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34" r:id="rId1"/>
    <p:sldMasterId id="2147485027" r:id="rId2"/>
  </p:sldMasterIdLst>
  <p:notesMasterIdLst>
    <p:notesMasterId r:id="rId15"/>
  </p:notesMasterIdLst>
  <p:sldIdLst>
    <p:sldId id="681" r:id="rId3"/>
    <p:sldId id="665" r:id="rId4"/>
    <p:sldId id="688" r:id="rId5"/>
    <p:sldId id="692" r:id="rId6"/>
    <p:sldId id="693" r:id="rId7"/>
    <p:sldId id="694" r:id="rId8"/>
    <p:sldId id="673" r:id="rId9"/>
    <p:sldId id="680" r:id="rId10"/>
    <p:sldId id="695" r:id="rId11"/>
    <p:sldId id="676" r:id="rId12"/>
    <p:sldId id="682" r:id="rId13"/>
    <p:sldId id="662" r:id="rId14"/>
  </p:sldIdLst>
  <p:sldSz cx="12192000" cy="6858000"/>
  <p:notesSz cx="6858000" cy="9144000"/>
  <p:custDataLst>
    <p:tags r:id="rId16"/>
  </p:custDataLst>
  <p:defaultTextStyle>
    <a:defPPr>
      <a:defRPr lang="en-US"/>
    </a:defPPr>
    <a:lvl1pPr algn="l" rtl="0" eaLnBrk="0" fontAlgn="base" hangingPunct="0">
      <a:spcBef>
        <a:spcPct val="0"/>
      </a:spcBef>
      <a:spcAft>
        <a:spcPct val="0"/>
      </a:spcAft>
      <a:defRPr sz="3600" kern="1200">
        <a:solidFill>
          <a:schemeClr val="tx1"/>
        </a:solidFill>
        <a:latin typeface=".VnAvant" panose="020B7200000000000000" pitchFamily="34" charset="0"/>
        <a:ea typeface="+mn-ea"/>
        <a:cs typeface="Arial" panose="020B0604020202020204" pitchFamily="34" charset="0"/>
      </a:defRPr>
    </a:lvl1pPr>
    <a:lvl2pPr marL="457200" algn="l" rtl="0" eaLnBrk="0" fontAlgn="base" hangingPunct="0">
      <a:spcBef>
        <a:spcPct val="0"/>
      </a:spcBef>
      <a:spcAft>
        <a:spcPct val="0"/>
      </a:spcAft>
      <a:defRPr sz="3600" kern="1200">
        <a:solidFill>
          <a:schemeClr val="tx1"/>
        </a:solidFill>
        <a:latin typeface=".VnAvant" panose="020B7200000000000000" pitchFamily="34" charset="0"/>
        <a:ea typeface="+mn-ea"/>
        <a:cs typeface="Arial" panose="020B0604020202020204" pitchFamily="34" charset="0"/>
      </a:defRPr>
    </a:lvl2pPr>
    <a:lvl3pPr marL="914400" algn="l" rtl="0" eaLnBrk="0" fontAlgn="base" hangingPunct="0">
      <a:spcBef>
        <a:spcPct val="0"/>
      </a:spcBef>
      <a:spcAft>
        <a:spcPct val="0"/>
      </a:spcAft>
      <a:defRPr sz="3600" kern="1200">
        <a:solidFill>
          <a:schemeClr val="tx1"/>
        </a:solidFill>
        <a:latin typeface=".VnAvant" panose="020B7200000000000000" pitchFamily="34" charset="0"/>
        <a:ea typeface="+mn-ea"/>
        <a:cs typeface="Arial" panose="020B0604020202020204" pitchFamily="34" charset="0"/>
      </a:defRPr>
    </a:lvl3pPr>
    <a:lvl4pPr marL="1371600" algn="l" rtl="0" eaLnBrk="0" fontAlgn="base" hangingPunct="0">
      <a:spcBef>
        <a:spcPct val="0"/>
      </a:spcBef>
      <a:spcAft>
        <a:spcPct val="0"/>
      </a:spcAft>
      <a:defRPr sz="3600" kern="1200">
        <a:solidFill>
          <a:schemeClr val="tx1"/>
        </a:solidFill>
        <a:latin typeface=".VnAvant" panose="020B7200000000000000" pitchFamily="34" charset="0"/>
        <a:ea typeface="+mn-ea"/>
        <a:cs typeface="Arial" panose="020B0604020202020204" pitchFamily="34" charset="0"/>
      </a:defRPr>
    </a:lvl4pPr>
    <a:lvl5pPr marL="1828800" algn="l" rtl="0" eaLnBrk="0" fontAlgn="base" hangingPunct="0">
      <a:spcBef>
        <a:spcPct val="0"/>
      </a:spcBef>
      <a:spcAft>
        <a:spcPct val="0"/>
      </a:spcAft>
      <a:defRPr sz="3600" kern="1200">
        <a:solidFill>
          <a:schemeClr val="tx1"/>
        </a:solidFill>
        <a:latin typeface=".VnAvant" panose="020B7200000000000000" pitchFamily="34" charset="0"/>
        <a:ea typeface="+mn-ea"/>
        <a:cs typeface="Arial" panose="020B0604020202020204" pitchFamily="34" charset="0"/>
      </a:defRPr>
    </a:lvl5pPr>
    <a:lvl6pPr marL="2286000" algn="l" defTabSz="914400" rtl="0" eaLnBrk="1" latinLnBrk="0" hangingPunct="1">
      <a:defRPr sz="3600" kern="1200">
        <a:solidFill>
          <a:schemeClr val="tx1"/>
        </a:solidFill>
        <a:latin typeface=".VnAvant" panose="020B7200000000000000" pitchFamily="34" charset="0"/>
        <a:ea typeface="+mn-ea"/>
        <a:cs typeface="Arial" panose="020B0604020202020204" pitchFamily="34" charset="0"/>
      </a:defRPr>
    </a:lvl6pPr>
    <a:lvl7pPr marL="2743200" algn="l" defTabSz="914400" rtl="0" eaLnBrk="1" latinLnBrk="0" hangingPunct="1">
      <a:defRPr sz="3600" kern="1200">
        <a:solidFill>
          <a:schemeClr val="tx1"/>
        </a:solidFill>
        <a:latin typeface=".VnAvant" panose="020B7200000000000000" pitchFamily="34" charset="0"/>
        <a:ea typeface="+mn-ea"/>
        <a:cs typeface="Arial" panose="020B0604020202020204" pitchFamily="34" charset="0"/>
      </a:defRPr>
    </a:lvl7pPr>
    <a:lvl8pPr marL="3200400" algn="l" defTabSz="914400" rtl="0" eaLnBrk="1" latinLnBrk="0" hangingPunct="1">
      <a:defRPr sz="3600" kern="1200">
        <a:solidFill>
          <a:schemeClr val="tx1"/>
        </a:solidFill>
        <a:latin typeface=".VnAvant" panose="020B7200000000000000" pitchFamily="34" charset="0"/>
        <a:ea typeface="+mn-ea"/>
        <a:cs typeface="Arial" panose="020B0604020202020204" pitchFamily="34" charset="0"/>
      </a:defRPr>
    </a:lvl8pPr>
    <a:lvl9pPr marL="3657600" algn="l" defTabSz="914400" rtl="0" eaLnBrk="1" latinLnBrk="0" hangingPunct="1">
      <a:defRPr sz="3600" kern="1200">
        <a:solidFill>
          <a:schemeClr val="tx1"/>
        </a:solidFill>
        <a:latin typeface=".VnAvant" panose="020B7200000000000000"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CCECFF"/>
    <a:srgbClr val="FFCCFF"/>
    <a:srgbClr val="0099FF"/>
    <a:srgbClr val="CC3399"/>
    <a:srgbClr val="99CCFF"/>
    <a:srgbClr val="CCFFCC"/>
    <a:srgbClr val="FFFF99"/>
    <a:srgbClr val="3399FF"/>
    <a:srgbClr val="B17F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1636" autoAdjust="0"/>
  </p:normalViewPr>
  <p:slideViewPr>
    <p:cSldViewPr>
      <p:cViewPr varScale="1">
        <p:scale>
          <a:sx n="86" d="100"/>
          <a:sy n="86" d="100"/>
        </p:scale>
        <p:origin x="138" y="10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12083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083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12083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410D7F1B-5F81-431E-B764-A3C4EE8E3E19}" type="slidenum">
              <a:rPr lang="en-US" altLang="en-US"/>
              <a:pPr>
                <a:defRPr/>
              </a:pPr>
              <a:t>‹#›</a:t>
            </a:fld>
            <a:endParaRPr lang="en-US" altLang="en-US"/>
          </a:p>
        </p:txBody>
      </p:sp>
    </p:spTree>
    <p:extLst>
      <p:ext uri="{BB962C8B-B14F-4D97-AF65-F5344CB8AC3E}">
        <p14:creationId xmlns:p14="http://schemas.microsoft.com/office/powerpoint/2010/main" val="19124153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0D7F1B-5F81-431E-B764-A3C4EE8E3E19}" type="slidenum">
              <a:rPr lang="en-US" altLang="en-US" smtClean="0"/>
              <a:pPr>
                <a:defRPr/>
              </a:pPr>
              <a:t>1</a:t>
            </a:fld>
            <a:endParaRPr lang="en-US" altLang="en-US"/>
          </a:p>
        </p:txBody>
      </p:sp>
    </p:spTree>
    <p:extLst>
      <p:ext uri="{BB962C8B-B14F-4D97-AF65-F5344CB8AC3E}">
        <p14:creationId xmlns:p14="http://schemas.microsoft.com/office/powerpoint/2010/main" val="482876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eaLnBrk="1" hangingPunct="1">
              <a:defRPr/>
            </a:pPr>
            <a:fld id="{410D7F1B-5F81-431E-B764-A3C4EE8E3E19}" type="slidenum">
              <a:rPr lang="en-US" altLang="en-US" smtClean="0">
                <a:solidFill>
                  <a:srgbClr val="000000"/>
                </a:solidFill>
                <a:latin typeface="Arial" panose="020B0604020202020204" pitchFamily="34" charset="0"/>
              </a:rPr>
              <a:pPr eaLnBrk="1" hangingPunct="1">
                <a:defRPr/>
              </a:pPr>
              <a:t>12</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413730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0D7F1B-5F81-431E-B764-A3C4EE8E3E19}" type="slidenum">
              <a:rPr lang="en-US" altLang="en-US" smtClean="0"/>
              <a:pPr>
                <a:defRPr/>
              </a:pPr>
              <a:t>3</a:t>
            </a:fld>
            <a:endParaRPr lang="en-US" altLang="en-US"/>
          </a:p>
        </p:txBody>
      </p:sp>
    </p:spTree>
    <p:extLst>
      <p:ext uri="{BB962C8B-B14F-4D97-AF65-F5344CB8AC3E}">
        <p14:creationId xmlns:p14="http://schemas.microsoft.com/office/powerpoint/2010/main" val="123460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0D7F1B-5F81-431E-B764-A3C4EE8E3E19}" type="slidenum">
              <a:rPr lang="en-US" altLang="en-US" smtClean="0"/>
              <a:pPr>
                <a:defRPr/>
              </a:pPr>
              <a:t>4</a:t>
            </a:fld>
            <a:endParaRPr lang="en-US" altLang="en-US"/>
          </a:p>
        </p:txBody>
      </p:sp>
    </p:spTree>
    <p:extLst>
      <p:ext uri="{BB962C8B-B14F-4D97-AF65-F5344CB8AC3E}">
        <p14:creationId xmlns:p14="http://schemas.microsoft.com/office/powerpoint/2010/main" val="3402303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0D7F1B-5F81-431E-B764-A3C4EE8E3E19}" type="slidenum">
              <a:rPr lang="en-US" altLang="en-US" smtClean="0"/>
              <a:pPr>
                <a:defRPr/>
              </a:pPr>
              <a:t>5</a:t>
            </a:fld>
            <a:endParaRPr lang="en-US" altLang="en-US"/>
          </a:p>
        </p:txBody>
      </p:sp>
    </p:spTree>
    <p:extLst>
      <p:ext uri="{BB962C8B-B14F-4D97-AF65-F5344CB8AC3E}">
        <p14:creationId xmlns:p14="http://schemas.microsoft.com/office/powerpoint/2010/main" val="3888318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0D7F1B-5F81-431E-B764-A3C4EE8E3E19}" type="slidenum">
              <a:rPr lang="en-US" altLang="en-US" smtClean="0"/>
              <a:pPr>
                <a:defRPr/>
              </a:pPr>
              <a:t>6</a:t>
            </a:fld>
            <a:endParaRPr lang="en-US" altLang="en-US"/>
          </a:p>
        </p:txBody>
      </p:sp>
    </p:spTree>
    <p:extLst>
      <p:ext uri="{BB962C8B-B14F-4D97-AF65-F5344CB8AC3E}">
        <p14:creationId xmlns:p14="http://schemas.microsoft.com/office/powerpoint/2010/main" val="3304739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0D7F1B-5F81-431E-B764-A3C4EE8E3E19}" type="slidenum">
              <a:rPr lang="en-US" altLang="en-US" smtClean="0"/>
              <a:pPr>
                <a:defRPr/>
              </a:pPr>
              <a:t>7</a:t>
            </a:fld>
            <a:endParaRPr lang="en-US" altLang="en-US"/>
          </a:p>
        </p:txBody>
      </p:sp>
    </p:spTree>
    <p:extLst>
      <p:ext uri="{BB962C8B-B14F-4D97-AF65-F5344CB8AC3E}">
        <p14:creationId xmlns:p14="http://schemas.microsoft.com/office/powerpoint/2010/main" val="1030509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0D7F1B-5F81-431E-B764-A3C4EE8E3E19}" type="slidenum">
              <a:rPr lang="en-US" altLang="en-US" smtClean="0"/>
              <a:pPr>
                <a:defRPr/>
              </a:pPr>
              <a:t>8</a:t>
            </a:fld>
            <a:endParaRPr lang="en-US" altLang="en-US"/>
          </a:p>
        </p:txBody>
      </p:sp>
    </p:spTree>
    <p:extLst>
      <p:ext uri="{BB962C8B-B14F-4D97-AF65-F5344CB8AC3E}">
        <p14:creationId xmlns:p14="http://schemas.microsoft.com/office/powerpoint/2010/main" val="1818839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0D7F1B-5F81-431E-B764-A3C4EE8E3E19}" type="slidenum">
              <a:rPr lang="en-US" altLang="en-US" smtClean="0"/>
              <a:pPr>
                <a:defRPr/>
              </a:pPr>
              <a:t>9</a:t>
            </a:fld>
            <a:endParaRPr lang="en-US" altLang="en-US"/>
          </a:p>
        </p:txBody>
      </p:sp>
    </p:spTree>
    <p:extLst>
      <p:ext uri="{BB962C8B-B14F-4D97-AF65-F5344CB8AC3E}">
        <p14:creationId xmlns:p14="http://schemas.microsoft.com/office/powerpoint/2010/main" val="2035045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0D7F1B-5F81-431E-B764-A3C4EE8E3E19}" type="slidenum">
              <a:rPr lang="en-US" altLang="en-US" smtClean="0"/>
              <a:pPr>
                <a:defRPr/>
              </a:pPr>
              <a:t>10</a:t>
            </a:fld>
            <a:endParaRPr lang="en-US" altLang="en-US"/>
          </a:p>
        </p:txBody>
      </p:sp>
    </p:spTree>
    <p:extLst>
      <p:ext uri="{BB962C8B-B14F-4D97-AF65-F5344CB8AC3E}">
        <p14:creationId xmlns:p14="http://schemas.microsoft.com/office/powerpoint/2010/main" val="4256518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CFE8A322-CEE6-457E-AA1D-0668B5174E55}" type="datetimeFigureOut">
              <a:rPr lang="en-US"/>
              <a:pPr>
                <a:defRPr/>
              </a:pPr>
              <a:t>3/5/2024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006112-0294-49FB-BE98-B78796312D9F}" type="slidenum">
              <a:rPr lang="en-US" altLang="en-US"/>
              <a:pPr>
                <a:defRPr/>
              </a:pPr>
              <a:t>‹#›</a:t>
            </a:fld>
            <a:endParaRPr lang="en-US" altLang="en-US"/>
          </a:p>
        </p:txBody>
      </p:sp>
    </p:spTree>
    <p:extLst>
      <p:ext uri="{BB962C8B-B14F-4D97-AF65-F5344CB8AC3E}">
        <p14:creationId xmlns:p14="http://schemas.microsoft.com/office/powerpoint/2010/main" val="3204101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69CAC7C-E317-4DFB-8A18-1E79B213BEED}" type="datetimeFigureOut">
              <a:rPr lang="en-US"/>
              <a:pPr>
                <a:defRPr/>
              </a:pPr>
              <a:t>3/5/2024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BD324A-2156-41CB-BBA1-794FE31FBA65}" type="slidenum">
              <a:rPr lang="en-US" altLang="en-US"/>
              <a:pPr>
                <a:defRPr/>
              </a:pPr>
              <a:t>‹#›</a:t>
            </a:fld>
            <a:endParaRPr lang="en-US" altLang="en-US"/>
          </a:p>
        </p:txBody>
      </p:sp>
    </p:spTree>
    <p:extLst>
      <p:ext uri="{BB962C8B-B14F-4D97-AF65-F5344CB8AC3E}">
        <p14:creationId xmlns:p14="http://schemas.microsoft.com/office/powerpoint/2010/main" val="1227722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6FD1E16-B050-46DD-B5BF-2580916FA01C}" type="datetimeFigureOut">
              <a:rPr lang="en-US"/>
              <a:pPr>
                <a:defRPr/>
              </a:pPr>
              <a:t>3/5/2024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CE4ECD-4FA5-4FF5-AD11-97B386A30911}" type="slidenum">
              <a:rPr lang="en-US" altLang="en-US"/>
              <a:pPr>
                <a:defRPr/>
              </a:pPr>
              <a:t>‹#›</a:t>
            </a:fld>
            <a:endParaRPr lang="en-US" altLang="en-US"/>
          </a:p>
        </p:txBody>
      </p:sp>
    </p:spTree>
    <p:extLst>
      <p:ext uri="{BB962C8B-B14F-4D97-AF65-F5344CB8AC3E}">
        <p14:creationId xmlns:p14="http://schemas.microsoft.com/office/powerpoint/2010/main" val="808403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首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849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42190" y="0"/>
            <a:ext cx="48498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userDrawn="1"/>
        </p:nvPicPr>
        <p:blipFill>
          <a:blip r:embed="rId4"/>
          <a:stretch>
            <a:fillRect/>
          </a:stretch>
        </p:blipFill>
        <p:spPr>
          <a:xfrm>
            <a:off x="465139" y="1531938"/>
            <a:ext cx="2436812" cy="2316162"/>
          </a:xfrm>
          <a:prstGeom prst="rect">
            <a:avLst/>
          </a:prstGeom>
          <a:effectLst>
            <a:outerShdw blurRad="50800" dist="38100" dir="10800000" algn="r" rotWithShape="0">
              <a:prstClr val="black">
                <a:alpha val="40000"/>
              </a:prstClr>
            </a:outerShdw>
          </a:effectLst>
        </p:spPr>
      </p:pic>
      <p:pic>
        <p:nvPicPr>
          <p:cNvPr id="5" name="图片 4"/>
          <p:cNvPicPr>
            <a:picLocks noChangeAspect="1"/>
          </p:cNvPicPr>
          <p:nvPr userDrawn="1"/>
        </p:nvPicPr>
        <p:blipFill rotWithShape="1">
          <a:blip r:embed="rId5"/>
          <a:srcRect l="26328" r="29610" b="10486"/>
          <a:stretch>
            <a:fillRect/>
          </a:stretch>
        </p:blipFill>
        <p:spPr>
          <a:xfrm>
            <a:off x="5659439" y="4646613"/>
            <a:ext cx="1725612" cy="2190750"/>
          </a:xfrm>
          <a:prstGeom prst="rect">
            <a:avLst/>
          </a:prstGeom>
          <a:effectLst>
            <a:outerShdw blurRad="50800" dist="38100" dir="10800000" algn="r" rotWithShape="0">
              <a:prstClr val="black">
                <a:alpha val="40000"/>
              </a:prstClr>
            </a:outerShdw>
          </a:effectLst>
        </p:spPr>
      </p:pic>
      <p:pic>
        <p:nvPicPr>
          <p:cNvPr id="6" name="图片 5"/>
          <p:cNvPicPr>
            <a:picLocks noChangeAspect="1"/>
          </p:cNvPicPr>
          <p:nvPr userDrawn="1"/>
        </p:nvPicPr>
        <p:blipFill rotWithShape="1">
          <a:blip r:embed="rId6"/>
          <a:srcRect t="28418" b="17593"/>
          <a:stretch>
            <a:fillRect/>
          </a:stretch>
        </p:blipFill>
        <p:spPr>
          <a:xfrm>
            <a:off x="5030790" y="0"/>
            <a:ext cx="2130425" cy="1531938"/>
          </a:xfrm>
          <a:prstGeom prst="rect">
            <a:avLst/>
          </a:prstGeom>
          <a:effectLst>
            <a:outerShdw blurRad="50800" dist="38100" dir="10800000" algn="r" rotWithShape="0">
              <a:prstClr val="black">
                <a:alpha val="40000"/>
              </a:prstClr>
            </a:outerShdw>
          </a:effectLst>
        </p:spPr>
      </p:pic>
      <p:pic>
        <p:nvPicPr>
          <p:cNvPr id="7" name="图片 9"/>
          <p:cNvPicPr>
            <a:picLocks noChangeAspect="1"/>
          </p:cNvPicPr>
          <p:nvPr userDrawn="1"/>
        </p:nvPicPr>
        <p:blipFill>
          <a:blip r:embed="rId7">
            <a:extLst>
              <a:ext uri="{28A0092B-C50C-407E-A947-70E740481C1C}">
                <a14:useLocalDpi xmlns:a14="http://schemas.microsoft.com/office/drawing/2010/main" val="0"/>
              </a:ext>
            </a:extLst>
          </a:blip>
          <a:srcRect t="24663" r="43932"/>
          <a:stretch>
            <a:fillRect/>
          </a:stretch>
        </p:blipFill>
        <p:spPr bwMode="auto">
          <a:xfrm>
            <a:off x="4398963" y="4833938"/>
            <a:ext cx="9144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5014390"/>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par>
                                <p:cTn id="14" presetID="22"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0" presetClass="path" presetSubtype="0" accel="50000" decel="50000" fill="hold" nodeType="withEffect">
                                  <p:stCondLst>
                                    <p:cond delay="0"/>
                                  </p:stCondLst>
                                  <p:childTnLst>
                                    <p:animMotion origin="layout" path="M 0.02721 0.90301 L 0.02721 0.90301 C 0.02409 0.9 0.02096 0.89699 0.01771 0.89444 C 0.01537 0.89259 0.01289 0.8919 0.01055 0.89028 C 0.00925 0.88912 0.00833 0.88681 0.00703 0.88588 C 0.00078 0.88194 -0.0056 0.87824 -0.01211 0.87546 C -0.01367 0.87477 -0.01523 0.87431 -0.0168 0.87338 C -0.01888 0.87199 -0.02083 0.87037 -0.02279 0.86898 C -0.02396 0.86829 -0.02513 0.86759 -0.0263 0.8669 C -0.0444 0.8456 -0.02591 0.86875 -0.03711 0.85208 C -0.03815 0.85046 -0.03945 0.84931 -0.04062 0.84792 C -0.04232 0.84583 -0.04388 0.84375 -0.04544 0.84143 C -0.04674 0.83958 -0.04766 0.83727 -0.04896 0.83518 C -0.05091 0.83218 -0.05286 0.8294 -0.05495 0.82662 C -0.05612 0.82523 -0.05742 0.82407 -0.05846 0.82245 C -0.06601 0.81042 -0.06562 0.81065 -0.07044 0.79931 C -0.07083 0.79699 -0.07122 0.79491 -0.07161 0.79282 C -0.07239 0.78935 -0.07344 0.78588 -0.07396 0.78218 C -0.07461 0.77824 -0.07474 0.77384 -0.07513 0.76968 C -0.07552 0.76667 -0.07591 0.76389 -0.0763 0.76111 C -0.07604 0.75417 -0.07461 0.72292 -0.07396 0.71458 C -0.07318 0.70486 -0.07135 0.70162 -0.06927 0.6912 C -0.06862 0.68866 -0.06862 0.68565 -0.06797 0.68287 C -0.06706 0.67778 -0.06549 0.67315 -0.06445 0.66806 C -0.06393 0.66528 -0.0638 0.66227 -0.06328 0.65949 C -0.06211 0.65324 -0.06094 0.64676 -0.05963 0.64051 L -0.05729 0.62778 C -0.0569 0.62569 -0.05638 0.62361 -0.05612 0.62153 C -0.05586 0.61944 -0.05456 0.60926 -0.05377 0.60671 C -0.05234 0.60231 -0.05052 0.59815 -0.04896 0.59398 L -0.04661 0.58773 C -0.04427 0.57546 -0.047 0.58681 -0.0418 0.575 C -0.03437 0.55787 -0.04036 0.5662 -0.03346 0.5581 C -0.0319 0.5537 -0.03099 0.54838 -0.02877 0.54537 C -0.02708 0.54329 -0.02552 0.54097 -0.02396 0.53889 C -0.02018 0.53403 -0.01823 0.5331 -0.01445 0.52616 C -0.01341 0.52454 -0.01315 0.52153 -0.01211 0.51991 C -0.00703 0.51204 -0.00625 0.51227 -0.0013 0.50926 C 0.00026 0.50718 0.00208 0.50556 0.00339 0.50301 C 0.00443 0.50116 0.00469 0.49838 0.00586 0.49653 C 0.00794 0.49329 0.01055 0.49074 0.01289 0.48819 C 0.01445 0.48657 0.01615 0.48542 0.01771 0.48403 C 0.02344 0.47824 0.02891 0.4713 0.03438 0.46481 C 0.03555 0.46343 0.03685 0.46227 0.03802 0.46065 C 0.04232 0.45509 0.04727 0.45046 0.05104 0.44375 L 0.06172 0.42477 C 0.06341 0.42176 0.06537 0.41944 0.06654 0.4162 C 0.06966 0.40787 0.06771 0.41134 0.07253 0.40556 C 0.0763 0.38518 0.07018 0.4169 0.07604 0.39074 C 0.08034 0.37199 0.0763 0.38403 0.08086 0.37176 C 0.08386 0.33449 0.08294 0.35231 0.08086 0.28287 C 0.08073 0.28079 0.08008 0.2787 0.07969 0.27662 C 0.0793 0.27245 0.07878 0.26806 0.07852 0.26389 C 0.07761 0.25255 0.07813 0.24074 0.07604 0.23009 C 0.07565 0.22801 0.07513 0.22593 0.07487 0.22361 C 0.07279 0.20648 0.07539 0.21574 0.07136 0.20463 C 0.07096 0.20185 0.07005 0.1912 0.06888 0.18773 C 0.06797 0.18472 0.06654 0.18218 0.06537 0.17917 C 0.06315 0.16366 0.0655 0.17778 0.06172 0.16227 C 0.06133 0.16018 0.0612 0.15787 0.06055 0.15602 C 0.05925 0.15162 0.05716 0.14768 0.05586 0.14329 C 0.05521 0.14143 0.05521 0.13889 0.05469 0.13704 C 0.05365 0.13333 0.05208 0.13009 0.05104 0.12639 C 0.05052 0.12431 0.05039 0.12199 0.04987 0.11991 C 0.04922 0.11782 0.04818 0.11597 0.04753 0.11366 C 0.04297 0.09745 0.0513 0.11921 0.04271 0.09884 C 0.04037 0.08634 0.0431 0.09861 0.03802 0.08403 C 0.03698 0.08125 0.03646 0.07824 0.03555 0.07546 C 0.03464 0.07245 0.03125 0.0625 0.02969 0.05856 C 0.01524 0.02477 0.03229 0.06528 0.02136 0.04167 C 0.02031 0.03981 0.01992 0.03727 0.01888 0.03542 C 0.01745 0.03287 0.01563 0.03125 0.01419 0.02893 C 0.01289 0.02708 0.01185 0.02454 0.01055 0.02268 C 0.00951 0.02106 0.00807 0.02014 0.00703 0.01852 C 0.00573 0.01643 0.00482 0.01366 0.00339 0.01204 C 0.00234 0.01088 0.00104 0.01065 -0.00013 0.00995 C -0.00156 0.00208 -0.00026 0.00463 -0.00377 0.00162 L -0.00247 0.00162 " pathEditMode="relative" ptsTypes="AAAAAAAAAAAAAAAAAAAAAAAAAAAAAAAAAAAAAAAAAAAAAAAAAAAAAAAAAAAAAAAAAAAAAAAAAAAAAA">
                                      <p:cBhvr>
                                        <p:cTn id="32"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首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849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42191" y="0"/>
            <a:ext cx="48498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userDrawn="1"/>
        </p:nvPicPr>
        <p:blipFill>
          <a:blip r:embed="rId4"/>
          <a:stretch>
            <a:fillRect/>
          </a:stretch>
        </p:blipFill>
        <p:spPr>
          <a:xfrm>
            <a:off x="465139" y="1531938"/>
            <a:ext cx="2436812" cy="2316162"/>
          </a:xfrm>
          <a:prstGeom prst="rect">
            <a:avLst/>
          </a:prstGeom>
          <a:effectLst>
            <a:outerShdw blurRad="50800" dist="38100" dir="10800000" algn="r" rotWithShape="0">
              <a:prstClr val="black">
                <a:alpha val="40000"/>
              </a:prstClr>
            </a:outerShdw>
          </a:effectLst>
        </p:spPr>
      </p:pic>
      <p:pic>
        <p:nvPicPr>
          <p:cNvPr id="5" name="图片 4"/>
          <p:cNvPicPr>
            <a:picLocks noChangeAspect="1"/>
          </p:cNvPicPr>
          <p:nvPr userDrawn="1"/>
        </p:nvPicPr>
        <p:blipFill rotWithShape="1">
          <a:blip r:embed="rId5"/>
          <a:srcRect l="26328" r="29610" b="10486"/>
          <a:stretch>
            <a:fillRect/>
          </a:stretch>
        </p:blipFill>
        <p:spPr>
          <a:xfrm>
            <a:off x="5659439" y="4646613"/>
            <a:ext cx="1725612" cy="2190750"/>
          </a:xfrm>
          <a:prstGeom prst="rect">
            <a:avLst/>
          </a:prstGeom>
          <a:effectLst>
            <a:outerShdw blurRad="50800" dist="38100" dir="10800000" algn="r" rotWithShape="0">
              <a:prstClr val="black">
                <a:alpha val="40000"/>
              </a:prstClr>
            </a:outerShdw>
          </a:effectLst>
        </p:spPr>
      </p:pic>
      <p:pic>
        <p:nvPicPr>
          <p:cNvPr id="6" name="图片 5"/>
          <p:cNvPicPr>
            <a:picLocks noChangeAspect="1"/>
          </p:cNvPicPr>
          <p:nvPr userDrawn="1"/>
        </p:nvPicPr>
        <p:blipFill rotWithShape="1">
          <a:blip r:embed="rId6"/>
          <a:srcRect t="28418" b="17593"/>
          <a:stretch>
            <a:fillRect/>
          </a:stretch>
        </p:blipFill>
        <p:spPr>
          <a:xfrm>
            <a:off x="5030795" y="0"/>
            <a:ext cx="2130425" cy="1531938"/>
          </a:xfrm>
          <a:prstGeom prst="rect">
            <a:avLst/>
          </a:prstGeom>
          <a:effectLst>
            <a:outerShdw blurRad="50800" dist="38100" dir="10800000" algn="r" rotWithShape="0">
              <a:prstClr val="black">
                <a:alpha val="40000"/>
              </a:prstClr>
            </a:outerShdw>
          </a:effectLst>
        </p:spPr>
      </p:pic>
      <p:pic>
        <p:nvPicPr>
          <p:cNvPr id="7" name="图片 9"/>
          <p:cNvPicPr>
            <a:picLocks noChangeAspect="1"/>
          </p:cNvPicPr>
          <p:nvPr userDrawn="1"/>
        </p:nvPicPr>
        <p:blipFill>
          <a:blip r:embed="rId7">
            <a:extLst>
              <a:ext uri="{28A0092B-C50C-407E-A947-70E740481C1C}">
                <a14:useLocalDpi xmlns:a14="http://schemas.microsoft.com/office/drawing/2010/main" val="0"/>
              </a:ext>
            </a:extLst>
          </a:blip>
          <a:srcRect t="24663" r="43932"/>
          <a:stretch>
            <a:fillRect/>
          </a:stretch>
        </p:blipFill>
        <p:spPr bwMode="auto">
          <a:xfrm>
            <a:off x="4398963" y="4833938"/>
            <a:ext cx="9144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7710327"/>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par>
                                <p:cTn id="14" presetID="22"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0" presetClass="path" presetSubtype="0" accel="50000" decel="50000" fill="hold" nodeType="withEffect">
                                  <p:stCondLst>
                                    <p:cond delay="0"/>
                                  </p:stCondLst>
                                  <p:childTnLst>
                                    <p:animMotion origin="layout" path="M 0.02721 0.90301 L 0.02721 0.90301 C 0.02409 0.9 0.02096 0.89699 0.01771 0.89444 C 0.01537 0.89259 0.01289 0.8919 0.01055 0.89028 C 0.00925 0.88912 0.00833 0.88681 0.00703 0.88588 C 0.00078 0.88194 -0.0056 0.87824 -0.01211 0.87546 C -0.01367 0.87477 -0.01523 0.87431 -0.0168 0.87338 C -0.01888 0.87199 -0.02083 0.87037 -0.02279 0.86898 C -0.02396 0.86829 -0.02513 0.86759 -0.0263 0.8669 C -0.0444 0.8456 -0.02591 0.86875 -0.03711 0.85208 C -0.03815 0.85046 -0.03945 0.84931 -0.04062 0.84792 C -0.04232 0.84583 -0.04388 0.84375 -0.04544 0.84143 C -0.04674 0.83958 -0.04766 0.83727 -0.04896 0.83518 C -0.05091 0.83218 -0.05286 0.8294 -0.05495 0.82662 C -0.05612 0.82523 -0.05742 0.82407 -0.05846 0.82245 C -0.06601 0.81042 -0.06562 0.81065 -0.07044 0.79931 C -0.07083 0.79699 -0.07122 0.79491 -0.07161 0.79282 C -0.07239 0.78935 -0.07344 0.78588 -0.07396 0.78218 C -0.07461 0.77824 -0.07474 0.77384 -0.07513 0.76968 C -0.07552 0.76667 -0.07591 0.76389 -0.0763 0.76111 C -0.07604 0.75417 -0.07461 0.72292 -0.07396 0.71458 C -0.07318 0.70486 -0.07135 0.70162 -0.06927 0.6912 C -0.06862 0.68866 -0.06862 0.68565 -0.06797 0.68287 C -0.06706 0.67778 -0.06549 0.67315 -0.06445 0.66806 C -0.06393 0.66528 -0.0638 0.66227 -0.06328 0.65949 C -0.06211 0.65324 -0.06094 0.64676 -0.05963 0.64051 L -0.05729 0.62778 C -0.0569 0.62569 -0.05638 0.62361 -0.05612 0.62153 C -0.05586 0.61944 -0.05456 0.60926 -0.05377 0.60671 C -0.05234 0.60231 -0.05052 0.59815 -0.04896 0.59398 L -0.04661 0.58773 C -0.04427 0.57546 -0.047 0.58681 -0.0418 0.575 C -0.03437 0.55787 -0.04036 0.5662 -0.03346 0.5581 C -0.0319 0.5537 -0.03099 0.54838 -0.02877 0.54537 C -0.02708 0.54329 -0.02552 0.54097 -0.02396 0.53889 C -0.02018 0.53403 -0.01823 0.5331 -0.01445 0.52616 C -0.01341 0.52454 -0.01315 0.52153 -0.01211 0.51991 C -0.00703 0.51204 -0.00625 0.51227 -0.0013 0.50926 C 0.00026 0.50718 0.00208 0.50556 0.00339 0.50301 C 0.00443 0.50116 0.00469 0.49838 0.00586 0.49653 C 0.00794 0.49329 0.01055 0.49074 0.01289 0.48819 C 0.01445 0.48657 0.01615 0.48542 0.01771 0.48403 C 0.02344 0.47824 0.02891 0.4713 0.03438 0.46481 C 0.03555 0.46343 0.03685 0.46227 0.03802 0.46065 C 0.04232 0.45509 0.04727 0.45046 0.05104 0.44375 L 0.06172 0.42477 C 0.06341 0.42176 0.06537 0.41944 0.06654 0.4162 C 0.06966 0.40787 0.06771 0.41134 0.07253 0.40556 C 0.0763 0.38518 0.07018 0.4169 0.07604 0.39074 C 0.08034 0.37199 0.0763 0.38403 0.08086 0.37176 C 0.08386 0.33449 0.08294 0.35231 0.08086 0.28287 C 0.08073 0.28079 0.08008 0.2787 0.07969 0.27662 C 0.0793 0.27245 0.07878 0.26806 0.07852 0.26389 C 0.07761 0.25255 0.07813 0.24074 0.07604 0.23009 C 0.07565 0.22801 0.07513 0.22593 0.07487 0.22361 C 0.07279 0.20648 0.07539 0.21574 0.07136 0.20463 C 0.07096 0.20185 0.07005 0.1912 0.06888 0.18773 C 0.06797 0.18472 0.06654 0.18218 0.06537 0.17917 C 0.06315 0.16366 0.0655 0.17778 0.06172 0.16227 C 0.06133 0.16018 0.0612 0.15787 0.06055 0.15602 C 0.05925 0.15162 0.05716 0.14768 0.05586 0.14329 C 0.05521 0.14143 0.05521 0.13889 0.05469 0.13704 C 0.05365 0.13333 0.05208 0.13009 0.05104 0.12639 C 0.05052 0.12431 0.05039 0.12199 0.04987 0.11991 C 0.04922 0.11782 0.04818 0.11597 0.04753 0.11366 C 0.04297 0.09745 0.0513 0.11921 0.04271 0.09884 C 0.04037 0.08634 0.0431 0.09861 0.03802 0.08403 C 0.03698 0.08125 0.03646 0.07824 0.03555 0.07546 C 0.03464 0.07245 0.03125 0.0625 0.02969 0.05856 C 0.01524 0.02477 0.03229 0.06528 0.02136 0.04167 C 0.02031 0.03981 0.01992 0.03727 0.01888 0.03542 C 0.01745 0.03287 0.01563 0.03125 0.01419 0.02893 C 0.01289 0.02708 0.01185 0.02454 0.01055 0.02268 C 0.00951 0.02106 0.00807 0.02014 0.00703 0.01852 C 0.00573 0.01643 0.00482 0.01366 0.00339 0.01204 C 0.00234 0.01088 0.00104 0.01065 -0.00013 0.00995 C -0.00156 0.00208 -0.00026 0.00463 -0.00377 0.00162 L -0.00247 0.00162 " pathEditMode="relative" ptsTypes="AAAAAAAAAAAAAAAAAAAAAAAAAAAAAAAAAAAAAAAAAAAAAAAAAAAAAAAAAAAAAAAAAAAAAAAAAAAAAA">
                                      <p:cBhvr>
                                        <p:cTn id="32"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CFE8A322-CEE6-457E-AA1D-0668B5174E55}" type="datetimeFigureOut">
              <a:rPr lang="en-US" smtClean="0">
                <a:solidFill>
                  <a:prstClr val="black">
                    <a:tint val="75000"/>
                  </a:prstClr>
                </a:solidFill>
              </a:rPr>
              <a:pPr>
                <a:defRPr/>
              </a:pPr>
              <a:t>3/5/2024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8006112-0294-49FB-BE98-B78796312D9F}"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111216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F1D80AC1-AF8B-4DA4-B7C7-C55E8F0C26CA}" type="datetimeFigureOut">
              <a:rPr lang="en-US" smtClean="0">
                <a:solidFill>
                  <a:prstClr val="black">
                    <a:tint val="75000"/>
                  </a:prstClr>
                </a:solidFill>
              </a:rPr>
              <a:pPr>
                <a:defRPr/>
              </a:pPr>
              <a:t>3/5/2024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E843DAB-ED28-4E33-B2E0-F340ADD504F7}"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934278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FA14EC78-6C7C-4E70-910C-91B59A3A3E7E}" type="datetimeFigureOut">
              <a:rPr lang="en-US" smtClean="0">
                <a:solidFill>
                  <a:prstClr val="black">
                    <a:tint val="75000"/>
                  </a:prstClr>
                </a:solidFill>
              </a:rPr>
              <a:pPr>
                <a:defRPr/>
              </a:pPr>
              <a:t>3/5/2024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710F764-3ABF-4E94-8B05-2C51F2607368}"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928083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BDB39958-926D-4991-8076-4A55FA6C4D96}" type="datetimeFigureOut">
              <a:rPr lang="en-US" smtClean="0">
                <a:solidFill>
                  <a:prstClr val="black">
                    <a:tint val="75000"/>
                  </a:prstClr>
                </a:solidFill>
              </a:rPr>
              <a:pPr>
                <a:defRPr/>
              </a:pPr>
              <a:t>3/5/2024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EBF8BCF6-55A9-496D-AF11-4F93425C1287}"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456157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824AF66B-9185-44E7-9356-9D01C0D1EEE2}" type="datetimeFigureOut">
              <a:rPr lang="en-US" smtClean="0">
                <a:solidFill>
                  <a:prstClr val="black">
                    <a:tint val="75000"/>
                  </a:prstClr>
                </a:solidFill>
              </a:rPr>
              <a:pPr>
                <a:defRPr/>
              </a:pPr>
              <a:t>3/5/2024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27A305C-9FB3-4D31-A652-CA3607448523}"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592254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1611EF25-7A6A-41AA-8B69-CFF8247B8455}" type="datetimeFigureOut">
              <a:rPr lang="en-US" smtClean="0">
                <a:solidFill>
                  <a:prstClr val="black">
                    <a:tint val="75000"/>
                  </a:prstClr>
                </a:solidFill>
              </a:rPr>
              <a:pPr>
                <a:defRPr/>
              </a:pPr>
              <a:t>3/5/2024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F86638FA-BEE0-43A2-A9F0-3FABEE9D1E0B}"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775486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1D80AC1-AF8B-4DA4-B7C7-C55E8F0C26CA}" type="datetimeFigureOut">
              <a:rPr lang="en-US"/>
              <a:pPr>
                <a:defRPr/>
              </a:pPr>
              <a:t>3/5/2024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843DAB-ED28-4E33-B2E0-F340ADD504F7}" type="slidenum">
              <a:rPr lang="en-US" altLang="en-US"/>
              <a:pPr>
                <a:defRPr/>
              </a:pPr>
              <a:t>‹#›</a:t>
            </a:fld>
            <a:endParaRPr lang="en-US" altLang="en-US"/>
          </a:p>
        </p:txBody>
      </p:sp>
    </p:spTree>
    <p:extLst>
      <p:ext uri="{BB962C8B-B14F-4D97-AF65-F5344CB8AC3E}">
        <p14:creationId xmlns:p14="http://schemas.microsoft.com/office/powerpoint/2010/main" val="3248187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0B520FA-4F74-4689-A81B-32ACECBFE848}" type="datetimeFigureOut">
              <a:rPr lang="en-US" smtClean="0">
                <a:solidFill>
                  <a:prstClr val="black">
                    <a:tint val="75000"/>
                  </a:prstClr>
                </a:solidFill>
              </a:rPr>
              <a:pPr>
                <a:defRPr/>
              </a:pPr>
              <a:t>3/5/2024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6D9EC1EC-61B0-405E-822A-9D9772D02894}"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107796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E6AED83C-1D4C-4B8F-A5CC-9A43440ED245}" type="datetimeFigureOut">
              <a:rPr lang="en-US" smtClean="0">
                <a:solidFill>
                  <a:prstClr val="black">
                    <a:tint val="75000"/>
                  </a:prstClr>
                </a:solidFill>
              </a:rPr>
              <a:pPr>
                <a:defRPr/>
              </a:pPr>
              <a:t>3/5/2024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26E583C-5CF4-412E-B3C9-B75F6AB65CC5}"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890482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600B06BF-22B7-4226-ACE1-53C2809C127D}" type="datetimeFigureOut">
              <a:rPr lang="en-US" smtClean="0">
                <a:solidFill>
                  <a:prstClr val="black">
                    <a:tint val="75000"/>
                  </a:prstClr>
                </a:solidFill>
              </a:rPr>
              <a:pPr>
                <a:defRPr/>
              </a:pPr>
              <a:t>3/5/2024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482F2DE-6A57-4DF7-B0B1-7C289F35DB35}"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412823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B69CAC7C-E317-4DFB-8A18-1E79B213BEED}" type="datetimeFigureOut">
              <a:rPr lang="en-US" smtClean="0">
                <a:solidFill>
                  <a:prstClr val="black">
                    <a:tint val="75000"/>
                  </a:prstClr>
                </a:solidFill>
              </a:rPr>
              <a:pPr>
                <a:defRPr/>
              </a:pPr>
              <a:t>3/5/2024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8BD324A-2156-41CB-BBA1-794FE31FBA65}"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9855741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66FD1E16-B050-46DD-B5BF-2580916FA01C}" type="datetimeFigureOut">
              <a:rPr lang="en-US" smtClean="0">
                <a:solidFill>
                  <a:prstClr val="black">
                    <a:tint val="75000"/>
                  </a:prstClr>
                </a:solidFill>
              </a:rPr>
              <a:pPr>
                <a:defRPr/>
              </a:pPr>
              <a:t>3/5/2024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0CE4ECD-4FA5-4FF5-AD11-97B386A30911}"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9077387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首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849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42190" y="0"/>
            <a:ext cx="48498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userDrawn="1"/>
        </p:nvPicPr>
        <p:blipFill>
          <a:blip r:embed="rId4"/>
          <a:stretch>
            <a:fillRect/>
          </a:stretch>
        </p:blipFill>
        <p:spPr>
          <a:xfrm>
            <a:off x="465139" y="1531938"/>
            <a:ext cx="2436812" cy="2316162"/>
          </a:xfrm>
          <a:prstGeom prst="rect">
            <a:avLst/>
          </a:prstGeom>
          <a:effectLst>
            <a:outerShdw blurRad="50800" dist="38100" dir="10800000" algn="r" rotWithShape="0">
              <a:prstClr val="black">
                <a:alpha val="40000"/>
              </a:prstClr>
            </a:outerShdw>
          </a:effectLst>
        </p:spPr>
      </p:pic>
      <p:pic>
        <p:nvPicPr>
          <p:cNvPr id="5" name="图片 4"/>
          <p:cNvPicPr>
            <a:picLocks noChangeAspect="1"/>
          </p:cNvPicPr>
          <p:nvPr userDrawn="1"/>
        </p:nvPicPr>
        <p:blipFill rotWithShape="1">
          <a:blip r:embed="rId5"/>
          <a:srcRect l="26328" r="29610" b="10486"/>
          <a:stretch>
            <a:fillRect/>
          </a:stretch>
        </p:blipFill>
        <p:spPr>
          <a:xfrm>
            <a:off x="5659439" y="4646613"/>
            <a:ext cx="1725612" cy="2190750"/>
          </a:xfrm>
          <a:prstGeom prst="rect">
            <a:avLst/>
          </a:prstGeom>
          <a:effectLst>
            <a:outerShdw blurRad="50800" dist="38100" dir="10800000" algn="r" rotWithShape="0">
              <a:prstClr val="black">
                <a:alpha val="40000"/>
              </a:prstClr>
            </a:outerShdw>
          </a:effectLst>
        </p:spPr>
      </p:pic>
      <p:pic>
        <p:nvPicPr>
          <p:cNvPr id="6" name="图片 5"/>
          <p:cNvPicPr>
            <a:picLocks noChangeAspect="1"/>
          </p:cNvPicPr>
          <p:nvPr userDrawn="1"/>
        </p:nvPicPr>
        <p:blipFill rotWithShape="1">
          <a:blip r:embed="rId6"/>
          <a:srcRect t="28418" b="17593"/>
          <a:stretch>
            <a:fillRect/>
          </a:stretch>
        </p:blipFill>
        <p:spPr>
          <a:xfrm>
            <a:off x="5030790" y="0"/>
            <a:ext cx="2130425" cy="1531938"/>
          </a:xfrm>
          <a:prstGeom prst="rect">
            <a:avLst/>
          </a:prstGeom>
          <a:effectLst>
            <a:outerShdw blurRad="50800" dist="38100" dir="10800000" algn="r" rotWithShape="0">
              <a:prstClr val="black">
                <a:alpha val="40000"/>
              </a:prstClr>
            </a:outerShdw>
          </a:effectLst>
        </p:spPr>
      </p:pic>
      <p:pic>
        <p:nvPicPr>
          <p:cNvPr id="7" name="图片 9"/>
          <p:cNvPicPr>
            <a:picLocks noChangeAspect="1"/>
          </p:cNvPicPr>
          <p:nvPr userDrawn="1"/>
        </p:nvPicPr>
        <p:blipFill>
          <a:blip r:embed="rId7">
            <a:extLst>
              <a:ext uri="{28A0092B-C50C-407E-A947-70E740481C1C}">
                <a14:useLocalDpi xmlns:a14="http://schemas.microsoft.com/office/drawing/2010/main" val="0"/>
              </a:ext>
            </a:extLst>
          </a:blip>
          <a:srcRect t="24663" r="43932"/>
          <a:stretch>
            <a:fillRect/>
          </a:stretch>
        </p:blipFill>
        <p:spPr bwMode="auto">
          <a:xfrm>
            <a:off x="4398963" y="4833938"/>
            <a:ext cx="9144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2611257"/>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par>
                                <p:cTn id="14" presetID="22"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0" presetClass="path" presetSubtype="0" accel="50000" decel="50000" fill="hold" nodeType="withEffect">
                                  <p:stCondLst>
                                    <p:cond delay="0"/>
                                  </p:stCondLst>
                                  <p:childTnLst>
                                    <p:animMotion origin="layout" path="M 0.02721 0.90301 L 0.02721 0.90301 C 0.02409 0.9 0.02096 0.89699 0.01771 0.89444 C 0.01537 0.89259 0.01289 0.8919 0.01055 0.89028 C 0.00925 0.88912 0.00833 0.88681 0.00703 0.88588 C 0.00078 0.88194 -0.0056 0.87824 -0.01211 0.87546 C -0.01367 0.87477 -0.01523 0.87431 -0.0168 0.87338 C -0.01888 0.87199 -0.02083 0.87037 -0.02279 0.86898 C -0.02396 0.86829 -0.02513 0.86759 -0.0263 0.8669 C -0.0444 0.8456 -0.02591 0.86875 -0.03711 0.85208 C -0.03815 0.85046 -0.03945 0.84931 -0.04062 0.84792 C -0.04232 0.84583 -0.04388 0.84375 -0.04544 0.84143 C -0.04674 0.83958 -0.04766 0.83727 -0.04896 0.83518 C -0.05091 0.83218 -0.05286 0.8294 -0.05495 0.82662 C -0.05612 0.82523 -0.05742 0.82407 -0.05846 0.82245 C -0.06601 0.81042 -0.06562 0.81065 -0.07044 0.79931 C -0.07083 0.79699 -0.07122 0.79491 -0.07161 0.79282 C -0.07239 0.78935 -0.07344 0.78588 -0.07396 0.78218 C -0.07461 0.77824 -0.07474 0.77384 -0.07513 0.76968 C -0.07552 0.76667 -0.07591 0.76389 -0.0763 0.76111 C -0.07604 0.75417 -0.07461 0.72292 -0.07396 0.71458 C -0.07318 0.70486 -0.07135 0.70162 -0.06927 0.6912 C -0.06862 0.68866 -0.06862 0.68565 -0.06797 0.68287 C -0.06706 0.67778 -0.06549 0.67315 -0.06445 0.66806 C -0.06393 0.66528 -0.0638 0.66227 -0.06328 0.65949 C -0.06211 0.65324 -0.06094 0.64676 -0.05963 0.64051 L -0.05729 0.62778 C -0.0569 0.62569 -0.05638 0.62361 -0.05612 0.62153 C -0.05586 0.61944 -0.05456 0.60926 -0.05377 0.60671 C -0.05234 0.60231 -0.05052 0.59815 -0.04896 0.59398 L -0.04661 0.58773 C -0.04427 0.57546 -0.047 0.58681 -0.0418 0.575 C -0.03437 0.55787 -0.04036 0.5662 -0.03346 0.5581 C -0.0319 0.5537 -0.03099 0.54838 -0.02877 0.54537 C -0.02708 0.54329 -0.02552 0.54097 -0.02396 0.53889 C -0.02018 0.53403 -0.01823 0.5331 -0.01445 0.52616 C -0.01341 0.52454 -0.01315 0.52153 -0.01211 0.51991 C -0.00703 0.51204 -0.00625 0.51227 -0.0013 0.50926 C 0.00026 0.50718 0.00208 0.50556 0.00339 0.50301 C 0.00443 0.50116 0.00469 0.49838 0.00586 0.49653 C 0.00794 0.49329 0.01055 0.49074 0.01289 0.48819 C 0.01445 0.48657 0.01615 0.48542 0.01771 0.48403 C 0.02344 0.47824 0.02891 0.4713 0.03438 0.46481 C 0.03555 0.46343 0.03685 0.46227 0.03802 0.46065 C 0.04232 0.45509 0.04727 0.45046 0.05104 0.44375 L 0.06172 0.42477 C 0.06341 0.42176 0.06537 0.41944 0.06654 0.4162 C 0.06966 0.40787 0.06771 0.41134 0.07253 0.40556 C 0.0763 0.38518 0.07018 0.4169 0.07604 0.39074 C 0.08034 0.37199 0.0763 0.38403 0.08086 0.37176 C 0.08386 0.33449 0.08294 0.35231 0.08086 0.28287 C 0.08073 0.28079 0.08008 0.2787 0.07969 0.27662 C 0.0793 0.27245 0.07878 0.26806 0.07852 0.26389 C 0.07761 0.25255 0.07813 0.24074 0.07604 0.23009 C 0.07565 0.22801 0.07513 0.22593 0.07487 0.22361 C 0.07279 0.20648 0.07539 0.21574 0.07136 0.20463 C 0.07096 0.20185 0.07005 0.1912 0.06888 0.18773 C 0.06797 0.18472 0.06654 0.18218 0.06537 0.17917 C 0.06315 0.16366 0.0655 0.17778 0.06172 0.16227 C 0.06133 0.16018 0.0612 0.15787 0.06055 0.15602 C 0.05925 0.15162 0.05716 0.14768 0.05586 0.14329 C 0.05521 0.14143 0.05521 0.13889 0.05469 0.13704 C 0.05365 0.13333 0.05208 0.13009 0.05104 0.12639 C 0.05052 0.12431 0.05039 0.12199 0.04987 0.11991 C 0.04922 0.11782 0.04818 0.11597 0.04753 0.11366 C 0.04297 0.09745 0.0513 0.11921 0.04271 0.09884 C 0.04037 0.08634 0.0431 0.09861 0.03802 0.08403 C 0.03698 0.08125 0.03646 0.07824 0.03555 0.07546 C 0.03464 0.07245 0.03125 0.0625 0.02969 0.05856 C 0.01524 0.02477 0.03229 0.06528 0.02136 0.04167 C 0.02031 0.03981 0.01992 0.03727 0.01888 0.03542 C 0.01745 0.03287 0.01563 0.03125 0.01419 0.02893 C 0.01289 0.02708 0.01185 0.02454 0.01055 0.02268 C 0.00951 0.02106 0.00807 0.02014 0.00703 0.01852 C 0.00573 0.01643 0.00482 0.01366 0.00339 0.01204 C 0.00234 0.01088 0.00104 0.01065 -0.00013 0.00995 C -0.00156 0.00208 -0.00026 0.00463 -0.00377 0.00162 L -0.00247 0.00162 " pathEditMode="relative" ptsTypes="AAAAAAAAAAAAAAAAAAAAAAAAAAAAAAAAAAAAAAAAAAAAAAAAAAAAAAAAAAAAAAAAAAAAAAAAAAAAAA">
                                      <p:cBhvr>
                                        <p:cTn id="32"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首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849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42191" y="0"/>
            <a:ext cx="48498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userDrawn="1"/>
        </p:nvPicPr>
        <p:blipFill>
          <a:blip r:embed="rId4"/>
          <a:stretch>
            <a:fillRect/>
          </a:stretch>
        </p:blipFill>
        <p:spPr>
          <a:xfrm>
            <a:off x="465139" y="1531938"/>
            <a:ext cx="2436812" cy="2316162"/>
          </a:xfrm>
          <a:prstGeom prst="rect">
            <a:avLst/>
          </a:prstGeom>
          <a:effectLst>
            <a:outerShdw blurRad="50800" dist="38100" dir="10800000" algn="r" rotWithShape="0">
              <a:prstClr val="black">
                <a:alpha val="40000"/>
              </a:prstClr>
            </a:outerShdw>
          </a:effectLst>
        </p:spPr>
      </p:pic>
      <p:pic>
        <p:nvPicPr>
          <p:cNvPr id="5" name="图片 4"/>
          <p:cNvPicPr>
            <a:picLocks noChangeAspect="1"/>
          </p:cNvPicPr>
          <p:nvPr userDrawn="1"/>
        </p:nvPicPr>
        <p:blipFill rotWithShape="1">
          <a:blip r:embed="rId5"/>
          <a:srcRect l="26328" r="29610" b="10486"/>
          <a:stretch>
            <a:fillRect/>
          </a:stretch>
        </p:blipFill>
        <p:spPr>
          <a:xfrm>
            <a:off x="5659439" y="4646613"/>
            <a:ext cx="1725612" cy="2190750"/>
          </a:xfrm>
          <a:prstGeom prst="rect">
            <a:avLst/>
          </a:prstGeom>
          <a:effectLst>
            <a:outerShdw blurRad="50800" dist="38100" dir="10800000" algn="r" rotWithShape="0">
              <a:prstClr val="black">
                <a:alpha val="40000"/>
              </a:prstClr>
            </a:outerShdw>
          </a:effectLst>
        </p:spPr>
      </p:pic>
      <p:pic>
        <p:nvPicPr>
          <p:cNvPr id="6" name="图片 5"/>
          <p:cNvPicPr>
            <a:picLocks noChangeAspect="1"/>
          </p:cNvPicPr>
          <p:nvPr userDrawn="1"/>
        </p:nvPicPr>
        <p:blipFill rotWithShape="1">
          <a:blip r:embed="rId6"/>
          <a:srcRect t="28418" b="17593"/>
          <a:stretch>
            <a:fillRect/>
          </a:stretch>
        </p:blipFill>
        <p:spPr>
          <a:xfrm>
            <a:off x="5030795" y="0"/>
            <a:ext cx="2130425" cy="1531938"/>
          </a:xfrm>
          <a:prstGeom prst="rect">
            <a:avLst/>
          </a:prstGeom>
          <a:effectLst>
            <a:outerShdw blurRad="50800" dist="38100" dir="10800000" algn="r" rotWithShape="0">
              <a:prstClr val="black">
                <a:alpha val="40000"/>
              </a:prstClr>
            </a:outerShdw>
          </a:effectLst>
        </p:spPr>
      </p:pic>
      <p:pic>
        <p:nvPicPr>
          <p:cNvPr id="7" name="图片 9"/>
          <p:cNvPicPr>
            <a:picLocks noChangeAspect="1"/>
          </p:cNvPicPr>
          <p:nvPr userDrawn="1"/>
        </p:nvPicPr>
        <p:blipFill>
          <a:blip r:embed="rId7">
            <a:extLst>
              <a:ext uri="{28A0092B-C50C-407E-A947-70E740481C1C}">
                <a14:useLocalDpi xmlns:a14="http://schemas.microsoft.com/office/drawing/2010/main" val="0"/>
              </a:ext>
            </a:extLst>
          </a:blip>
          <a:srcRect t="24663" r="43932"/>
          <a:stretch>
            <a:fillRect/>
          </a:stretch>
        </p:blipFill>
        <p:spPr bwMode="auto">
          <a:xfrm>
            <a:off x="4398963" y="4833938"/>
            <a:ext cx="9144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3651826"/>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par>
                                <p:cTn id="14" presetID="22"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0" presetClass="path" presetSubtype="0" accel="50000" decel="50000" fill="hold" nodeType="withEffect">
                                  <p:stCondLst>
                                    <p:cond delay="0"/>
                                  </p:stCondLst>
                                  <p:childTnLst>
                                    <p:animMotion origin="layout" path="M 0.02721 0.90301 L 0.02721 0.90301 C 0.02409 0.9 0.02096 0.89699 0.01771 0.89444 C 0.01537 0.89259 0.01289 0.8919 0.01055 0.89028 C 0.00925 0.88912 0.00833 0.88681 0.00703 0.88588 C 0.00078 0.88194 -0.0056 0.87824 -0.01211 0.87546 C -0.01367 0.87477 -0.01523 0.87431 -0.0168 0.87338 C -0.01888 0.87199 -0.02083 0.87037 -0.02279 0.86898 C -0.02396 0.86829 -0.02513 0.86759 -0.0263 0.8669 C -0.0444 0.8456 -0.02591 0.86875 -0.03711 0.85208 C -0.03815 0.85046 -0.03945 0.84931 -0.04062 0.84792 C -0.04232 0.84583 -0.04388 0.84375 -0.04544 0.84143 C -0.04674 0.83958 -0.04766 0.83727 -0.04896 0.83518 C -0.05091 0.83218 -0.05286 0.8294 -0.05495 0.82662 C -0.05612 0.82523 -0.05742 0.82407 -0.05846 0.82245 C -0.06601 0.81042 -0.06562 0.81065 -0.07044 0.79931 C -0.07083 0.79699 -0.07122 0.79491 -0.07161 0.79282 C -0.07239 0.78935 -0.07344 0.78588 -0.07396 0.78218 C -0.07461 0.77824 -0.07474 0.77384 -0.07513 0.76968 C -0.07552 0.76667 -0.07591 0.76389 -0.0763 0.76111 C -0.07604 0.75417 -0.07461 0.72292 -0.07396 0.71458 C -0.07318 0.70486 -0.07135 0.70162 -0.06927 0.6912 C -0.06862 0.68866 -0.06862 0.68565 -0.06797 0.68287 C -0.06706 0.67778 -0.06549 0.67315 -0.06445 0.66806 C -0.06393 0.66528 -0.0638 0.66227 -0.06328 0.65949 C -0.06211 0.65324 -0.06094 0.64676 -0.05963 0.64051 L -0.05729 0.62778 C -0.0569 0.62569 -0.05638 0.62361 -0.05612 0.62153 C -0.05586 0.61944 -0.05456 0.60926 -0.05377 0.60671 C -0.05234 0.60231 -0.05052 0.59815 -0.04896 0.59398 L -0.04661 0.58773 C -0.04427 0.57546 -0.047 0.58681 -0.0418 0.575 C -0.03437 0.55787 -0.04036 0.5662 -0.03346 0.5581 C -0.0319 0.5537 -0.03099 0.54838 -0.02877 0.54537 C -0.02708 0.54329 -0.02552 0.54097 -0.02396 0.53889 C -0.02018 0.53403 -0.01823 0.5331 -0.01445 0.52616 C -0.01341 0.52454 -0.01315 0.52153 -0.01211 0.51991 C -0.00703 0.51204 -0.00625 0.51227 -0.0013 0.50926 C 0.00026 0.50718 0.00208 0.50556 0.00339 0.50301 C 0.00443 0.50116 0.00469 0.49838 0.00586 0.49653 C 0.00794 0.49329 0.01055 0.49074 0.01289 0.48819 C 0.01445 0.48657 0.01615 0.48542 0.01771 0.48403 C 0.02344 0.47824 0.02891 0.4713 0.03438 0.46481 C 0.03555 0.46343 0.03685 0.46227 0.03802 0.46065 C 0.04232 0.45509 0.04727 0.45046 0.05104 0.44375 L 0.06172 0.42477 C 0.06341 0.42176 0.06537 0.41944 0.06654 0.4162 C 0.06966 0.40787 0.06771 0.41134 0.07253 0.40556 C 0.0763 0.38518 0.07018 0.4169 0.07604 0.39074 C 0.08034 0.37199 0.0763 0.38403 0.08086 0.37176 C 0.08386 0.33449 0.08294 0.35231 0.08086 0.28287 C 0.08073 0.28079 0.08008 0.2787 0.07969 0.27662 C 0.0793 0.27245 0.07878 0.26806 0.07852 0.26389 C 0.07761 0.25255 0.07813 0.24074 0.07604 0.23009 C 0.07565 0.22801 0.07513 0.22593 0.07487 0.22361 C 0.07279 0.20648 0.07539 0.21574 0.07136 0.20463 C 0.07096 0.20185 0.07005 0.1912 0.06888 0.18773 C 0.06797 0.18472 0.06654 0.18218 0.06537 0.17917 C 0.06315 0.16366 0.0655 0.17778 0.06172 0.16227 C 0.06133 0.16018 0.0612 0.15787 0.06055 0.15602 C 0.05925 0.15162 0.05716 0.14768 0.05586 0.14329 C 0.05521 0.14143 0.05521 0.13889 0.05469 0.13704 C 0.05365 0.13333 0.05208 0.13009 0.05104 0.12639 C 0.05052 0.12431 0.05039 0.12199 0.04987 0.11991 C 0.04922 0.11782 0.04818 0.11597 0.04753 0.11366 C 0.04297 0.09745 0.0513 0.11921 0.04271 0.09884 C 0.04037 0.08634 0.0431 0.09861 0.03802 0.08403 C 0.03698 0.08125 0.03646 0.07824 0.03555 0.07546 C 0.03464 0.07245 0.03125 0.0625 0.02969 0.05856 C 0.01524 0.02477 0.03229 0.06528 0.02136 0.04167 C 0.02031 0.03981 0.01992 0.03727 0.01888 0.03542 C 0.01745 0.03287 0.01563 0.03125 0.01419 0.02893 C 0.01289 0.02708 0.01185 0.02454 0.01055 0.02268 C 0.00951 0.02106 0.00807 0.02014 0.00703 0.01852 C 0.00573 0.01643 0.00482 0.01366 0.00339 0.01204 C 0.00234 0.01088 0.00104 0.01065 -0.00013 0.00995 C -0.00156 0.00208 -0.00026 0.00463 -0.00377 0.00162 L -0.00247 0.00162 " pathEditMode="relative" ptsTypes="AAAAAAAAAAAAAAAAAAAAAAAAAAAAAAAAAAAAAAAAAAAAAAAAAAAAAAAAAAAAAAAAAAAAAAAAAAAAAA">
                                      <p:cBhvr>
                                        <p:cTn id="32"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7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A14EC78-6C7C-4E70-910C-91B59A3A3E7E}" type="datetimeFigureOut">
              <a:rPr lang="en-US"/>
              <a:pPr>
                <a:defRPr/>
              </a:pPr>
              <a:t>3/5/2024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10F764-3ABF-4E94-8B05-2C51F2607368}" type="slidenum">
              <a:rPr lang="en-US" altLang="en-US"/>
              <a:pPr>
                <a:defRPr/>
              </a:pPr>
              <a:t>‹#›</a:t>
            </a:fld>
            <a:endParaRPr lang="en-US" altLang="en-US"/>
          </a:p>
        </p:txBody>
      </p:sp>
    </p:spTree>
    <p:extLst>
      <p:ext uri="{BB962C8B-B14F-4D97-AF65-F5344CB8AC3E}">
        <p14:creationId xmlns:p14="http://schemas.microsoft.com/office/powerpoint/2010/main" val="531905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DB39958-926D-4991-8076-4A55FA6C4D96}" type="datetimeFigureOut">
              <a:rPr lang="en-US"/>
              <a:pPr>
                <a:defRPr/>
              </a:pPr>
              <a:t>3/5/2024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F8BCF6-55A9-496D-AF11-4F93425C1287}" type="slidenum">
              <a:rPr lang="en-US" altLang="en-US"/>
              <a:pPr>
                <a:defRPr/>
              </a:pPr>
              <a:t>‹#›</a:t>
            </a:fld>
            <a:endParaRPr lang="en-US" altLang="en-US"/>
          </a:p>
        </p:txBody>
      </p:sp>
    </p:spTree>
    <p:extLst>
      <p:ext uri="{BB962C8B-B14F-4D97-AF65-F5344CB8AC3E}">
        <p14:creationId xmlns:p14="http://schemas.microsoft.com/office/powerpoint/2010/main" val="2202377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824AF66B-9185-44E7-9356-9D01C0D1EEE2}" type="datetimeFigureOut">
              <a:rPr lang="en-US"/>
              <a:pPr>
                <a:defRPr/>
              </a:pPr>
              <a:t>3/5/2024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27A305C-9FB3-4D31-A652-CA3607448523}" type="slidenum">
              <a:rPr lang="en-US" altLang="en-US"/>
              <a:pPr>
                <a:defRPr/>
              </a:pPr>
              <a:t>‹#›</a:t>
            </a:fld>
            <a:endParaRPr lang="en-US" altLang="en-US"/>
          </a:p>
        </p:txBody>
      </p:sp>
    </p:spTree>
    <p:extLst>
      <p:ext uri="{BB962C8B-B14F-4D97-AF65-F5344CB8AC3E}">
        <p14:creationId xmlns:p14="http://schemas.microsoft.com/office/powerpoint/2010/main" val="3729590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1611EF25-7A6A-41AA-8B69-CFF8247B8455}" type="datetimeFigureOut">
              <a:rPr lang="en-US"/>
              <a:pPr>
                <a:defRPr/>
              </a:pPr>
              <a:t>3/5/2024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86638FA-BEE0-43A2-A9F0-3FABEE9D1E0B}" type="slidenum">
              <a:rPr lang="en-US" altLang="en-US"/>
              <a:pPr>
                <a:defRPr/>
              </a:pPr>
              <a:t>‹#›</a:t>
            </a:fld>
            <a:endParaRPr lang="en-US" altLang="en-US"/>
          </a:p>
        </p:txBody>
      </p:sp>
    </p:spTree>
    <p:extLst>
      <p:ext uri="{BB962C8B-B14F-4D97-AF65-F5344CB8AC3E}">
        <p14:creationId xmlns:p14="http://schemas.microsoft.com/office/powerpoint/2010/main" val="3620233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0B520FA-4F74-4689-A81B-32ACECBFE848}" type="datetimeFigureOut">
              <a:rPr lang="en-US"/>
              <a:pPr>
                <a:defRPr/>
              </a:pPr>
              <a:t>3/5/2024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D9EC1EC-61B0-405E-822A-9D9772D02894}" type="slidenum">
              <a:rPr lang="en-US" altLang="en-US"/>
              <a:pPr>
                <a:defRPr/>
              </a:pPr>
              <a:t>‹#›</a:t>
            </a:fld>
            <a:endParaRPr lang="en-US" altLang="en-US"/>
          </a:p>
        </p:txBody>
      </p:sp>
    </p:spTree>
    <p:extLst>
      <p:ext uri="{BB962C8B-B14F-4D97-AF65-F5344CB8AC3E}">
        <p14:creationId xmlns:p14="http://schemas.microsoft.com/office/powerpoint/2010/main" val="109744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3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6AED83C-1D4C-4B8F-A5CC-9A43440ED245}" type="datetimeFigureOut">
              <a:rPr lang="en-US"/>
              <a:pPr>
                <a:defRPr/>
              </a:pPr>
              <a:t>3/5/2024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6E583C-5CF4-412E-B3C9-B75F6AB65CC5}" type="slidenum">
              <a:rPr lang="en-US" altLang="en-US"/>
              <a:pPr>
                <a:defRPr/>
              </a:pPr>
              <a:t>‹#›</a:t>
            </a:fld>
            <a:endParaRPr lang="en-US" altLang="en-US"/>
          </a:p>
        </p:txBody>
      </p:sp>
    </p:spTree>
    <p:extLst>
      <p:ext uri="{BB962C8B-B14F-4D97-AF65-F5344CB8AC3E}">
        <p14:creationId xmlns:p14="http://schemas.microsoft.com/office/powerpoint/2010/main" val="2358204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00B06BF-22B7-4226-ACE1-53C2809C127D}" type="datetimeFigureOut">
              <a:rPr lang="en-US"/>
              <a:pPr>
                <a:defRPr/>
              </a:pPr>
              <a:t>3/5/2024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82F2DE-6A57-4DF7-B0B1-7C289F35DB35}" type="slidenum">
              <a:rPr lang="en-US" altLang="en-US"/>
              <a:pPr>
                <a:defRPr/>
              </a:pPr>
              <a:t>‹#›</a:t>
            </a:fld>
            <a:endParaRPr lang="en-US" altLang="en-US"/>
          </a:p>
        </p:txBody>
      </p:sp>
    </p:spTree>
    <p:extLst>
      <p:ext uri="{BB962C8B-B14F-4D97-AF65-F5344CB8AC3E}">
        <p14:creationId xmlns:p14="http://schemas.microsoft.com/office/powerpoint/2010/main" val="2168680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62"/>
            <a:ext cx="27432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0ED6F377-8CD8-45BD-B186-53A13097F5A6}" type="datetimeFigureOut">
              <a:rPr lang="en-US"/>
              <a:pPr>
                <a:defRPr/>
              </a:pPr>
              <a:t>3/5/2024</a:t>
            </a:fld>
            <a:endParaRPr lang="en-US"/>
          </a:p>
        </p:txBody>
      </p:sp>
      <p:sp>
        <p:nvSpPr>
          <p:cNvPr id="5" name="Footer Placeholder 4"/>
          <p:cNvSpPr>
            <a:spLocks noGrp="1"/>
          </p:cNvSpPr>
          <p:nvPr>
            <p:ph type="ftr" sz="quarter" idx="3"/>
          </p:nvPr>
        </p:nvSpPr>
        <p:spPr>
          <a:xfrm>
            <a:off x="4038600" y="635636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62"/>
            <a:ext cx="27432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B077EFB1-1EE0-49F7-99C9-7602B8C8FB5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886" r:id="rId1"/>
    <p:sldLayoutId id="2147484887" r:id="rId2"/>
    <p:sldLayoutId id="2147484888" r:id="rId3"/>
    <p:sldLayoutId id="2147484889" r:id="rId4"/>
    <p:sldLayoutId id="2147484890" r:id="rId5"/>
    <p:sldLayoutId id="2147484891" r:id="rId6"/>
    <p:sldLayoutId id="2147484892" r:id="rId7"/>
    <p:sldLayoutId id="2147484893" r:id="rId8"/>
    <p:sldLayoutId id="2147484894" r:id="rId9"/>
    <p:sldLayoutId id="2147484895" r:id="rId10"/>
    <p:sldLayoutId id="2147484896" r:id="rId11"/>
    <p:sldLayoutId id="2147485012" r:id="rId12"/>
    <p:sldLayoutId id="2147484953" r:id="rId13"/>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FD0A2FB-15C1-4105-8596-53258AF0338A}" type="datetimeFigureOut">
              <a:rPr lang="vi-VN" smtClean="0">
                <a:solidFill>
                  <a:prstClr val="black">
                    <a:tint val="75000"/>
                  </a:prstClr>
                </a:solidFill>
              </a:rPr>
              <a:pPr>
                <a:defRPr/>
              </a:pPr>
              <a:t>05/03/2024</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FFF3CE0-E838-4F03-ADD3-6205BD31AF51}" type="slidenum">
              <a:rPr lang="vi-VN" altLang="en-US" smtClean="0">
                <a:solidFill>
                  <a:prstClr val="black">
                    <a:tint val="75000"/>
                  </a:prstClr>
                </a:solidFill>
              </a:rPr>
              <a:pPr>
                <a:defRPr/>
              </a:pPr>
              <a:t>‹#›</a:t>
            </a:fld>
            <a:endParaRPr lang="vi-VN" altLang="en-US">
              <a:solidFill>
                <a:prstClr val="black">
                  <a:tint val="75000"/>
                </a:prstClr>
              </a:solidFill>
            </a:endParaRPr>
          </a:p>
        </p:txBody>
      </p:sp>
    </p:spTree>
    <p:extLst>
      <p:ext uri="{BB962C8B-B14F-4D97-AF65-F5344CB8AC3E}">
        <p14:creationId xmlns:p14="http://schemas.microsoft.com/office/powerpoint/2010/main" val="2788526611"/>
      </p:ext>
    </p:extLst>
  </p:cSld>
  <p:clrMap bg1="lt1" tx1="dk1" bg2="lt2" tx2="dk2" accent1="accent1" accent2="accent2" accent3="accent3" accent4="accent4" accent5="accent5" accent6="accent6" hlink="hlink" folHlink="folHlink"/>
  <p:sldLayoutIdLst>
    <p:sldLayoutId id="2147485028" r:id="rId1"/>
    <p:sldLayoutId id="2147485029" r:id="rId2"/>
    <p:sldLayoutId id="2147485030" r:id="rId3"/>
    <p:sldLayoutId id="2147485031" r:id="rId4"/>
    <p:sldLayoutId id="2147485032" r:id="rId5"/>
    <p:sldLayoutId id="2147485033" r:id="rId6"/>
    <p:sldLayoutId id="2147485034" r:id="rId7"/>
    <p:sldLayoutId id="2147485035" r:id="rId8"/>
    <p:sldLayoutId id="2147485036" r:id="rId9"/>
    <p:sldLayoutId id="2147485037" r:id="rId10"/>
    <p:sldLayoutId id="2147485038" r:id="rId11"/>
    <p:sldLayoutId id="2147485039" r:id="rId12"/>
    <p:sldLayoutId id="214748504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8.gif"/></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12192000" cy="6846711"/>
          </a:xfrm>
          <a:prstGeom prst="rect">
            <a:avLst/>
          </a:prstGeom>
        </p:spPr>
      </p:pic>
      <p:sp>
        <p:nvSpPr>
          <p:cNvPr id="3" name="Content Placeholder 2"/>
          <p:cNvSpPr>
            <a:spLocks noGrp="1"/>
          </p:cNvSpPr>
          <p:nvPr>
            <p:ph idx="1"/>
          </p:nvPr>
        </p:nvSpPr>
        <p:spPr>
          <a:xfrm>
            <a:off x="198119" y="1295400"/>
            <a:ext cx="11441317" cy="3429000"/>
          </a:xfrm>
        </p:spPr>
        <p:txBody>
          <a:bodyPr rtlCol="0">
            <a:noAutofit/>
          </a:bodyPr>
          <a:lstStyle/>
          <a:p>
            <a:pPr marL="0" indent="0" algn="ctr" fontAlgn="auto">
              <a:spcAft>
                <a:spcPts val="0"/>
              </a:spcAft>
              <a:buFont typeface="Wingdings 3" charset="2"/>
              <a:buNone/>
              <a:defRPr/>
            </a:pPr>
            <a:r>
              <a:rPr lang="en-US" sz="3700" b="1" dirty="0" smtClean="0">
                <a:solidFill>
                  <a:srgbClr val="0099FF"/>
                </a:solidFill>
                <a:latin typeface="Times New Roman" panose="02020603050405020304" pitchFamily="18" charset="0"/>
                <a:cs typeface="Times New Roman" panose="02020603050405020304" pitchFamily="18" charset="0"/>
              </a:rPr>
              <a:t>  HƯỚNG DẪN HỌC TẬP QUA TRUYỀN HÌNH</a:t>
            </a:r>
            <a:endParaRPr lang="en-US" sz="3700" b="1" dirty="0">
              <a:solidFill>
                <a:srgbClr val="0099FF"/>
              </a:solidFill>
              <a:latin typeface="Times New Roman" panose="02020603050405020304" pitchFamily="18" charset="0"/>
              <a:cs typeface="Times New Roman" panose="02020603050405020304" pitchFamily="18" charset="0"/>
            </a:endParaRPr>
          </a:p>
          <a:p>
            <a:pPr marL="0" indent="0" algn="ctr" fontAlgn="auto">
              <a:spcAft>
                <a:spcPts val="0"/>
              </a:spcAft>
              <a:buFont typeface="Wingdings 3" charset="2"/>
              <a:buNone/>
              <a:defRPr/>
            </a:pPr>
            <a:r>
              <a:rPr lang="en-US" sz="3700" b="1" dirty="0" smtClean="0">
                <a:solidFill>
                  <a:srgbClr val="0099FF"/>
                </a:solidFill>
                <a:latin typeface="Times New Roman" panose="02020603050405020304" pitchFamily="18" charset="0"/>
                <a:cs typeface="Times New Roman" panose="02020603050405020304" pitchFamily="18" charset="0"/>
              </a:rPr>
              <a:t>  SÁCH “CHÂN TRỜI SÁNG TẠO”</a:t>
            </a:r>
          </a:p>
          <a:p>
            <a:pPr marL="0" indent="0" algn="ctr" fontAlgn="auto">
              <a:spcAft>
                <a:spcPts val="0"/>
              </a:spcAft>
              <a:buFont typeface="Wingdings 3" charset="2"/>
              <a:buNone/>
              <a:defRPr/>
            </a:pPr>
            <a:r>
              <a:rPr lang="en-US" sz="3700" b="1" dirty="0" smtClean="0">
                <a:solidFill>
                  <a:srgbClr val="FF0000"/>
                </a:solidFill>
                <a:latin typeface="Times New Roman" panose="02020603050405020304" pitchFamily="18" charset="0"/>
                <a:cs typeface="Times New Roman" panose="02020603050405020304" pitchFamily="18" charset="0"/>
              </a:rPr>
              <a:t>MÔN TIẾNG VIỆT – LỚP 1</a:t>
            </a:r>
          </a:p>
          <a:p>
            <a:pPr marL="0" indent="0" algn="ctr">
              <a:buNone/>
              <a:defRPr/>
            </a:pPr>
            <a:r>
              <a:rPr lang="en-US" sz="3700" b="1" dirty="0">
                <a:solidFill>
                  <a:srgbClr val="0099FF"/>
                </a:solidFill>
                <a:latin typeface="Times New Roman" panose="02020603050405020304" pitchFamily="18" charset="0"/>
                <a:cs typeface="Times New Roman" panose="02020603050405020304" pitchFamily="18" charset="0"/>
              </a:rPr>
              <a:t>CHỦ ĐỀ </a:t>
            </a:r>
            <a:r>
              <a:rPr lang="en-US" sz="3700" b="1" dirty="0" smtClean="0">
                <a:solidFill>
                  <a:srgbClr val="0099FF"/>
                </a:solidFill>
                <a:latin typeface="Times New Roman" panose="02020603050405020304" pitchFamily="18" charset="0"/>
                <a:cs typeface="Times New Roman" panose="02020603050405020304" pitchFamily="18" charset="0"/>
              </a:rPr>
              <a:t>28: TRONG CHIẾC CẶP CỦA EM</a:t>
            </a:r>
          </a:p>
          <a:p>
            <a:pPr marL="0" indent="0" algn="ctr">
              <a:buNone/>
              <a:defRPr/>
            </a:pPr>
            <a:r>
              <a:rPr lang="en-US" sz="3700" b="1" dirty="0" smtClean="0">
                <a:solidFill>
                  <a:srgbClr val="0099FF"/>
                </a:solidFill>
                <a:latin typeface="Times New Roman" panose="02020603050405020304" pitchFamily="18" charset="0"/>
                <a:cs typeface="Times New Roman" panose="02020603050405020304" pitchFamily="18" charset="0"/>
              </a:rPr>
              <a:t>BÀI 2: TRONG </a:t>
            </a:r>
            <a:r>
              <a:rPr lang="en-US" sz="3700" b="1" dirty="0">
                <a:solidFill>
                  <a:srgbClr val="0099FF"/>
                </a:solidFill>
                <a:latin typeface="Times New Roman" panose="02020603050405020304" pitchFamily="18" charset="0"/>
                <a:cs typeface="Times New Roman" panose="02020603050405020304" pitchFamily="18" charset="0"/>
              </a:rPr>
              <a:t>CHIẾC CẶP CỦA EM</a:t>
            </a:r>
          </a:p>
          <a:p>
            <a:pPr marL="0" indent="0" algn="ctr">
              <a:buNone/>
              <a:defRPr/>
            </a:pPr>
            <a:endParaRPr lang="en-US" sz="3700" b="1" dirty="0">
              <a:solidFill>
                <a:srgbClr val="0099FF"/>
              </a:solidFill>
              <a:latin typeface="Times New Roman" panose="02020603050405020304" pitchFamily="18" charset="0"/>
              <a:cs typeface="Times New Roman" panose="02020603050405020304" pitchFamily="18" charset="0"/>
            </a:endParaRPr>
          </a:p>
        </p:txBody>
      </p:sp>
      <p:pic>
        <p:nvPicPr>
          <p:cNvPr id="4" name="Picture 3" descr="Book-09-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8599" y="4648200"/>
            <a:ext cx="2661819"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323815">
            <a:off x="582557" y="308566"/>
            <a:ext cx="12763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863338">
            <a:off x="10314773" y="339373"/>
            <a:ext cx="12763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0977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838200" cy="651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loud Callout 1"/>
          <p:cNvSpPr/>
          <p:nvPr/>
        </p:nvSpPr>
        <p:spPr>
          <a:xfrm>
            <a:off x="4043087" y="152400"/>
            <a:ext cx="4114800" cy="914400"/>
          </a:xfrm>
          <a:prstGeom prst="cloudCallout">
            <a:avLst/>
          </a:prstGeom>
          <a:solidFill>
            <a:srgbClr val="FFCCFF"/>
          </a:solidFill>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3000" b="1" dirty="0" err="1" smtClean="0">
                <a:latin typeface="VNI-Avo" pitchFamily="2" charset="0"/>
              </a:rPr>
              <a:t>Noùi</a:t>
            </a:r>
            <a:r>
              <a:rPr lang="en-US" sz="3000" b="1" dirty="0" smtClean="0">
                <a:latin typeface="VNI-Avo" pitchFamily="2" charset="0"/>
              </a:rPr>
              <a:t> </a:t>
            </a:r>
            <a:r>
              <a:rPr lang="en-US" sz="3000" b="1" dirty="0" err="1" smtClean="0">
                <a:latin typeface="VNI-Avo" pitchFamily="2" charset="0"/>
              </a:rPr>
              <a:t>vôùi</a:t>
            </a:r>
            <a:r>
              <a:rPr lang="en-US" sz="3000" b="1" dirty="0" smtClean="0">
                <a:latin typeface="VNI-Avo" pitchFamily="2" charset="0"/>
              </a:rPr>
              <a:t> </a:t>
            </a:r>
            <a:r>
              <a:rPr lang="en-US" sz="3000" b="1" dirty="0" err="1" smtClean="0">
                <a:latin typeface="VNI-Avo" pitchFamily="2" charset="0"/>
              </a:rPr>
              <a:t>nhau</a:t>
            </a:r>
            <a:endParaRPr lang="en-US" sz="3000" dirty="0"/>
          </a:p>
        </p:txBody>
      </p:sp>
      <p:sp>
        <p:nvSpPr>
          <p:cNvPr id="10" name="Rectangle 9"/>
          <p:cNvSpPr/>
          <p:nvPr/>
        </p:nvSpPr>
        <p:spPr>
          <a:xfrm>
            <a:off x="990600" y="1066800"/>
            <a:ext cx="7591480" cy="5636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b="1" dirty="0" err="1" smtClean="0">
                <a:solidFill>
                  <a:schemeClr val="tx1"/>
                </a:solidFill>
                <a:latin typeface="VNI-Avo" pitchFamily="2" charset="0"/>
              </a:rPr>
              <a:t>Noùi</a:t>
            </a:r>
            <a:r>
              <a:rPr lang="en-US" sz="2000" b="1" dirty="0" smtClean="0">
                <a:solidFill>
                  <a:schemeClr val="tx1"/>
                </a:solidFill>
                <a:latin typeface="VNI-Avo" pitchFamily="2" charset="0"/>
              </a:rPr>
              <a:t> </a:t>
            </a:r>
            <a:r>
              <a:rPr lang="en-US" sz="2000" b="1" dirty="0" err="1" smtClean="0">
                <a:solidFill>
                  <a:schemeClr val="tx1"/>
                </a:solidFill>
                <a:latin typeface="VNI-Avo" pitchFamily="2" charset="0"/>
              </a:rPr>
              <a:t>vôùi</a:t>
            </a:r>
            <a:r>
              <a:rPr lang="en-US" sz="2000" b="1" dirty="0" smtClean="0">
                <a:solidFill>
                  <a:schemeClr val="tx1"/>
                </a:solidFill>
                <a:latin typeface="VNI-Avo" pitchFamily="2" charset="0"/>
              </a:rPr>
              <a:t> </a:t>
            </a:r>
            <a:r>
              <a:rPr lang="en-US" sz="2000" b="1" dirty="0" err="1" smtClean="0">
                <a:solidFill>
                  <a:schemeClr val="tx1"/>
                </a:solidFill>
                <a:latin typeface="VNI-Avo" pitchFamily="2" charset="0"/>
              </a:rPr>
              <a:t>baïn</a:t>
            </a:r>
            <a:r>
              <a:rPr lang="en-US" sz="2000" b="1" dirty="0" smtClean="0">
                <a:solidFill>
                  <a:schemeClr val="tx1"/>
                </a:solidFill>
                <a:latin typeface="VNI-Avo" pitchFamily="2" charset="0"/>
              </a:rPr>
              <a:t> </a:t>
            </a:r>
            <a:r>
              <a:rPr lang="en-US" sz="2000" b="1" dirty="0" err="1" smtClean="0">
                <a:solidFill>
                  <a:schemeClr val="tx1"/>
                </a:solidFill>
                <a:latin typeface="VNI-Avo" pitchFamily="2" charset="0"/>
              </a:rPr>
              <a:t>veà</a:t>
            </a:r>
            <a:r>
              <a:rPr lang="en-US" sz="2000" b="1" dirty="0" smtClean="0">
                <a:solidFill>
                  <a:schemeClr val="tx1"/>
                </a:solidFill>
                <a:latin typeface="VNI-Avo" pitchFamily="2" charset="0"/>
              </a:rPr>
              <a:t> </a:t>
            </a:r>
            <a:r>
              <a:rPr lang="en-US" sz="2000" b="1" dirty="0" err="1" smtClean="0">
                <a:solidFill>
                  <a:schemeClr val="tx1"/>
                </a:solidFill>
                <a:latin typeface="VNI-Avo" pitchFamily="2" charset="0"/>
              </a:rPr>
              <a:t>moät</a:t>
            </a:r>
            <a:r>
              <a:rPr lang="en-US" sz="2000" b="1" dirty="0" smtClean="0">
                <a:solidFill>
                  <a:schemeClr val="tx1"/>
                </a:solidFill>
                <a:latin typeface="VNI-Avo" pitchFamily="2" charset="0"/>
              </a:rPr>
              <a:t> </a:t>
            </a:r>
            <a:r>
              <a:rPr lang="en-US" sz="2000" b="1" dirty="0" err="1" smtClean="0">
                <a:solidFill>
                  <a:schemeClr val="tx1"/>
                </a:solidFill>
                <a:latin typeface="VNI-Avo" pitchFamily="2" charset="0"/>
              </a:rPr>
              <a:t>ñoà</a:t>
            </a:r>
            <a:r>
              <a:rPr lang="en-US" sz="2000" b="1" dirty="0" smtClean="0">
                <a:solidFill>
                  <a:schemeClr val="tx1"/>
                </a:solidFill>
                <a:latin typeface="VNI-Avo" pitchFamily="2" charset="0"/>
              </a:rPr>
              <a:t> </a:t>
            </a:r>
            <a:r>
              <a:rPr lang="en-US" sz="2000" b="1" dirty="0" err="1" smtClean="0">
                <a:solidFill>
                  <a:schemeClr val="tx1"/>
                </a:solidFill>
                <a:latin typeface="VNI-Avo" pitchFamily="2" charset="0"/>
              </a:rPr>
              <a:t>duøng</a:t>
            </a:r>
            <a:r>
              <a:rPr lang="en-US" sz="2000" b="1" dirty="0" smtClean="0">
                <a:solidFill>
                  <a:schemeClr val="tx1"/>
                </a:solidFill>
                <a:latin typeface="VNI-Avo" pitchFamily="2" charset="0"/>
              </a:rPr>
              <a:t> </a:t>
            </a:r>
            <a:r>
              <a:rPr lang="en-US" sz="2000" b="1" dirty="0" err="1" smtClean="0">
                <a:solidFill>
                  <a:schemeClr val="tx1"/>
                </a:solidFill>
                <a:latin typeface="VNI-Avo" pitchFamily="2" charset="0"/>
              </a:rPr>
              <a:t>hoïc</a:t>
            </a:r>
            <a:r>
              <a:rPr lang="en-US" sz="2000" b="1" dirty="0" smtClean="0">
                <a:solidFill>
                  <a:schemeClr val="tx1"/>
                </a:solidFill>
                <a:latin typeface="VNI-Avo" pitchFamily="2" charset="0"/>
              </a:rPr>
              <a:t> </a:t>
            </a:r>
            <a:r>
              <a:rPr lang="en-US" sz="2000" b="1" dirty="0" err="1" smtClean="0">
                <a:solidFill>
                  <a:schemeClr val="tx1"/>
                </a:solidFill>
                <a:latin typeface="VNI-Avo" pitchFamily="2" charset="0"/>
              </a:rPr>
              <a:t>taäp</a:t>
            </a:r>
            <a:r>
              <a:rPr lang="en-US" sz="2000" b="1" dirty="0" smtClean="0">
                <a:solidFill>
                  <a:schemeClr val="tx1"/>
                </a:solidFill>
                <a:latin typeface="VNI-Avo" pitchFamily="2" charset="0"/>
              </a:rPr>
              <a:t> </a:t>
            </a:r>
            <a:r>
              <a:rPr lang="en-US" sz="2000" b="1" dirty="0" err="1" smtClean="0">
                <a:solidFill>
                  <a:schemeClr val="tx1"/>
                </a:solidFill>
                <a:latin typeface="VNI-Avo" pitchFamily="2" charset="0"/>
              </a:rPr>
              <a:t>theo</a:t>
            </a:r>
            <a:r>
              <a:rPr lang="en-US" sz="2000" b="1" dirty="0" smtClean="0">
                <a:solidFill>
                  <a:schemeClr val="tx1"/>
                </a:solidFill>
                <a:latin typeface="VNI-Avo" pitchFamily="2" charset="0"/>
              </a:rPr>
              <a:t> </a:t>
            </a:r>
            <a:r>
              <a:rPr lang="en-US" sz="2000" b="1" dirty="0" err="1" smtClean="0">
                <a:solidFill>
                  <a:schemeClr val="tx1"/>
                </a:solidFill>
                <a:latin typeface="VNI-Avo" pitchFamily="2" charset="0"/>
              </a:rPr>
              <a:t>caùc</a:t>
            </a:r>
            <a:r>
              <a:rPr lang="en-US" sz="2000" b="1" dirty="0" smtClean="0">
                <a:solidFill>
                  <a:schemeClr val="tx1"/>
                </a:solidFill>
                <a:latin typeface="VNI-Avo" pitchFamily="2" charset="0"/>
              </a:rPr>
              <a:t> </a:t>
            </a:r>
            <a:r>
              <a:rPr lang="en-US" sz="2000" b="1" dirty="0" err="1" smtClean="0">
                <a:solidFill>
                  <a:schemeClr val="tx1"/>
                </a:solidFill>
                <a:latin typeface="VNI-Avo" pitchFamily="2" charset="0"/>
              </a:rPr>
              <a:t>gôïi</a:t>
            </a:r>
            <a:r>
              <a:rPr lang="en-US" sz="2000" b="1" dirty="0" smtClean="0">
                <a:solidFill>
                  <a:schemeClr val="tx1"/>
                </a:solidFill>
                <a:latin typeface="VNI-Avo" pitchFamily="2" charset="0"/>
              </a:rPr>
              <a:t> </a:t>
            </a:r>
            <a:r>
              <a:rPr lang="en-US" sz="2000" b="1" dirty="0" err="1" smtClean="0">
                <a:solidFill>
                  <a:schemeClr val="tx1"/>
                </a:solidFill>
                <a:latin typeface="VNI-Avo" pitchFamily="2" charset="0"/>
              </a:rPr>
              <a:t>yù</a:t>
            </a:r>
            <a:r>
              <a:rPr lang="en-US" sz="2000" b="1" dirty="0" smtClean="0">
                <a:solidFill>
                  <a:schemeClr val="tx1"/>
                </a:solidFill>
                <a:latin typeface="VNI-Avo" pitchFamily="2" charset="0"/>
              </a:rPr>
              <a:t> </a:t>
            </a:r>
            <a:r>
              <a:rPr lang="en-US" sz="2000" b="1" dirty="0" err="1" smtClean="0">
                <a:solidFill>
                  <a:schemeClr val="tx1"/>
                </a:solidFill>
                <a:latin typeface="VNI-Avo" pitchFamily="2" charset="0"/>
              </a:rPr>
              <a:t>sau</a:t>
            </a:r>
            <a:r>
              <a:rPr lang="en-US" sz="2000" b="1" dirty="0" smtClean="0">
                <a:solidFill>
                  <a:schemeClr val="tx1"/>
                </a:solidFill>
                <a:latin typeface="VNI-Avo" pitchFamily="2" charset="0"/>
              </a:rPr>
              <a:t>:</a:t>
            </a:r>
            <a:endParaRPr lang="en-US" sz="2000" b="1" dirty="0">
              <a:solidFill>
                <a:schemeClr val="tx1"/>
              </a:solidFill>
              <a:latin typeface="VNI-Avo" pitchFamily="2" charset="0"/>
            </a:endParaRPr>
          </a:p>
        </p:txBody>
      </p:sp>
      <p:pic>
        <p:nvPicPr>
          <p:cNvPr id="7" name="Picture 6"/>
          <p:cNvPicPr>
            <a:picLocks noChangeAspect="1"/>
          </p:cNvPicPr>
          <p:nvPr/>
        </p:nvPicPr>
        <p:blipFill rotWithShape="1">
          <a:blip r:embed="rId4"/>
          <a:srcRect t="37297" b="11892"/>
          <a:stretch/>
        </p:blipFill>
        <p:spPr>
          <a:xfrm>
            <a:off x="3285566" y="2115670"/>
            <a:ext cx="5553635" cy="4742330"/>
          </a:xfrm>
          <a:prstGeom prst="rect">
            <a:avLst/>
          </a:prstGeom>
        </p:spPr>
      </p:pic>
      <p:sp>
        <p:nvSpPr>
          <p:cNvPr id="11" name="Oval Callout 10"/>
          <p:cNvSpPr/>
          <p:nvPr/>
        </p:nvSpPr>
        <p:spPr>
          <a:xfrm>
            <a:off x="8157887" y="1509845"/>
            <a:ext cx="2823879" cy="1381402"/>
          </a:xfrm>
          <a:prstGeom prst="wedgeEllipseCallout">
            <a:avLst>
              <a:gd name="adj1" fmla="val -56085"/>
              <a:gd name="adj2" fmla="val 99076"/>
            </a:avLst>
          </a:prstGeom>
          <a:solidFill>
            <a:srgbClr val="CCECFF"/>
          </a:solidFill>
          <a:ln>
            <a:solidFill>
              <a:srgbClr val="00B050"/>
            </a:solidFill>
          </a:ln>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err="1" smtClean="0">
                <a:latin typeface="VNI-Avo" pitchFamily="2" charset="0"/>
              </a:rPr>
              <a:t>Em</a:t>
            </a:r>
            <a:r>
              <a:rPr lang="en-US" sz="2000" b="1" dirty="0" smtClean="0">
                <a:latin typeface="VNI-Avo" pitchFamily="2" charset="0"/>
              </a:rPr>
              <a:t> </a:t>
            </a:r>
            <a:r>
              <a:rPr lang="en-US" sz="2000" b="1" dirty="0" err="1" smtClean="0">
                <a:latin typeface="VNI-Avo" pitchFamily="2" charset="0"/>
              </a:rPr>
              <a:t>thích</a:t>
            </a:r>
            <a:r>
              <a:rPr lang="en-US" sz="2000" b="1" dirty="0" smtClean="0">
                <a:latin typeface="VNI-Avo" pitchFamily="2" charset="0"/>
              </a:rPr>
              <a:t> </a:t>
            </a:r>
            <a:r>
              <a:rPr lang="en-US" sz="2000" b="1" dirty="0" err="1" smtClean="0">
                <a:latin typeface="VNI-Avo" pitchFamily="2" charset="0"/>
              </a:rPr>
              <a:t>ñoà</a:t>
            </a:r>
            <a:r>
              <a:rPr lang="en-US" sz="2000" b="1" dirty="0" smtClean="0">
                <a:latin typeface="VNI-Avo" pitchFamily="2" charset="0"/>
              </a:rPr>
              <a:t> </a:t>
            </a:r>
            <a:r>
              <a:rPr lang="en-US" sz="2000" b="1" dirty="0" err="1" smtClean="0">
                <a:latin typeface="VNI-Avo" pitchFamily="2" charset="0"/>
              </a:rPr>
              <a:t>duøng</a:t>
            </a:r>
            <a:r>
              <a:rPr lang="en-US" sz="2000" b="1" dirty="0" smtClean="0">
                <a:latin typeface="VNI-Avo" pitchFamily="2" charset="0"/>
              </a:rPr>
              <a:t> </a:t>
            </a:r>
            <a:r>
              <a:rPr lang="en-US" sz="2000" b="1" dirty="0" err="1" smtClean="0">
                <a:latin typeface="VNI-Avo" pitchFamily="2" charset="0"/>
              </a:rPr>
              <a:t>hoïc</a:t>
            </a:r>
            <a:r>
              <a:rPr lang="en-US" sz="2000" b="1" dirty="0" smtClean="0">
                <a:latin typeface="VNI-Avo" pitchFamily="2" charset="0"/>
              </a:rPr>
              <a:t> </a:t>
            </a:r>
            <a:r>
              <a:rPr lang="en-US" sz="2000" b="1" dirty="0" err="1" smtClean="0">
                <a:latin typeface="VNI-Avo" pitchFamily="2" charset="0"/>
              </a:rPr>
              <a:t>taäp</a:t>
            </a:r>
            <a:r>
              <a:rPr lang="en-US" sz="2000" b="1" dirty="0" smtClean="0">
                <a:latin typeface="VNI-Avo" pitchFamily="2" charset="0"/>
              </a:rPr>
              <a:t> </a:t>
            </a:r>
            <a:r>
              <a:rPr lang="en-US" sz="2000" b="1" dirty="0" err="1" smtClean="0">
                <a:latin typeface="VNI-Avo" pitchFamily="2" charset="0"/>
              </a:rPr>
              <a:t>naøo</a:t>
            </a:r>
            <a:r>
              <a:rPr lang="en-US" sz="2000" b="1" dirty="0" smtClean="0">
                <a:latin typeface="VNI-Avo" pitchFamily="2" charset="0"/>
              </a:rPr>
              <a:t>?</a:t>
            </a:r>
            <a:endParaRPr lang="en-US" sz="2000" dirty="0"/>
          </a:p>
        </p:txBody>
      </p:sp>
      <p:sp>
        <p:nvSpPr>
          <p:cNvPr id="13" name="Oval Callout 12"/>
          <p:cNvSpPr/>
          <p:nvPr/>
        </p:nvSpPr>
        <p:spPr>
          <a:xfrm>
            <a:off x="990600" y="1600200"/>
            <a:ext cx="2935940" cy="1516824"/>
          </a:xfrm>
          <a:prstGeom prst="wedgeEllipseCallout">
            <a:avLst>
              <a:gd name="adj1" fmla="val 44430"/>
              <a:gd name="adj2" fmla="val 93554"/>
            </a:avLst>
          </a:prstGeom>
          <a:solidFill>
            <a:srgbClr val="CCECFF"/>
          </a:solidFill>
          <a:ln>
            <a:solidFill>
              <a:srgbClr val="00B050"/>
            </a:solidFill>
          </a:ln>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err="1" smtClean="0">
                <a:latin typeface="VNI-Avo" pitchFamily="2" charset="0"/>
              </a:rPr>
              <a:t>Em</a:t>
            </a:r>
            <a:r>
              <a:rPr lang="en-US" sz="2000" b="1" dirty="0" smtClean="0">
                <a:latin typeface="VNI-Avo" pitchFamily="2" charset="0"/>
              </a:rPr>
              <a:t> </a:t>
            </a:r>
            <a:r>
              <a:rPr lang="en-US" sz="2000" b="1" dirty="0" err="1" smtClean="0">
                <a:latin typeface="VNI-Avo" pitchFamily="2" charset="0"/>
              </a:rPr>
              <a:t>raát</a:t>
            </a:r>
            <a:r>
              <a:rPr lang="en-US" sz="2000" b="1" dirty="0" smtClean="0">
                <a:latin typeface="VNI-Avo" pitchFamily="2" charset="0"/>
              </a:rPr>
              <a:t> </a:t>
            </a:r>
            <a:r>
              <a:rPr lang="en-US" sz="2000" b="1" dirty="0" err="1" smtClean="0">
                <a:latin typeface="VNI-Avo" pitchFamily="2" charset="0"/>
              </a:rPr>
              <a:t>thích</a:t>
            </a:r>
            <a:r>
              <a:rPr lang="en-US" sz="2000" b="1" dirty="0" smtClean="0">
                <a:latin typeface="VNI-Avo" pitchFamily="2" charset="0"/>
              </a:rPr>
              <a:t> </a:t>
            </a:r>
            <a:r>
              <a:rPr lang="en-US" sz="2000" b="1" dirty="0" err="1" smtClean="0">
                <a:latin typeface="VNI-Avo" pitchFamily="2" charset="0"/>
              </a:rPr>
              <a:t>quyeån</a:t>
            </a:r>
            <a:r>
              <a:rPr lang="en-US" sz="2000" b="1" dirty="0" smtClean="0">
                <a:latin typeface="VNI-Avo" pitchFamily="2" charset="0"/>
              </a:rPr>
              <a:t> </a:t>
            </a:r>
            <a:r>
              <a:rPr lang="en-US" sz="2000" b="1" dirty="0" err="1" smtClean="0">
                <a:latin typeface="VNI-Avo" pitchFamily="2" charset="0"/>
              </a:rPr>
              <a:t>saùch</a:t>
            </a:r>
            <a:r>
              <a:rPr lang="en-US" sz="2000" b="1" dirty="0" smtClean="0">
                <a:latin typeface="VNI-Avo" pitchFamily="2" charset="0"/>
              </a:rPr>
              <a:t> </a:t>
            </a:r>
            <a:r>
              <a:rPr lang="en-US" sz="2000" b="1" dirty="0" err="1" smtClean="0">
                <a:latin typeface="VNI-Avo" pitchFamily="2" charset="0"/>
              </a:rPr>
              <a:t>vaø</a:t>
            </a:r>
            <a:r>
              <a:rPr lang="en-US" sz="2000" b="1" dirty="0" smtClean="0">
                <a:latin typeface="VNI-Avo" pitchFamily="2" charset="0"/>
              </a:rPr>
              <a:t> </a:t>
            </a:r>
            <a:r>
              <a:rPr lang="en-US" sz="2000" b="1" dirty="0" err="1" smtClean="0">
                <a:latin typeface="VNI-Avo" pitchFamily="2" charset="0"/>
              </a:rPr>
              <a:t>caây</a:t>
            </a:r>
            <a:r>
              <a:rPr lang="en-US" sz="2000" b="1" dirty="0" smtClean="0">
                <a:latin typeface="VNI-Avo" pitchFamily="2" charset="0"/>
              </a:rPr>
              <a:t> </a:t>
            </a:r>
            <a:r>
              <a:rPr lang="en-US" sz="2000" b="1" dirty="0" err="1" smtClean="0">
                <a:latin typeface="VNI-Avo" pitchFamily="2" charset="0"/>
              </a:rPr>
              <a:t>buùt</a:t>
            </a:r>
            <a:r>
              <a:rPr lang="en-US" sz="2000" b="1" dirty="0" smtClean="0">
                <a:latin typeface="VNI-Avo" pitchFamily="2" charset="0"/>
              </a:rPr>
              <a:t> </a:t>
            </a:r>
            <a:r>
              <a:rPr lang="en-US" sz="2000" b="1" dirty="0" err="1" smtClean="0">
                <a:latin typeface="VNI-Avo" pitchFamily="2" charset="0"/>
              </a:rPr>
              <a:t>möïc</a:t>
            </a:r>
            <a:r>
              <a:rPr lang="en-US" sz="2000" b="1" dirty="0" smtClean="0">
                <a:latin typeface="VNI-Avo" pitchFamily="2" charset="0"/>
              </a:rPr>
              <a:t>.</a:t>
            </a:r>
            <a:endParaRPr lang="en-US" sz="2000" dirty="0"/>
          </a:p>
        </p:txBody>
      </p:sp>
      <p:sp>
        <p:nvSpPr>
          <p:cNvPr id="15" name="Oval Callout 14"/>
          <p:cNvSpPr/>
          <p:nvPr/>
        </p:nvSpPr>
        <p:spPr>
          <a:xfrm>
            <a:off x="8458200" y="2971800"/>
            <a:ext cx="2819392" cy="1429593"/>
          </a:xfrm>
          <a:prstGeom prst="wedgeEllipseCallout">
            <a:avLst>
              <a:gd name="adj1" fmla="val -69960"/>
              <a:gd name="adj2" fmla="val 8172"/>
            </a:avLst>
          </a:prstGeom>
          <a:solidFill>
            <a:srgbClr val="CCECFF"/>
          </a:solidFill>
          <a:ln>
            <a:solidFill>
              <a:srgbClr val="00B050"/>
            </a:solidFill>
          </a:ln>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err="1" smtClean="0">
                <a:latin typeface="VNI-Avo" pitchFamily="2" charset="0"/>
              </a:rPr>
              <a:t>Em</a:t>
            </a:r>
            <a:r>
              <a:rPr lang="en-US" sz="2000" b="1" dirty="0" smtClean="0">
                <a:latin typeface="VNI-Avo" pitchFamily="2" charset="0"/>
              </a:rPr>
              <a:t>  </a:t>
            </a:r>
            <a:r>
              <a:rPr lang="en-US" sz="2000" b="1" dirty="0" err="1" smtClean="0">
                <a:latin typeface="VNI-Avo" pitchFamily="2" charset="0"/>
              </a:rPr>
              <a:t>duøng</a:t>
            </a:r>
            <a:r>
              <a:rPr lang="en-US" sz="2000" b="1" dirty="0" smtClean="0">
                <a:latin typeface="VNI-Avo" pitchFamily="2" charset="0"/>
              </a:rPr>
              <a:t> </a:t>
            </a:r>
            <a:r>
              <a:rPr lang="en-US" sz="2000" b="1" dirty="0" err="1" smtClean="0">
                <a:latin typeface="VNI-Avo" pitchFamily="2" charset="0"/>
              </a:rPr>
              <a:t>ñoà</a:t>
            </a:r>
            <a:r>
              <a:rPr lang="en-US" sz="2000" b="1" dirty="0" smtClean="0">
                <a:latin typeface="VNI-Avo" pitchFamily="2" charset="0"/>
              </a:rPr>
              <a:t> </a:t>
            </a:r>
            <a:r>
              <a:rPr lang="en-US" sz="2000" b="1" dirty="0" err="1" smtClean="0">
                <a:latin typeface="VNI-Avo" pitchFamily="2" charset="0"/>
              </a:rPr>
              <a:t>ñoù</a:t>
            </a:r>
            <a:r>
              <a:rPr lang="en-US" sz="2000" b="1" dirty="0" smtClean="0">
                <a:latin typeface="VNI-Avo" pitchFamily="2" charset="0"/>
              </a:rPr>
              <a:t> </a:t>
            </a:r>
            <a:r>
              <a:rPr lang="en-US" sz="2000" b="1" dirty="0" err="1" smtClean="0">
                <a:latin typeface="VNI-Avo" pitchFamily="2" charset="0"/>
              </a:rPr>
              <a:t>ñeå</a:t>
            </a:r>
            <a:r>
              <a:rPr lang="en-US" sz="2000" b="1" dirty="0" smtClean="0">
                <a:latin typeface="VNI-Avo" pitchFamily="2" charset="0"/>
              </a:rPr>
              <a:t> </a:t>
            </a:r>
            <a:r>
              <a:rPr lang="en-US" sz="2000" b="1" dirty="0" err="1" smtClean="0">
                <a:latin typeface="VNI-Avo" pitchFamily="2" charset="0"/>
              </a:rPr>
              <a:t>laøm</a:t>
            </a:r>
            <a:r>
              <a:rPr lang="en-US" sz="2000" b="1" dirty="0" smtClean="0">
                <a:latin typeface="VNI-Avo" pitchFamily="2" charset="0"/>
              </a:rPr>
              <a:t> </a:t>
            </a:r>
            <a:r>
              <a:rPr lang="en-US" sz="2000" b="1" dirty="0" err="1" smtClean="0">
                <a:latin typeface="VNI-Avo" pitchFamily="2" charset="0"/>
              </a:rPr>
              <a:t>gì</a:t>
            </a:r>
            <a:r>
              <a:rPr lang="en-US" sz="2000" b="1" dirty="0" smtClean="0">
                <a:latin typeface="VNI-Avo" pitchFamily="2" charset="0"/>
              </a:rPr>
              <a:t>?</a:t>
            </a:r>
            <a:endParaRPr lang="en-US" sz="2000" dirty="0"/>
          </a:p>
        </p:txBody>
      </p:sp>
      <p:sp>
        <p:nvSpPr>
          <p:cNvPr id="16" name="Oval Callout 15"/>
          <p:cNvSpPr/>
          <p:nvPr/>
        </p:nvSpPr>
        <p:spPr>
          <a:xfrm>
            <a:off x="8458204" y="4447125"/>
            <a:ext cx="2971796" cy="1572675"/>
          </a:xfrm>
          <a:prstGeom prst="wedgeEllipseCallout">
            <a:avLst>
              <a:gd name="adj1" fmla="val -70879"/>
              <a:gd name="adj2" fmla="val -79703"/>
            </a:avLst>
          </a:prstGeom>
          <a:solidFill>
            <a:srgbClr val="CCECFF"/>
          </a:solidFill>
          <a:ln>
            <a:solidFill>
              <a:srgbClr val="00B050"/>
            </a:solidFill>
          </a:ln>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err="1" smtClean="0">
                <a:latin typeface="VNI-Avo" pitchFamily="2" charset="0"/>
              </a:rPr>
              <a:t>Em</a:t>
            </a:r>
            <a:r>
              <a:rPr lang="en-US" sz="2000" b="1" dirty="0" smtClean="0">
                <a:latin typeface="VNI-Avo" pitchFamily="2" charset="0"/>
              </a:rPr>
              <a:t>  </a:t>
            </a:r>
            <a:r>
              <a:rPr lang="en-US" sz="2000" b="1" dirty="0" err="1" smtClean="0">
                <a:latin typeface="VNI-Avo" pitchFamily="2" charset="0"/>
              </a:rPr>
              <a:t>giöõ</a:t>
            </a:r>
            <a:r>
              <a:rPr lang="en-US" sz="2000" b="1" dirty="0" smtClean="0">
                <a:latin typeface="VNI-Avo" pitchFamily="2" charset="0"/>
              </a:rPr>
              <a:t> </a:t>
            </a:r>
            <a:r>
              <a:rPr lang="en-US" sz="2000" b="1" dirty="0" err="1" smtClean="0">
                <a:latin typeface="VNI-Avo" pitchFamily="2" charset="0"/>
              </a:rPr>
              <a:t>gìn</a:t>
            </a:r>
            <a:r>
              <a:rPr lang="en-US" sz="2000" b="1" dirty="0" smtClean="0">
                <a:latin typeface="VNI-Avo" pitchFamily="2" charset="0"/>
              </a:rPr>
              <a:t> </a:t>
            </a:r>
            <a:r>
              <a:rPr lang="en-US" sz="2000" b="1" dirty="0" err="1" smtClean="0">
                <a:latin typeface="VNI-Avo" pitchFamily="2" charset="0"/>
              </a:rPr>
              <a:t>ñoà</a:t>
            </a:r>
            <a:r>
              <a:rPr lang="en-US" sz="2000" b="1" dirty="0" smtClean="0">
                <a:latin typeface="VNI-Avo" pitchFamily="2" charset="0"/>
              </a:rPr>
              <a:t> </a:t>
            </a:r>
            <a:r>
              <a:rPr lang="en-US" sz="2000" b="1" dirty="0" err="1" smtClean="0">
                <a:latin typeface="VNI-Avo" pitchFamily="2" charset="0"/>
              </a:rPr>
              <a:t>duøng</a:t>
            </a:r>
            <a:r>
              <a:rPr lang="en-US" sz="2000" b="1" dirty="0" smtClean="0">
                <a:latin typeface="VNI-Avo" pitchFamily="2" charset="0"/>
              </a:rPr>
              <a:t> </a:t>
            </a:r>
            <a:r>
              <a:rPr lang="en-US" sz="2000" b="1" dirty="0" err="1" smtClean="0">
                <a:latin typeface="VNI-Avo" pitchFamily="2" charset="0"/>
              </a:rPr>
              <a:t>hoïc</a:t>
            </a:r>
            <a:r>
              <a:rPr lang="en-US" sz="2000" b="1" dirty="0" smtClean="0">
                <a:latin typeface="VNI-Avo" pitchFamily="2" charset="0"/>
              </a:rPr>
              <a:t> </a:t>
            </a:r>
            <a:r>
              <a:rPr lang="en-US" sz="2000" b="1" dirty="0" err="1" smtClean="0">
                <a:latin typeface="VNI-Avo" pitchFamily="2" charset="0"/>
              </a:rPr>
              <a:t>taäp</a:t>
            </a:r>
            <a:r>
              <a:rPr lang="en-US" sz="2000" b="1" dirty="0" smtClean="0">
                <a:latin typeface="VNI-Avo" pitchFamily="2" charset="0"/>
              </a:rPr>
              <a:t> </a:t>
            </a:r>
            <a:r>
              <a:rPr lang="en-US" sz="2000" b="1" dirty="0" err="1" smtClean="0">
                <a:latin typeface="VNI-Avo" pitchFamily="2" charset="0"/>
              </a:rPr>
              <a:t>ñoù</a:t>
            </a:r>
            <a:r>
              <a:rPr lang="en-US" sz="2000" b="1" dirty="0" smtClean="0">
                <a:latin typeface="VNI-Avo" pitchFamily="2" charset="0"/>
              </a:rPr>
              <a:t> </a:t>
            </a:r>
            <a:r>
              <a:rPr lang="en-US" sz="2000" b="1" dirty="0" err="1" smtClean="0">
                <a:latin typeface="VNI-Avo" pitchFamily="2" charset="0"/>
              </a:rPr>
              <a:t>nhö</a:t>
            </a:r>
            <a:r>
              <a:rPr lang="en-US" sz="2000" b="1" dirty="0" smtClean="0">
                <a:latin typeface="VNI-Avo" pitchFamily="2" charset="0"/>
              </a:rPr>
              <a:t> </a:t>
            </a:r>
            <a:r>
              <a:rPr lang="en-US" sz="2000" b="1" dirty="0" err="1" smtClean="0">
                <a:latin typeface="VNI-Avo" pitchFamily="2" charset="0"/>
              </a:rPr>
              <a:t>theá</a:t>
            </a:r>
            <a:r>
              <a:rPr lang="en-US" sz="2000" b="1" dirty="0" smtClean="0">
                <a:latin typeface="VNI-Avo" pitchFamily="2" charset="0"/>
              </a:rPr>
              <a:t> </a:t>
            </a:r>
            <a:r>
              <a:rPr lang="en-US" sz="2000" b="1" dirty="0" err="1" smtClean="0">
                <a:latin typeface="VNI-Avo" pitchFamily="2" charset="0"/>
              </a:rPr>
              <a:t>naøo</a:t>
            </a:r>
            <a:r>
              <a:rPr lang="en-US" sz="2000" b="1" dirty="0" smtClean="0">
                <a:latin typeface="VNI-Avo" pitchFamily="2" charset="0"/>
              </a:rPr>
              <a:t>?</a:t>
            </a:r>
            <a:endParaRPr lang="en-US" sz="2000" dirty="0"/>
          </a:p>
        </p:txBody>
      </p:sp>
      <p:sp>
        <p:nvSpPr>
          <p:cNvPr id="17" name="Oval Callout 16"/>
          <p:cNvSpPr/>
          <p:nvPr/>
        </p:nvSpPr>
        <p:spPr>
          <a:xfrm>
            <a:off x="394450" y="3346949"/>
            <a:ext cx="2805950" cy="1682252"/>
          </a:xfrm>
          <a:prstGeom prst="wedgeEllipseCallout">
            <a:avLst>
              <a:gd name="adj1" fmla="val 72084"/>
              <a:gd name="adj2" fmla="val -12019"/>
            </a:avLst>
          </a:prstGeom>
          <a:solidFill>
            <a:srgbClr val="CCECFF"/>
          </a:solidFill>
          <a:ln>
            <a:solidFill>
              <a:srgbClr val="00B050"/>
            </a:solidFill>
          </a:ln>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err="1" smtClean="0">
                <a:latin typeface="VNI-Avo" pitchFamily="2" charset="0"/>
              </a:rPr>
              <a:t>Em</a:t>
            </a:r>
            <a:r>
              <a:rPr lang="en-US" sz="2000" b="1" dirty="0" smtClean="0">
                <a:latin typeface="VNI-Avo" pitchFamily="2" charset="0"/>
              </a:rPr>
              <a:t> </a:t>
            </a:r>
            <a:r>
              <a:rPr lang="en-US" sz="2000" b="1" dirty="0" err="1" smtClean="0">
                <a:latin typeface="VNI-Avo" pitchFamily="2" charset="0"/>
              </a:rPr>
              <a:t>duøng</a:t>
            </a:r>
            <a:r>
              <a:rPr lang="en-US" sz="2000" b="1" dirty="0" smtClean="0">
                <a:latin typeface="VNI-Avo" pitchFamily="2" charset="0"/>
              </a:rPr>
              <a:t> </a:t>
            </a:r>
            <a:r>
              <a:rPr lang="en-US" sz="2000" b="1" dirty="0" err="1" smtClean="0">
                <a:latin typeface="VNI-Avo" pitchFamily="2" charset="0"/>
              </a:rPr>
              <a:t>quyeån</a:t>
            </a:r>
            <a:r>
              <a:rPr lang="en-US" sz="2000" b="1" dirty="0" smtClean="0">
                <a:latin typeface="VNI-Avo" pitchFamily="2" charset="0"/>
              </a:rPr>
              <a:t> </a:t>
            </a:r>
            <a:r>
              <a:rPr lang="en-US" sz="2000" b="1" dirty="0" err="1" smtClean="0">
                <a:latin typeface="VNI-Avo" pitchFamily="2" charset="0"/>
              </a:rPr>
              <a:t>saùch</a:t>
            </a:r>
            <a:r>
              <a:rPr lang="en-US" sz="2000" b="1" dirty="0" smtClean="0">
                <a:latin typeface="VNI-Avo" pitchFamily="2" charset="0"/>
              </a:rPr>
              <a:t> </a:t>
            </a:r>
            <a:r>
              <a:rPr lang="en-US" sz="2000" b="1" dirty="0" err="1" smtClean="0">
                <a:latin typeface="VNI-Avo" pitchFamily="2" charset="0"/>
              </a:rPr>
              <a:t>ñeå</a:t>
            </a:r>
            <a:r>
              <a:rPr lang="en-US" sz="2000" b="1" dirty="0" smtClean="0">
                <a:latin typeface="VNI-Avo" pitchFamily="2" charset="0"/>
              </a:rPr>
              <a:t> </a:t>
            </a:r>
            <a:r>
              <a:rPr lang="en-US" sz="2000" b="1" dirty="0" err="1" smtClean="0">
                <a:latin typeface="VNI-Avo" pitchFamily="2" charset="0"/>
              </a:rPr>
              <a:t>ñoïc</a:t>
            </a:r>
            <a:r>
              <a:rPr lang="en-US" sz="2000" b="1" dirty="0" smtClean="0">
                <a:latin typeface="VNI-Avo" pitchFamily="2" charset="0"/>
              </a:rPr>
              <a:t> </a:t>
            </a:r>
            <a:r>
              <a:rPr lang="en-US" sz="2000" b="1" dirty="0" err="1" smtClean="0">
                <a:latin typeface="VNI-Avo" pitchFamily="2" charset="0"/>
              </a:rPr>
              <a:t>chöõ</a:t>
            </a:r>
            <a:r>
              <a:rPr lang="en-US" sz="2000" b="1" dirty="0" smtClean="0">
                <a:latin typeface="VNI-Avo" pitchFamily="2" charset="0"/>
              </a:rPr>
              <a:t>, </a:t>
            </a:r>
            <a:r>
              <a:rPr lang="en-US" sz="2000" b="1" dirty="0" err="1" smtClean="0">
                <a:latin typeface="VNI-Avo" pitchFamily="2" charset="0"/>
              </a:rPr>
              <a:t>coøn</a:t>
            </a:r>
            <a:r>
              <a:rPr lang="en-US" sz="2000" b="1" dirty="0" smtClean="0">
                <a:latin typeface="VNI-Avo" pitchFamily="2" charset="0"/>
              </a:rPr>
              <a:t> </a:t>
            </a:r>
            <a:r>
              <a:rPr lang="en-US" sz="2000" b="1" dirty="0" err="1" smtClean="0">
                <a:latin typeface="VNI-Avo" pitchFamily="2" charset="0"/>
              </a:rPr>
              <a:t>buùt</a:t>
            </a:r>
            <a:r>
              <a:rPr lang="en-US" sz="2000" b="1" dirty="0" smtClean="0">
                <a:latin typeface="VNI-Avo" pitchFamily="2" charset="0"/>
              </a:rPr>
              <a:t> </a:t>
            </a:r>
            <a:r>
              <a:rPr lang="en-US" sz="2000" b="1" dirty="0" err="1" smtClean="0">
                <a:latin typeface="VNI-Avo" pitchFamily="2" charset="0"/>
              </a:rPr>
              <a:t>ñeå</a:t>
            </a:r>
            <a:r>
              <a:rPr lang="en-US" sz="2000" b="1" dirty="0" smtClean="0">
                <a:latin typeface="VNI-Avo" pitchFamily="2" charset="0"/>
              </a:rPr>
              <a:t> </a:t>
            </a:r>
            <a:r>
              <a:rPr lang="en-US" sz="2000" b="1" dirty="0" err="1" smtClean="0">
                <a:latin typeface="VNI-Avo" pitchFamily="2" charset="0"/>
              </a:rPr>
              <a:t>vieát</a:t>
            </a:r>
            <a:r>
              <a:rPr lang="en-US" sz="2000" b="1" dirty="0" smtClean="0">
                <a:latin typeface="VNI-Avo" pitchFamily="2" charset="0"/>
              </a:rPr>
              <a:t> </a:t>
            </a:r>
            <a:r>
              <a:rPr lang="en-US" sz="2000" b="1" dirty="0" err="1" smtClean="0">
                <a:latin typeface="VNI-Avo" pitchFamily="2" charset="0"/>
              </a:rPr>
              <a:t>baøi</a:t>
            </a:r>
            <a:r>
              <a:rPr lang="en-US" sz="2000" b="1" dirty="0" smtClean="0">
                <a:latin typeface="VNI-Avo" pitchFamily="2" charset="0"/>
              </a:rPr>
              <a:t>.</a:t>
            </a:r>
            <a:endParaRPr lang="en-US" sz="2000" dirty="0"/>
          </a:p>
        </p:txBody>
      </p:sp>
      <p:sp>
        <p:nvSpPr>
          <p:cNvPr id="18" name="Oval Callout 17"/>
          <p:cNvSpPr/>
          <p:nvPr/>
        </p:nvSpPr>
        <p:spPr>
          <a:xfrm>
            <a:off x="694765" y="5148323"/>
            <a:ext cx="2590801" cy="1557277"/>
          </a:xfrm>
          <a:prstGeom prst="wedgeEllipseCallout">
            <a:avLst>
              <a:gd name="adj1" fmla="val 70593"/>
              <a:gd name="adj2" fmla="val -110117"/>
            </a:avLst>
          </a:prstGeom>
          <a:solidFill>
            <a:srgbClr val="CCECFF"/>
          </a:solidFill>
          <a:ln>
            <a:solidFill>
              <a:srgbClr val="00B050"/>
            </a:solidFill>
          </a:ln>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err="1" smtClean="0">
                <a:latin typeface="VNI-Avo" pitchFamily="2" charset="0"/>
              </a:rPr>
              <a:t>Em</a:t>
            </a:r>
            <a:r>
              <a:rPr lang="en-US" sz="2000" b="1" dirty="0" smtClean="0">
                <a:latin typeface="VNI-Avo" pitchFamily="2" charset="0"/>
              </a:rPr>
              <a:t> </a:t>
            </a:r>
            <a:r>
              <a:rPr lang="en-US" sz="2000" b="1" dirty="0" err="1" smtClean="0">
                <a:latin typeface="VNI-Avo" pitchFamily="2" charset="0"/>
              </a:rPr>
              <a:t>seõ</a:t>
            </a:r>
            <a:r>
              <a:rPr lang="en-US" sz="2000" b="1" dirty="0" smtClean="0">
                <a:latin typeface="VNI-Avo" pitchFamily="2" charset="0"/>
              </a:rPr>
              <a:t> </a:t>
            </a:r>
            <a:r>
              <a:rPr lang="en-US" sz="2000" b="1" dirty="0" err="1" smtClean="0">
                <a:latin typeface="VNI-Avo" pitchFamily="2" charset="0"/>
              </a:rPr>
              <a:t>giöõ</a:t>
            </a:r>
            <a:r>
              <a:rPr lang="en-US" sz="2000" b="1" dirty="0" smtClean="0">
                <a:latin typeface="VNI-Avo" pitchFamily="2" charset="0"/>
              </a:rPr>
              <a:t> </a:t>
            </a:r>
            <a:r>
              <a:rPr lang="en-US" sz="2000" b="1" dirty="0" err="1" smtClean="0">
                <a:latin typeface="VNI-Avo" pitchFamily="2" charset="0"/>
              </a:rPr>
              <a:t>gìn</a:t>
            </a:r>
            <a:r>
              <a:rPr lang="en-US" sz="2000" b="1" dirty="0" smtClean="0">
                <a:latin typeface="VNI-Avo" pitchFamily="2" charset="0"/>
              </a:rPr>
              <a:t> </a:t>
            </a:r>
            <a:r>
              <a:rPr lang="en-US" sz="2000" b="1" dirty="0" err="1" smtClean="0">
                <a:latin typeface="VNI-Avo" pitchFamily="2" charset="0"/>
              </a:rPr>
              <a:t>luoân</a:t>
            </a:r>
            <a:r>
              <a:rPr lang="en-US" sz="2000" b="1" dirty="0" smtClean="0">
                <a:latin typeface="VNI-Avo" pitchFamily="2" charset="0"/>
              </a:rPr>
              <a:t> </a:t>
            </a:r>
            <a:r>
              <a:rPr lang="en-US" sz="2000" b="1" dirty="0" err="1" smtClean="0">
                <a:latin typeface="VNI-Avo" pitchFamily="2" charset="0"/>
              </a:rPr>
              <a:t>môùi</a:t>
            </a:r>
            <a:r>
              <a:rPr lang="en-US" sz="2000" b="1" dirty="0" smtClean="0">
                <a:latin typeface="VNI-Avo" pitchFamily="2" charset="0"/>
              </a:rPr>
              <a:t> </a:t>
            </a:r>
            <a:r>
              <a:rPr lang="en-US" sz="2000" b="1" dirty="0" err="1" smtClean="0">
                <a:latin typeface="VNI-Avo" pitchFamily="2" charset="0"/>
              </a:rPr>
              <a:t>vaø</a:t>
            </a:r>
            <a:r>
              <a:rPr lang="en-US" sz="2000" b="1" dirty="0" smtClean="0">
                <a:latin typeface="VNI-Avo" pitchFamily="2" charset="0"/>
              </a:rPr>
              <a:t> </a:t>
            </a:r>
            <a:r>
              <a:rPr lang="en-US" sz="2000" b="1" dirty="0" err="1" smtClean="0">
                <a:latin typeface="VNI-Avo" pitchFamily="2" charset="0"/>
              </a:rPr>
              <a:t>ñeïp</a:t>
            </a:r>
            <a:r>
              <a:rPr lang="en-US" sz="2000" b="1" dirty="0" smtClean="0">
                <a:latin typeface="VNI-Avo" pitchFamily="2" charset="0"/>
              </a:rPr>
              <a:t>,...</a:t>
            </a:r>
            <a:endParaRPr lang="en-US" sz="2000" dirty="0"/>
          </a:p>
        </p:txBody>
      </p:sp>
    </p:spTree>
    <p:extLst>
      <p:ext uri="{BB962C8B-B14F-4D97-AF65-F5344CB8AC3E}">
        <p14:creationId xmlns:p14="http://schemas.microsoft.com/office/powerpoint/2010/main" val="4042638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circle(in)">
                                      <p:cBhvr>
                                        <p:cTn id="42" dur="2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circle(in)">
                                      <p:cBhvr>
                                        <p:cTn id="47" dur="2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circle(in)">
                                      <p:cBhvr>
                                        <p:cTn id="5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1" grpId="0" animBg="1"/>
      <p:bldP spid="13"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1"/>
          <p:cNvSpPr txBox="1">
            <a:spLocks/>
          </p:cNvSpPr>
          <p:nvPr/>
        </p:nvSpPr>
        <p:spPr>
          <a:xfrm>
            <a:off x="330428" y="774713"/>
            <a:ext cx="3698411" cy="2630250"/>
          </a:xfrm>
          <a:prstGeom prst="rect">
            <a:avLst/>
          </a:prstGeom>
        </p:spPr>
        <p:txBody>
          <a:bodyPr spcFirstLastPara="1" numCol="1">
            <a:prstTxWarp prst="textArchUp">
              <a:avLst>
                <a:gd name="adj" fmla="val 11839534"/>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US" sz="10000" dirty="0">
              <a:ln w="0"/>
              <a:solidFill>
                <a:srgbClr val="0E4A19"/>
              </a:solidFill>
              <a:effectLst>
                <a:outerShdw blurRad="38100" dist="25400" dir="5400000" algn="ctr" rotWithShape="0">
                  <a:srgbClr val="6E747A">
                    <a:alpha val="43000"/>
                  </a:srgbClr>
                </a:outerShdw>
              </a:effectLst>
              <a:latin typeface="VNI-Avo" pitchFamily="2" charset="0"/>
            </a:endParaRPr>
          </a:p>
        </p:txBody>
      </p:sp>
      <p:pic>
        <p:nvPicPr>
          <p:cNvPr id="25" name="Picture 2" descr="Top 25 hình nền powerpoint mầm non đáng yêu đẹp nhấ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Flowchart: Punched Tape 18"/>
          <p:cNvSpPr/>
          <p:nvPr/>
        </p:nvSpPr>
        <p:spPr>
          <a:xfrm>
            <a:off x="990600" y="1619606"/>
            <a:ext cx="7086601" cy="1428394"/>
          </a:xfrm>
          <a:prstGeom prst="flowChartPunchedTape">
            <a:avLst/>
          </a:prstGeom>
          <a:solidFill>
            <a:srgbClr val="B9F9BF"/>
          </a:solidFill>
          <a:ln w="25400" cap="flat" cmpd="sng" algn="ctr">
            <a:solidFill>
              <a:srgbClr val="7030A0"/>
            </a:solidFill>
            <a:prstDash val="solid"/>
          </a:ln>
          <a:effectLst/>
          <a:scene3d>
            <a:camera prst="orthographicFront"/>
            <a:lightRig rig="threePt" dir="t"/>
          </a:scene3d>
          <a:sp3d>
            <a:bevelT/>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200" kern="0" dirty="0">
                <a:solidFill>
                  <a:sysClr val="windowText" lastClr="000000"/>
                </a:solidFill>
                <a:latin typeface="VNI-Avo" pitchFamily="2" charset="0"/>
                <a:cs typeface="Times New Roman" pitchFamily="18" charset="0"/>
              </a:rPr>
              <a:t>1. </a:t>
            </a:r>
            <a:r>
              <a:rPr lang="en-US" sz="2200" dirty="0" err="1">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Luyeän</a:t>
            </a:r>
            <a:r>
              <a:rPr lang="en-US" sz="2200" dirty="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 </a:t>
            </a:r>
            <a:r>
              <a:rPr lang="en-US" sz="2200" dirty="0" err="1">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ñoïc</a:t>
            </a:r>
            <a:r>
              <a:rPr lang="en-US" sz="2200" dirty="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 </a:t>
            </a:r>
            <a:r>
              <a:rPr lang="en-US" sz="2200" dirty="0" err="1">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baøi</a:t>
            </a:r>
            <a:r>
              <a:rPr lang="en-US" sz="2200" dirty="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 </a:t>
            </a:r>
            <a:r>
              <a:rPr lang="en-US" sz="2200" dirty="0" smtClean="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a:t>
            </a:r>
            <a:r>
              <a:rPr lang="en-US" sz="2200" dirty="0" err="1" smtClean="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Trong</a:t>
            </a:r>
            <a:r>
              <a:rPr lang="en-US" sz="2200" dirty="0" smtClean="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 </a:t>
            </a:r>
            <a:r>
              <a:rPr lang="en-US" sz="2200" dirty="0" err="1" smtClean="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chieác</a:t>
            </a:r>
            <a:r>
              <a:rPr lang="en-US" sz="2200" dirty="0" smtClean="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 </a:t>
            </a:r>
            <a:r>
              <a:rPr lang="en-US" sz="2200" dirty="0" err="1" smtClean="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caëp</a:t>
            </a:r>
            <a:r>
              <a:rPr lang="en-US" sz="2200" dirty="0" smtClean="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 </a:t>
            </a:r>
            <a:r>
              <a:rPr lang="en-US" sz="2200" dirty="0" err="1" smtClean="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cuûa</a:t>
            </a:r>
            <a:r>
              <a:rPr lang="en-US" sz="2200" dirty="0" smtClean="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 </a:t>
            </a:r>
            <a:r>
              <a:rPr lang="en-US" sz="2200" dirty="0" err="1" smtClean="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em</a:t>
            </a:r>
            <a:r>
              <a:rPr lang="en-US" sz="2200" dirty="0" smtClean="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a:t>
            </a:r>
            <a:endParaRPr kumimoji="0" lang="en-US" sz="2200" i="0" u="none" strike="noStrike" kern="0" cap="none" spc="0" normalizeH="0" baseline="0" noProof="0" dirty="0">
              <a:ln>
                <a:noFill/>
              </a:ln>
              <a:effectLst/>
              <a:uLnTx/>
              <a:uFillTx/>
              <a:latin typeface="VNI-Avo" pitchFamily="2" charset="0"/>
              <a:cs typeface="Times New Roman" pitchFamily="18" charset="0"/>
            </a:endParaRPr>
          </a:p>
        </p:txBody>
      </p:sp>
      <p:sp>
        <p:nvSpPr>
          <p:cNvPr id="22" name="Flowchart: Punched Tape 21"/>
          <p:cNvSpPr/>
          <p:nvPr/>
        </p:nvSpPr>
        <p:spPr>
          <a:xfrm>
            <a:off x="990601" y="4888239"/>
            <a:ext cx="9296400" cy="1360162"/>
          </a:xfrm>
          <a:prstGeom prst="flowChartPunchedTape">
            <a:avLst/>
          </a:prstGeom>
          <a:solidFill>
            <a:srgbClr val="FF99FF"/>
          </a:solidFill>
          <a:ln w="25400" cap="flat" cmpd="sng" algn="ctr">
            <a:solidFill>
              <a:srgbClr val="7030A0"/>
            </a:solidFill>
            <a:prstDash val="solid"/>
          </a:ln>
          <a:effectLst/>
          <a:scene3d>
            <a:camera prst="orthographicFront"/>
            <a:lightRig rig="threePt" dir="t"/>
          </a:scene3d>
          <a:sp3d>
            <a:bevelT/>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200" kern="0" dirty="0" smtClean="0">
                <a:solidFill>
                  <a:sysClr val="windowText" lastClr="000000"/>
                </a:solidFill>
                <a:latin typeface="VNI-Avo" pitchFamily="2" charset="0"/>
                <a:cs typeface="Times New Roman" pitchFamily="18" charset="0"/>
              </a:rPr>
              <a:t>3. </a:t>
            </a:r>
            <a:r>
              <a:rPr lang="en-US" sz="2200" dirty="0" err="1">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Chuaån</a:t>
            </a:r>
            <a:r>
              <a:rPr lang="en-US" sz="2200" dirty="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 </a:t>
            </a:r>
            <a:r>
              <a:rPr lang="en-US" sz="2200" dirty="0" err="1">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bò</a:t>
            </a:r>
            <a:r>
              <a:rPr lang="en-US" sz="2200" dirty="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 </a:t>
            </a:r>
            <a:r>
              <a:rPr lang="en-US" sz="2200" dirty="0" err="1">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baøi</a:t>
            </a:r>
            <a:r>
              <a:rPr lang="en-US" sz="2200" dirty="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 </a:t>
            </a:r>
            <a:r>
              <a:rPr lang="en-US" sz="2200" dirty="0" err="1">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ñoïc</a:t>
            </a:r>
            <a:r>
              <a:rPr lang="en-US" sz="2200" dirty="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 </a:t>
            </a:r>
            <a:r>
              <a:rPr lang="en-US" sz="2200" dirty="0" smtClean="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a:t>
            </a:r>
            <a:r>
              <a:rPr lang="en-US" sz="2200" dirty="0" err="1" smtClean="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Nhöõng</a:t>
            </a:r>
            <a:r>
              <a:rPr lang="en-US" sz="2200" dirty="0" smtClean="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 </a:t>
            </a:r>
            <a:r>
              <a:rPr lang="en-US" sz="2200" dirty="0" err="1" smtClean="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ñieàu</a:t>
            </a:r>
            <a:r>
              <a:rPr lang="en-US" sz="2200" dirty="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 </a:t>
            </a:r>
            <a:r>
              <a:rPr lang="en-US" sz="2200" dirty="0" err="1" smtClean="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caàn</a:t>
            </a:r>
            <a:r>
              <a:rPr lang="en-US" sz="2200" dirty="0" smtClean="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 </a:t>
            </a:r>
            <a:r>
              <a:rPr lang="en-US" sz="2200" dirty="0" err="1" smtClean="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bieát</a:t>
            </a:r>
            <a:r>
              <a:rPr lang="en-US" sz="2200" dirty="0" smtClean="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 </a:t>
            </a:r>
            <a:r>
              <a:rPr lang="en-US" sz="2200" dirty="0" err="1" smtClean="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veà</a:t>
            </a:r>
            <a:r>
              <a:rPr lang="en-US" sz="2200" dirty="0" smtClean="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 </a:t>
            </a:r>
            <a:r>
              <a:rPr lang="en-US" sz="2200" dirty="0" err="1" smtClean="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buùt</a:t>
            </a:r>
            <a:r>
              <a:rPr lang="en-US" sz="2200" dirty="0" smtClean="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 </a:t>
            </a:r>
            <a:r>
              <a:rPr lang="en-US" sz="2200" dirty="0" err="1" smtClean="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chì</a:t>
            </a:r>
            <a:r>
              <a:rPr lang="en-US" sz="2200" dirty="0" smtClean="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 </a:t>
            </a:r>
            <a:r>
              <a:rPr lang="en-US" sz="2200" dirty="0" err="1">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trang</a:t>
            </a:r>
            <a:r>
              <a:rPr lang="en-US" sz="2200" dirty="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 </a:t>
            </a:r>
            <a:r>
              <a:rPr lang="en-US" sz="2200" dirty="0" smtClean="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94.</a:t>
            </a:r>
            <a:endParaRPr kumimoji="0" lang="en-US" sz="220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14" name="Text Placeholder 1"/>
          <p:cNvSpPr txBox="1">
            <a:spLocks/>
          </p:cNvSpPr>
          <p:nvPr/>
        </p:nvSpPr>
        <p:spPr>
          <a:xfrm>
            <a:off x="4359267" y="330187"/>
            <a:ext cx="3217586" cy="965213"/>
          </a:xfrm>
          <a:prstGeom prst="rect">
            <a:avLst/>
          </a:prstGeom>
          <a:blipFill>
            <a:blip r:embed="rId3"/>
            <a:tile tx="0" ty="0" sx="100000" sy="100000" flip="none" algn="tl"/>
          </a:blipFill>
          <a:ln w="6350" cap="flat" cmpd="sng" algn="ctr">
            <a:solidFill>
              <a:srgbClr val="FF0000"/>
            </a:solidFill>
            <a:prstDash val="solid"/>
            <a:miter lim="800000"/>
          </a:ln>
          <a:effectLst>
            <a:glow rad="101600">
              <a:srgbClr val="ED7D31">
                <a:satMod val="175000"/>
                <a:alpha val="40000"/>
              </a:srgbClr>
            </a:glow>
          </a:effectLst>
          <a:scene3d>
            <a:camera prst="orthographicFront"/>
            <a:lightRig rig="threePt" dir="t"/>
          </a:scene3d>
          <a:sp3d>
            <a:bevelT/>
          </a:sp3d>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normalizeH="0" baseline="0" noProof="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VNI-Avo" pitchFamily="2" charset="0"/>
                <a:ea typeface="+mn-ea"/>
                <a:cs typeface="+mn-cs"/>
              </a:rPr>
              <a:t>Nhieäm</a:t>
            </a:r>
            <a:r>
              <a:rPr kumimoji="0" lang="en-US" sz="2800" b="1" i="0" u="none" strike="noStrike" kern="1200" normalizeH="0" baseline="0" noProof="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VNI-Avo" pitchFamily="2" charset="0"/>
                <a:ea typeface="+mn-ea"/>
                <a:cs typeface="+mn-cs"/>
              </a:rPr>
              <a:t> </a:t>
            </a:r>
            <a:r>
              <a:rPr kumimoji="0" lang="en-US" sz="2800" b="1" i="0" u="none" strike="noStrike" kern="1200" normalizeH="0" baseline="0" noProof="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VNI-Avo" pitchFamily="2" charset="0"/>
                <a:ea typeface="+mn-ea"/>
                <a:cs typeface="+mn-cs"/>
              </a:rPr>
              <a:t>vuï</a:t>
            </a:r>
            <a:r>
              <a:rPr kumimoji="0" lang="en-US" sz="2800" b="1" i="0" u="none" strike="noStrike" kern="1200" normalizeH="0" baseline="0" noProof="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VNI-Avo" pitchFamily="2" charset="0"/>
                <a:ea typeface="+mn-ea"/>
                <a:cs typeface="+mn-cs"/>
              </a:rPr>
              <a:t> </a:t>
            </a:r>
            <a:r>
              <a:rPr kumimoji="0" lang="en-US" sz="2800" b="1" i="0" u="none" strike="noStrike" kern="1200" normalizeH="0" baseline="0" noProof="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VNI-Avo" pitchFamily="2" charset="0"/>
                <a:ea typeface="+mn-ea"/>
                <a:cs typeface="+mn-cs"/>
              </a:rPr>
              <a:t>cuûa</a:t>
            </a:r>
            <a:r>
              <a:rPr kumimoji="0" lang="en-US" sz="2800" b="1" i="0" u="none" strike="noStrike" kern="1200" normalizeH="0" baseline="0" noProof="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VNI-Avo" pitchFamily="2" charset="0"/>
                <a:ea typeface="+mn-ea"/>
                <a:cs typeface="+mn-cs"/>
              </a:rPr>
              <a:t> </a:t>
            </a:r>
            <a:r>
              <a:rPr kumimoji="0" lang="en-US" sz="2800" b="1" i="0" u="none" strike="noStrike" kern="1200" normalizeH="0" baseline="0" noProof="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VNI-Avo" pitchFamily="2" charset="0"/>
                <a:ea typeface="+mn-ea"/>
                <a:cs typeface="+mn-cs"/>
              </a:rPr>
              <a:t>caùc</a:t>
            </a:r>
            <a:r>
              <a:rPr kumimoji="0" lang="en-US" sz="2800" b="1" i="0" u="none" strike="noStrike" kern="1200" normalizeH="0" baseline="0" noProof="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VNI-Avo" pitchFamily="2" charset="0"/>
                <a:ea typeface="+mn-ea"/>
                <a:cs typeface="+mn-cs"/>
              </a:rPr>
              <a:t> con </a:t>
            </a:r>
            <a:r>
              <a:rPr kumimoji="0" lang="en-US" sz="2800" b="1" i="0" u="none" strike="noStrike" kern="1200" normalizeH="0" baseline="0" noProof="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VNI-Avo" pitchFamily="2" charset="0"/>
                <a:ea typeface="+mn-ea"/>
                <a:cs typeface="+mn-cs"/>
              </a:rPr>
              <a:t>ôû</a:t>
            </a:r>
            <a:r>
              <a:rPr kumimoji="0" lang="en-US" sz="2800" b="1" i="0" u="none" strike="noStrike" kern="1200" normalizeH="0" baseline="0" noProof="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VNI-Avo" pitchFamily="2" charset="0"/>
                <a:ea typeface="+mn-ea"/>
                <a:cs typeface="+mn-cs"/>
              </a:rPr>
              <a:t> </a:t>
            </a:r>
            <a:r>
              <a:rPr kumimoji="0" lang="en-US" sz="2800" b="1" i="0" u="none" strike="noStrike" kern="1200" normalizeH="0" baseline="0" noProof="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VNI-Avo" pitchFamily="2" charset="0"/>
                <a:ea typeface="+mn-ea"/>
                <a:cs typeface="+mn-cs"/>
              </a:rPr>
              <a:t>nhaø</a:t>
            </a:r>
            <a:r>
              <a:rPr kumimoji="0" lang="en-US" sz="2800" b="1" i="0" u="none" strike="noStrike" kern="1200" normalizeH="0" baseline="0" noProof="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VNI-Avo" pitchFamily="2" charset="0"/>
                <a:ea typeface="+mn-ea"/>
                <a:cs typeface="+mn-cs"/>
              </a:rPr>
              <a:t>.</a:t>
            </a:r>
            <a:endParaRPr kumimoji="0" lang="en-US" sz="2800" b="1" i="0" u="none" strike="noStrike" kern="1200" normalizeH="0" baseline="0" noProof="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VNI-Avo" pitchFamily="2" charset="0"/>
              <a:ea typeface="+mn-ea"/>
              <a:cs typeface="+mn-cs"/>
            </a:endParaRPr>
          </a:p>
        </p:txBody>
      </p:sp>
      <p:sp>
        <p:nvSpPr>
          <p:cNvPr id="32" name="Flowchart: Punched Tape 31"/>
          <p:cNvSpPr/>
          <p:nvPr/>
        </p:nvSpPr>
        <p:spPr>
          <a:xfrm>
            <a:off x="990600" y="3206504"/>
            <a:ext cx="6586253" cy="1441696"/>
          </a:xfrm>
          <a:prstGeom prst="flowChartPunchedTape">
            <a:avLst/>
          </a:prstGeom>
          <a:solidFill>
            <a:srgbClr val="0099FF"/>
          </a:solidFill>
          <a:ln w="25400" cap="flat" cmpd="sng" algn="ctr">
            <a:solidFill>
              <a:srgbClr val="7030A0"/>
            </a:solidFill>
            <a:prstDash val="solid"/>
          </a:ln>
          <a:effectLst/>
          <a:scene3d>
            <a:camera prst="orthographicFront"/>
            <a:lightRig rig="threePt" dir="t"/>
          </a:scene3d>
          <a:sp3d>
            <a:bevelT/>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200" kern="0" dirty="0" smtClean="0">
                <a:solidFill>
                  <a:sysClr val="windowText" lastClr="000000"/>
                </a:solidFill>
                <a:latin typeface="VNI-Avo" pitchFamily="2" charset="0"/>
                <a:cs typeface="Times New Roman" pitchFamily="18" charset="0"/>
              </a:rPr>
              <a:t>2. </a:t>
            </a:r>
            <a:r>
              <a:rPr lang="en-US" sz="2200" dirty="0" err="1" smtClean="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Hoïc</a:t>
            </a:r>
            <a:r>
              <a:rPr lang="en-US" sz="2200" dirty="0" smtClean="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 </a:t>
            </a:r>
            <a:r>
              <a:rPr lang="en-US" sz="2200" dirty="0" err="1" smtClean="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thuoäc</a:t>
            </a:r>
            <a:r>
              <a:rPr lang="en-US" sz="2200" dirty="0" smtClean="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 </a:t>
            </a:r>
            <a:r>
              <a:rPr lang="en-US" sz="2200" dirty="0" err="1" smtClean="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loøng</a:t>
            </a:r>
            <a:r>
              <a:rPr lang="en-US" sz="2200" dirty="0" smtClean="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 </a:t>
            </a:r>
            <a:r>
              <a:rPr lang="en-US" sz="2200" dirty="0" err="1" smtClean="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hai</a:t>
            </a:r>
            <a:r>
              <a:rPr lang="en-US" sz="2200" dirty="0" smtClean="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 </a:t>
            </a:r>
            <a:r>
              <a:rPr lang="en-US" sz="2200" dirty="0" err="1" smtClean="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khoå</a:t>
            </a:r>
            <a:r>
              <a:rPr lang="en-US" sz="2200" dirty="0" smtClean="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 </a:t>
            </a:r>
            <a:r>
              <a:rPr lang="en-US" sz="2200" dirty="0" err="1" smtClean="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thô</a:t>
            </a:r>
            <a:r>
              <a:rPr lang="en-US" sz="2200" dirty="0" smtClean="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 </a:t>
            </a:r>
            <a:r>
              <a:rPr lang="en-US" sz="2200" dirty="0" err="1" smtClean="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em</a:t>
            </a:r>
            <a:r>
              <a:rPr lang="en-US" sz="2200" dirty="0" smtClean="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 </a:t>
            </a:r>
            <a:r>
              <a:rPr lang="en-US" sz="2200" dirty="0" err="1" smtClean="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thích</a:t>
            </a:r>
            <a:r>
              <a:rPr lang="en-US" sz="2200" dirty="0" smtClean="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 </a:t>
            </a:r>
            <a:r>
              <a:rPr lang="en-US" sz="2200" dirty="0" err="1" smtClean="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nhaát</a:t>
            </a:r>
            <a:r>
              <a:rPr lang="en-US" sz="2200" dirty="0" smtClean="0">
                <a:ln w="1905"/>
                <a:solidFill>
                  <a:prstClr val="black"/>
                </a:solidFill>
                <a:effectLst>
                  <a:innerShdw blurRad="69850" dist="43180" dir="5400000">
                    <a:srgbClr val="000000">
                      <a:alpha val="65000"/>
                    </a:srgbClr>
                  </a:innerShdw>
                </a:effectLst>
                <a:latin typeface="VNI-Avo" pitchFamily="2" charset="0"/>
                <a:cs typeface="Times New Roman" panose="02020603050405020304" pitchFamily="18" charset="0"/>
              </a:rPr>
              <a:t>.</a:t>
            </a:r>
            <a:endParaRPr kumimoji="0" lang="en-US" sz="2200" i="0" u="none" strike="noStrike" kern="0" cap="none" spc="0" normalizeH="0" baseline="0" noProof="0" dirty="0">
              <a:ln>
                <a:noFill/>
              </a:ln>
              <a:effectLst/>
              <a:uLnTx/>
              <a:uFillTx/>
              <a:latin typeface="VNI-Avo" pitchFamily="2" charset="0"/>
              <a:cs typeface="Times New Roman" pitchFamily="18" charset="0"/>
            </a:endParaRPr>
          </a:p>
        </p:txBody>
      </p:sp>
    </p:spTree>
    <p:extLst>
      <p:ext uri="{BB962C8B-B14F-4D97-AF65-F5344CB8AC3E}">
        <p14:creationId xmlns:p14="http://schemas.microsoft.com/office/powerpoint/2010/main" val="78520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circle(in)">
                                      <p:cBhvr>
                                        <p:cTn id="10" dur="2000"/>
                                        <p:tgtEl>
                                          <p:spTgt spid="3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circle(in)">
                                      <p:cBhvr>
                                        <p:cTn id="13"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6" descr="LICENSELEARN MORE Standard For Print, Advertising, Design Expanded ..."/>
          <p:cNvPicPr>
            <a:picLocks noChangeAspect="1" noChangeArrowheads="1"/>
          </p:cNvPicPr>
          <p:nvPr/>
        </p:nvPicPr>
        <p:blipFill>
          <a:blip r:embed="rId3">
            <a:extLst>
              <a:ext uri="{28A0092B-C50C-407E-A947-70E740481C1C}">
                <a14:useLocalDpi xmlns:a14="http://schemas.microsoft.com/office/drawing/2010/main" val="0"/>
              </a:ext>
            </a:extLst>
          </a:blip>
          <a:srcRect b="8888"/>
          <a:stretch>
            <a:fillRect/>
          </a:stretch>
        </p:blipFill>
        <p:spPr bwMode="auto">
          <a:xfrm>
            <a:off x="28303" y="19594"/>
            <a:ext cx="12192000"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Flowchart: Punched Tape 3"/>
          <p:cNvSpPr/>
          <p:nvPr/>
        </p:nvSpPr>
        <p:spPr>
          <a:xfrm>
            <a:off x="1981199" y="1219200"/>
            <a:ext cx="7772401" cy="2209800"/>
          </a:xfrm>
          <a:prstGeom prst="flowChartPunchedTape">
            <a:avLst/>
          </a:prstGeom>
          <a:solidFill>
            <a:srgbClr val="FFFF00"/>
          </a:solidFill>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Chào</a:t>
            </a:r>
            <a:r>
              <a:rPr lang="en-US" sz="3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tạm</a:t>
            </a:r>
            <a:r>
              <a:rPr lang="en-US" sz="3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biệt</a:t>
            </a:r>
            <a:r>
              <a:rPr lang="en-US" sz="3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3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hẹn</a:t>
            </a:r>
            <a:r>
              <a:rPr lang="en-US" sz="3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gặp</a:t>
            </a:r>
            <a:r>
              <a:rPr lang="en-US" sz="3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lại</a:t>
            </a:r>
            <a:r>
              <a:rPr lang="en-US" sz="3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con</a:t>
            </a:r>
            <a:r>
              <a:rPr lang="en-US" sz="3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en-US" sz="3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trong</a:t>
            </a:r>
            <a:r>
              <a:rPr lang="en-US" sz="3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3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học</a:t>
            </a:r>
            <a:r>
              <a:rPr lang="en-US" sz="3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sau</a:t>
            </a:r>
            <a:r>
              <a:rPr lang="en-US" sz="3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20014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10766"/>
          <a:stretch/>
        </p:blipFill>
        <p:spPr>
          <a:xfrm>
            <a:off x="-31376" y="-46367"/>
            <a:ext cx="12241305" cy="1538460"/>
          </a:xfrm>
          <a:prstGeom prst="rect">
            <a:avLst/>
          </a:prstGeom>
        </p:spPr>
      </p:pic>
      <p:pic>
        <p:nvPicPr>
          <p:cNvPr id="5" name="Picture 4"/>
          <p:cNvPicPr>
            <a:picLocks noChangeAspect="1"/>
          </p:cNvPicPr>
          <p:nvPr/>
        </p:nvPicPr>
        <p:blipFill rotWithShape="1">
          <a:blip r:embed="rId3"/>
          <a:srcRect l="3791"/>
          <a:stretch/>
        </p:blipFill>
        <p:spPr>
          <a:xfrm>
            <a:off x="-31376" y="2396163"/>
            <a:ext cx="6748121" cy="4414886"/>
          </a:xfrm>
          <a:prstGeom prst="rect">
            <a:avLst/>
          </a:prstGeom>
        </p:spPr>
      </p:pic>
      <p:sp>
        <p:nvSpPr>
          <p:cNvPr id="17" name="TextBox 16"/>
          <p:cNvSpPr txBox="1"/>
          <p:nvPr/>
        </p:nvSpPr>
        <p:spPr>
          <a:xfrm>
            <a:off x="417948" y="1586578"/>
            <a:ext cx="7049651" cy="461665"/>
          </a:xfrm>
          <a:prstGeom prst="rect">
            <a:avLst/>
          </a:prstGeom>
          <a:noFill/>
        </p:spPr>
        <p:txBody>
          <a:bodyPr wrap="square" rtlCol="0">
            <a:spAutoFit/>
          </a:bodyPr>
          <a:lstStyle/>
          <a:p>
            <a:pPr algn="ctr"/>
            <a:r>
              <a:rPr lang="en-US" sz="2400" dirty="0" smtClean="0">
                <a:latin typeface="VNI-Avo" pitchFamily="2" charset="0"/>
              </a:rPr>
              <a:t>1. </a:t>
            </a:r>
            <a:r>
              <a:rPr lang="en-US" sz="2400" dirty="0" err="1" smtClean="0">
                <a:latin typeface="VNI-Avo" pitchFamily="2" charset="0"/>
              </a:rPr>
              <a:t>Baïn</a:t>
            </a:r>
            <a:r>
              <a:rPr lang="en-US" sz="2400" dirty="0" smtClean="0">
                <a:latin typeface="VNI-Avo" pitchFamily="2" charset="0"/>
              </a:rPr>
              <a:t> </a:t>
            </a:r>
            <a:r>
              <a:rPr lang="en-US" sz="2400" dirty="0" err="1" smtClean="0">
                <a:latin typeface="VNI-Avo" pitchFamily="2" charset="0"/>
              </a:rPr>
              <a:t>nhoû</a:t>
            </a:r>
            <a:r>
              <a:rPr lang="en-US" sz="2400" dirty="0" smtClean="0">
                <a:latin typeface="VNI-Avo" pitchFamily="2" charset="0"/>
              </a:rPr>
              <a:t> </a:t>
            </a:r>
            <a:r>
              <a:rPr lang="en-US" sz="2400" dirty="0" err="1" smtClean="0">
                <a:latin typeface="VNI-Avo" pitchFamily="2" charset="0"/>
              </a:rPr>
              <a:t>trong</a:t>
            </a:r>
            <a:r>
              <a:rPr lang="en-US" sz="2400" dirty="0" smtClean="0">
                <a:latin typeface="VNI-Avo" pitchFamily="2" charset="0"/>
              </a:rPr>
              <a:t> </a:t>
            </a:r>
            <a:r>
              <a:rPr lang="en-US" sz="2400" dirty="0" err="1" smtClean="0">
                <a:latin typeface="VNI-Avo" pitchFamily="2" charset="0"/>
              </a:rPr>
              <a:t>böùc</a:t>
            </a:r>
            <a:r>
              <a:rPr lang="en-US" sz="2400" dirty="0" smtClean="0">
                <a:latin typeface="VNI-Avo" pitchFamily="2" charset="0"/>
              </a:rPr>
              <a:t> </a:t>
            </a:r>
            <a:r>
              <a:rPr lang="en-US" sz="2400" dirty="0" err="1" smtClean="0">
                <a:latin typeface="VNI-Avo" pitchFamily="2" charset="0"/>
              </a:rPr>
              <a:t>tranh</a:t>
            </a:r>
            <a:r>
              <a:rPr lang="en-US" sz="2400" dirty="0" smtClean="0">
                <a:latin typeface="VNI-Avo" pitchFamily="2" charset="0"/>
              </a:rPr>
              <a:t> </a:t>
            </a:r>
            <a:r>
              <a:rPr lang="en-US" sz="2400" dirty="0" err="1" smtClean="0">
                <a:latin typeface="VNI-Avo" pitchFamily="2" charset="0"/>
              </a:rPr>
              <a:t>ñang</a:t>
            </a:r>
            <a:r>
              <a:rPr lang="en-US" sz="2400" dirty="0" smtClean="0">
                <a:latin typeface="VNI-Avo" pitchFamily="2" charset="0"/>
              </a:rPr>
              <a:t> </a:t>
            </a:r>
            <a:r>
              <a:rPr lang="en-US" sz="2400" dirty="0" err="1" smtClean="0">
                <a:latin typeface="VNI-Avo" pitchFamily="2" charset="0"/>
              </a:rPr>
              <a:t>laøm</a:t>
            </a:r>
            <a:r>
              <a:rPr lang="en-US" sz="2400" dirty="0" smtClean="0">
                <a:latin typeface="VNI-Avo" pitchFamily="2" charset="0"/>
              </a:rPr>
              <a:t> </a:t>
            </a:r>
            <a:r>
              <a:rPr lang="en-US" sz="2400" dirty="0" err="1" smtClean="0">
                <a:latin typeface="VNI-Avo" pitchFamily="2" charset="0"/>
              </a:rPr>
              <a:t>gì</a:t>
            </a:r>
            <a:r>
              <a:rPr lang="en-US" sz="2400" dirty="0" smtClean="0">
                <a:latin typeface="VNI-Avo" pitchFamily="2" charset="0"/>
              </a:rPr>
              <a:t>?</a:t>
            </a:r>
            <a:endParaRPr lang="en-US" sz="2400" dirty="0">
              <a:latin typeface="VNI-Avo" pitchFamily="2" charset="0"/>
            </a:endParaRPr>
          </a:p>
        </p:txBody>
      </p:sp>
      <p:sp>
        <p:nvSpPr>
          <p:cNvPr id="20" name="TextBox 19"/>
          <p:cNvSpPr txBox="1"/>
          <p:nvPr/>
        </p:nvSpPr>
        <p:spPr>
          <a:xfrm>
            <a:off x="609600" y="1968183"/>
            <a:ext cx="6693301" cy="461665"/>
          </a:xfrm>
          <a:prstGeom prst="rect">
            <a:avLst/>
          </a:prstGeom>
          <a:noFill/>
        </p:spPr>
        <p:txBody>
          <a:bodyPr wrap="square" rtlCol="0">
            <a:spAutoFit/>
          </a:bodyPr>
          <a:lstStyle/>
          <a:p>
            <a:pPr algn="ctr"/>
            <a:r>
              <a:rPr lang="en-US" sz="2400" dirty="0" smtClean="0">
                <a:latin typeface="VNI-Avo" pitchFamily="2" charset="0"/>
              </a:rPr>
              <a:t>2. </a:t>
            </a:r>
            <a:r>
              <a:rPr lang="en-US" sz="2400" dirty="0" err="1" smtClean="0">
                <a:latin typeface="VNI-Avo" pitchFamily="2" charset="0"/>
              </a:rPr>
              <a:t>Keå</a:t>
            </a:r>
            <a:r>
              <a:rPr lang="en-US" sz="2400" dirty="0" smtClean="0">
                <a:latin typeface="VNI-Avo" pitchFamily="2" charset="0"/>
              </a:rPr>
              <a:t> </a:t>
            </a:r>
            <a:r>
              <a:rPr lang="en-US" sz="2400" dirty="0" err="1" smtClean="0">
                <a:latin typeface="VNI-Avo" pitchFamily="2" charset="0"/>
              </a:rPr>
              <a:t>teân</a:t>
            </a:r>
            <a:r>
              <a:rPr lang="en-US" sz="2400" dirty="0" smtClean="0">
                <a:latin typeface="VNI-Avo" pitchFamily="2" charset="0"/>
              </a:rPr>
              <a:t> </a:t>
            </a:r>
            <a:r>
              <a:rPr lang="en-US" sz="2400" dirty="0" err="1" smtClean="0">
                <a:latin typeface="VNI-Avo" pitchFamily="2" charset="0"/>
              </a:rPr>
              <a:t>caùc</a:t>
            </a:r>
            <a:r>
              <a:rPr lang="en-US" sz="2400" dirty="0" smtClean="0">
                <a:latin typeface="VNI-Avo" pitchFamily="2" charset="0"/>
              </a:rPr>
              <a:t> </a:t>
            </a:r>
            <a:r>
              <a:rPr lang="en-US" sz="2400" dirty="0" err="1" smtClean="0">
                <a:latin typeface="VNI-Avo" pitchFamily="2" charset="0"/>
              </a:rPr>
              <a:t>ñoà</a:t>
            </a:r>
            <a:r>
              <a:rPr lang="en-US" sz="2400" dirty="0" smtClean="0">
                <a:latin typeface="VNI-Avo" pitchFamily="2" charset="0"/>
              </a:rPr>
              <a:t> </a:t>
            </a:r>
            <a:r>
              <a:rPr lang="en-US" sz="2400" dirty="0" err="1" smtClean="0">
                <a:latin typeface="VNI-Avo" pitchFamily="2" charset="0"/>
              </a:rPr>
              <a:t>vaät</a:t>
            </a:r>
            <a:r>
              <a:rPr lang="en-US" sz="2400" dirty="0" smtClean="0">
                <a:latin typeface="VNI-Avo" pitchFamily="2" charset="0"/>
              </a:rPr>
              <a:t> </a:t>
            </a:r>
            <a:r>
              <a:rPr lang="en-US" sz="2400" dirty="0" err="1" smtClean="0">
                <a:latin typeface="VNI-Avo" pitchFamily="2" charset="0"/>
              </a:rPr>
              <a:t>coù</a:t>
            </a:r>
            <a:r>
              <a:rPr lang="en-US" sz="2400" dirty="0" smtClean="0">
                <a:latin typeface="VNI-Avo" pitchFamily="2" charset="0"/>
              </a:rPr>
              <a:t> </a:t>
            </a:r>
            <a:r>
              <a:rPr lang="en-US" sz="2400" dirty="0" err="1" smtClean="0">
                <a:latin typeface="VNI-Avo" pitchFamily="2" charset="0"/>
              </a:rPr>
              <a:t>trong</a:t>
            </a:r>
            <a:r>
              <a:rPr lang="en-US" sz="2400" dirty="0" smtClean="0">
                <a:latin typeface="VNI-Avo" pitchFamily="2" charset="0"/>
              </a:rPr>
              <a:t> </a:t>
            </a:r>
            <a:r>
              <a:rPr lang="en-US" sz="2400" dirty="0" err="1" smtClean="0">
                <a:latin typeface="VNI-Avo" pitchFamily="2" charset="0"/>
              </a:rPr>
              <a:t>böùc</a:t>
            </a:r>
            <a:r>
              <a:rPr lang="en-US" sz="2400" dirty="0" smtClean="0">
                <a:latin typeface="VNI-Avo" pitchFamily="2" charset="0"/>
              </a:rPr>
              <a:t> </a:t>
            </a:r>
            <a:r>
              <a:rPr lang="en-US" sz="2400" dirty="0" err="1" smtClean="0">
                <a:latin typeface="VNI-Avo" pitchFamily="2" charset="0"/>
              </a:rPr>
              <a:t>tranh</a:t>
            </a:r>
            <a:r>
              <a:rPr lang="en-US" sz="2400" dirty="0">
                <a:latin typeface="VNI-Avo" pitchFamily="2" charset="0"/>
              </a:rPr>
              <a:t>.</a:t>
            </a:r>
          </a:p>
        </p:txBody>
      </p:sp>
      <p:sp>
        <p:nvSpPr>
          <p:cNvPr id="19" name="Rectangle 18"/>
          <p:cNvSpPr/>
          <p:nvPr/>
        </p:nvSpPr>
        <p:spPr>
          <a:xfrm>
            <a:off x="3598723" y="10405"/>
            <a:ext cx="7620000" cy="707886"/>
          </a:xfrm>
          <a:prstGeom prst="rect">
            <a:avLst/>
          </a:prstGeom>
          <a:noFill/>
        </p:spPr>
        <p:txBody>
          <a:bodyPr wrap="square" lIns="91440" tIns="45720" rIns="91440" bIns="45720">
            <a:spAutoFit/>
          </a:bodyPr>
          <a:lstStyle/>
          <a:p>
            <a:pPr algn="ctr"/>
            <a:r>
              <a:rPr lang="en-US" sz="4000" b="0" cap="none" spc="0" dirty="0" err="1"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VNI-Avo" pitchFamily="2" charset="0"/>
              </a:rPr>
              <a:t>Trong</a:t>
            </a:r>
            <a:r>
              <a:rPr lang="en-US" sz="4000" b="0" cap="none" spc="0" dirty="0"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VNI-Avo" pitchFamily="2" charset="0"/>
              </a:rPr>
              <a:t> </a:t>
            </a:r>
            <a:r>
              <a:rPr lang="en-US" sz="4000" b="0" cap="none" spc="0" dirty="0" err="1"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VNI-Avo" pitchFamily="2" charset="0"/>
              </a:rPr>
              <a:t>chieác</a:t>
            </a:r>
            <a:r>
              <a:rPr lang="en-US" sz="4000" b="0" cap="none" spc="0" dirty="0"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VNI-Avo" pitchFamily="2" charset="0"/>
              </a:rPr>
              <a:t> </a:t>
            </a:r>
            <a:r>
              <a:rPr lang="en-US" sz="4000" b="0" cap="none" spc="0" dirty="0" err="1"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VNI-Avo" pitchFamily="2" charset="0"/>
              </a:rPr>
              <a:t>caëp</a:t>
            </a:r>
            <a:r>
              <a:rPr lang="en-US" sz="4000" b="0" cap="none" spc="0" dirty="0"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VNI-Avo" pitchFamily="2" charset="0"/>
              </a:rPr>
              <a:t> </a:t>
            </a:r>
            <a:r>
              <a:rPr lang="en-US" sz="4000" b="0" cap="none" spc="0" dirty="0" err="1"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VNI-Avo" pitchFamily="2" charset="0"/>
              </a:rPr>
              <a:t>cuûa</a:t>
            </a:r>
            <a:r>
              <a:rPr lang="en-US" sz="4000" b="0" cap="none" spc="0" dirty="0"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VNI-Avo" pitchFamily="2" charset="0"/>
              </a:rPr>
              <a:t> </a:t>
            </a:r>
            <a:r>
              <a:rPr lang="en-US" sz="4000" b="0" cap="none" spc="0" dirty="0" err="1"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VNI-Avo" pitchFamily="2" charset="0"/>
              </a:rPr>
              <a:t>em</a:t>
            </a:r>
            <a:endParaRPr lang="en-US" sz="4000" b="0" cap="none" spc="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VNI-Avo" pitchFamily="2"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19944"/>
            <a:ext cx="862792" cy="674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716745" y="2514600"/>
            <a:ext cx="5246655" cy="1200329"/>
          </a:xfrm>
          <a:prstGeom prst="rect">
            <a:avLst/>
          </a:prstGeom>
          <a:noFill/>
        </p:spPr>
        <p:txBody>
          <a:bodyPr wrap="square" rtlCol="0">
            <a:spAutoFit/>
          </a:bodyPr>
          <a:lstStyle/>
          <a:p>
            <a:pPr algn="just"/>
            <a:r>
              <a:rPr lang="en-US" sz="2400" dirty="0" smtClean="0">
                <a:latin typeface="VNI-Avo" pitchFamily="2" charset="0"/>
              </a:rPr>
              <a:t>1. </a:t>
            </a:r>
            <a:r>
              <a:rPr lang="en-US" sz="2400" dirty="0" err="1" smtClean="0">
                <a:latin typeface="VNI-Avo" pitchFamily="2" charset="0"/>
              </a:rPr>
              <a:t>Baïn</a:t>
            </a:r>
            <a:r>
              <a:rPr lang="en-US" sz="2400" dirty="0" smtClean="0">
                <a:latin typeface="VNI-Avo" pitchFamily="2" charset="0"/>
              </a:rPr>
              <a:t> </a:t>
            </a:r>
            <a:r>
              <a:rPr lang="en-US" sz="2400" dirty="0" err="1" smtClean="0">
                <a:latin typeface="VNI-Avo" pitchFamily="2" charset="0"/>
              </a:rPr>
              <a:t>nhoû</a:t>
            </a:r>
            <a:r>
              <a:rPr lang="en-US" sz="2400" dirty="0" smtClean="0">
                <a:latin typeface="VNI-Avo" pitchFamily="2" charset="0"/>
              </a:rPr>
              <a:t> </a:t>
            </a:r>
            <a:r>
              <a:rPr lang="en-US" sz="2400" dirty="0" err="1" smtClean="0">
                <a:latin typeface="VNI-Avo" pitchFamily="2" charset="0"/>
              </a:rPr>
              <a:t>trong</a:t>
            </a:r>
            <a:r>
              <a:rPr lang="en-US" sz="2400" dirty="0" smtClean="0">
                <a:latin typeface="VNI-Avo" pitchFamily="2" charset="0"/>
              </a:rPr>
              <a:t> </a:t>
            </a:r>
            <a:r>
              <a:rPr lang="en-US" sz="2400" dirty="0" err="1" smtClean="0">
                <a:latin typeface="VNI-Avo" pitchFamily="2" charset="0"/>
              </a:rPr>
              <a:t>böùc</a:t>
            </a:r>
            <a:r>
              <a:rPr lang="en-US" sz="2400" dirty="0" smtClean="0">
                <a:latin typeface="VNI-Avo" pitchFamily="2" charset="0"/>
              </a:rPr>
              <a:t> </a:t>
            </a:r>
            <a:r>
              <a:rPr lang="en-US" sz="2400" dirty="0" err="1" smtClean="0">
                <a:latin typeface="VNI-Avo" pitchFamily="2" charset="0"/>
              </a:rPr>
              <a:t>tranh</a:t>
            </a:r>
            <a:r>
              <a:rPr lang="en-US" sz="2400" dirty="0" smtClean="0">
                <a:latin typeface="VNI-Avo" pitchFamily="2" charset="0"/>
              </a:rPr>
              <a:t> </a:t>
            </a:r>
            <a:r>
              <a:rPr lang="en-US" sz="2400" dirty="0" err="1" smtClean="0">
                <a:latin typeface="VNI-Avo" pitchFamily="2" charset="0"/>
              </a:rPr>
              <a:t>ñang</a:t>
            </a:r>
            <a:r>
              <a:rPr lang="en-US" sz="2400" dirty="0" smtClean="0">
                <a:latin typeface="VNI-Avo" pitchFamily="2" charset="0"/>
              </a:rPr>
              <a:t> </a:t>
            </a:r>
            <a:r>
              <a:rPr lang="en-US" sz="2400" dirty="0" err="1" smtClean="0">
                <a:latin typeface="VNI-Avo" pitchFamily="2" charset="0"/>
              </a:rPr>
              <a:t>soaïn</a:t>
            </a:r>
            <a:r>
              <a:rPr lang="en-US" sz="2400" dirty="0" smtClean="0">
                <a:latin typeface="VNI-Avo" pitchFamily="2" charset="0"/>
              </a:rPr>
              <a:t> </a:t>
            </a:r>
            <a:r>
              <a:rPr lang="en-US" sz="2400" dirty="0" err="1" smtClean="0">
                <a:latin typeface="VNI-Avo" pitchFamily="2" charset="0"/>
              </a:rPr>
              <a:t>saùch</a:t>
            </a:r>
            <a:r>
              <a:rPr lang="en-US" sz="2400" dirty="0" smtClean="0">
                <a:latin typeface="VNI-Avo" pitchFamily="2" charset="0"/>
              </a:rPr>
              <a:t> </a:t>
            </a:r>
            <a:r>
              <a:rPr lang="en-US" sz="2400" dirty="0" err="1" smtClean="0">
                <a:latin typeface="VNI-Avo" pitchFamily="2" charset="0"/>
              </a:rPr>
              <a:t>vôû</a:t>
            </a:r>
            <a:r>
              <a:rPr lang="en-US" sz="2400" dirty="0" smtClean="0">
                <a:latin typeface="VNI-Avo" pitchFamily="2" charset="0"/>
              </a:rPr>
              <a:t> </a:t>
            </a:r>
            <a:r>
              <a:rPr lang="en-US" sz="2400" dirty="0" err="1" smtClean="0">
                <a:latin typeface="VNI-Avo" pitchFamily="2" charset="0"/>
              </a:rPr>
              <a:t>ñeå</a:t>
            </a:r>
            <a:r>
              <a:rPr lang="en-US" sz="2400" dirty="0" smtClean="0">
                <a:latin typeface="VNI-Avo" pitchFamily="2" charset="0"/>
              </a:rPr>
              <a:t> </a:t>
            </a:r>
            <a:r>
              <a:rPr lang="en-US" sz="2400" dirty="0" err="1" smtClean="0">
                <a:latin typeface="VNI-Avo" pitchFamily="2" charset="0"/>
              </a:rPr>
              <a:t>chuaån</a:t>
            </a:r>
            <a:r>
              <a:rPr lang="en-US" sz="2400" dirty="0" smtClean="0">
                <a:latin typeface="VNI-Avo" pitchFamily="2" charset="0"/>
              </a:rPr>
              <a:t> </a:t>
            </a:r>
            <a:r>
              <a:rPr lang="en-US" sz="2400" dirty="0" err="1" smtClean="0">
                <a:latin typeface="VNI-Avo" pitchFamily="2" charset="0"/>
              </a:rPr>
              <a:t>bò</a:t>
            </a:r>
            <a:r>
              <a:rPr lang="en-US" sz="2400" dirty="0" smtClean="0">
                <a:latin typeface="VNI-Avo" pitchFamily="2" charset="0"/>
              </a:rPr>
              <a:t> </a:t>
            </a:r>
            <a:r>
              <a:rPr lang="en-US" sz="2400" dirty="0" err="1" smtClean="0">
                <a:latin typeface="VNI-Avo" pitchFamily="2" charset="0"/>
              </a:rPr>
              <a:t>ngaøy</a:t>
            </a:r>
            <a:r>
              <a:rPr lang="en-US" sz="2400" dirty="0">
                <a:latin typeface="VNI-Avo" pitchFamily="2" charset="0"/>
              </a:rPr>
              <a:t> </a:t>
            </a:r>
            <a:r>
              <a:rPr lang="en-US" sz="2400" dirty="0" err="1" smtClean="0">
                <a:latin typeface="VNI-Avo" pitchFamily="2" charset="0"/>
              </a:rPr>
              <a:t>mai</a:t>
            </a:r>
            <a:r>
              <a:rPr lang="en-US" sz="2400" dirty="0" smtClean="0">
                <a:latin typeface="VNI-Avo" pitchFamily="2" charset="0"/>
              </a:rPr>
              <a:t> </a:t>
            </a:r>
            <a:r>
              <a:rPr lang="en-US" sz="2400" dirty="0" err="1" smtClean="0">
                <a:latin typeface="VNI-Avo" pitchFamily="2" charset="0"/>
              </a:rPr>
              <a:t>ñi</a:t>
            </a:r>
            <a:r>
              <a:rPr lang="en-US" sz="2400" dirty="0" smtClean="0">
                <a:latin typeface="VNI-Avo" pitchFamily="2" charset="0"/>
              </a:rPr>
              <a:t> </a:t>
            </a:r>
            <a:r>
              <a:rPr lang="en-US" sz="2400" dirty="0" err="1" smtClean="0">
                <a:latin typeface="VNI-Avo" pitchFamily="2" charset="0"/>
              </a:rPr>
              <a:t>hoïc</a:t>
            </a:r>
            <a:r>
              <a:rPr lang="en-US" sz="2400" dirty="0" smtClean="0">
                <a:latin typeface="VNI-Avo" pitchFamily="2" charset="0"/>
              </a:rPr>
              <a:t>.</a:t>
            </a:r>
            <a:endParaRPr lang="en-US" sz="2400" dirty="0">
              <a:latin typeface="VNI-Avo" pitchFamily="2" charset="0"/>
            </a:endParaRPr>
          </a:p>
        </p:txBody>
      </p:sp>
      <p:sp>
        <p:nvSpPr>
          <p:cNvPr id="11" name="TextBox 10"/>
          <p:cNvSpPr txBox="1"/>
          <p:nvPr/>
        </p:nvSpPr>
        <p:spPr>
          <a:xfrm>
            <a:off x="6716745" y="3793145"/>
            <a:ext cx="5170455" cy="1200329"/>
          </a:xfrm>
          <a:prstGeom prst="rect">
            <a:avLst/>
          </a:prstGeom>
          <a:noFill/>
        </p:spPr>
        <p:txBody>
          <a:bodyPr wrap="square" rtlCol="0">
            <a:spAutoFit/>
          </a:bodyPr>
          <a:lstStyle/>
          <a:p>
            <a:pPr algn="just"/>
            <a:r>
              <a:rPr lang="en-US" sz="2400" dirty="0" smtClean="0">
                <a:latin typeface="VNI-Avo" pitchFamily="2" charset="0"/>
              </a:rPr>
              <a:t>2. </a:t>
            </a:r>
            <a:r>
              <a:rPr lang="en-US" sz="2400" dirty="0" err="1" smtClean="0">
                <a:latin typeface="VNI-Avo" pitchFamily="2" charset="0"/>
              </a:rPr>
              <a:t>Teân</a:t>
            </a:r>
            <a:r>
              <a:rPr lang="en-US" sz="2400" dirty="0" smtClean="0">
                <a:latin typeface="VNI-Avo" pitchFamily="2" charset="0"/>
              </a:rPr>
              <a:t> </a:t>
            </a:r>
            <a:r>
              <a:rPr lang="en-US" sz="2400" dirty="0" err="1" smtClean="0">
                <a:latin typeface="VNI-Avo" pitchFamily="2" charset="0"/>
              </a:rPr>
              <a:t>caùc</a:t>
            </a:r>
            <a:r>
              <a:rPr lang="en-US" sz="2400" dirty="0" smtClean="0">
                <a:latin typeface="VNI-Avo" pitchFamily="2" charset="0"/>
              </a:rPr>
              <a:t> </a:t>
            </a:r>
            <a:r>
              <a:rPr lang="en-US" sz="2400" dirty="0" err="1" smtClean="0">
                <a:latin typeface="VNI-Avo" pitchFamily="2" charset="0"/>
              </a:rPr>
              <a:t>ñoà</a:t>
            </a:r>
            <a:r>
              <a:rPr lang="en-US" sz="2400" dirty="0" smtClean="0">
                <a:latin typeface="VNI-Avo" pitchFamily="2" charset="0"/>
              </a:rPr>
              <a:t> </a:t>
            </a:r>
            <a:r>
              <a:rPr lang="en-US" sz="2400" dirty="0" err="1" smtClean="0">
                <a:latin typeface="VNI-Avo" pitchFamily="2" charset="0"/>
              </a:rPr>
              <a:t>duøng</a:t>
            </a:r>
            <a:r>
              <a:rPr lang="en-US" sz="2400" dirty="0" smtClean="0">
                <a:latin typeface="VNI-Avo" pitchFamily="2" charset="0"/>
              </a:rPr>
              <a:t> </a:t>
            </a:r>
            <a:r>
              <a:rPr lang="en-US" sz="2400" dirty="0" err="1" smtClean="0">
                <a:latin typeface="VNI-Avo" pitchFamily="2" charset="0"/>
              </a:rPr>
              <a:t>hoïc</a:t>
            </a:r>
            <a:r>
              <a:rPr lang="en-US" sz="2400" dirty="0" smtClean="0">
                <a:latin typeface="VNI-Avo" pitchFamily="2" charset="0"/>
              </a:rPr>
              <a:t> </a:t>
            </a:r>
            <a:r>
              <a:rPr lang="en-US" sz="2400" dirty="0" err="1" smtClean="0">
                <a:latin typeface="VNI-Avo" pitchFamily="2" charset="0"/>
              </a:rPr>
              <a:t>taäp</a:t>
            </a:r>
            <a:r>
              <a:rPr lang="en-US" sz="2400" dirty="0" smtClean="0">
                <a:latin typeface="VNI-Avo" pitchFamily="2" charset="0"/>
              </a:rPr>
              <a:t> </a:t>
            </a:r>
            <a:r>
              <a:rPr lang="en-US" sz="2400" dirty="0" err="1" smtClean="0">
                <a:latin typeface="VNI-Avo" pitchFamily="2" charset="0"/>
              </a:rPr>
              <a:t>coù</a:t>
            </a:r>
            <a:r>
              <a:rPr lang="en-US" sz="2400" dirty="0" smtClean="0">
                <a:latin typeface="VNI-Avo" pitchFamily="2" charset="0"/>
              </a:rPr>
              <a:t> </a:t>
            </a:r>
            <a:r>
              <a:rPr lang="en-US" sz="2400" dirty="0" err="1" smtClean="0">
                <a:latin typeface="VNI-Avo" pitchFamily="2" charset="0"/>
              </a:rPr>
              <a:t>trong</a:t>
            </a:r>
            <a:r>
              <a:rPr lang="en-US" sz="2400" dirty="0" smtClean="0">
                <a:latin typeface="VNI-Avo" pitchFamily="2" charset="0"/>
              </a:rPr>
              <a:t> </a:t>
            </a:r>
            <a:r>
              <a:rPr lang="en-US" sz="2400" dirty="0" err="1" smtClean="0">
                <a:latin typeface="VNI-Avo" pitchFamily="2" charset="0"/>
              </a:rPr>
              <a:t>böùc</a:t>
            </a:r>
            <a:r>
              <a:rPr lang="en-US" sz="2400" dirty="0" smtClean="0">
                <a:latin typeface="VNI-Avo" pitchFamily="2" charset="0"/>
              </a:rPr>
              <a:t> </a:t>
            </a:r>
            <a:r>
              <a:rPr lang="en-US" sz="2400" dirty="0" err="1" smtClean="0">
                <a:latin typeface="VNI-Avo" pitchFamily="2" charset="0"/>
              </a:rPr>
              <a:t>tranh</a:t>
            </a:r>
            <a:r>
              <a:rPr lang="en-US" sz="2400" dirty="0" smtClean="0">
                <a:latin typeface="VNI-Avo" pitchFamily="2" charset="0"/>
              </a:rPr>
              <a:t>: </a:t>
            </a:r>
            <a:r>
              <a:rPr lang="en-US" sz="2400" dirty="0" err="1" smtClean="0">
                <a:latin typeface="VNI-Avo" pitchFamily="2" charset="0"/>
              </a:rPr>
              <a:t>Saùch</a:t>
            </a:r>
            <a:r>
              <a:rPr lang="en-US" sz="2400" dirty="0" smtClean="0">
                <a:latin typeface="VNI-Avo" pitchFamily="2" charset="0"/>
              </a:rPr>
              <a:t>, </a:t>
            </a:r>
            <a:r>
              <a:rPr lang="en-US" sz="2400" dirty="0" err="1" smtClean="0">
                <a:latin typeface="VNI-Avo" pitchFamily="2" charset="0"/>
              </a:rPr>
              <a:t>vôû</a:t>
            </a:r>
            <a:r>
              <a:rPr lang="en-US" sz="2400" dirty="0" smtClean="0">
                <a:latin typeface="VNI-Avo" pitchFamily="2" charset="0"/>
              </a:rPr>
              <a:t>, </a:t>
            </a:r>
            <a:r>
              <a:rPr lang="en-US" sz="2400" dirty="0" err="1" smtClean="0">
                <a:latin typeface="VNI-Avo" pitchFamily="2" charset="0"/>
              </a:rPr>
              <a:t>hoäp</a:t>
            </a:r>
            <a:r>
              <a:rPr lang="en-US" sz="2400" dirty="0" smtClean="0">
                <a:latin typeface="VNI-Avo" pitchFamily="2" charset="0"/>
              </a:rPr>
              <a:t> </a:t>
            </a:r>
            <a:r>
              <a:rPr lang="en-US" sz="2400" dirty="0" err="1" smtClean="0">
                <a:latin typeface="VNI-Avo" pitchFamily="2" charset="0"/>
              </a:rPr>
              <a:t>buùt</a:t>
            </a:r>
            <a:r>
              <a:rPr lang="en-US" sz="2400" dirty="0" smtClean="0">
                <a:latin typeface="VNI-Avo" pitchFamily="2" charset="0"/>
              </a:rPr>
              <a:t>, </a:t>
            </a:r>
            <a:r>
              <a:rPr lang="en-US" sz="2400" dirty="0" err="1" smtClean="0">
                <a:latin typeface="VNI-Avo" pitchFamily="2" charset="0"/>
              </a:rPr>
              <a:t>thöôùc</a:t>
            </a:r>
            <a:r>
              <a:rPr lang="en-US" sz="2400" dirty="0" smtClean="0">
                <a:latin typeface="VNI-Avo" pitchFamily="2" charset="0"/>
              </a:rPr>
              <a:t> </a:t>
            </a:r>
            <a:r>
              <a:rPr lang="en-US" sz="2400" dirty="0" err="1" smtClean="0">
                <a:latin typeface="VNI-Avo" pitchFamily="2" charset="0"/>
              </a:rPr>
              <a:t>keû</a:t>
            </a:r>
            <a:r>
              <a:rPr lang="en-US" sz="2400" dirty="0" smtClean="0">
                <a:latin typeface="VNI-Avo" pitchFamily="2" charset="0"/>
              </a:rPr>
              <a:t>, </a:t>
            </a:r>
            <a:r>
              <a:rPr lang="en-US" sz="2400" dirty="0" err="1" smtClean="0">
                <a:latin typeface="VNI-Avo" pitchFamily="2" charset="0"/>
              </a:rPr>
              <a:t>buùt</a:t>
            </a:r>
            <a:r>
              <a:rPr lang="en-US" sz="2400" dirty="0" smtClean="0">
                <a:latin typeface="VNI-Avo" pitchFamily="2" charset="0"/>
              </a:rPr>
              <a:t> </a:t>
            </a:r>
            <a:r>
              <a:rPr lang="en-US" sz="2400" dirty="0" err="1" smtClean="0">
                <a:latin typeface="VNI-Avo" pitchFamily="2" charset="0"/>
              </a:rPr>
              <a:t>maøu</a:t>
            </a:r>
            <a:r>
              <a:rPr lang="en-US" sz="2400" dirty="0" smtClean="0">
                <a:latin typeface="VNI-Avo" pitchFamily="2" charset="0"/>
              </a:rPr>
              <a:t>, </a:t>
            </a:r>
            <a:r>
              <a:rPr lang="en-US" sz="2400" dirty="0" err="1" smtClean="0">
                <a:latin typeface="VNI-Avo" pitchFamily="2" charset="0"/>
              </a:rPr>
              <a:t>caëp</a:t>
            </a:r>
            <a:r>
              <a:rPr lang="en-US" sz="2400" dirty="0" smtClean="0">
                <a:latin typeface="VNI-Avo" pitchFamily="2" charset="0"/>
              </a:rPr>
              <a:t>.</a:t>
            </a:r>
            <a:endParaRPr lang="en-US" sz="2400" dirty="0">
              <a:latin typeface="VNI-Avo" pitchFamily="2" charset="0"/>
            </a:endParaRPr>
          </a:p>
        </p:txBody>
      </p:sp>
      <p:sp>
        <p:nvSpPr>
          <p:cNvPr id="2" name="Right Arrow 1"/>
          <p:cNvSpPr/>
          <p:nvPr/>
        </p:nvSpPr>
        <p:spPr>
          <a:xfrm rot="4042236">
            <a:off x="1261427" y="5014946"/>
            <a:ext cx="381000" cy="426959"/>
          </a:xfrm>
          <a:prstGeom prst="right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 name="Right Arrow 11"/>
          <p:cNvSpPr/>
          <p:nvPr/>
        </p:nvSpPr>
        <p:spPr>
          <a:xfrm rot="19457779">
            <a:off x="1384180" y="6243251"/>
            <a:ext cx="381000" cy="426959"/>
          </a:xfrm>
          <a:prstGeom prst="right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Right Arrow 12"/>
          <p:cNvSpPr/>
          <p:nvPr/>
        </p:nvSpPr>
        <p:spPr>
          <a:xfrm rot="4992757">
            <a:off x="2192269" y="5552009"/>
            <a:ext cx="381000" cy="344665"/>
          </a:xfrm>
          <a:prstGeom prst="right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Right Arrow 13"/>
          <p:cNvSpPr/>
          <p:nvPr/>
        </p:nvSpPr>
        <p:spPr>
          <a:xfrm rot="3984612">
            <a:off x="3281775" y="5255713"/>
            <a:ext cx="381000" cy="426959"/>
          </a:xfrm>
          <a:prstGeom prst="right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 name="Right Arrow 14"/>
          <p:cNvSpPr/>
          <p:nvPr/>
        </p:nvSpPr>
        <p:spPr>
          <a:xfrm rot="6303626">
            <a:off x="4560947" y="4957293"/>
            <a:ext cx="381000" cy="426959"/>
          </a:xfrm>
          <a:prstGeom prst="right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6" name="Right Arrow 15"/>
          <p:cNvSpPr/>
          <p:nvPr/>
        </p:nvSpPr>
        <p:spPr>
          <a:xfrm rot="6303626">
            <a:off x="5116453" y="5414493"/>
            <a:ext cx="381000" cy="426959"/>
          </a:xfrm>
          <a:prstGeom prst="right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0040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circle(in)">
                                      <p:cBhvr>
                                        <p:cTn id="63" dur="2000"/>
                                        <p:tgtEl>
                                          <p:spTgt spid="4"/>
                                        </p:tgtEl>
                                      </p:cBhvr>
                                    </p:animEffect>
                                  </p:childTnLst>
                                </p:cTn>
                              </p:par>
                              <p:par>
                                <p:cTn id="64" presetID="6" presetClass="entr" presetSubtype="16"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circle(in)">
                                      <p:cBhvr>
                                        <p:cTn id="6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19" grpId="0"/>
      <p:bldP spid="10" grpId="0"/>
      <p:bldP spid="11" grpId="0"/>
      <p:bldP spid="2" grpId="0" animBg="1"/>
      <p:bldP spid="12" grpId="0" animBg="1"/>
      <p:bldP spid="13"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ình ảnh Xanh Lá Cây Bảng đen Phim Hoạt Hình Bảng đen Phim Hoạt Hình, đáng  Yêu, Bảng đen Dễ Thương, Bảng Vẽ Phác Thảo Vector và PNG với nền trong suốt"/>
          <p:cNvPicPr>
            <a:picLocks noChangeAspect="1" noChangeArrowheads="1"/>
          </p:cNvPicPr>
          <p:nvPr/>
        </p:nvPicPr>
        <p:blipFill rotWithShape="1">
          <a:blip r:embed="rId3">
            <a:extLst>
              <a:ext uri="{28A0092B-C50C-407E-A947-70E740481C1C}">
                <a14:useLocalDpi xmlns:a14="http://schemas.microsoft.com/office/drawing/2010/main" val="0"/>
              </a:ext>
            </a:extLst>
          </a:blip>
          <a:srcRect l="17260" t="15516" r="17316" b="45677"/>
          <a:stretch/>
        </p:blipFill>
        <p:spPr bwMode="auto">
          <a:xfrm>
            <a:off x="0" y="0"/>
            <a:ext cx="12268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3679021" y="420709"/>
            <a:ext cx="5943600" cy="553998"/>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000" b="1" dirty="0" err="1" smtClean="0">
                <a:ln/>
                <a:solidFill>
                  <a:schemeClr val="bg1"/>
                </a:solidFill>
                <a:latin typeface="VNI-Avo" pitchFamily="2" charset="0"/>
              </a:rPr>
              <a:t>Trong</a:t>
            </a:r>
            <a:r>
              <a:rPr lang="en-US" sz="3000" b="1" dirty="0" smtClean="0">
                <a:ln/>
                <a:solidFill>
                  <a:schemeClr val="bg1"/>
                </a:solidFill>
                <a:latin typeface="VNI-Avo" pitchFamily="2" charset="0"/>
              </a:rPr>
              <a:t> </a:t>
            </a:r>
            <a:r>
              <a:rPr lang="en-US" sz="3000" b="1" dirty="0" err="1" smtClean="0">
                <a:ln/>
                <a:solidFill>
                  <a:schemeClr val="bg1"/>
                </a:solidFill>
                <a:latin typeface="VNI-Avo" pitchFamily="2" charset="0"/>
              </a:rPr>
              <a:t>chieác</a:t>
            </a:r>
            <a:r>
              <a:rPr lang="en-US" sz="3000" b="1" dirty="0" smtClean="0">
                <a:ln/>
                <a:solidFill>
                  <a:schemeClr val="bg1"/>
                </a:solidFill>
                <a:latin typeface="VNI-Avo" pitchFamily="2" charset="0"/>
              </a:rPr>
              <a:t> </a:t>
            </a:r>
            <a:r>
              <a:rPr lang="en-US" sz="3000" b="1" dirty="0" err="1" smtClean="0">
                <a:ln/>
                <a:solidFill>
                  <a:schemeClr val="bg1"/>
                </a:solidFill>
                <a:latin typeface="VNI-Avo" pitchFamily="2" charset="0"/>
              </a:rPr>
              <a:t>caëp</a:t>
            </a:r>
            <a:r>
              <a:rPr lang="en-US" sz="3000" b="1" dirty="0" smtClean="0">
                <a:ln/>
                <a:solidFill>
                  <a:schemeClr val="bg1"/>
                </a:solidFill>
                <a:latin typeface="VNI-Avo" pitchFamily="2" charset="0"/>
              </a:rPr>
              <a:t> </a:t>
            </a:r>
            <a:r>
              <a:rPr lang="en-US" sz="3000" b="1" dirty="0" err="1" smtClean="0">
                <a:ln/>
                <a:solidFill>
                  <a:schemeClr val="bg1"/>
                </a:solidFill>
                <a:latin typeface="VNI-Avo" pitchFamily="2" charset="0"/>
              </a:rPr>
              <a:t>cuûa</a:t>
            </a:r>
            <a:r>
              <a:rPr lang="en-US" sz="3000" b="1" dirty="0" smtClean="0">
                <a:ln/>
                <a:solidFill>
                  <a:schemeClr val="bg1"/>
                </a:solidFill>
                <a:latin typeface="VNI-Avo" pitchFamily="2" charset="0"/>
              </a:rPr>
              <a:t> </a:t>
            </a:r>
            <a:r>
              <a:rPr lang="en-US" sz="3000" b="1" dirty="0" err="1" smtClean="0">
                <a:ln/>
                <a:solidFill>
                  <a:schemeClr val="bg1"/>
                </a:solidFill>
                <a:latin typeface="VNI-Avo" pitchFamily="2" charset="0"/>
              </a:rPr>
              <a:t>em</a:t>
            </a:r>
            <a:endParaRPr lang="en-US" sz="3000" b="1" dirty="0">
              <a:ln/>
              <a:solidFill>
                <a:schemeClr val="bg1"/>
              </a:solidFill>
              <a:latin typeface="VNI-Avo" pitchFamily="2" charset="0"/>
            </a:endParaRPr>
          </a:p>
        </p:txBody>
      </p:sp>
      <p:sp>
        <p:nvSpPr>
          <p:cNvPr id="35" name="Rectangle 34"/>
          <p:cNvSpPr/>
          <p:nvPr/>
        </p:nvSpPr>
        <p:spPr>
          <a:xfrm>
            <a:off x="2101642" y="1185591"/>
            <a:ext cx="2083151" cy="4688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200" dirty="0" err="1" smtClean="0">
                <a:solidFill>
                  <a:srgbClr val="CCECFF"/>
                </a:solidFill>
                <a:latin typeface="VNI-Avo" pitchFamily="2" charset="0"/>
              </a:rPr>
              <a:t>Em</a:t>
            </a:r>
            <a:r>
              <a:rPr lang="en-US" sz="2200" dirty="0" smtClean="0">
                <a:solidFill>
                  <a:srgbClr val="CCECFF"/>
                </a:solidFill>
                <a:latin typeface="VNI-Avo" pitchFamily="2" charset="0"/>
              </a:rPr>
              <a:t> </a:t>
            </a:r>
            <a:r>
              <a:rPr lang="en-US" sz="2200" dirty="0" err="1" smtClean="0">
                <a:solidFill>
                  <a:srgbClr val="CCECFF"/>
                </a:solidFill>
                <a:latin typeface="VNI-Avo" pitchFamily="2" charset="0"/>
              </a:rPr>
              <a:t>coù</a:t>
            </a:r>
            <a:r>
              <a:rPr lang="en-US" sz="2200" dirty="0" smtClean="0">
                <a:solidFill>
                  <a:srgbClr val="CCECFF"/>
                </a:solidFill>
                <a:latin typeface="VNI-Avo" pitchFamily="2" charset="0"/>
              </a:rPr>
              <a:t> </a:t>
            </a:r>
            <a:r>
              <a:rPr lang="en-US" sz="2200" dirty="0" err="1" smtClean="0">
                <a:solidFill>
                  <a:srgbClr val="CCECFF"/>
                </a:solidFill>
                <a:latin typeface="VNI-Avo" pitchFamily="2" charset="0"/>
              </a:rPr>
              <a:t>nhieàu</a:t>
            </a:r>
            <a:endParaRPr lang="en-US" sz="2200" dirty="0">
              <a:solidFill>
                <a:srgbClr val="CCECFF"/>
              </a:solidFill>
              <a:latin typeface="VNI-Avo" pitchFamily="2" charset="0"/>
            </a:endParaRPr>
          </a:p>
        </p:txBody>
      </p:sp>
      <p:sp>
        <p:nvSpPr>
          <p:cNvPr id="36" name="Rectangle 35"/>
          <p:cNvSpPr/>
          <p:nvPr/>
        </p:nvSpPr>
        <p:spPr>
          <a:xfrm>
            <a:off x="2101641" y="1545850"/>
            <a:ext cx="1932281" cy="43146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200" dirty="0" err="1" smtClean="0">
                <a:solidFill>
                  <a:srgbClr val="CCECFF"/>
                </a:solidFill>
                <a:latin typeface="VNI-Avo" pitchFamily="2" charset="0"/>
              </a:rPr>
              <a:t>Naèm</a:t>
            </a:r>
            <a:r>
              <a:rPr lang="en-US" sz="2200" dirty="0" smtClean="0">
                <a:solidFill>
                  <a:srgbClr val="CCECFF"/>
                </a:solidFill>
                <a:latin typeface="VNI-Avo" pitchFamily="2" charset="0"/>
              </a:rPr>
              <a:t> </a:t>
            </a:r>
            <a:r>
              <a:rPr lang="en-US" sz="2200" dirty="0" err="1" smtClean="0">
                <a:solidFill>
                  <a:srgbClr val="CCECFF"/>
                </a:solidFill>
                <a:latin typeface="VNI-Avo" pitchFamily="2" charset="0"/>
              </a:rPr>
              <a:t>ngoan</a:t>
            </a:r>
            <a:r>
              <a:rPr lang="en-US" sz="2200" dirty="0" smtClean="0">
                <a:solidFill>
                  <a:srgbClr val="CCECFF"/>
                </a:solidFill>
                <a:latin typeface="VNI-Avo" pitchFamily="2" charset="0"/>
              </a:rPr>
              <a:t> </a:t>
            </a:r>
            <a:endParaRPr lang="en-US" sz="2200" dirty="0">
              <a:solidFill>
                <a:srgbClr val="CCECFF"/>
              </a:solidFill>
              <a:latin typeface="VNI-Avo" pitchFamily="2" charset="0"/>
            </a:endParaRPr>
          </a:p>
        </p:txBody>
      </p:sp>
      <p:sp>
        <p:nvSpPr>
          <p:cNvPr id="37" name="Rectangle 36"/>
          <p:cNvSpPr/>
          <p:nvPr/>
        </p:nvSpPr>
        <p:spPr>
          <a:xfrm>
            <a:off x="2115710" y="1899696"/>
            <a:ext cx="1760685" cy="36475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200" dirty="0" err="1" smtClean="0">
                <a:solidFill>
                  <a:srgbClr val="CCECFF"/>
                </a:solidFill>
                <a:latin typeface="VNI-Avo" pitchFamily="2" charset="0"/>
              </a:rPr>
              <a:t>Gaày</a:t>
            </a:r>
            <a:r>
              <a:rPr lang="en-US" sz="2200" dirty="0" smtClean="0">
                <a:solidFill>
                  <a:srgbClr val="CCECFF"/>
                </a:solidFill>
                <a:latin typeface="VNI-Avo" pitchFamily="2" charset="0"/>
              </a:rPr>
              <a:t> </a:t>
            </a:r>
            <a:r>
              <a:rPr lang="en-US" sz="2200" dirty="0" err="1" smtClean="0">
                <a:solidFill>
                  <a:srgbClr val="CCECFF"/>
                </a:solidFill>
                <a:latin typeface="VNI-Avo" pitchFamily="2" charset="0"/>
              </a:rPr>
              <a:t>nhom</a:t>
            </a:r>
            <a:endParaRPr lang="en-US" sz="2200" dirty="0">
              <a:solidFill>
                <a:srgbClr val="CCECFF"/>
              </a:solidFill>
              <a:latin typeface="VNI-Avo" pitchFamily="2" charset="0"/>
            </a:endParaRPr>
          </a:p>
        </p:txBody>
      </p:sp>
      <p:sp>
        <p:nvSpPr>
          <p:cNvPr id="38" name="Rectangle 37"/>
          <p:cNvSpPr/>
          <p:nvPr/>
        </p:nvSpPr>
        <p:spPr>
          <a:xfrm>
            <a:off x="2101642" y="2222251"/>
            <a:ext cx="1774753" cy="4274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200" dirty="0" err="1" smtClean="0">
                <a:solidFill>
                  <a:srgbClr val="CCECFF"/>
                </a:solidFill>
                <a:latin typeface="VNI-Avo" pitchFamily="2" charset="0"/>
              </a:rPr>
              <a:t>Thích</a:t>
            </a:r>
            <a:r>
              <a:rPr lang="en-US" sz="2200" dirty="0" smtClean="0">
                <a:solidFill>
                  <a:srgbClr val="CCECFF"/>
                </a:solidFill>
                <a:latin typeface="VNI-Avo" pitchFamily="2" charset="0"/>
              </a:rPr>
              <a:t> </a:t>
            </a:r>
            <a:r>
              <a:rPr lang="en-US" sz="2200" dirty="0" err="1" smtClean="0">
                <a:solidFill>
                  <a:srgbClr val="CCECFF"/>
                </a:solidFill>
                <a:latin typeface="VNI-Avo" pitchFamily="2" charset="0"/>
              </a:rPr>
              <a:t>saïch</a:t>
            </a:r>
            <a:endParaRPr lang="en-US" sz="2200" dirty="0">
              <a:solidFill>
                <a:srgbClr val="CCECFF"/>
              </a:solidFill>
              <a:latin typeface="VNI-Avo" pitchFamily="2" charset="0"/>
            </a:endParaRPr>
          </a:p>
        </p:txBody>
      </p:sp>
      <p:sp>
        <p:nvSpPr>
          <p:cNvPr id="41" name="Rectangle 40"/>
          <p:cNvSpPr/>
          <p:nvPr/>
        </p:nvSpPr>
        <p:spPr>
          <a:xfrm>
            <a:off x="2896675" y="2690069"/>
            <a:ext cx="2715346" cy="5716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200" dirty="0" err="1" smtClean="0">
                <a:solidFill>
                  <a:srgbClr val="CCECFF"/>
                </a:solidFill>
                <a:latin typeface="VNI-Avo" pitchFamily="2" charset="0"/>
              </a:rPr>
              <a:t>Nhöõng</a:t>
            </a:r>
            <a:r>
              <a:rPr lang="en-US" sz="2200" dirty="0" smtClean="0">
                <a:solidFill>
                  <a:srgbClr val="CCECFF"/>
                </a:solidFill>
                <a:latin typeface="VNI-Avo" pitchFamily="2" charset="0"/>
              </a:rPr>
              <a:t> </a:t>
            </a:r>
            <a:r>
              <a:rPr lang="en-US" sz="2200" dirty="0" err="1" smtClean="0">
                <a:solidFill>
                  <a:srgbClr val="CCECFF"/>
                </a:solidFill>
                <a:latin typeface="VNI-Avo" pitchFamily="2" charset="0"/>
              </a:rPr>
              <a:t>trang</a:t>
            </a:r>
            <a:r>
              <a:rPr lang="en-US" sz="2200" dirty="0" smtClean="0">
                <a:solidFill>
                  <a:srgbClr val="CCECFF"/>
                </a:solidFill>
                <a:latin typeface="VNI-Avo" pitchFamily="2" charset="0"/>
              </a:rPr>
              <a:t> </a:t>
            </a:r>
            <a:r>
              <a:rPr lang="en-US" sz="2200" dirty="0" err="1" smtClean="0">
                <a:solidFill>
                  <a:srgbClr val="CCECFF"/>
                </a:solidFill>
                <a:latin typeface="VNI-Avo" pitchFamily="2" charset="0"/>
              </a:rPr>
              <a:t>saùch</a:t>
            </a:r>
            <a:endParaRPr lang="en-US" sz="2200" dirty="0">
              <a:solidFill>
                <a:srgbClr val="CCECFF"/>
              </a:solidFill>
              <a:latin typeface="VNI-Avo" pitchFamily="2" charset="0"/>
            </a:endParaRPr>
          </a:p>
        </p:txBody>
      </p:sp>
      <p:sp>
        <p:nvSpPr>
          <p:cNvPr id="43" name="Rectangle 42"/>
          <p:cNvSpPr/>
          <p:nvPr/>
        </p:nvSpPr>
        <p:spPr>
          <a:xfrm>
            <a:off x="2896675" y="3009127"/>
            <a:ext cx="2102790"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200" dirty="0" err="1" smtClean="0">
                <a:solidFill>
                  <a:srgbClr val="CCECFF"/>
                </a:solidFill>
                <a:latin typeface="VNI-Avo" pitchFamily="2" charset="0"/>
              </a:rPr>
              <a:t>Bieát</a:t>
            </a:r>
            <a:r>
              <a:rPr lang="en-US" sz="2200" dirty="0" smtClean="0">
                <a:solidFill>
                  <a:srgbClr val="CCECFF"/>
                </a:solidFill>
                <a:latin typeface="VNI-Avo" pitchFamily="2" charset="0"/>
              </a:rPr>
              <a:t> </a:t>
            </a:r>
            <a:r>
              <a:rPr lang="en-US" sz="2200" dirty="0" err="1" smtClean="0">
                <a:solidFill>
                  <a:srgbClr val="CCECFF"/>
                </a:solidFill>
                <a:latin typeface="VNI-Avo" pitchFamily="2" charset="0"/>
              </a:rPr>
              <a:t>raát</a:t>
            </a:r>
            <a:r>
              <a:rPr lang="en-US" sz="2200" dirty="0" smtClean="0">
                <a:solidFill>
                  <a:srgbClr val="CCECFF"/>
                </a:solidFill>
                <a:latin typeface="VNI-Avo" pitchFamily="2" charset="0"/>
              </a:rPr>
              <a:t> </a:t>
            </a:r>
            <a:r>
              <a:rPr lang="en-US" sz="2200" dirty="0" err="1" smtClean="0">
                <a:solidFill>
                  <a:srgbClr val="CCECFF"/>
                </a:solidFill>
                <a:latin typeface="VNI-Avo" pitchFamily="2" charset="0"/>
              </a:rPr>
              <a:t>nhieàu</a:t>
            </a:r>
            <a:endParaRPr lang="en-US" sz="2200" dirty="0">
              <a:solidFill>
                <a:srgbClr val="CCECFF"/>
              </a:solidFill>
              <a:latin typeface="VNI-Avo" pitchFamily="2" charset="0"/>
            </a:endParaRPr>
          </a:p>
        </p:txBody>
      </p:sp>
      <p:sp>
        <p:nvSpPr>
          <p:cNvPr id="44" name="Rectangle 43"/>
          <p:cNvSpPr/>
          <p:nvPr/>
        </p:nvSpPr>
        <p:spPr>
          <a:xfrm>
            <a:off x="2896674" y="3350744"/>
            <a:ext cx="1439769"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200" dirty="0" err="1" smtClean="0">
                <a:solidFill>
                  <a:srgbClr val="CCECFF"/>
                </a:solidFill>
                <a:latin typeface="VNI-Avo" pitchFamily="2" charset="0"/>
              </a:rPr>
              <a:t>Caây</a:t>
            </a:r>
            <a:r>
              <a:rPr lang="en-US" sz="2200" dirty="0" smtClean="0">
                <a:solidFill>
                  <a:srgbClr val="CCECFF"/>
                </a:solidFill>
                <a:latin typeface="VNI-Avo" pitchFamily="2" charset="0"/>
              </a:rPr>
              <a:t> </a:t>
            </a:r>
            <a:r>
              <a:rPr lang="en-US" sz="2200" dirty="0" err="1" smtClean="0">
                <a:solidFill>
                  <a:srgbClr val="CCECFF"/>
                </a:solidFill>
                <a:latin typeface="VNI-Avo" pitchFamily="2" charset="0"/>
              </a:rPr>
              <a:t>buùt</a:t>
            </a:r>
            <a:endParaRPr lang="en-US" sz="2200" dirty="0">
              <a:solidFill>
                <a:srgbClr val="CCECFF"/>
              </a:solidFill>
              <a:latin typeface="VNI-Avo" pitchFamily="2" charset="0"/>
            </a:endParaRPr>
          </a:p>
        </p:txBody>
      </p:sp>
      <p:sp>
        <p:nvSpPr>
          <p:cNvPr id="45" name="Rectangle 44"/>
          <p:cNvSpPr/>
          <p:nvPr/>
        </p:nvSpPr>
        <p:spPr>
          <a:xfrm>
            <a:off x="2896673" y="3686397"/>
            <a:ext cx="2715348"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200" dirty="0" err="1" smtClean="0">
                <a:solidFill>
                  <a:srgbClr val="CCECFF"/>
                </a:solidFill>
                <a:latin typeface="VNI-Avo" pitchFamily="2" charset="0"/>
              </a:rPr>
              <a:t>Cheùp</a:t>
            </a:r>
            <a:r>
              <a:rPr lang="en-US" sz="2200" dirty="0" smtClean="0">
                <a:solidFill>
                  <a:srgbClr val="CCECFF"/>
                </a:solidFill>
                <a:latin typeface="VNI-Avo" pitchFamily="2" charset="0"/>
              </a:rPr>
              <a:t> </a:t>
            </a:r>
            <a:r>
              <a:rPr lang="en-US" sz="2200" dirty="0" err="1" smtClean="0">
                <a:solidFill>
                  <a:srgbClr val="CCECFF"/>
                </a:solidFill>
                <a:latin typeface="VNI-Avo" pitchFamily="2" charset="0"/>
              </a:rPr>
              <a:t>khoâng</a:t>
            </a:r>
            <a:r>
              <a:rPr lang="en-US" sz="2200" dirty="0" smtClean="0">
                <a:solidFill>
                  <a:srgbClr val="CCECFF"/>
                </a:solidFill>
                <a:latin typeface="VNI-Avo" pitchFamily="2" charset="0"/>
              </a:rPr>
              <a:t> </a:t>
            </a:r>
            <a:r>
              <a:rPr lang="en-US" sz="2200" dirty="0" err="1" smtClean="0">
                <a:solidFill>
                  <a:srgbClr val="CCECFF"/>
                </a:solidFill>
                <a:latin typeface="VNI-Avo" pitchFamily="2" charset="0"/>
              </a:rPr>
              <a:t>thieáu</a:t>
            </a:r>
            <a:r>
              <a:rPr lang="en-US" sz="2200" dirty="0" smtClean="0">
                <a:latin typeface="VNI-Avo" pitchFamily="2" charset="0"/>
              </a:rPr>
              <a:t> </a:t>
            </a:r>
            <a:endParaRPr lang="en-US" sz="2200" dirty="0">
              <a:latin typeface="VNI-Avo" pitchFamily="2" charset="0"/>
            </a:endParaRPr>
          </a:p>
        </p:txBody>
      </p:sp>
      <p:sp>
        <p:nvSpPr>
          <p:cNvPr id="58" name="Rectangle 57"/>
          <p:cNvSpPr/>
          <p:nvPr/>
        </p:nvSpPr>
        <p:spPr>
          <a:xfrm>
            <a:off x="3910661" y="4369161"/>
            <a:ext cx="2148433"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200" dirty="0" err="1" smtClean="0">
                <a:solidFill>
                  <a:srgbClr val="CCECFF"/>
                </a:solidFill>
                <a:latin typeface="VNI-Avo" pitchFamily="2" charset="0"/>
              </a:rPr>
              <a:t>Gaëp</a:t>
            </a:r>
            <a:r>
              <a:rPr lang="en-US" sz="2200" dirty="0" smtClean="0">
                <a:solidFill>
                  <a:srgbClr val="CCECFF"/>
                </a:solidFill>
                <a:latin typeface="VNI-Avo" pitchFamily="2" charset="0"/>
              </a:rPr>
              <a:t> </a:t>
            </a:r>
            <a:r>
              <a:rPr lang="en-US" sz="2200" dirty="0" err="1" smtClean="0">
                <a:solidFill>
                  <a:srgbClr val="CCECFF"/>
                </a:solidFill>
                <a:latin typeface="VNI-Avo" pitchFamily="2" charset="0"/>
              </a:rPr>
              <a:t>gôõ</a:t>
            </a:r>
            <a:r>
              <a:rPr lang="en-US" sz="2200" dirty="0" smtClean="0">
                <a:solidFill>
                  <a:srgbClr val="CCECFF"/>
                </a:solidFill>
                <a:latin typeface="VNI-Avo" pitchFamily="2" charset="0"/>
              </a:rPr>
              <a:t> </a:t>
            </a:r>
            <a:r>
              <a:rPr lang="en-US" sz="2200" dirty="0" err="1" smtClean="0">
                <a:solidFill>
                  <a:srgbClr val="CCECFF"/>
                </a:solidFill>
                <a:latin typeface="VNI-Avo" pitchFamily="2" charset="0"/>
              </a:rPr>
              <a:t>nhau</a:t>
            </a:r>
            <a:endParaRPr lang="en-US" sz="2200" dirty="0">
              <a:solidFill>
                <a:srgbClr val="CCECFF"/>
              </a:solidFill>
              <a:latin typeface="VNI-Avo" pitchFamily="2" charset="0"/>
            </a:endParaRPr>
          </a:p>
        </p:txBody>
      </p:sp>
      <p:sp>
        <p:nvSpPr>
          <p:cNvPr id="59" name="Rectangle 58"/>
          <p:cNvSpPr/>
          <p:nvPr/>
        </p:nvSpPr>
        <p:spPr>
          <a:xfrm>
            <a:off x="3883363" y="4816931"/>
            <a:ext cx="1450999" cy="35603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200" dirty="0" err="1" smtClean="0">
                <a:solidFill>
                  <a:srgbClr val="CCECFF"/>
                </a:solidFill>
                <a:latin typeface="VNI-Avo" pitchFamily="2" charset="0"/>
              </a:rPr>
              <a:t>Laøm</a:t>
            </a:r>
            <a:r>
              <a:rPr lang="en-US" sz="2200" dirty="0" smtClean="0">
                <a:solidFill>
                  <a:srgbClr val="CCECFF"/>
                </a:solidFill>
                <a:latin typeface="VNI-Avo" pitchFamily="2" charset="0"/>
              </a:rPr>
              <a:t> </a:t>
            </a:r>
            <a:r>
              <a:rPr lang="en-US" sz="2200" dirty="0" err="1" smtClean="0">
                <a:solidFill>
                  <a:srgbClr val="CCECFF"/>
                </a:solidFill>
                <a:latin typeface="VNI-Avo" pitchFamily="2" charset="0"/>
              </a:rPr>
              <a:t>sao</a:t>
            </a:r>
            <a:endParaRPr lang="en-US" sz="2200" dirty="0">
              <a:solidFill>
                <a:srgbClr val="CCECFF"/>
              </a:solidFill>
              <a:latin typeface="VNI-Avo" pitchFamily="2" charset="0"/>
            </a:endParaRPr>
          </a:p>
        </p:txBody>
      </p:sp>
      <p:sp>
        <p:nvSpPr>
          <p:cNvPr id="60" name="Rectangle 59"/>
          <p:cNvSpPr/>
          <p:nvPr/>
        </p:nvSpPr>
        <p:spPr>
          <a:xfrm>
            <a:off x="3893066" y="5046108"/>
            <a:ext cx="1879973"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200" dirty="0" err="1" smtClean="0">
                <a:solidFill>
                  <a:srgbClr val="CCECFF"/>
                </a:solidFill>
                <a:latin typeface="VNI-Avo" pitchFamily="2" charset="0"/>
              </a:rPr>
              <a:t>Muoán</a:t>
            </a:r>
            <a:r>
              <a:rPr lang="en-US" sz="2200" dirty="0" smtClean="0">
                <a:solidFill>
                  <a:srgbClr val="CCECFF"/>
                </a:solidFill>
                <a:latin typeface="VNI-Avo" pitchFamily="2" charset="0"/>
              </a:rPr>
              <a:t> </a:t>
            </a:r>
            <a:r>
              <a:rPr lang="en-US" sz="2200" dirty="0" err="1" smtClean="0">
                <a:solidFill>
                  <a:srgbClr val="CCECFF"/>
                </a:solidFill>
                <a:latin typeface="VNI-Avo" pitchFamily="2" charset="0"/>
              </a:rPr>
              <a:t>nghe</a:t>
            </a:r>
            <a:endParaRPr lang="en-US" sz="2200" dirty="0">
              <a:solidFill>
                <a:srgbClr val="CCECFF"/>
              </a:solidFill>
              <a:latin typeface="VNI-Avo" pitchFamily="2" charset="0"/>
            </a:endParaRPr>
          </a:p>
        </p:txBody>
      </p:sp>
      <p:sp>
        <p:nvSpPr>
          <p:cNvPr id="61" name="Rectangle 60"/>
          <p:cNvSpPr/>
          <p:nvPr/>
        </p:nvSpPr>
        <p:spPr>
          <a:xfrm>
            <a:off x="3914007" y="5396777"/>
            <a:ext cx="1208753"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200" dirty="0" err="1" smtClean="0">
                <a:solidFill>
                  <a:srgbClr val="CCECFF"/>
                </a:solidFill>
                <a:latin typeface="VNI-Avo" pitchFamily="2" charset="0"/>
              </a:rPr>
              <a:t>Em</a:t>
            </a:r>
            <a:r>
              <a:rPr lang="en-US" sz="2200" dirty="0" smtClean="0">
                <a:solidFill>
                  <a:srgbClr val="CCECFF"/>
                </a:solidFill>
                <a:latin typeface="VNI-Avo" pitchFamily="2" charset="0"/>
              </a:rPr>
              <a:t> </a:t>
            </a:r>
            <a:r>
              <a:rPr lang="en-US" sz="2200" dirty="0" err="1" smtClean="0">
                <a:solidFill>
                  <a:srgbClr val="CCECFF"/>
                </a:solidFill>
                <a:latin typeface="VNI-Avo" pitchFamily="2" charset="0"/>
              </a:rPr>
              <a:t>môû</a:t>
            </a:r>
            <a:r>
              <a:rPr lang="en-US" sz="2200" dirty="0" smtClean="0">
                <a:solidFill>
                  <a:srgbClr val="CCECFF"/>
                </a:solidFill>
                <a:latin typeface="VNI-Avo" pitchFamily="2" charset="0"/>
              </a:rPr>
              <a:t> </a:t>
            </a:r>
            <a:endParaRPr lang="en-US" sz="2200" dirty="0">
              <a:solidFill>
                <a:srgbClr val="CCECFF"/>
              </a:solidFill>
              <a:latin typeface="VNI-Avo" pitchFamily="2" charset="0"/>
            </a:endParaRPr>
          </a:p>
        </p:txBody>
      </p:sp>
      <p:sp>
        <p:nvSpPr>
          <p:cNvPr id="62" name="Rectangle 61"/>
          <p:cNvSpPr/>
          <p:nvPr/>
        </p:nvSpPr>
        <p:spPr>
          <a:xfrm>
            <a:off x="5441666" y="5760735"/>
            <a:ext cx="2667000"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200" dirty="0" err="1" smtClean="0">
                <a:solidFill>
                  <a:srgbClr val="CCECFF"/>
                </a:solidFill>
                <a:latin typeface="VNI-Avo" pitchFamily="2" charset="0"/>
              </a:rPr>
              <a:t>Thanh</a:t>
            </a:r>
            <a:r>
              <a:rPr lang="en-US" sz="2200" dirty="0" smtClean="0">
                <a:solidFill>
                  <a:srgbClr val="CCECFF"/>
                </a:solidFill>
                <a:latin typeface="VNI-Avo" pitchFamily="2" charset="0"/>
              </a:rPr>
              <a:t> </a:t>
            </a:r>
            <a:r>
              <a:rPr lang="en-US" sz="2200" dirty="0" err="1" smtClean="0">
                <a:solidFill>
                  <a:srgbClr val="CCECFF"/>
                </a:solidFill>
                <a:latin typeface="VNI-Avo" pitchFamily="2" charset="0"/>
              </a:rPr>
              <a:t>Nguyeân</a:t>
            </a:r>
            <a:endParaRPr lang="en-US" sz="2200" dirty="0">
              <a:solidFill>
                <a:srgbClr val="CCECFF"/>
              </a:solidFill>
              <a:latin typeface="VNI-Avo" pitchFamily="2" charset="0"/>
            </a:endParaRPr>
          </a:p>
        </p:txBody>
      </p:sp>
      <p:sp>
        <p:nvSpPr>
          <p:cNvPr id="70" name="Rectangle 69"/>
          <p:cNvSpPr/>
          <p:nvPr/>
        </p:nvSpPr>
        <p:spPr>
          <a:xfrm>
            <a:off x="3876396" y="1545536"/>
            <a:ext cx="2498306" cy="43146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200" dirty="0" err="1" smtClean="0">
                <a:solidFill>
                  <a:srgbClr val="CCECFF"/>
                </a:solidFill>
                <a:latin typeface="VNI-Avo" pitchFamily="2" charset="0"/>
              </a:rPr>
              <a:t>trong</a:t>
            </a:r>
            <a:r>
              <a:rPr lang="en-US" sz="2200" dirty="0" smtClean="0">
                <a:solidFill>
                  <a:srgbClr val="CCECFF"/>
                </a:solidFill>
                <a:latin typeface="VNI-Avo" pitchFamily="2" charset="0"/>
              </a:rPr>
              <a:t> </a:t>
            </a:r>
            <a:r>
              <a:rPr lang="en-US" sz="2200" dirty="0" err="1" smtClean="0">
                <a:solidFill>
                  <a:srgbClr val="CCECFF"/>
                </a:solidFill>
                <a:latin typeface="VNI-Avo" pitchFamily="2" charset="0"/>
              </a:rPr>
              <a:t>chieác</a:t>
            </a:r>
            <a:r>
              <a:rPr lang="en-US" sz="2200" dirty="0" smtClean="0">
                <a:solidFill>
                  <a:srgbClr val="CCECFF"/>
                </a:solidFill>
                <a:latin typeface="VNI-Avo" pitchFamily="2" charset="0"/>
              </a:rPr>
              <a:t> </a:t>
            </a:r>
            <a:r>
              <a:rPr lang="en-US" sz="2200" dirty="0" err="1" smtClean="0">
                <a:solidFill>
                  <a:srgbClr val="CCECFF"/>
                </a:solidFill>
                <a:latin typeface="VNI-Avo" pitchFamily="2" charset="0"/>
              </a:rPr>
              <a:t>caëp</a:t>
            </a:r>
            <a:endParaRPr lang="en-US" sz="2200" dirty="0">
              <a:solidFill>
                <a:srgbClr val="CCECFF"/>
              </a:solidFill>
              <a:latin typeface="VNI-Avo" pitchFamily="2" charset="0"/>
            </a:endParaRPr>
          </a:p>
        </p:txBody>
      </p:sp>
      <p:sp>
        <p:nvSpPr>
          <p:cNvPr id="71" name="Rectangle 70"/>
          <p:cNvSpPr/>
          <p:nvPr/>
        </p:nvSpPr>
        <p:spPr>
          <a:xfrm>
            <a:off x="3725525" y="1901387"/>
            <a:ext cx="2191977" cy="36475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200" dirty="0" err="1" smtClean="0">
                <a:solidFill>
                  <a:srgbClr val="CCECFF"/>
                </a:solidFill>
                <a:latin typeface="VNI-Avo" pitchFamily="2" charset="0"/>
              </a:rPr>
              <a:t>laø</a:t>
            </a:r>
            <a:r>
              <a:rPr lang="en-US" sz="2200" dirty="0" smtClean="0">
                <a:solidFill>
                  <a:srgbClr val="CCECFF"/>
                </a:solidFill>
                <a:latin typeface="VNI-Avo" pitchFamily="2" charset="0"/>
              </a:rPr>
              <a:t> </a:t>
            </a:r>
            <a:r>
              <a:rPr lang="en-US" sz="2200" dirty="0" err="1" smtClean="0">
                <a:solidFill>
                  <a:srgbClr val="CCECFF"/>
                </a:solidFill>
                <a:latin typeface="VNI-Avo" pitchFamily="2" charset="0"/>
              </a:rPr>
              <a:t>caây</a:t>
            </a:r>
            <a:r>
              <a:rPr lang="en-US" sz="2200" dirty="0" smtClean="0">
                <a:solidFill>
                  <a:srgbClr val="CCECFF"/>
                </a:solidFill>
                <a:latin typeface="VNI-Avo" pitchFamily="2" charset="0"/>
              </a:rPr>
              <a:t> </a:t>
            </a:r>
            <a:r>
              <a:rPr lang="en-US" sz="2200" dirty="0" err="1" smtClean="0">
                <a:solidFill>
                  <a:srgbClr val="CCECFF"/>
                </a:solidFill>
                <a:latin typeface="VNI-Avo" pitchFamily="2" charset="0"/>
              </a:rPr>
              <a:t>thöôùc</a:t>
            </a:r>
            <a:r>
              <a:rPr lang="en-US" sz="2200" dirty="0" smtClean="0">
                <a:solidFill>
                  <a:srgbClr val="CCECFF"/>
                </a:solidFill>
                <a:latin typeface="VNI-Avo" pitchFamily="2" charset="0"/>
              </a:rPr>
              <a:t> </a:t>
            </a:r>
            <a:endParaRPr lang="en-US" sz="2200" dirty="0">
              <a:solidFill>
                <a:srgbClr val="CCECFF"/>
              </a:solidFill>
              <a:latin typeface="VNI-Avo" pitchFamily="2" charset="0"/>
            </a:endParaRPr>
          </a:p>
        </p:txBody>
      </p:sp>
      <p:sp>
        <p:nvSpPr>
          <p:cNvPr id="72" name="Rectangle 71"/>
          <p:cNvSpPr/>
          <p:nvPr/>
        </p:nvSpPr>
        <p:spPr>
          <a:xfrm>
            <a:off x="3659266" y="2223118"/>
            <a:ext cx="1943534" cy="4274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200" dirty="0" err="1" smtClean="0">
                <a:solidFill>
                  <a:srgbClr val="CCECFF"/>
                </a:solidFill>
                <a:latin typeface="VNI-Avo" pitchFamily="2" charset="0"/>
              </a:rPr>
              <a:t>laø</a:t>
            </a:r>
            <a:r>
              <a:rPr lang="en-US" sz="2200" dirty="0" smtClean="0">
                <a:solidFill>
                  <a:srgbClr val="CCECFF"/>
                </a:solidFill>
                <a:latin typeface="VNI-Avo" pitchFamily="2" charset="0"/>
              </a:rPr>
              <a:t> </a:t>
            </a:r>
            <a:r>
              <a:rPr lang="en-US" sz="2200" dirty="0" err="1" smtClean="0">
                <a:solidFill>
                  <a:srgbClr val="CCECFF"/>
                </a:solidFill>
                <a:latin typeface="VNI-Avo" pitchFamily="2" charset="0"/>
              </a:rPr>
              <a:t>thoûi</a:t>
            </a:r>
            <a:r>
              <a:rPr lang="en-US" sz="2200" dirty="0" smtClean="0">
                <a:solidFill>
                  <a:srgbClr val="CCECFF"/>
                </a:solidFill>
                <a:latin typeface="VNI-Avo" pitchFamily="2" charset="0"/>
              </a:rPr>
              <a:t> </a:t>
            </a:r>
            <a:r>
              <a:rPr lang="en-US" sz="2200" dirty="0" err="1" smtClean="0">
                <a:solidFill>
                  <a:srgbClr val="CCECFF"/>
                </a:solidFill>
                <a:latin typeface="VNI-Avo" pitchFamily="2" charset="0"/>
              </a:rPr>
              <a:t>goâm</a:t>
            </a:r>
            <a:r>
              <a:rPr lang="en-US" sz="2200" dirty="0" smtClean="0">
                <a:solidFill>
                  <a:srgbClr val="CCECFF"/>
                </a:solidFill>
                <a:latin typeface="VNI-Avo" pitchFamily="2" charset="0"/>
              </a:rPr>
              <a:t>.</a:t>
            </a:r>
            <a:endParaRPr lang="en-US" sz="2200" dirty="0">
              <a:solidFill>
                <a:srgbClr val="CCECFF"/>
              </a:solidFill>
              <a:latin typeface="VNI-Avo" pitchFamily="2" charset="0"/>
            </a:endParaRPr>
          </a:p>
        </p:txBody>
      </p:sp>
      <p:sp>
        <p:nvSpPr>
          <p:cNvPr id="73" name="Rectangle 72"/>
          <p:cNvSpPr/>
          <p:nvPr/>
        </p:nvSpPr>
        <p:spPr>
          <a:xfrm>
            <a:off x="5473194" y="2775066"/>
            <a:ext cx="1939498" cy="4085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200" dirty="0" err="1" smtClean="0">
                <a:solidFill>
                  <a:srgbClr val="CCECFF"/>
                </a:solidFill>
                <a:latin typeface="VNI-Avo" pitchFamily="2" charset="0"/>
              </a:rPr>
              <a:t>giaáy</a:t>
            </a:r>
            <a:r>
              <a:rPr lang="en-US" sz="2200" dirty="0" smtClean="0">
                <a:solidFill>
                  <a:srgbClr val="CCECFF"/>
                </a:solidFill>
                <a:latin typeface="VNI-Avo" pitchFamily="2" charset="0"/>
              </a:rPr>
              <a:t> </a:t>
            </a:r>
            <a:r>
              <a:rPr lang="en-US" sz="2200" dirty="0" err="1" smtClean="0">
                <a:solidFill>
                  <a:srgbClr val="CCECFF"/>
                </a:solidFill>
                <a:latin typeface="VNI-Avo" pitchFamily="2" charset="0"/>
              </a:rPr>
              <a:t>thôm</a:t>
            </a:r>
            <a:endParaRPr lang="en-US" sz="2200" dirty="0">
              <a:solidFill>
                <a:srgbClr val="CCECFF"/>
              </a:solidFill>
              <a:latin typeface="VNI-Avo" pitchFamily="2" charset="0"/>
            </a:endParaRPr>
          </a:p>
        </p:txBody>
      </p:sp>
      <p:sp>
        <p:nvSpPr>
          <p:cNvPr id="74" name="Rectangle 73"/>
          <p:cNvSpPr/>
          <p:nvPr/>
        </p:nvSpPr>
        <p:spPr>
          <a:xfrm>
            <a:off x="4810172" y="3084717"/>
            <a:ext cx="1861408" cy="43615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200" dirty="0" err="1" smtClean="0">
                <a:solidFill>
                  <a:srgbClr val="CCECFF"/>
                </a:solidFill>
                <a:latin typeface="VNI-Avo" pitchFamily="2" charset="0"/>
              </a:rPr>
              <a:t>chuyeän</a:t>
            </a:r>
            <a:r>
              <a:rPr lang="en-US" sz="2200" dirty="0" smtClean="0">
                <a:solidFill>
                  <a:srgbClr val="CCECFF"/>
                </a:solidFill>
                <a:latin typeface="VNI-Avo" pitchFamily="2" charset="0"/>
              </a:rPr>
              <a:t> </a:t>
            </a:r>
            <a:r>
              <a:rPr lang="en-US" sz="2200" dirty="0" err="1" smtClean="0">
                <a:solidFill>
                  <a:srgbClr val="CCECFF"/>
                </a:solidFill>
                <a:latin typeface="VNI-Avo" pitchFamily="2" charset="0"/>
              </a:rPr>
              <a:t>keå</a:t>
            </a:r>
            <a:endParaRPr lang="en-US" sz="2200" dirty="0">
              <a:solidFill>
                <a:srgbClr val="CCECFF"/>
              </a:solidFill>
              <a:latin typeface="VNI-Avo" pitchFamily="2" charset="0"/>
            </a:endParaRPr>
          </a:p>
        </p:txBody>
      </p:sp>
      <p:sp>
        <p:nvSpPr>
          <p:cNvPr id="75" name="Rectangle 74"/>
          <p:cNvSpPr/>
          <p:nvPr/>
        </p:nvSpPr>
        <p:spPr>
          <a:xfrm>
            <a:off x="4160815" y="3434251"/>
            <a:ext cx="2728325" cy="4274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200" dirty="0" err="1" smtClean="0">
                <a:solidFill>
                  <a:srgbClr val="CCECFF"/>
                </a:solidFill>
                <a:latin typeface="VNI-Avo" pitchFamily="2" charset="0"/>
              </a:rPr>
              <a:t>cuøng</a:t>
            </a:r>
            <a:r>
              <a:rPr lang="en-US" sz="2200" dirty="0" smtClean="0">
                <a:solidFill>
                  <a:srgbClr val="CCECFF"/>
                </a:solidFill>
                <a:latin typeface="VNI-Avo" pitchFamily="2" charset="0"/>
              </a:rPr>
              <a:t> </a:t>
            </a:r>
            <a:r>
              <a:rPr lang="en-US" sz="2200" dirty="0" err="1" smtClean="0">
                <a:solidFill>
                  <a:srgbClr val="CCECFF"/>
                </a:solidFill>
                <a:latin typeface="VNI-Avo" pitchFamily="2" charset="0"/>
              </a:rPr>
              <a:t>quyeån</a:t>
            </a:r>
            <a:r>
              <a:rPr lang="en-US" sz="2200" dirty="0" smtClean="0">
                <a:solidFill>
                  <a:srgbClr val="CCECFF"/>
                </a:solidFill>
                <a:latin typeface="VNI-Avo" pitchFamily="2" charset="0"/>
              </a:rPr>
              <a:t> </a:t>
            </a:r>
            <a:r>
              <a:rPr lang="en-US" sz="2200" dirty="0" err="1" smtClean="0">
                <a:solidFill>
                  <a:srgbClr val="CCECFF"/>
                </a:solidFill>
                <a:latin typeface="VNI-Avo" pitchFamily="2" charset="0"/>
              </a:rPr>
              <a:t>vôû</a:t>
            </a:r>
            <a:endParaRPr lang="en-US" sz="2200" dirty="0">
              <a:solidFill>
                <a:srgbClr val="CCECFF"/>
              </a:solidFill>
              <a:latin typeface="VNI-Avo" pitchFamily="2" charset="0"/>
            </a:endParaRPr>
          </a:p>
        </p:txBody>
      </p:sp>
      <p:sp>
        <p:nvSpPr>
          <p:cNvPr id="76" name="Rectangle 75"/>
          <p:cNvSpPr/>
          <p:nvPr/>
        </p:nvSpPr>
        <p:spPr>
          <a:xfrm>
            <a:off x="5533244" y="3758398"/>
            <a:ext cx="1673949" cy="4274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200" dirty="0" err="1" smtClean="0">
                <a:solidFill>
                  <a:srgbClr val="CCECFF"/>
                </a:solidFill>
                <a:latin typeface="VNI-Avo" pitchFamily="2" charset="0"/>
              </a:rPr>
              <a:t>moät</a:t>
            </a:r>
            <a:r>
              <a:rPr lang="en-US" sz="2200" dirty="0" smtClean="0">
                <a:solidFill>
                  <a:srgbClr val="CCECFF"/>
                </a:solidFill>
                <a:latin typeface="VNI-Avo" pitchFamily="2" charset="0"/>
              </a:rPr>
              <a:t> </a:t>
            </a:r>
            <a:r>
              <a:rPr lang="en-US" sz="2200" dirty="0" err="1" smtClean="0">
                <a:solidFill>
                  <a:srgbClr val="CCECFF"/>
                </a:solidFill>
                <a:latin typeface="VNI-Avo" pitchFamily="2" charset="0"/>
              </a:rPr>
              <a:t>lôøi</a:t>
            </a:r>
            <a:r>
              <a:rPr lang="en-US" sz="2200" dirty="0" smtClean="0">
                <a:solidFill>
                  <a:srgbClr val="CCECFF"/>
                </a:solidFill>
                <a:latin typeface="VNI-Avo" pitchFamily="2" charset="0"/>
              </a:rPr>
              <a:t>.</a:t>
            </a:r>
            <a:endParaRPr lang="en-US" sz="2200" dirty="0">
              <a:solidFill>
                <a:srgbClr val="CCECFF"/>
              </a:solidFill>
              <a:latin typeface="VNI-Avo" pitchFamily="2" charset="0"/>
            </a:endParaRPr>
          </a:p>
        </p:txBody>
      </p:sp>
      <p:sp>
        <p:nvSpPr>
          <p:cNvPr id="77" name="Rectangle 76"/>
          <p:cNvSpPr/>
          <p:nvPr/>
        </p:nvSpPr>
        <p:spPr>
          <a:xfrm>
            <a:off x="5875244" y="4369161"/>
            <a:ext cx="1826072"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200" dirty="0" err="1" smtClean="0">
                <a:solidFill>
                  <a:srgbClr val="CCECFF"/>
                </a:solidFill>
                <a:latin typeface="VNI-Avo" pitchFamily="2" charset="0"/>
              </a:rPr>
              <a:t>moãi</a:t>
            </a:r>
            <a:r>
              <a:rPr lang="en-US" sz="2200" dirty="0" smtClean="0">
                <a:solidFill>
                  <a:srgbClr val="CCECFF"/>
                </a:solidFill>
                <a:latin typeface="VNI-Avo" pitchFamily="2" charset="0"/>
              </a:rPr>
              <a:t> </a:t>
            </a:r>
            <a:r>
              <a:rPr lang="en-US" sz="2200" dirty="0" err="1" smtClean="0">
                <a:solidFill>
                  <a:srgbClr val="CCECFF"/>
                </a:solidFill>
                <a:latin typeface="VNI-Avo" pitchFamily="2" charset="0"/>
              </a:rPr>
              <a:t>ngaøy</a:t>
            </a:r>
            <a:endParaRPr lang="en-US" sz="2200" dirty="0">
              <a:solidFill>
                <a:srgbClr val="CCECFF"/>
              </a:solidFill>
              <a:latin typeface="VNI-Avo" pitchFamily="2" charset="0"/>
            </a:endParaRPr>
          </a:p>
        </p:txBody>
      </p:sp>
      <p:sp>
        <p:nvSpPr>
          <p:cNvPr id="78" name="Rectangle 77"/>
          <p:cNvSpPr/>
          <p:nvPr/>
        </p:nvSpPr>
        <p:spPr>
          <a:xfrm>
            <a:off x="5122760" y="4809596"/>
            <a:ext cx="2640290" cy="35603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200" dirty="0" err="1" smtClean="0">
                <a:solidFill>
                  <a:srgbClr val="CCECFF"/>
                </a:solidFill>
                <a:latin typeface="VNI-Avo" pitchFamily="2" charset="0"/>
              </a:rPr>
              <a:t>khoâng</a:t>
            </a:r>
            <a:r>
              <a:rPr lang="en-US" sz="2200" dirty="0" smtClean="0">
                <a:solidFill>
                  <a:srgbClr val="CCECFF"/>
                </a:solidFill>
                <a:latin typeface="VNI-Avo" pitchFamily="2" charset="0"/>
              </a:rPr>
              <a:t> </a:t>
            </a:r>
            <a:r>
              <a:rPr lang="en-US" sz="2200" dirty="0" err="1" smtClean="0">
                <a:solidFill>
                  <a:srgbClr val="CCECFF"/>
                </a:solidFill>
                <a:latin typeface="VNI-Avo" pitchFamily="2" charset="0"/>
              </a:rPr>
              <a:t>yeâu</a:t>
            </a:r>
            <a:r>
              <a:rPr lang="en-US" sz="2200" dirty="0" smtClean="0">
                <a:solidFill>
                  <a:srgbClr val="CCECFF"/>
                </a:solidFill>
                <a:latin typeface="VNI-Avo" pitchFamily="2" charset="0"/>
              </a:rPr>
              <a:t> </a:t>
            </a:r>
            <a:r>
              <a:rPr lang="en-US" sz="2200" dirty="0" err="1" smtClean="0">
                <a:solidFill>
                  <a:srgbClr val="CCECFF"/>
                </a:solidFill>
                <a:latin typeface="VNI-Avo" pitchFamily="2" charset="0"/>
              </a:rPr>
              <a:t>meán</a:t>
            </a:r>
            <a:endParaRPr lang="en-US" sz="2200" dirty="0">
              <a:solidFill>
                <a:srgbClr val="CCECFF"/>
              </a:solidFill>
              <a:latin typeface="VNI-Avo" pitchFamily="2" charset="0"/>
            </a:endParaRPr>
          </a:p>
        </p:txBody>
      </p:sp>
      <p:sp>
        <p:nvSpPr>
          <p:cNvPr id="80" name="Rectangle 79"/>
          <p:cNvSpPr/>
          <p:nvPr/>
        </p:nvSpPr>
        <p:spPr>
          <a:xfrm>
            <a:off x="5584444" y="5046108"/>
            <a:ext cx="3407156"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200" dirty="0" err="1" smtClean="0">
                <a:solidFill>
                  <a:srgbClr val="CCECFF"/>
                </a:solidFill>
                <a:latin typeface="VNI-Avo" pitchFamily="2" charset="0"/>
              </a:rPr>
              <a:t>chuùng</a:t>
            </a:r>
            <a:r>
              <a:rPr lang="en-US" sz="2200" dirty="0" smtClean="0">
                <a:solidFill>
                  <a:srgbClr val="CCECFF"/>
                </a:solidFill>
                <a:latin typeface="VNI-Avo" pitchFamily="2" charset="0"/>
              </a:rPr>
              <a:t> </a:t>
            </a:r>
            <a:r>
              <a:rPr lang="en-US" sz="2200" dirty="0" err="1" smtClean="0">
                <a:solidFill>
                  <a:srgbClr val="CCECFF"/>
                </a:solidFill>
                <a:latin typeface="VNI-Avo" pitchFamily="2" charset="0"/>
              </a:rPr>
              <a:t>khaùo</a:t>
            </a:r>
            <a:r>
              <a:rPr lang="en-US" sz="2200" dirty="0" smtClean="0">
                <a:solidFill>
                  <a:srgbClr val="CCECFF"/>
                </a:solidFill>
                <a:latin typeface="VNI-Avo" pitchFamily="2" charset="0"/>
              </a:rPr>
              <a:t> </a:t>
            </a:r>
            <a:r>
              <a:rPr lang="en-US" sz="2200" dirty="0" err="1" smtClean="0">
                <a:solidFill>
                  <a:srgbClr val="CCECFF"/>
                </a:solidFill>
                <a:latin typeface="VNI-Avo" pitchFamily="2" charset="0"/>
              </a:rPr>
              <a:t>chuyeän</a:t>
            </a:r>
            <a:endParaRPr lang="en-US" sz="2200" dirty="0">
              <a:solidFill>
                <a:srgbClr val="CCECFF"/>
              </a:solidFill>
              <a:latin typeface="VNI-Avo" pitchFamily="2" charset="0"/>
            </a:endParaRPr>
          </a:p>
        </p:txBody>
      </p:sp>
      <p:sp>
        <p:nvSpPr>
          <p:cNvPr id="81" name="Rectangle 80"/>
          <p:cNvSpPr/>
          <p:nvPr/>
        </p:nvSpPr>
        <p:spPr>
          <a:xfrm>
            <a:off x="5006218" y="5402523"/>
            <a:ext cx="2159589"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200" dirty="0" err="1" smtClean="0">
                <a:solidFill>
                  <a:srgbClr val="CCECFF"/>
                </a:solidFill>
                <a:latin typeface="VNI-Avo" pitchFamily="2" charset="0"/>
              </a:rPr>
              <a:t>chieác</a:t>
            </a:r>
            <a:r>
              <a:rPr lang="en-US" sz="2200" dirty="0" smtClean="0">
                <a:solidFill>
                  <a:srgbClr val="CCECFF"/>
                </a:solidFill>
                <a:latin typeface="VNI-Avo" pitchFamily="2" charset="0"/>
              </a:rPr>
              <a:t> </a:t>
            </a:r>
            <a:r>
              <a:rPr lang="en-US" sz="2200" dirty="0" err="1" smtClean="0">
                <a:solidFill>
                  <a:srgbClr val="CCECFF"/>
                </a:solidFill>
                <a:latin typeface="VNI-Avo" pitchFamily="2" charset="0"/>
              </a:rPr>
              <a:t>caëp</a:t>
            </a:r>
            <a:r>
              <a:rPr lang="en-US" sz="2200" dirty="0" smtClean="0">
                <a:solidFill>
                  <a:srgbClr val="CCECFF"/>
                </a:solidFill>
                <a:latin typeface="VNI-Avo" pitchFamily="2" charset="0"/>
              </a:rPr>
              <a:t> </a:t>
            </a:r>
            <a:r>
              <a:rPr lang="en-US" sz="2200" dirty="0" err="1" smtClean="0">
                <a:solidFill>
                  <a:srgbClr val="CCECFF"/>
                </a:solidFill>
                <a:latin typeface="VNI-Avo" pitchFamily="2" charset="0"/>
              </a:rPr>
              <a:t>ra.</a:t>
            </a:r>
            <a:endParaRPr lang="en-US" sz="2200" dirty="0">
              <a:solidFill>
                <a:srgbClr val="CCECFF"/>
              </a:solidFill>
              <a:latin typeface="VNI-Avo" pitchFamily="2" charset="0"/>
            </a:endParaRPr>
          </a:p>
        </p:txBody>
      </p:sp>
      <p:sp>
        <p:nvSpPr>
          <p:cNvPr id="82" name="Rectangle 81"/>
          <p:cNvSpPr/>
          <p:nvPr/>
        </p:nvSpPr>
        <p:spPr>
          <a:xfrm>
            <a:off x="2860488" y="1552413"/>
            <a:ext cx="1104790" cy="430887"/>
          </a:xfrm>
          <a:prstGeom prst="rect">
            <a:avLst/>
          </a:prstGeom>
        </p:spPr>
        <p:txBody>
          <a:bodyPr wrap="none">
            <a:spAutoFit/>
          </a:bodyPr>
          <a:lstStyle/>
          <a:p>
            <a:r>
              <a:rPr lang="en-US" sz="2200" dirty="0" err="1" smtClean="0">
                <a:solidFill>
                  <a:srgbClr val="FF0000"/>
                </a:solidFill>
                <a:latin typeface="VNI-Avo" pitchFamily="2" charset="0"/>
              </a:rPr>
              <a:t>ngoan</a:t>
            </a:r>
            <a:endParaRPr lang="en-US" sz="2200" dirty="0">
              <a:solidFill>
                <a:srgbClr val="FF0000"/>
              </a:solidFill>
            </a:endParaRPr>
          </a:p>
        </p:txBody>
      </p:sp>
      <p:sp>
        <p:nvSpPr>
          <p:cNvPr id="84" name="Rectangle 83"/>
          <p:cNvSpPr/>
          <p:nvPr/>
        </p:nvSpPr>
        <p:spPr>
          <a:xfrm>
            <a:off x="3093860" y="1204181"/>
            <a:ext cx="973343" cy="430887"/>
          </a:xfrm>
          <a:prstGeom prst="rect">
            <a:avLst/>
          </a:prstGeom>
        </p:spPr>
        <p:txBody>
          <a:bodyPr wrap="none">
            <a:spAutoFit/>
          </a:bodyPr>
          <a:lstStyle/>
          <a:p>
            <a:r>
              <a:rPr lang="en-US" sz="2200" dirty="0" err="1" smtClean="0">
                <a:solidFill>
                  <a:srgbClr val="FF0000"/>
                </a:solidFill>
                <a:latin typeface="VNI-Avo" pitchFamily="2" charset="0"/>
              </a:rPr>
              <a:t>nhieàu</a:t>
            </a:r>
            <a:endParaRPr lang="en-US" sz="2200" dirty="0">
              <a:solidFill>
                <a:srgbClr val="FF0000"/>
              </a:solidFill>
            </a:endParaRPr>
          </a:p>
        </p:txBody>
      </p:sp>
      <p:sp>
        <p:nvSpPr>
          <p:cNvPr id="91" name="Rectangle 90"/>
          <p:cNvSpPr/>
          <p:nvPr/>
        </p:nvSpPr>
        <p:spPr>
          <a:xfrm>
            <a:off x="5331895" y="420709"/>
            <a:ext cx="1276311" cy="553998"/>
          </a:xfrm>
          <a:prstGeom prst="rect">
            <a:avLst/>
          </a:prstGeom>
        </p:spPr>
        <p:txBody>
          <a:bodyPr wrap="none">
            <a:spAutoFit/>
          </a:bodyPr>
          <a:lstStyle/>
          <a:p>
            <a:r>
              <a:rPr lang="en-US" sz="3000" dirty="0" err="1" smtClean="0">
                <a:solidFill>
                  <a:srgbClr val="FF0000"/>
                </a:solidFill>
                <a:latin typeface="VNI-Avo" pitchFamily="2" charset="0"/>
              </a:rPr>
              <a:t>chieác</a:t>
            </a:r>
            <a:endParaRPr lang="en-US" sz="3000" dirty="0">
              <a:solidFill>
                <a:srgbClr val="FF0000"/>
              </a:solidFill>
            </a:endParaRPr>
          </a:p>
        </p:txBody>
      </p:sp>
      <p:sp>
        <p:nvSpPr>
          <p:cNvPr id="92" name="Rectangle 91"/>
          <p:cNvSpPr/>
          <p:nvPr/>
        </p:nvSpPr>
        <p:spPr>
          <a:xfrm>
            <a:off x="4723503" y="1883489"/>
            <a:ext cx="1024639" cy="430887"/>
          </a:xfrm>
          <a:prstGeom prst="rect">
            <a:avLst/>
          </a:prstGeom>
        </p:spPr>
        <p:txBody>
          <a:bodyPr wrap="none">
            <a:spAutoFit/>
          </a:bodyPr>
          <a:lstStyle/>
          <a:p>
            <a:r>
              <a:rPr lang="en-US" sz="2200" dirty="0" err="1" smtClean="0">
                <a:solidFill>
                  <a:srgbClr val="FF0000"/>
                </a:solidFill>
                <a:latin typeface="VNI-Avo" pitchFamily="2" charset="0"/>
              </a:rPr>
              <a:t>thöôùc</a:t>
            </a:r>
            <a:endParaRPr lang="en-US" sz="2200" dirty="0">
              <a:solidFill>
                <a:srgbClr val="FF0000"/>
              </a:solidFill>
            </a:endParaRPr>
          </a:p>
        </p:txBody>
      </p:sp>
      <p:sp>
        <p:nvSpPr>
          <p:cNvPr id="95" name="Rectangle 94"/>
          <p:cNvSpPr/>
          <p:nvPr/>
        </p:nvSpPr>
        <p:spPr>
          <a:xfrm>
            <a:off x="6572059" y="5135509"/>
            <a:ext cx="2103461" cy="430887"/>
          </a:xfrm>
          <a:prstGeom prst="rect">
            <a:avLst/>
          </a:prstGeom>
        </p:spPr>
        <p:txBody>
          <a:bodyPr wrap="none">
            <a:spAutoFit/>
          </a:bodyPr>
          <a:lstStyle/>
          <a:p>
            <a:r>
              <a:rPr lang="en-US" sz="2200" dirty="0" err="1" smtClean="0">
                <a:solidFill>
                  <a:srgbClr val="FF0000"/>
                </a:solidFill>
                <a:latin typeface="VNI-Avo" pitchFamily="2" charset="0"/>
              </a:rPr>
              <a:t>khaùo</a:t>
            </a:r>
            <a:r>
              <a:rPr lang="en-US" sz="2200" dirty="0" smtClean="0">
                <a:solidFill>
                  <a:srgbClr val="FF0000"/>
                </a:solidFill>
                <a:latin typeface="VNI-Avo" pitchFamily="2" charset="0"/>
              </a:rPr>
              <a:t> </a:t>
            </a:r>
            <a:r>
              <a:rPr lang="en-US" sz="2200" dirty="0" err="1" smtClean="0">
                <a:solidFill>
                  <a:srgbClr val="FF0000"/>
                </a:solidFill>
                <a:latin typeface="VNI-Avo" pitchFamily="2" charset="0"/>
              </a:rPr>
              <a:t>chuyeän</a:t>
            </a:r>
            <a:endParaRPr lang="en-US" sz="2200" dirty="0">
              <a:solidFill>
                <a:srgbClr val="FF0000"/>
              </a:solidFill>
            </a:endParaRPr>
          </a:p>
        </p:txBody>
      </p:sp>
      <p:sp>
        <p:nvSpPr>
          <p:cNvPr id="39" name="Rectangle 38"/>
          <p:cNvSpPr/>
          <p:nvPr/>
        </p:nvSpPr>
        <p:spPr>
          <a:xfrm>
            <a:off x="3702970" y="839129"/>
            <a:ext cx="5943600" cy="49244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600" b="1" i="1" dirty="0" smtClean="0">
                <a:ln/>
                <a:solidFill>
                  <a:schemeClr val="bg1"/>
                </a:solidFill>
                <a:latin typeface="VNI-Avo" pitchFamily="2" charset="0"/>
              </a:rPr>
              <a:t>(</a:t>
            </a:r>
            <a:r>
              <a:rPr lang="en-US" sz="2600" b="1" i="1" dirty="0" err="1" smtClean="0">
                <a:ln/>
                <a:solidFill>
                  <a:schemeClr val="bg1"/>
                </a:solidFill>
                <a:latin typeface="VNI-Avo" pitchFamily="2" charset="0"/>
              </a:rPr>
              <a:t>Trích</a:t>
            </a:r>
            <a:r>
              <a:rPr lang="en-US" sz="2600" b="1" i="1" dirty="0" smtClean="0">
                <a:ln/>
                <a:solidFill>
                  <a:schemeClr val="bg1"/>
                </a:solidFill>
                <a:latin typeface="VNI-Avo" pitchFamily="2" charset="0"/>
              </a:rPr>
              <a:t>)</a:t>
            </a:r>
            <a:endParaRPr lang="en-US" sz="2600" b="1" i="1" dirty="0">
              <a:ln/>
              <a:solidFill>
                <a:schemeClr val="bg1"/>
              </a:solidFill>
              <a:latin typeface="VNI-Avo" pitchFamily="2" charset="0"/>
            </a:endParaRPr>
          </a:p>
        </p:txBody>
      </p:sp>
      <p:sp>
        <p:nvSpPr>
          <p:cNvPr id="42" name="Rectangle 41"/>
          <p:cNvSpPr/>
          <p:nvPr/>
        </p:nvSpPr>
        <p:spPr>
          <a:xfrm>
            <a:off x="3933895" y="1184974"/>
            <a:ext cx="1400901" cy="4688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200" dirty="0" err="1" smtClean="0">
                <a:solidFill>
                  <a:srgbClr val="CCECFF"/>
                </a:solidFill>
                <a:latin typeface="VNI-Avo" pitchFamily="2" charset="0"/>
              </a:rPr>
              <a:t>baïn</a:t>
            </a:r>
            <a:r>
              <a:rPr lang="en-US" sz="2200" dirty="0" smtClean="0">
                <a:solidFill>
                  <a:srgbClr val="CCECFF"/>
                </a:solidFill>
                <a:latin typeface="VNI-Avo" pitchFamily="2" charset="0"/>
              </a:rPr>
              <a:t> </a:t>
            </a:r>
            <a:r>
              <a:rPr lang="en-US" sz="2200" dirty="0" err="1" smtClean="0">
                <a:solidFill>
                  <a:srgbClr val="CCECFF"/>
                </a:solidFill>
                <a:latin typeface="VNI-Avo" pitchFamily="2" charset="0"/>
              </a:rPr>
              <a:t>beø</a:t>
            </a:r>
            <a:endParaRPr lang="en-US" sz="2200" dirty="0">
              <a:solidFill>
                <a:srgbClr val="CCECFF"/>
              </a:solidFill>
              <a:latin typeface="VNI-Avo" pitchFamily="2" charset="0"/>
            </a:endParaRPr>
          </a:p>
        </p:txBody>
      </p:sp>
      <p:sp>
        <p:nvSpPr>
          <p:cNvPr id="46" name="Rectangle 45"/>
          <p:cNvSpPr/>
          <p:nvPr/>
        </p:nvSpPr>
        <p:spPr>
          <a:xfrm>
            <a:off x="3913140" y="2779553"/>
            <a:ext cx="1712328" cy="430887"/>
          </a:xfrm>
          <a:prstGeom prst="rect">
            <a:avLst/>
          </a:prstGeom>
        </p:spPr>
        <p:txBody>
          <a:bodyPr wrap="none">
            <a:spAutoFit/>
          </a:bodyPr>
          <a:lstStyle/>
          <a:p>
            <a:r>
              <a:rPr lang="en-US" sz="2200" dirty="0" err="1" smtClean="0">
                <a:solidFill>
                  <a:srgbClr val="FF0000"/>
                </a:solidFill>
                <a:latin typeface="VNI-Avo" pitchFamily="2" charset="0"/>
              </a:rPr>
              <a:t>trang</a:t>
            </a:r>
            <a:r>
              <a:rPr lang="en-US" sz="2200" dirty="0" smtClean="0">
                <a:solidFill>
                  <a:srgbClr val="FF0000"/>
                </a:solidFill>
                <a:latin typeface="VNI-Avo" pitchFamily="2" charset="0"/>
              </a:rPr>
              <a:t> </a:t>
            </a:r>
            <a:r>
              <a:rPr lang="en-US" sz="2200" dirty="0" err="1" smtClean="0">
                <a:solidFill>
                  <a:srgbClr val="FF0000"/>
                </a:solidFill>
                <a:latin typeface="VNI-Avo" pitchFamily="2" charset="0"/>
              </a:rPr>
              <a:t>saùch</a:t>
            </a:r>
            <a:endParaRPr lang="en-US" sz="2200" dirty="0">
              <a:solidFill>
                <a:srgbClr val="FF0000"/>
              </a:solidFill>
            </a:endParaRPr>
          </a:p>
        </p:txBody>
      </p:sp>
      <p:sp>
        <p:nvSpPr>
          <p:cNvPr id="47" name="Rectangle 46"/>
          <p:cNvSpPr/>
          <p:nvPr/>
        </p:nvSpPr>
        <p:spPr>
          <a:xfrm>
            <a:off x="2883226" y="2225119"/>
            <a:ext cx="861133" cy="430887"/>
          </a:xfrm>
          <a:prstGeom prst="rect">
            <a:avLst/>
          </a:prstGeom>
        </p:spPr>
        <p:txBody>
          <a:bodyPr wrap="none">
            <a:spAutoFit/>
          </a:bodyPr>
          <a:lstStyle/>
          <a:p>
            <a:r>
              <a:rPr lang="en-US" sz="2200" dirty="0" err="1" smtClean="0">
                <a:solidFill>
                  <a:srgbClr val="FF0000"/>
                </a:solidFill>
                <a:latin typeface="VNI-Avo" pitchFamily="2" charset="0"/>
              </a:rPr>
              <a:t>saïch</a:t>
            </a:r>
            <a:endParaRPr lang="en-US" sz="2200" dirty="0">
              <a:solidFill>
                <a:srgbClr val="FF0000"/>
              </a:solidFill>
            </a:endParaRPr>
          </a:p>
        </p:txBody>
      </p:sp>
      <p:sp>
        <p:nvSpPr>
          <p:cNvPr id="48" name="Rectangle 47"/>
          <p:cNvSpPr/>
          <p:nvPr/>
        </p:nvSpPr>
        <p:spPr>
          <a:xfrm>
            <a:off x="4970989" y="3438625"/>
            <a:ext cx="1600118" cy="430887"/>
          </a:xfrm>
          <a:prstGeom prst="rect">
            <a:avLst/>
          </a:prstGeom>
        </p:spPr>
        <p:txBody>
          <a:bodyPr wrap="none">
            <a:spAutoFit/>
          </a:bodyPr>
          <a:lstStyle/>
          <a:p>
            <a:r>
              <a:rPr lang="en-US" sz="2200" dirty="0" err="1" smtClean="0">
                <a:solidFill>
                  <a:srgbClr val="FF0000"/>
                </a:solidFill>
                <a:latin typeface="VNI-Avo" pitchFamily="2" charset="0"/>
              </a:rPr>
              <a:t>quyeån</a:t>
            </a:r>
            <a:r>
              <a:rPr lang="en-US" sz="2200" dirty="0" smtClean="0">
                <a:solidFill>
                  <a:srgbClr val="FF0000"/>
                </a:solidFill>
                <a:latin typeface="VNI-Avo" pitchFamily="2" charset="0"/>
              </a:rPr>
              <a:t> </a:t>
            </a:r>
            <a:r>
              <a:rPr lang="en-US" sz="2200" dirty="0" err="1" smtClean="0">
                <a:solidFill>
                  <a:srgbClr val="FF0000"/>
                </a:solidFill>
                <a:latin typeface="VNI-Avo" pitchFamily="2" charset="0"/>
              </a:rPr>
              <a:t>vôû</a:t>
            </a:r>
            <a:endParaRPr lang="en-US" sz="2200" dirty="0">
              <a:solidFill>
                <a:srgbClr val="FF0000"/>
              </a:solidFill>
            </a:endParaRPr>
          </a:p>
        </p:txBody>
      </p:sp>
      <p:sp>
        <p:nvSpPr>
          <p:cNvPr id="49" name="Rectangle 48"/>
          <p:cNvSpPr/>
          <p:nvPr/>
        </p:nvSpPr>
        <p:spPr>
          <a:xfrm>
            <a:off x="3910661" y="4454383"/>
            <a:ext cx="1291317" cy="430887"/>
          </a:xfrm>
          <a:prstGeom prst="rect">
            <a:avLst/>
          </a:prstGeom>
        </p:spPr>
        <p:txBody>
          <a:bodyPr wrap="square">
            <a:spAutoFit/>
          </a:bodyPr>
          <a:lstStyle/>
          <a:p>
            <a:r>
              <a:rPr lang="en-US" sz="2200" dirty="0" err="1" smtClean="0">
                <a:solidFill>
                  <a:srgbClr val="FF0000"/>
                </a:solidFill>
                <a:latin typeface="VNI-Avo" pitchFamily="2" charset="0"/>
              </a:rPr>
              <a:t>Gaëp</a:t>
            </a:r>
            <a:r>
              <a:rPr lang="en-US" sz="2200" dirty="0" smtClean="0">
                <a:solidFill>
                  <a:srgbClr val="FF0000"/>
                </a:solidFill>
                <a:latin typeface="VNI-Avo" pitchFamily="2" charset="0"/>
              </a:rPr>
              <a:t> </a:t>
            </a:r>
            <a:r>
              <a:rPr lang="en-US" sz="2200" dirty="0" err="1" smtClean="0">
                <a:solidFill>
                  <a:srgbClr val="FF0000"/>
                </a:solidFill>
                <a:latin typeface="VNI-Avo" pitchFamily="2" charset="0"/>
              </a:rPr>
              <a:t>gôõ</a:t>
            </a:r>
            <a:endParaRPr lang="en-US" sz="2200" dirty="0">
              <a:solidFill>
                <a:srgbClr val="FF0000"/>
              </a:solidFill>
            </a:endParaRPr>
          </a:p>
        </p:txBody>
      </p:sp>
    </p:spTree>
    <p:extLst>
      <p:ext uri="{BB962C8B-B14F-4D97-AF65-F5344CB8AC3E}">
        <p14:creationId xmlns:p14="http://schemas.microsoft.com/office/powerpoint/2010/main" val="181019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2500" fill="hold"/>
                                        <p:tgtEl>
                                          <p:spTgt spid="33"/>
                                        </p:tgtEl>
                                        <p:attrNameLst>
                                          <p:attrName>style.color</p:attrName>
                                        </p:attrNameLst>
                                      </p:cBhvr>
                                      <p:to>
                                        <p:clrVal>
                                          <a:srgbClr val="002060"/>
                                        </p:clrVal>
                                      </p:to>
                                    </p:set>
                                    <p:set>
                                      <p:cBhvr>
                                        <p:cTn id="7" dur="2500" fill="hold"/>
                                        <p:tgtEl>
                                          <p:spTgt spid="33"/>
                                        </p:tgtEl>
                                        <p:attrNameLst>
                                          <p:attrName>fillcolor</p:attrName>
                                        </p:attrNameLst>
                                      </p:cBhvr>
                                      <p:to>
                                        <p:clrVal>
                                          <a:srgbClr val="002060"/>
                                        </p:clrVal>
                                      </p:to>
                                    </p:set>
                                    <p:set>
                                      <p:cBhvr>
                                        <p:cTn id="8" dur="2500" fill="hold"/>
                                        <p:tgtEl>
                                          <p:spTgt spid="33"/>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39">
                                            <p:txEl>
                                              <p:pRg st="0" end="0"/>
                                            </p:txEl>
                                          </p:spTgt>
                                        </p:tgtEl>
                                        <p:attrNameLst>
                                          <p:attrName>style.color</p:attrName>
                                        </p:attrNameLst>
                                      </p:cBhvr>
                                      <p:to>
                                        <p:clrVal>
                                          <a:srgbClr val="002060"/>
                                        </p:clrVal>
                                      </p:to>
                                    </p:set>
                                    <p:set>
                                      <p:cBhvr>
                                        <p:cTn id="13" dur="500" fill="hold"/>
                                        <p:tgtEl>
                                          <p:spTgt spid="39">
                                            <p:txEl>
                                              <p:pRg st="0" end="0"/>
                                            </p:txEl>
                                          </p:spTgt>
                                        </p:tgtEl>
                                        <p:attrNameLst>
                                          <p:attrName>fillcolor</p:attrName>
                                        </p:attrNameLst>
                                      </p:cBhvr>
                                      <p:to>
                                        <p:clrVal>
                                          <a:srgbClr val="002060"/>
                                        </p:clrVal>
                                      </p:to>
                                    </p:set>
                                    <p:set>
                                      <p:cBhvr>
                                        <p:cTn id="14" dur="500" fill="hold"/>
                                        <p:tgtEl>
                                          <p:spTgt spid="39">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grpId="0" nodeType="clickEffect">
                                  <p:stCondLst>
                                    <p:cond delay="0"/>
                                  </p:stCondLst>
                                  <p:iterate type="lt">
                                    <p:tmPct val="4000"/>
                                  </p:iterate>
                                  <p:childTnLst>
                                    <p:set>
                                      <p:cBhvr override="childStyle">
                                        <p:cTn id="18" dur="2500" fill="hold"/>
                                        <p:tgtEl>
                                          <p:spTgt spid="35"/>
                                        </p:tgtEl>
                                        <p:attrNameLst>
                                          <p:attrName>style.color</p:attrName>
                                        </p:attrNameLst>
                                      </p:cBhvr>
                                      <p:to>
                                        <p:clrVal>
                                          <a:srgbClr val="002060"/>
                                        </p:clrVal>
                                      </p:to>
                                    </p:set>
                                    <p:set>
                                      <p:cBhvr>
                                        <p:cTn id="19" dur="2500" fill="hold"/>
                                        <p:tgtEl>
                                          <p:spTgt spid="35"/>
                                        </p:tgtEl>
                                        <p:attrNameLst>
                                          <p:attrName>fillcolor</p:attrName>
                                        </p:attrNameLst>
                                      </p:cBhvr>
                                      <p:to>
                                        <p:clrVal>
                                          <a:srgbClr val="002060"/>
                                        </p:clrVal>
                                      </p:to>
                                    </p:set>
                                    <p:set>
                                      <p:cBhvr>
                                        <p:cTn id="20" dur="2500" fill="hold"/>
                                        <p:tgtEl>
                                          <p:spTgt spid="35"/>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grpId="0" nodeType="clickEffect">
                                  <p:stCondLst>
                                    <p:cond delay="0"/>
                                  </p:stCondLst>
                                  <p:iterate type="lt">
                                    <p:tmPct val="4000"/>
                                  </p:iterate>
                                  <p:childTnLst>
                                    <p:set>
                                      <p:cBhvr override="childStyle">
                                        <p:cTn id="24" dur="2500" fill="hold"/>
                                        <p:tgtEl>
                                          <p:spTgt spid="42"/>
                                        </p:tgtEl>
                                        <p:attrNameLst>
                                          <p:attrName>style.color</p:attrName>
                                        </p:attrNameLst>
                                      </p:cBhvr>
                                      <p:to>
                                        <p:clrVal>
                                          <a:srgbClr val="002060"/>
                                        </p:clrVal>
                                      </p:to>
                                    </p:set>
                                    <p:set>
                                      <p:cBhvr>
                                        <p:cTn id="25" dur="2500" fill="hold"/>
                                        <p:tgtEl>
                                          <p:spTgt spid="42"/>
                                        </p:tgtEl>
                                        <p:attrNameLst>
                                          <p:attrName>fillcolor</p:attrName>
                                        </p:attrNameLst>
                                      </p:cBhvr>
                                      <p:to>
                                        <p:clrVal>
                                          <a:srgbClr val="002060"/>
                                        </p:clrVal>
                                      </p:to>
                                    </p:set>
                                    <p:set>
                                      <p:cBhvr>
                                        <p:cTn id="26" dur="2500" fill="hold"/>
                                        <p:tgtEl>
                                          <p:spTgt spid="42"/>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16" presetClass="emph" presetSubtype="0" fill="hold" grpId="0" nodeType="clickEffect">
                                  <p:stCondLst>
                                    <p:cond delay="0"/>
                                  </p:stCondLst>
                                  <p:iterate type="lt">
                                    <p:tmPct val="4000"/>
                                  </p:iterate>
                                  <p:childTnLst>
                                    <p:set>
                                      <p:cBhvr override="childStyle">
                                        <p:cTn id="30" dur="2500" fill="hold"/>
                                        <p:tgtEl>
                                          <p:spTgt spid="36"/>
                                        </p:tgtEl>
                                        <p:attrNameLst>
                                          <p:attrName>style.color</p:attrName>
                                        </p:attrNameLst>
                                      </p:cBhvr>
                                      <p:to>
                                        <p:clrVal>
                                          <a:srgbClr val="002060"/>
                                        </p:clrVal>
                                      </p:to>
                                    </p:set>
                                    <p:set>
                                      <p:cBhvr>
                                        <p:cTn id="31" dur="2500" fill="hold"/>
                                        <p:tgtEl>
                                          <p:spTgt spid="36"/>
                                        </p:tgtEl>
                                        <p:attrNameLst>
                                          <p:attrName>fillcolor</p:attrName>
                                        </p:attrNameLst>
                                      </p:cBhvr>
                                      <p:to>
                                        <p:clrVal>
                                          <a:srgbClr val="002060"/>
                                        </p:clrVal>
                                      </p:to>
                                    </p:set>
                                    <p:set>
                                      <p:cBhvr>
                                        <p:cTn id="32" dur="2500" fill="hold"/>
                                        <p:tgtEl>
                                          <p:spTgt spid="36"/>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16" presetClass="emph" presetSubtype="0" fill="hold" grpId="0" nodeType="clickEffect">
                                  <p:stCondLst>
                                    <p:cond delay="0"/>
                                  </p:stCondLst>
                                  <p:iterate type="lt">
                                    <p:tmPct val="4000"/>
                                  </p:iterate>
                                  <p:childTnLst>
                                    <p:set>
                                      <p:cBhvr override="childStyle">
                                        <p:cTn id="36" dur="2500" fill="hold"/>
                                        <p:tgtEl>
                                          <p:spTgt spid="70"/>
                                        </p:tgtEl>
                                        <p:attrNameLst>
                                          <p:attrName>style.color</p:attrName>
                                        </p:attrNameLst>
                                      </p:cBhvr>
                                      <p:to>
                                        <p:clrVal>
                                          <a:srgbClr val="002060"/>
                                        </p:clrVal>
                                      </p:to>
                                    </p:set>
                                    <p:set>
                                      <p:cBhvr>
                                        <p:cTn id="37" dur="2500" fill="hold"/>
                                        <p:tgtEl>
                                          <p:spTgt spid="70"/>
                                        </p:tgtEl>
                                        <p:attrNameLst>
                                          <p:attrName>fillcolor</p:attrName>
                                        </p:attrNameLst>
                                      </p:cBhvr>
                                      <p:to>
                                        <p:clrVal>
                                          <a:srgbClr val="002060"/>
                                        </p:clrVal>
                                      </p:to>
                                    </p:set>
                                    <p:set>
                                      <p:cBhvr>
                                        <p:cTn id="38" dur="2500" fill="hold"/>
                                        <p:tgtEl>
                                          <p:spTgt spid="70"/>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16" presetClass="emph" presetSubtype="0" fill="hold" grpId="0" nodeType="clickEffect">
                                  <p:stCondLst>
                                    <p:cond delay="0"/>
                                  </p:stCondLst>
                                  <p:iterate type="lt">
                                    <p:tmPct val="4000"/>
                                  </p:iterate>
                                  <p:childTnLst>
                                    <p:set>
                                      <p:cBhvr override="childStyle">
                                        <p:cTn id="42" dur="2500" fill="hold"/>
                                        <p:tgtEl>
                                          <p:spTgt spid="37"/>
                                        </p:tgtEl>
                                        <p:attrNameLst>
                                          <p:attrName>style.color</p:attrName>
                                        </p:attrNameLst>
                                      </p:cBhvr>
                                      <p:to>
                                        <p:clrVal>
                                          <a:srgbClr val="002060"/>
                                        </p:clrVal>
                                      </p:to>
                                    </p:set>
                                    <p:set>
                                      <p:cBhvr>
                                        <p:cTn id="43" dur="2500" fill="hold"/>
                                        <p:tgtEl>
                                          <p:spTgt spid="37"/>
                                        </p:tgtEl>
                                        <p:attrNameLst>
                                          <p:attrName>fillcolor</p:attrName>
                                        </p:attrNameLst>
                                      </p:cBhvr>
                                      <p:to>
                                        <p:clrVal>
                                          <a:srgbClr val="002060"/>
                                        </p:clrVal>
                                      </p:to>
                                    </p:set>
                                    <p:set>
                                      <p:cBhvr>
                                        <p:cTn id="44" dur="2500" fill="hold"/>
                                        <p:tgtEl>
                                          <p:spTgt spid="37"/>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16" presetClass="emph" presetSubtype="0" fill="hold" grpId="0" nodeType="clickEffect">
                                  <p:stCondLst>
                                    <p:cond delay="0"/>
                                  </p:stCondLst>
                                  <p:iterate type="lt">
                                    <p:tmPct val="4000"/>
                                  </p:iterate>
                                  <p:childTnLst>
                                    <p:set>
                                      <p:cBhvr override="childStyle">
                                        <p:cTn id="48" dur="2500" fill="hold"/>
                                        <p:tgtEl>
                                          <p:spTgt spid="71"/>
                                        </p:tgtEl>
                                        <p:attrNameLst>
                                          <p:attrName>style.color</p:attrName>
                                        </p:attrNameLst>
                                      </p:cBhvr>
                                      <p:to>
                                        <p:clrVal>
                                          <a:srgbClr val="002060"/>
                                        </p:clrVal>
                                      </p:to>
                                    </p:set>
                                    <p:set>
                                      <p:cBhvr>
                                        <p:cTn id="49" dur="2500" fill="hold"/>
                                        <p:tgtEl>
                                          <p:spTgt spid="71"/>
                                        </p:tgtEl>
                                        <p:attrNameLst>
                                          <p:attrName>fillcolor</p:attrName>
                                        </p:attrNameLst>
                                      </p:cBhvr>
                                      <p:to>
                                        <p:clrVal>
                                          <a:srgbClr val="002060"/>
                                        </p:clrVal>
                                      </p:to>
                                    </p:set>
                                    <p:set>
                                      <p:cBhvr>
                                        <p:cTn id="50" dur="2500" fill="hold"/>
                                        <p:tgtEl>
                                          <p:spTgt spid="71"/>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16" presetClass="emph" presetSubtype="0" fill="hold" grpId="0" nodeType="clickEffect">
                                  <p:stCondLst>
                                    <p:cond delay="0"/>
                                  </p:stCondLst>
                                  <p:iterate type="lt">
                                    <p:tmPct val="4000"/>
                                  </p:iterate>
                                  <p:childTnLst>
                                    <p:set>
                                      <p:cBhvr override="childStyle">
                                        <p:cTn id="54" dur="2500" fill="hold"/>
                                        <p:tgtEl>
                                          <p:spTgt spid="38"/>
                                        </p:tgtEl>
                                        <p:attrNameLst>
                                          <p:attrName>style.color</p:attrName>
                                        </p:attrNameLst>
                                      </p:cBhvr>
                                      <p:to>
                                        <p:clrVal>
                                          <a:srgbClr val="002060"/>
                                        </p:clrVal>
                                      </p:to>
                                    </p:set>
                                    <p:set>
                                      <p:cBhvr>
                                        <p:cTn id="55" dur="2500" fill="hold"/>
                                        <p:tgtEl>
                                          <p:spTgt spid="38"/>
                                        </p:tgtEl>
                                        <p:attrNameLst>
                                          <p:attrName>fillcolor</p:attrName>
                                        </p:attrNameLst>
                                      </p:cBhvr>
                                      <p:to>
                                        <p:clrVal>
                                          <a:srgbClr val="002060"/>
                                        </p:clrVal>
                                      </p:to>
                                    </p:set>
                                    <p:set>
                                      <p:cBhvr>
                                        <p:cTn id="56" dur="2500" fill="hold"/>
                                        <p:tgtEl>
                                          <p:spTgt spid="38"/>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16" presetClass="emph" presetSubtype="0" fill="hold" grpId="0" nodeType="clickEffect">
                                  <p:stCondLst>
                                    <p:cond delay="0"/>
                                  </p:stCondLst>
                                  <p:iterate type="lt">
                                    <p:tmPct val="4000"/>
                                  </p:iterate>
                                  <p:childTnLst>
                                    <p:set>
                                      <p:cBhvr override="childStyle">
                                        <p:cTn id="60" dur="2500" fill="hold"/>
                                        <p:tgtEl>
                                          <p:spTgt spid="72"/>
                                        </p:tgtEl>
                                        <p:attrNameLst>
                                          <p:attrName>style.color</p:attrName>
                                        </p:attrNameLst>
                                      </p:cBhvr>
                                      <p:to>
                                        <p:clrVal>
                                          <a:srgbClr val="002060"/>
                                        </p:clrVal>
                                      </p:to>
                                    </p:set>
                                    <p:set>
                                      <p:cBhvr>
                                        <p:cTn id="61" dur="2500" fill="hold"/>
                                        <p:tgtEl>
                                          <p:spTgt spid="72"/>
                                        </p:tgtEl>
                                        <p:attrNameLst>
                                          <p:attrName>fillcolor</p:attrName>
                                        </p:attrNameLst>
                                      </p:cBhvr>
                                      <p:to>
                                        <p:clrVal>
                                          <a:srgbClr val="002060"/>
                                        </p:clrVal>
                                      </p:to>
                                    </p:set>
                                    <p:set>
                                      <p:cBhvr>
                                        <p:cTn id="62" dur="2500" fill="hold"/>
                                        <p:tgtEl>
                                          <p:spTgt spid="72"/>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16" presetClass="emph" presetSubtype="0" fill="hold" grpId="0" nodeType="clickEffect">
                                  <p:stCondLst>
                                    <p:cond delay="0"/>
                                  </p:stCondLst>
                                  <p:iterate type="lt">
                                    <p:tmPct val="4000"/>
                                  </p:iterate>
                                  <p:childTnLst>
                                    <p:set>
                                      <p:cBhvr override="childStyle">
                                        <p:cTn id="66" dur="2500" fill="hold"/>
                                        <p:tgtEl>
                                          <p:spTgt spid="41"/>
                                        </p:tgtEl>
                                        <p:attrNameLst>
                                          <p:attrName>style.color</p:attrName>
                                        </p:attrNameLst>
                                      </p:cBhvr>
                                      <p:to>
                                        <p:clrVal>
                                          <a:srgbClr val="002060"/>
                                        </p:clrVal>
                                      </p:to>
                                    </p:set>
                                    <p:set>
                                      <p:cBhvr>
                                        <p:cTn id="67" dur="2500" fill="hold"/>
                                        <p:tgtEl>
                                          <p:spTgt spid="41"/>
                                        </p:tgtEl>
                                        <p:attrNameLst>
                                          <p:attrName>fillcolor</p:attrName>
                                        </p:attrNameLst>
                                      </p:cBhvr>
                                      <p:to>
                                        <p:clrVal>
                                          <a:srgbClr val="002060"/>
                                        </p:clrVal>
                                      </p:to>
                                    </p:set>
                                    <p:set>
                                      <p:cBhvr>
                                        <p:cTn id="68" dur="2500" fill="hold"/>
                                        <p:tgtEl>
                                          <p:spTgt spid="41"/>
                                        </p:tgtEl>
                                        <p:attrNameLst>
                                          <p:attrName>fill.type</p:attrName>
                                        </p:attrNameLst>
                                      </p:cBhvr>
                                      <p:to>
                                        <p:strVal val="solid"/>
                                      </p:to>
                                    </p:set>
                                  </p:childTnLst>
                                </p:cTn>
                              </p:par>
                            </p:childTnLst>
                          </p:cTn>
                        </p:par>
                      </p:childTnLst>
                    </p:cTn>
                  </p:par>
                  <p:par>
                    <p:cTn id="69" fill="hold">
                      <p:stCondLst>
                        <p:cond delay="indefinite"/>
                      </p:stCondLst>
                      <p:childTnLst>
                        <p:par>
                          <p:cTn id="70" fill="hold">
                            <p:stCondLst>
                              <p:cond delay="0"/>
                            </p:stCondLst>
                            <p:childTnLst>
                              <p:par>
                                <p:cTn id="71" presetID="16" presetClass="emph" presetSubtype="0" fill="hold" grpId="0" nodeType="clickEffect">
                                  <p:stCondLst>
                                    <p:cond delay="0"/>
                                  </p:stCondLst>
                                  <p:iterate type="lt">
                                    <p:tmPct val="4000"/>
                                  </p:iterate>
                                  <p:childTnLst>
                                    <p:set>
                                      <p:cBhvr override="childStyle">
                                        <p:cTn id="72" dur="2500" fill="hold"/>
                                        <p:tgtEl>
                                          <p:spTgt spid="73"/>
                                        </p:tgtEl>
                                        <p:attrNameLst>
                                          <p:attrName>style.color</p:attrName>
                                        </p:attrNameLst>
                                      </p:cBhvr>
                                      <p:to>
                                        <p:clrVal>
                                          <a:srgbClr val="002060"/>
                                        </p:clrVal>
                                      </p:to>
                                    </p:set>
                                    <p:set>
                                      <p:cBhvr>
                                        <p:cTn id="73" dur="2500" fill="hold"/>
                                        <p:tgtEl>
                                          <p:spTgt spid="73"/>
                                        </p:tgtEl>
                                        <p:attrNameLst>
                                          <p:attrName>fillcolor</p:attrName>
                                        </p:attrNameLst>
                                      </p:cBhvr>
                                      <p:to>
                                        <p:clrVal>
                                          <a:srgbClr val="002060"/>
                                        </p:clrVal>
                                      </p:to>
                                    </p:set>
                                    <p:set>
                                      <p:cBhvr>
                                        <p:cTn id="74" dur="2500" fill="hold"/>
                                        <p:tgtEl>
                                          <p:spTgt spid="73"/>
                                        </p:tgtEl>
                                        <p:attrNameLst>
                                          <p:attrName>fill.type</p:attrName>
                                        </p:attrNameLst>
                                      </p:cBhvr>
                                      <p:to>
                                        <p:strVal val="solid"/>
                                      </p:to>
                                    </p:set>
                                  </p:childTnLst>
                                </p:cTn>
                              </p:par>
                            </p:childTnLst>
                          </p:cTn>
                        </p:par>
                      </p:childTnLst>
                    </p:cTn>
                  </p:par>
                  <p:par>
                    <p:cTn id="75" fill="hold">
                      <p:stCondLst>
                        <p:cond delay="indefinite"/>
                      </p:stCondLst>
                      <p:childTnLst>
                        <p:par>
                          <p:cTn id="76" fill="hold">
                            <p:stCondLst>
                              <p:cond delay="0"/>
                            </p:stCondLst>
                            <p:childTnLst>
                              <p:par>
                                <p:cTn id="77" presetID="16" presetClass="emph" presetSubtype="0" fill="hold" grpId="0" nodeType="clickEffect">
                                  <p:stCondLst>
                                    <p:cond delay="0"/>
                                  </p:stCondLst>
                                  <p:iterate type="lt">
                                    <p:tmPct val="4000"/>
                                  </p:iterate>
                                  <p:childTnLst>
                                    <p:set>
                                      <p:cBhvr override="childStyle">
                                        <p:cTn id="78" dur="2500" fill="hold"/>
                                        <p:tgtEl>
                                          <p:spTgt spid="43"/>
                                        </p:tgtEl>
                                        <p:attrNameLst>
                                          <p:attrName>style.color</p:attrName>
                                        </p:attrNameLst>
                                      </p:cBhvr>
                                      <p:to>
                                        <p:clrVal>
                                          <a:srgbClr val="002060"/>
                                        </p:clrVal>
                                      </p:to>
                                    </p:set>
                                    <p:set>
                                      <p:cBhvr>
                                        <p:cTn id="79" dur="2500" fill="hold"/>
                                        <p:tgtEl>
                                          <p:spTgt spid="43"/>
                                        </p:tgtEl>
                                        <p:attrNameLst>
                                          <p:attrName>fillcolor</p:attrName>
                                        </p:attrNameLst>
                                      </p:cBhvr>
                                      <p:to>
                                        <p:clrVal>
                                          <a:srgbClr val="002060"/>
                                        </p:clrVal>
                                      </p:to>
                                    </p:set>
                                    <p:set>
                                      <p:cBhvr>
                                        <p:cTn id="80" dur="2500" fill="hold"/>
                                        <p:tgtEl>
                                          <p:spTgt spid="43"/>
                                        </p:tgtEl>
                                        <p:attrNameLst>
                                          <p:attrName>fill.type</p:attrName>
                                        </p:attrNameLst>
                                      </p:cBhvr>
                                      <p:to>
                                        <p:strVal val="solid"/>
                                      </p:to>
                                    </p:set>
                                  </p:childTnLst>
                                </p:cTn>
                              </p:par>
                            </p:childTnLst>
                          </p:cTn>
                        </p:par>
                      </p:childTnLst>
                    </p:cTn>
                  </p:par>
                  <p:par>
                    <p:cTn id="81" fill="hold">
                      <p:stCondLst>
                        <p:cond delay="indefinite"/>
                      </p:stCondLst>
                      <p:childTnLst>
                        <p:par>
                          <p:cTn id="82" fill="hold">
                            <p:stCondLst>
                              <p:cond delay="0"/>
                            </p:stCondLst>
                            <p:childTnLst>
                              <p:par>
                                <p:cTn id="83" presetID="16" presetClass="emph" presetSubtype="0" fill="hold" grpId="0" nodeType="clickEffect">
                                  <p:stCondLst>
                                    <p:cond delay="0"/>
                                  </p:stCondLst>
                                  <p:iterate type="lt">
                                    <p:tmPct val="4000"/>
                                  </p:iterate>
                                  <p:childTnLst>
                                    <p:set>
                                      <p:cBhvr override="childStyle">
                                        <p:cTn id="84" dur="2500" fill="hold"/>
                                        <p:tgtEl>
                                          <p:spTgt spid="74"/>
                                        </p:tgtEl>
                                        <p:attrNameLst>
                                          <p:attrName>style.color</p:attrName>
                                        </p:attrNameLst>
                                      </p:cBhvr>
                                      <p:to>
                                        <p:clrVal>
                                          <a:srgbClr val="002060"/>
                                        </p:clrVal>
                                      </p:to>
                                    </p:set>
                                    <p:set>
                                      <p:cBhvr>
                                        <p:cTn id="85" dur="2500" fill="hold"/>
                                        <p:tgtEl>
                                          <p:spTgt spid="74"/>
                                        </p:tgtEl>
                                        <p:attrNameLst>
                                          <p:attrName>fillcolor</p:attrName>
                                        </p:attrNameLst>
                                      </p:cBhvr>
                                      <p:to>
                                        <p:clrVal>
                                          <a:srgbClr val="002060"/>
                                        </p:clrVal>
                                      </p:to>
                                    </p:set>
                                    <p:set>
                                      <p:cBhvr>
                                        <p:cTn id="86" dur="2500" fill="hold"/>
                                        <p:tgtEl>
                                          <p:spTgt spid="74"/>
                                        </p:tgtEl>
                                        <p:attrNameLst>
                                          <p:attrName>fill.type</p:attrName>
                                        </p:attrNameLst>
                                      </p:cBhvr>
                                      <p:to>
                                        <p:strVal val="solid"/>
                                      </p:to>
                                    </p:set>
                                  </p:childTnLst>
                                </p:cTn>
                              </p:par>
                            </p:childTnLst>
                          </p:cTn>
                        </p:par>
                      </p:childTnLst>
                    </p:cTn>
                  </p:par>
                  <p:par>
                    <p:cTn id="87" fill="hold">
                      <p:stCondLst>
                        <p:cond delay="indefinite"/>
                      </p:stCondLst>
                      <p:childTnLst>
                        <p:par>
                          <p:cTn id="88" fill="hold">
                            <p:stCondLst>
                              <p:cond delay="0"/>
                            </p:stCondLst>
                            <p:childTnLst>
                              <p:par>
                                <p:cTn id="89" presetID="16" presetClass="emph" presetSubtype="0" fill="hold" grpId="0" nodeType="clickEffect">
                                  <p:stCondLst>
                                    <p:cond delay="0"/>
                                  </p:stCondLst>
                                  <p:iterate type="lt">
                                    <p:tmPct val="4000"/>
                                  </p:iterate>
                                  <p:childTnLst>
                                    <p:set>
                                      <p:cBhvr override="childStyle">
                                        <p:cTn id="90" dur="2500" fill="hold"/>
                                        <p:tgtEl>
                                          <p:spTgt spid="44"/>
                                        </p:tgtEl>
                                        <p:attrNameLst>
                                          <p:attrName>style.color</p:attrName>
                                        </p:attrNameLst>
                                      </p:cBhvr>
                                      <p:to>
                                        <p:clrVal>
                                          <a:srgbClr val="002060"/>
                                        </p:clrVal>
                                      </p:to>
                                    </p:set>
                                    <p:set>
                                      <p:cBhvr>
                                        <p:cTn id="91" dur="2500" fill="hold"/>
                                        <p:tgtEl>
                                          <p:spTgt spid="44"/>
                                        </p:tgtEl>
                                        <p:attrNameLst>
                                          <p:attrName>fillcolor</p:attrName>
                                        </p:attrNameLst>
                                      </p:cBhvr>
                                      <p:to>
                                        <p:clrVal>
                                          <a:srgbClr val="002060"/>
                                        </p:clrVal>
                                      </p:to>
                                    </p:set>
                                    <p:set>
                                      <p:cBhvr>
                                        <p:cTn id="92" dur="2500" fill="hold"/>
                                        <p:tgtEl>
                                          <p:spTgt spid="44"/>
                                        </p:tgtEl>
                                        <p:attrNameLst>
                                          <p:attrName>fill.type</p:attrName>
                                        </p:attrNameLst>
                                      </p:cBhvr>
                                      <p:to>
                                        <p:strVal val="solid"/>
                                      </p:to>
                                    </p:set>
                                  </p:childTnLst>
                                </p:cTn>
                              </p:par>
                            </p:childTnLst>
                          </p:cTn>
                        </p:par>
                      </p:childTnLst>
                    </p:cTn>
                  </p:par>
                  <p:par>
                    <p:cTn id="93" fill="hold">
                      <p:stCondLst>
                        <p:cond delay="indefinite"/>
                      </p:stCondLst>
                      <p:childTnLst>
                        <p:par>
                          <p:cTn id="94" fill="hold">
                            <p:stCondLst>
                              <p:cond delay="0"/>
                            </p:stCondLst>
                            <p:childTnLst>
                              <p:par>
                                <p:cTn id="95" presetID="16" presetClass="emph" presetSubtype="0" fill="hold" grpId="0" nodeType="clickEffect">
                                  <p:stCondLst>
                                    <p:cond delay="0"/>
                                  </p:stCondLst>
                                  <p:iterate type="lt">
                                    <p:tmPct val="4000"/>
                                  </p:iterate>
                                  <p:childTnLst>
                                    <p:set>
                                      <p:cBhvr override="childStyle">
                                        <p:cTn id="96" dur="3000" fill="hold"/>
                                        <p:tgtEl>
                                          <p:spTgt spid="75"/>
                                        </p:tgtEl>
                                        <p:attrNameLst>
                                          <p:attrName>style.color</p:attrName>
                                        </p:attrNameLst>
                                      </p:cBhvr>
                                      <p:to>
                                        <p:clrVal>
                                          <a:srgbClr val="002060"/>
                                        </p:clrVal>
                                      </p:to>
                                    </p:set>
                                    <p:set>
                                      <p:cBhvr>
                                        <p:cTn id="97" dur="3000" fill="hold"/>
                                        <p:tgtEl>
                                          <p:spTgt spid="75"/>
                                        </p:tgtEl>
                                        <p:attrNameLst>
                                          <p:attrName>fillcolor</p:attrName>
                                        </p:attrNameLst>
                                      </p:cBhvr>
                                      <p:to>
                                        <p:clrVal>
                                          <a:srgbClr val="002060"/>
                                        </p:clrVal>
                                      </p:to>
                                    </p:set>
                                    <p:set>
                                      <p:cBhvr>
                                        <p:cTn id="98" dur="3000" fill="hold"/>
                                        <p:tgtEl>
                                          <p:spTgt spid="75"/>
                                        </p:tgtEl>
                                        <p:attrNameLst>
                                          <p:attrName>fill.type</p:attrName>
                                        </p:attrNameLst>
                                      </p:cBhvr>
                                      <p:to>
                                        <p:strVal val="solid"/>
                                      </p:to>
                                    </p:set>
                                  </p:childTnLst>
                                </p:cTn>
                              </p:par>
                            </p:childTnLst>
                          </p:cTn>
                        </p:par>
                      </p:childTnLst>
                    </p:cTn>
                  </p:par>
                  <p:par>
                    <p:cTn id="99" fill="hold">
                      <p:stCondLst>
                        <p:cond delay="indefinite"/>
                      </p:stCondLst>
                      <p:childTnLst>
                        <p:par>
                          <p:cTn id="100" fill="hold">
                            <p:stCondLst>
                              <p:cond delay="0"/>
                            </p:stCondLst>
                            <p:childTnLst>
                              <p:par>
                                <p:cTn id="101" presetID="16" presetClass="emph" presetSubtype="0" fill="hold" grpId="0" nodeType="clickEffect">
                                  <p:stCondLst>
                                    <p:cond delay="0"/>
                                  </p:stCondLst>
                                  <p:iterate type="lt">
                                    <p:tmPct val="4000"/>
                                  </p:iterate>
                                  <p:childTnLst>
                                    <p:set>
                                      <p:cBhvr override="childStyle">
                                        <p:cTn id="102" dur="2500" fill="hold"/>
                                        <p:tgtEl>
                                          <p:spTgt spid="45"/>
                                        </p:tgtEl>
                                        <p:attrNameLst>
                                          <p:attrName>style.color</p:attrName>
                                        </p:attrNameLst>
                                      </p:cBhvr>
                                      <p:to>
                                        <p:clrVal>
                                          <a:srgbClr val="002060"/>
                                        </p:clrVal>
                                      </p:to>
                                    </p:set>
                                    <p:set>
                                      <p:cBhvr>
                                        <p:cTn id="103" dur="2500" fill="hold"/>
                                        <p:tgtEl>
                                          <p:spTgt spid="45"/>
                                        </p:tgtEl>
                                        <p:attrNameLst>
                                          <p:attrName>fillcolor</p:attrName>
                                        </p:attrNameLst>
                                      </p:cBhvr>
                                      <p:to>
                                        <p:clrVal>
                                          <a:srgbClr val="002060"/>
                                        </p:clrVal>
                                      </p:to>
                                    </p:set>
                                    <p:set>
                                      <p:cBhvr>
                                        <p:cTn id="104" dur="2500" fill="hold"/>
                                        <p:tgtEl>
                                          <p:spTgt spid="45"/>
                                        </p:tgtEl>
                                        <p:attrNameLst>
                                          <p:attrName>fill.type</p:attrName>
                                        </p:attrNameLst>
                                      </p:cBhvr>
                                      <p:to>
                                        <p:strVal val="solid"/>
                                      </p:to>
                                    </p:set>
                                  </p:childTnLst>
                                </p:cTn>
                              </p:par>
                            </p:childTnLst>
                          </p:cTn>
                        </p:par>
                      </p:childTnLst>
                    </p:cTn>
                  </p:par>
                  <p:par>
                    <p:cTn id="105" fill="hold">
                      <p:stCondLst>
                        <p:cond delay="indefinite"/>
                      </p:stCondLst>
                      <p:childTnLst>
                        <p:par>
                          <p:cTn id="106" fill="hold">
                            <p:stCondLst>
                              <p:cond delay="0"/>
                            </p:stCondLst>
                            <p:childTnLst>
                              <p:par>
                                <p:cTn id="107" presetID="16" presetClass="emph" presetSubtype="0" fill="hold" grpId="0" nodeType="clickEffect">
                                  <p:stCondLst>
                                    <p:cond delay="0"/>
                                  </p:stCondLst>
                                  <p:iterate type="lt">
                                    <p:tmPct val="4000"/>
                                  </p:iterate>
                                  <p:childTnLst>
                                    <p:set>
                                      <p:cBhvr override="childStyle">
                                        <p:cTn id="108" dur="2500" fill="hold"/>
                                        <p:tgtEl>
                                          <p:spTgt spid="76"/>
                                        </p:tgtEl>
                                        <p:attrNameLst>
                                          <p:attrName>style.color</p:attrName>
                                        </p:attrNameLst>
                                      </p:cBhvr>
                                      <p:to>
                                        <p:clrVal>
                                          <a:srgbClr val="002060"/>
                                        </p:clrVal>
                                      </p:to>
                                    </p:set>
                                    <p:set>
                                      <p:cBhvr>
                                        <p:cTn id="109" dur="2500" fill="hold"/>
                                        <p:tgtEl>
                                          <p:spTgt spid="76"/>
                                        </p:tgtEl>
                                        <p:attrNameLst>
                                          <p:attrName>fillcolor</p:attrName>
                                        </p:attrNameLst>
                                      </p:cBhvr>
                                      <p:to>
                                        <p:clrVal>
                                          <a:srgbClr val="002060"/>
                                        </p:clrVal>
                                      </p:to>
                                    </p:set>
                                    <p:set>
                                      <p:cBhvr>
                                        <p:cTn id="110" dur="2500" fill="hold"/>
                                        <p:tgtEl>
                                          <p:spTgt spid="76"/>
                                        </p:tgtEl>
                                        <p:attrNameLst>
                                          <p:attrName>fill.type</p:attrName>
                                        </p:attrNameLst>
                                      </p:cBhvr>
                                      <p:to>
                                        <p:strVal val="solid"/>
                                      </p:to>
                                    </p:set>
                                  </p:childTnLst>
                                </p:cTn>
                              </p:par>
                            </p:childTnLst>
                          </p:cTn>
                        </p:par>
                      </p:childTnLst>
                    </p:cTn>
                  </p:par>
                  <p:par>
                    <p:cTn id="111" fill="hold">
                      <p:stCondLst>
                        <p:cond delay="indefinite"/>
                      </p:stCondLst>
                      <p:childTnLst>
                        <p:par>
                          <p:cTn id="112" fill="hold">
                            <p:stCondLst>
                              <p:cond delay="0"/>
                            </p:stCondLst>
                            <p:childTnLst>
                              <p:par>
                                <p:cTn id="113" presetID="16" presetClass="emph" presetSubtype="0" fill="hold" grpId="0" nodeType="clickEffect">
                                  <p:stCondLst>
                                    <p:cond delay="0"/>
                                  </p:stCondLst>
                                  <p:iterate type="lt">
                                    <p:tmPct val="4000"/>
                                  </p:iterate>
                                  <p:childTnLst>
                                    <p:set>
                                      <p:cBhvr override="childStyle">
                                        <p:cTn id="114" dur="2750" fill="hold"/>
                                        <p:tgtEl>
                                          <p:spTgt spid="58"/>
                                        </p:tgtEl>
                                        <p:attrNameLst>
                                          <p:attrName>style.color</p:attrName>
                                        </p:attrNameLst>
                                      </p:cBhvr>
                                      <p:to>
                                        <p:clrVal>
                                          <a:srgbClr val="002060"/>
                                        </p:clrVal>
                                      </p:to>
                                    </p:set>
                                    <p:set>
                                      <p:cBhvr>
                                        <p:cTn id="115" dur="2750" fill="hold"/>
                                        <p:tgtEl>
                                          <p:spTgt spid="58"/>
                                        </p:tgtEl>
                                        <p:attrNameLst>
                                          <p:attrName>fillcolor</p:attrName>
                                        </p:attrNameLst>
                                      </p:cBhvr>
                                      <p:to>
                                        <p:clrVal>
                                          <a:srgbClr val="002060"/>
                                        </p:clrVal>
                                      </p:to>
                                    </p:set>
                                    <p:set>
                                      <p:cBhvr>
                                        <p:cTn id="116" dur="2750" fill="hold"/>
                                        <p:tgtEl>
                                          <p:spTgt spid="58"/>
                                        </p:tgtEl>
                                        <p:attrNameLst>
                                          <p:attrName>fill.type</p:attrName>
                                        </p:attrNameLst>
                                      </p:cBhvr>
                                      <p:to>
                                        <p:strVal val="solid"/>
                                      </p:to>
                                    </p:set>
                                  </p:childTnLst>
                                </p:cTn>
                              </p:par>
                            </p:childTnLst>
                          </p:cTn>
                        </p:par>
                      </p:childTnLst>
                    </p:cTn>
                  </p:par>
                  <p:par>
                    <p:cTn id="117" fill="hold">
                      <p:stCondLst>
                        <p:cond delay="indefinite"/>
                      </p:stCondLst>
                      <p:childTnLst>
                        <p:par>
                          <p:cTn id="118" fill="hold">
                            <p:stCondLst>
                              <p:cond delay="0"/>
                            </p:stCondLst>
                            <p:childTnLst>
                              <p:par>
                                <p:cTn id="119" presetID="16" presetClass="emph" presetSubtype="0" fill="hold" grpId="0" nodeType="clickEffect">
                                  <p:stCondLst>
                                    <p:cond delay="0"/>
                                  </p:stCondLst>
                                  <p:iterate type="lt">
                                    <p:tmPct val="4000"/>
                                  </p:iterate>
                                  <p:childTnLst>
                                    <p:set>
                                      <p:cBhvr override="childStyle">
                                        <p:cTn id="120" dur="2500" fill="hold"/>
                                        <p:tgtEl>
                                          <p:spTgt spid="77"/>
                                        </p:tgtEl>
                                        <p:attrNameLst>
                                          <p:attrName>style.color</p:attrName>
                                        </p:attrNameLst>
                                      </p:cBhvr>
                                      <p:to>
                                        <p:clrVal>
                                          <a:srgbClr val="002060"/>
                                        </p:clrVal>
                                      </p:to>
                                    </p:set>
                                    <p:set>
                                      <p:cBhvr>
                                        <p:cTn id="121" dur="2500" fill="hold"/>
                                        <p:tgtEl>
                                          <p:spTgt spid="77"/>
                                        </p:tgtEl>
                                        <p:attrNameLst>
                                          <p:attrName>fillcolor</p:attrName>
                                        </p:attrNameLst>
                                      </p:cBhvr>
                                      <p:to>
                                        <p:clrVal>
                                          <a:srgbClr val="002060"/>
                                        </p:clrVal>
                                      </p:to>
                                    </p:set>
                                    <p:set>
                                      <p:cBhvr>
                                        <p:cTn id="122" dur="2500" fill="hold"/>
                                        <p:tgtEl>
                                          <p:spTgt spid="77"/>
                                        </p:tgtEl>
                                        <p:attrNameLst>
                                          <p:attrName>fill.type</p:attrName>
                                        </p:attrNameLst>
                                      </p:cBhvr>
                                      <p:to>
                                        <p:strVal val="solid"/>
                                      </p:to>
                                    </p:set>
                                  </p:childTnLst>
                                </p:cTn>
                              </p:par>
                            </p:childTnLst>
                          </p:cTn>
                        </p:par>
                      </p:childTnLst>
                    </p:cTn>
                  </p:par>
                  <p:par>
                    <p:cTn id="123" fill="hold">
                      <p:stCondLst>
                        <p:cond delay="indefinite"/>
                      </p:stCondLst>
                      <p:childTnLst>
                        <p:par>
                          <p:cTn id="124" fill="hold">
                            <p:stCondLst>
                              <p:cond delay="0"/>
                            </p:stCondLst>
                            <p:childTnLst>
                              <p:par>
                                <p:cTn id="125" presetID="16" presetClass="emph" presetSubtype="0" fill="hold" grpId="0" nodeType="clickEffect">
                                  <p:stCondLst>
                                    <p:cond delay="0"/>
                                  </p:stCondLst>
                                  <p:iterate type="lt">
                                    <p:tmPct val="4000"/>
                                  </p:iterate>
                                  <p:childTnLst>
                                    <p:set>
                                      <p:cBhvr override="childStyle">
                                        <p:cTn id="126" dur="2500" fill="hold"/>
                                        <p:tgtEl>
                                          <p:spTgt spid="59"/>
                                        </p:tgtEl>
                                        <p:attrNameLst>
                                          <p:attrName>style.color</p:attrName>
                                        </p:attrNameLst>
                                      </p:cBhvr>
                                      <p:to>
                                        <p:clrVal>
                                          <a:srgbClr val="002060"/>
                                        </p:clrVal>
                                      </p:to>
                                    </p:set>
                                    <p:set>
                                      <p:cBhvr>
                                        <p:cTn id="127" dur="2500" fill="hold"/>
                                        <p:tgtEl>
                                          <p:spTgt spid="59"/>
                                        </p:tgtEl>
                                        <p:attrNameLst>
                                          <p:attrName>fillcolor</p:attrName>
                                        </p:attrNameLst>
                                      </p:cBhvr>
                                      <p:to>
                                        <p:clrVal>
                                          <a:srgbClr val="002060"/>
                                        </p:clrVal>
                                      </p:to>
                                    </p:set>
                                    <p:set>
                                      <p:cBhvr>
                                        <p:cTn id="128" dur="2500" fill="hold"/>
                                        <p:tgtEl>
                                          <p:spTgt spid="59"/>
                                        </p:tgtEl>
                                        <p:attrNameLst>
                                          <p:attrName>fill.type</p:attrName>
                                        </p:attrNameLst>
                                      </p:cBhvr>
                                      <p:to>
                                        <p:strVal val="solid"/>
                                      </p:to>
                                    </p:set>
                                  </p:childTnLst>
                                </p:cTn>
                              </p:par>
                            </p:childTnLst>
                          </p:cTn>
                        </p:par>
                      </p:childTnLst>
                    </p:cTn>
                  </p:par>
                  <p:par>
                    <p:cTn id="129" fill="hold">
                      <p:stCondLst>
                        <p:cond delay="indefinite"/>
                      </p:stCondLst>
                      <p:childTnLst>
                        <p:par>
                          <p:cTn id="130" fill="hold">
                            <p:stCondLst>
                              <p:cond delay="0"/>
                            </p:stCondLst>
                            <p:childTnLst>
                              <p:par>
                                <p:cTn id="131" presetID="16" presetClass="emph" presetSubtype="0" fill="hold" grpId="0" nodeType="clickEffect">
                                  <p:stCondLst>
                                    <p:cond delay="0"/>
                                  </p:stCondLst>
                                  <p:iterate type="lt">
                                    <p:tmPct val="4000"/>
                                  </p:iterate>
                                  <p:childTnLst>
                                    <p:set>
                                      <p:cBhvr override="childStyle">
                                        <p:cTn id="132" dur="2500" fill="hold"/>
                                        <p:tgtEl>
                                          <p:spTgt spid="78"/>
                                        </p:tgtEl>
                                        <p:attrNameLst>
                                          <p:attrName>style.color</p:attrName>
                                        </p:attrNameLst>
                                      </p:cBhvr>
                                      <p:to>
                                        <p:clrVal>
                                          <a:srgbClr val="002060"/>
                                        </p:clrVal>
                                      </p:to>
                                    </p:set>
                                    <p:set>
                                      <p:cBhvr>
                                        <p:cTn id="133" dur="2500" fill="hold"/>
                                        <p:tgtEl>
                                          <p:spTgt spid="78"/>
                                        </p:tgtEl>
                                        <p:attrNameLst>
                                          <p:attrName>fillcolor</p:attrName>
                                        </p:attrNameLst>
                                      </p:cBhvr>
                                      <p:to>
                                        <p:clrVal>
                                          <a:srgbClr val="002060"/>
                                        </p:clrVal>
                                      </p:to>
                                    </p:set>
                                    <p:set>
                                      <p:cBhvr>
                                        <p:cTn id="134" dur="2500" fill="hold"/>
                                        <p:tgtEl>
                                          <p:spTgt spid="78"/>
                                        </p:tgtEl>
                                        <p:attrNameLst>
                                          <p:attrName>fill.type</p:attrName>
                                        </p:attrNameLst>
                                      </p:cBhvr>
                                      <p:to>
                                        <p:strVal val="solid"/>
                                      </p:to>
                                    </p:set>
                                  </p:childTnLst>
                                </p:cTn>
                              </p:par>
                            </p:childTnLst>
                          </p:cTn>
                        </p:par>
                      </p:childTnLst>
                    </p:cTn>
                  </p:par>
                  <p:par>
                    <p:cTn id="135" fill="hold">
                      <p:stCondLst>
                        <p:cond delay="indefinite"/>
                      </p:stCondLst>
                      <p:childTnLst>
                        <p:par>
                          <p:cTn id="136" fill="hold">
                            <p:stCondLst>
                              <p:cond delay="0"/>
                            </p:stCondLst>
                            <p:childTnLst>
                              <p:par>
                                <p:cTn id="137" presetID="16" presetClass="emph" presetSubtype="0" fill="hold" grpId="0" nodeType="clickEffect">
                                  <p:stCondLst>
                                    <p:cond delay="0"/>
                                  </p:stCondLst>
                                  <p:iterate type="lt">
                                    <p:tmPct val="4000"/>
                                  </p:iterate>
                                  <p:childTnLst>
                                    <p:set>
                                      <p:cBhvr override="childStyle">
                                        <p:cTn id="138" dur="2500" fill="hold"/>
                                        <p:tgtEl>
                                          <p:spTgt spid="60"/>
                                        </p:tgtEl>
                                        <p:attrNameLst>
                                          <p:attrName>style.color</p:attrName>
                                        </p:attrNameLst>
                                      </p:cBhvr>
                                      <p:to>
                                        <p:clrVal>
                                          <a:srgbClr val="002060"/>
                                        </p:clrVal>
                                      </p:to>
                                    </p:set>
                                    <p:set>
                                      <p:cBhvr>
                                        <p:cTn id="139" dur="2500" fill="hold"/>
                                        <p:tgtEl>
                                          <p:spTgt spid="60"/>
                                        </p:tgtEl>
                                        <p:attrNameLst>
                                          <p:attrName>fillcolor</p:attrName>
                                        </p:attrNameLst>
                                      </p:cBhvr>
                                      <p:to>
                                        <p:clrVal>
                                          <a:srgbClr val="002060"/>
                                        </p:clrVal>
                                      </p:to>
                                    </p:set>
                                    <p:set>
                                      <p:cBhvr>
                                        <p:cTn id="140" dur="2500" fill="hold"/>
                                        <p:tgtEl>
                                          <p:spTgt spid="60"/>
                                        </p:tgtEl>
                                        <p:attrNameLst>
                                          <p:attrName>fill.type</p:attrName>
                                        </p:attrNameLst>
                                      </p:cBhvr>
                                      <p:to>
                                        <p:strVal val="solid"/>
                                      </p:to>
                                    </p:set>
                                  </p:childTnLst>
                                </p:cTn>
                              </p:par>
                            </p:childTnLst>
                          </p:cTn>
                        </p:par>
                      </p:childTnLst>
                    </p:cTn>
                  </p:par>
                  <p:par>
                    <p:cTn id="141" fill="hold">
                      <p:stCondLst>
                        <p:cond delay="indefinite"/>
                      </p:stCondLst>
                      <p:childTnLst>
                        <p:par>
                          <p:cTn id="142" fill="hold">
                            <p:stCondLst>
                              <p:cond delay="0"/>
                            </p:stCondLst>
                            <p:childTnLst>
                              <p:par>
                                <p:cTn id="143" presetID="16" presetClass="emph" presetSubtype="0" fill="hold" grpId="0" nodeType="clickEffect">
                                  <p:stCondLst>
                                    <p:cond delay="0"/>
                                  </p:stCondLst>
                                  <p:iterate type="lt">
                                    <p:tmPct val="4000"/>
                                  </p:iterate>
                                  <p:childTnLst>
                                    <p:set>
                                      <p:cBhvr override="childStyle">
                                        <p:cTn id="144" dur="2500" fill="hold"/>
                                        <p:tgtEl>
                                          <p:spTgt spid="80"/>
                                        </p:tgtEl>
                                        <p:attrNameLst>
                                          <p:attrName>style.color</p:attrName>
                                        </p:attrNameLst>
                                      </p:cBhvr>
                                      <p:to>
                                        <p:clrVal>
                                          <a:srgbClr val="002060"/>
                                        </p:clrVal>
                                      </p:to>
                                    </p:set>
                                    <p:set>
                                      <p:cBhvr>
                                        <p:cTn id="145" dur="2500" fill="hold"/>
                                        <p:tgtEl>
                                          <p:spTgt spid="80"/>
                                        </p:tgtEl>
                                        <p:attrNameLst>
                                          <p:attrName>fillcolor</p:attrName>
                                        </p:attrNameLst>
                                      </p:cBhvr>
                                      <p:to>
                                        <p:clrVal>
                                          <a:srgbClr val="002060"/>
                                        </p:clrVal>
                                      </p:to>
                                    </p:set>
                                    <p:set>
                                      <p:cBhvr>
                                        <p:cTn id="146" dur="2500" fill="hold"/>
                                        <p:tgtEl>
                                          <p:spTgt spid="80"/>
                                        </p:tgtEl>
                                        <p:attrNameLst>
                                          <p:attrName>fill.type</p:attrName>
                                        </p:attrNameLst>
                                      </p:cBhvr>
                                      <p:to>
                                        <p:strVal val="solid"/>
                                      </p:to>
                                    </p:set>
                                  </p:childTnLst>
                                </p:cTn>
                              </p:par>
                            </p:childTnLst>
                          </p:cTn>
                        </p:par>
                      </p:childTnLst>
                    </p:cTn>
                  </p:par>
                  <p:par>
                    <p:cTn id="147" fill="hold">
                      <p:stCondLst>
                        <p:cond delay="indefinite"/>
                      </p:stCondLst>
                      <p:childTnLst>
                        <p:par>
                          <p:cTn id="148" fill="hold">
                            <p:stCondLst>
                              <p:cond delay="0"/>
                            </p:stCondLst>
                            <p:childTnLst>
                              <p:par>
                                <p:cTn id="149" presetID="16" presetClass="emph" presetSubtype="0" fill="hold" grpId="0" nodeType="clickEffect">
                                  <p:stCondLst>
                                    <p:cond delay="0"/>
                                  </p:stCondLst>
                                  <p:iterate type="lt">
                                    <p:tmPct val="4000"/>
                                  </p:iterate>
                                  <p:childTnLst>
                                    <p:set>
                                      <p:cBhvr override="childStyle">
                                        <p:cTn id="150" dur="2500" fill="hold"/>
                                        <p:tgtEl>
                                          <p:spTgt spid="61"/>
                                        </p:tgtEl>
                                        <p:attrNameLst>
                                          <p:attrName>style.color</p:attrName>
                                        </p:attrNameLst>
                                      </p:cBhvr>
                                      <p:to>
                                        <p:clrVal>
                                          <a:srgbClr val="002060"/>
                                        </p:clrVal>
                                      </p:to>
                                    </p:set>
                                    <p:set>
                                      <p:cBhvr>
                                        <p:cTn id="151" dur="2500" fill="hold"/>
                                        <p:tgtEl>
                                          <p:spTgt spid="61"/>
                                        </p:tgtEl>
                                        <p:attrNameLst>
                                          <p:attrName>fillcolor</p:attrName>
                                        </p:attrNameLst>
                                      </p:cBhvr>
                                      <p:to>
                                        <p:clrVal>
                                          <a:srgbClr val="002060"/>
                                        </p:clrVal>
                                      </p:to>
                                    </p:set>
                                    <p:set>
                                      <p:cBhvr>
                                        <p:cTn id="152" dur="2500" fill="hold"/>
                                        <p:tgtEl>
                                          <p:spTgt spid="61"/>
                                        </p:tgtEl>
                                        <p:attrNameLst>
                                          <p:attrName>fill.type</p:attrName>
                                        </p:attrNameLst>
                                      </p:cBhvr>
                                      <p:to>
                                        <p:strVal val="solid"/>
                                      </p:to>
                                    </p:set>
                                  </p:childTnLst>
                                </p:cTn>
                              </p:par>
                            </p:childTnLst>
                          </p:cTn>
                        </p:par>
                      </p:childTnLst>
                    </p:cTn>
                  </p:par>
                  <p:par>
                    <p:cTn id="153" fill="hold">
                      <p:stCondLst>
                        <p:cond delay="indefinite"/>
                      </p:stCondLst>
                      <p:childTnLst>
                        <p:par>
                          <p:cTn id="154" fill="hold">
                            <p:stCondLst>
                              <p:cond delay="0"/>
                            </p:stCondLst>
                            <p:childTnLst>
                              <p:par>
                                <p:cTn id="155" presetID="16" presetClass="emph" presetSubtype="0" fill="hold" grpId="0" nodeType="clickEffect">
                                  <p:stCondLst>
                                    <p:cond delay="0"/>
                                  </p:stCondLst>
                                  <p:iterate type="lt">
                                    <p:tmPct val="4000"/>
                                  </p:iterate>
                                  <p:childTnLst>
                                    <p:set>
                                      <p:cBhvr override="childStyle">
                                        <p:cTn id="156" dur="2500" fill="hold"/>
                                        <p:tgtEl>
                                          <p:spTgt spid="81"/>
                                        </p:tgtEl>
                                        <p:attrNameLst>
                                          <p:attrName>style.color</p:attrName>
                                        </p:attrNameLst>
                                      </p:cBhvr>
                                      <p:to>
                                        <p:clrVal>
                                          <a:srgbClr val="002060"/>
                                        </p:clrVal>
                                      </p:to>
                                    </p:set>
                                    <p:set>
                                      <p:cBhvr>
                                        <p:cTn id="157" dur="2500" fill="hold"/>
                                        <p:tgtEl>
                                          <p:spTgt spid="81"/>
                                        </p:tgtEl>
                                        <p:attrNameLst>
                                          <p:attrName>fillcolor</p:attrName>
                                        </p:attrNameLst>
                                      </p:cBhvr>
                                      <p:to>
                                        <p:clrVal>
                                          <a:srgbClr val="002060"/>
                                        </p:clrVal>
                                      </p:to>
                                    </p:set>
                                    <p:set>
                                      <p:cBhvr>
                                        <p:cTn id="158" dur="2500" fill="hold"/>
                                        <p:tgtEl>
                                          <p:spTgt spid="81"/>
                                        </p:tgtEl>
                                        <p:attrNameLst>
                                          <p:attrName>fill.type</p:attrName>
                                        </p:attrNameLst>
                                      </p:cBhvr>
                                      <p:to>
                                        <p:strVal val="solid"/>
                                      </p:to>
                                    </p:set>
                                  </p:childTnLst>
                                </p:cTn>
                              </p:par>
                            </p:childTnLst>
                          </p:cTn>
                        </p:par>
                      </p:childTnLst>
                    </p:cTn>
                  </p:par>
                  <p:par>
                    <p:cTn id="159" fill="hold">
                      <p:stCondLst>
                        <p:cond delay="indefinite"/>
                      </p:stCondLst>
                      <p:childTnLst>
                        <p:par>
                          <p:cTn id="160" fill="hold">
                            <p:stCondLst>
                              <p:cond delay="0"/>
                            </p:stCondLst>
                            <p:childTnLst>
                              <p:par>
                                <p:cTn id="161" presetID="16" presetClass="emph" presetSubtype="0" fill="hold" grpId="0" nodeType="clickEffect">
                                  <p:stCondLst>
                                    <p:cond delay="0"/>
                                  </p:stCondLst>
                                  <p:iterate type="lt">
                                    <p:tmPct val="4000"/>
                                  </p:iterate>
                                  <p:childTnLst>
                                    <p:set>
                                      <p:cBhvr override="childStyle">
                                        <p:cTn id="162" dur="2500" fill="hold"/>
                                        <p:tgtEl>
                                          <p:spTgt spid="62"/>
                                        </p:tgtEl>
                                        <p:attrNameLst>
                                          <p:attrName>style.color</p:attrName>
                                        </p:attrNameLst>
                                      </p:cBhvr>
                                      <p:to>
                                        <p:clrVal>
                                          <a:schemeClr val="tx2"/>
                                        </p:clrVal>
                                      </p:to>
                                    </p:set>
                                    <p:set>
                                      <p:cBhvr>
                                        <p:cTn id="163" dur="2500" fill="hold"/>
                                        <p:tgtEl>
                                          <p:spTgt spid="62"/>
                                        </p:tgtEl>
                                        <p:attrNameLst>
                                          <p:attrName>fillcolor</p:attrName>
                                        </p:attrNameLst>
                                      </p:cBhvr>
                                      <p:to>
                                        <p:clrVal>
                                          <a:schemeClr val="tx2"/>
                                        </p:clrVal>
                                      </p:to>
                                    </p:set>
                                    <p:set>
                                      <p:cBhvr>
                                        <p:cTn id="164" dur="2500" fill="hold"/>
                                        <p:tgtEl>
                                          <p:spTgt spid="62"/>
                                        </p:tgtEl>
                                        <p:attrNameLst>
                                          <p:attrName>fill.type</p:attrName>
                                        </p:attrNameLst>
                                      </p:cBhvr>
                                      <p:to>
                                        <p:strVal val="solid"/>
                                      </p:to>
                                    </p:set>
                                  </p:childTnLst>
                                </p:cTn>
                              </p:par>
                            </p:childTnLst>
                          </p:cTn>
                        </p:par>
                      </p:childTnLst>
                    </p:cTn>
                  </p:par>
                  <p:par>
                    <p:cTn id="165" fill="hold">
                      <p:stCondLst>
                        <p:cond delay="indefinite"/>
                      </p:stCondLst>
                      <p:childTnLst>
                        <p:par>
                          <p:cTn id="166" fill="hold">
                            <p:stCondLst>
                              <p:cond delay="0"/>
                            </p:stCondLst>
                            <p:childTnLst>
                              <p:par>
                                <p:cTn id="167" presetID="6" presetClass="entr" presetSubtype="16" fill="hold" grpId="0" nodeType="clickEffect">
                                  <p:stCondLst>
                                    <p:cond delay="0"/>
                                  </p:stCondLst>
                                  <p:childTnLst>
                                    <p:set>
                                      <p:cBhvr>
                                        <p:cTn id="168" dur="1" fill="hold">
                                          <p:stCondLst>
                                            <p:cond delay="0"/>
                                          </p:stCondLst>
                                        </p:cTn>
                                        <p:tgtEl>
                                          <p:spTgt spid="91"/>
                                        </p:tgtEl>
                                        <p:attrNameLst>
                                          <p:attrName>style.visibility</p:attrName>
                                        </p:attrNameLst>
                                      </p:cBhvr>
                                      <p:to>
                                        <p:strVal val="visible"/>
                                      </p:to>
                                    </p:set>
                                    <p:animEffect transition="in" filter="circle(in)">
                                      <p:cBhvr>
                                        <p:cTn id="169" dur="2000"/>
                                        <p:tgtEl>
                                          <p:spTgt spid="91"/>
                                        </p:tgtEl>
                                      </p:cBhvr>
                                    </p:animEffect>
                                  </p:childTnLst>
                                </p:cTn>
                              </p:par>
                            </p:childTnLst>
                          </p:cTn>
                        </p:par>
                      </p:childTnLst>
                    </p:cTn>
                  </p:par>
                  <p:par>
                    <p:cTn id="170" fill="hold">
                      <p:stCondLst>
                        <p:cond delay="indefinite"/>
                      </p:stCondLst>
                      <p:childTnLst>
                        <p:par>
                          <p:cTn id="171" fill="hold">
                            <p:stCondLst>
                              <p:cond delay="0"/>
                            </p:stCondLst>
                            <p:childTnLst>
                              <p:par>
                                <p:cTn id="172" presetID="16" presetClass="entr" presetSubtype="21" fill="hold" grpId="0" nodeType="clickEffect">
                                  <p:stCondLst>
                                    <p:cond delay="0"/>
                                  </p:stCondLst>
                                  <p:childTnLst>
                                    <p:set>
                                      <p:cBhvr>
                                        <p:cTn id="173" dur="1" fill="hold">
                                          <p:stCondLst>
                                            <p:cond delay="0"/>
                                          </p:stCondLst>
                                        </p:cTn>
                                        <p:tgtEl>
                                          <p:spTgt spid="84"/>
                                        </p:tgtEl>
                                        <p:attrNameLst>
                                          <p:attrName>style.visibility</p:attrName>
                                        </p:attrNameLst>
                                      </p:cBhvr>
                                      <p:to>
                                        <p:strVal val="visible"/>
                                      </p:to>
                                    </p:set>
                                    <p:animEffect transition="in" filter="barn(inVertical)">
                                      <p:cBhvr>
                                        <p:cTn id="174" dur="500"/>
                                        <p:tgtEl>
                                          <p:spTgt spid="84"/>
                                        </p:tgtEl>
                                      </p:cBhvr>
                                    </p:animEffect>
                                  </p:childTnLst>
                                </p:cTn>
                              </p:par>
                            </p:childTnLst>
                          </p:cTn>
                        </p:par>
                      </p:childTnLst>
                    </p:cTn>
                  </p:par>
                  <p:par>
                    <p:cTn id="175" fill="hold">
                      <p:stCondLst>
                        <p:cond delay="indefinite"/>
                      </p:stCondLst>
                      <p:childTnLst>
                        <p:par>
                          <p:cTn id="176" fill="hold">
                            <p:stCondLst>
                              <p:cond delay="0"/>
                            </p:stCondLst>
                            <p:childTnLst>
                              <p:par>
                                <p:cTn id="177" presetID="16" presetClass="entr" presetSubtype="21" fill="hold" grpId="0" nodeType="clickEffect">
                                  <p:stCondLst>
                                    <p:cond delay="0"/>
                                  </p:stCondLst>
                                  <p:childTnLst>
                                    <p:set>
                                      <p:cBhvr>
                                        <p:cTn id="178" dur="1" fill="hold">
                                          <p:stCondLst>
                                            <p:cond delay="0"/>
                                          </p:stCondLst>
                                        </p:cTn>
                                        <p:tgtEl>
                                          <p:spTgt spid="82"/>
                                        </p:tgtEl>
                                        <p:attrNameLst>
                                          <p:attrName>style.visibility</p:attrName>
                                        </p:attrNameLst>
                                      </p:cBhvr>
                                      <p:to>
                                        <p:strVal val="visible"/>
                                      </p:to>
                                    </p:set>
                                    <p:animEffect transition="in" filter="barn(inVertical)">
                                      <p:cBhvr>
                                        <p:cTn id="179" dur="500"/>
                                        <p:tgtEl>
                                          <p:spTgt spid="82"/>
                                        </p:tgtEl>
                                      </p:cBhvr>
                                    </p:animEffect>
                                  </p:childTnLst>
                                </p:cTn>
                              </p:par>
                            </p:childTnLst>
                          </p:cTn>
                        </p:par>
                      </p:childTnLst>
                    </p:cTn>
                  </p:par>
                  <p:par>
                    <p:cTn id="180" fill="hold">
                      <p:stCondLst>
                        <p:cond delay="indefinite"/>
                      </p:stCondLst>
                      <p:childTnLst>
                        <p:par>
                          <p:cTn id="181" fill="hold">
                            <p:stCondLst>
                              <p:cond delay="0"/>
                            </p:stCondLst>
                            <p:childTnLst>
                              <p:par>
                                <p:cTn id="182" presetID="16" presetClass="entr" presetSubtype="21" fill="hold" grpId="0" nodeType="clickEffect">
                                  <p:stCondLst>
                                    <p:cond delay="0"/>
                                  </p:stCondLst>
                                  <p:childTnLst>
                                    <p:set>
                                      <p:cBhvr>
                                        <p:cTn id="183" dur="1" fill="hold">
                                          <p:stCondLst>
                                            <p:cond delay="0"/>
                                          </p:stCondLst>
                                        </p:cTn>
                                        <p:tgtEl>
                                          <p:spTgt spid="92"/>
                                        </p:tgtEl>
                                        <p:attrNameLst>
                                          <p:attrName>style.visibility</p:attrName>
                                        </p:attrNameLst>
                                      </p:cBhvr>
                                      <p:to>
                                        <p:strVal val="visible"/>
                                      </p:to>
                                    </p:set>
                                    <p:animEffect transition="in" filter="barn(inVertical)">
                                      <p:cBhvr>
                                        <p:cTn id="184" dur="500"/>
                                        <p:tgtEl>
                                          <p:spTgt spid="92"/>
                                        </p:tgtEl>
                                      </p:cBhvr>
                                    </p:animEffect>
                                  </p:childTnLst>
                                </p:cTn>
                              </p:par>
                            </p:childTnLst>
                          </p:cTn>
                        </p:par>
                      </p:childTnLst>
                    </p:cTn>
                  </p:par>
                  <p:par>
                    <p:cTn id="185" fill="hold">
                      <p:stCondLst>
                        <p:cond delay="indefinite"/>
                      </p:stCondLst>
                      <p:childTnLst>
                        <p:par>
                          <p:cTn id="186" fill="hold">
                            <p:stCondLst>
                              <p:cond delay="0"/>
                            </p:stCondLst>
                            <p:childTnLst>
                              <p:par>
                                <p:cTn id="187" presetID="16" presetClass="entr" presetSubtype="21" fill="hold" grpId="0" nodeType="clickEffect">
                                  <p:stCondLst>
                                    <p:cond delay="0"/>
                                  </p:stCondLst>
                                  <p:childTnLst>
                                    <p:set>
                                      <p:cBhvr>
                                        <p:cTn id="188" dur="1" fill="hold">
                                          <p:stCondLst>
                                            <p:cond delay="0"/>
                                          </p:stCondLst>
                                        </p:cTn>
                                        <p:tgtEl>
                                          <p:spTgt spid="47"/>
                                        </p:tgtEl>
                                        <p:attrNameLst>
                                          <p:attrName>style.visibility</p:attrName>
                                        </p:attrNameLst>
                                      </p:cBhvr>
                                      <p:to>
                                        <p:strVal val="visible"/>
                                      </p:to>
                                    </p:set>
                                    <p:animEffect transition="in" filter="barn(inVertical)">
                                      <p:cBhvr>
                                        <p:cTn id="189" dur="500"/>
                                        <p:tgtEl>
                                          <p:spTgt spid="47"/>
                                        </p:tgtEl>
                                      </p:cBhvr>
                                    </p:animEffect>
                                  </p:childTnLst>
                                </p:cTn>
                              </p:par>
                            </p:childTnLst>
                          </p:cTn>
                        </p:par>
                      </p:childTnLst>
                    </p:cTn>
                  </p:par>
                  <p:par>
                    <p:cTn id="190" fill="hold">
                      <p:stCondLst>
                        <p:cond delay="indefinite"/>
                      </p:stCondLst>
                      <p:childTnLst>
                        <p:par>
                          <p:cTn id="191" fill="hold">
                            <p:stCondLst>
                              <p:cond delay="0"/>
                            </p:stCondLst>
                            <p:childTnLst>
                              <p:par>
                                <p:cTn id="192" presetID="16" presetClass="entr" presetSubtype="21" fill="hold" grpId="0" nodeType="clickEffect">
                                  <p:stCondLst>
                                    <p:cond delay="0"/>
                                  </p:stCondLst>
                                  <p:childTnLst>
                                    <p:set>
                                      <p:cBhvr>
                                        <p:cTn id="193" dur="1" fill="hold">
                                          <p:stCondLst>
                                            <p:cond delay="0"/>
                                          </p:stCondLst>
                                        </p:cTn>
                                        <p:tgtEl>
                                          <p:spTgt spid="46"/>
                                        </p:tgtEl>
                                        <p:attrNameLst>
                                          <p:attrName>style.visibility</p:attrName>
                                        </p:attrNameLst>
                                      </p:cBhvr>
                                      <p:to>
                                        <p:strVal val="visible"/>
                                      </p:to>
                                    </p:set>
                                    <p:animEffect transition="in" filter="barn(inVertical)">
                                      <p:cBhvr>
                                        <p:cTn id="194" dur="500"/>
                                        <p:tgtEl>
                                          <p:spTgt spid="46"/>
                                        </p:tgtEl>
                                      </p:cBhvr>
                                    </p:animEffect>
                                  </p:childTnLst>
                                </p:cTn>
                              </p:par>
                            </p:childTnLst>
                          </p:cTn>
                        </p:par>
                      </p:childTnLst>
                    </p:cTn>
                  </p:par>
                  <p:par>
                    <p:cTn id="195" fill="hold">
                      <p:stCondLst>
                        <p:cond delay="indefinite"/>
                      </p:stCondLst>
                      <p:childTnLst>
                        <p:par>
                          <p:cTn id="196" fill="hold">
                            <p:stCondLst>
                              <p:cond delay="0"/>
                            </p:stCondLst>
                            <p:childTnLst>
                              <p:par>
                                <p:cTn id="197" presetID="6" presetClass="entr" presetSubtype="16" fill="hold" grpId="0" nodeType="clickEffect">
                                  <p:stCondLst>
                                    <p:cond delay="0"/>
                                  </p:stCondLst>
                                  <p:childTnLst>
                                    <p:set>
                                      <p:cBhvr>
                                        <p:cTn id="198" dur="1" fill="hold">
                                          <p:stCondLst>
                                            <p:cond delay="0"/>
                                          </p:stCondLst>
                                        </p:cTn>
                                        <p:tgtEl>
                                          <p:spTgt spid="48"/>
                                        </p:tgtEl>
                                        <p:attrNameLst>
                                          <p:attrName>style.visibility</p:attrName>
                                        </p:attrNameLst>
                                      </p:cBhvr>
                                      <p:to>
                                        <p:strVal val="visible"/>
                                      </p:to>
                                    </p:set>
                                    <p:animEffect transition="in" filter="circle(in)">
                                      <p:cBhvr>
                                        <p:cTn id="199" dur="2000"/>
                                        <p:tgtEl>
                                          <p:spTgt spid="48"/>
                                        </p:tgtEl>
                                      </p:cBhvr>
                                    </p:animEffect>
                                  </p:childTnLst>
                                </p:cTn>
                              </p:par>
                            </p:childTnLst>
                          </p:cTn>
                        </p:par>
                      </p:childTnLst>
                    </p:cTn>
                  </p:par>
                  <p:par>
                    <p:cTn id="200" fill="hold">
                      <p:stCondLst>
                        <p:cond delay="indefinite"/>
                      </p:stCondLst>
                      <p:childTnLst>
                        <p:par>
                          <p:cTn id="201" fill="hold">
                            <p:stCondLst>
                              <p:cond delay="0"/>
                            </p:stCondLst>
                            <p:childTnLst>
                              <p:par>
                                <p:cTn id="202" presetID="16" presetClass="entr" presetSubtype="21" fill="hold" grpId="0" nodeType="click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barn(inVertical)">
                                      <p:cBhvr>
                                        <p:cTn id="204" dur="2500"/>
                                        <p:tgtEl>
                                          <p:spTgt spid="49"/>
                                        </p:tgtEl>
                                      </p:cBhvr>
                                    </p:animEffect>
                                  </p:childTnLst>
                                </p:cTn>
                              </p:par>
                            </p:childTnLst>
                          </p:cTn>
                        </p:par>
                      </p:childTnLst>
                    </p:cTn>
                  </p:par>
                  <p:par>
                    <p:cTn id="205" fill="hold">
                      <p:stCondLst>
                        <p:cond delay="indefinite"/>
                      </p:stCondLst>
                      <p:childTnLst>
                        <p:par>
                          <p:cTn id="206" fill="hold">
                            <p:stCondLst>
                              <p:cond delay="0"/>
                            </p:stCondLst>
                            <p:childTnLst>
                              <p:par>
                                <p:cTn id="207" presetID="16" presetClass="entr" presetSubtype="21" fill="hold" grpId="0" nodeType="clickEffect">
                                  <p:stCondLst>
                                    <p:cond delay="0"/>
                                  </p:stCondLst>
                                  <p:childTnLst>
                                    <p:set>
                                      <p:cBhvr>
                                        <p:cTn id="208" dur="1" fill="hold">
                                          <p:stCondLst>
                                            <p:cond delay="0"/>
                                          </p:stCondLst>
                                        </p:cTn>
                                        <p:tgtEl>
                                          <p:spTgt spid="95"/>
                                        </p:tgtEl>
                                        <p:attrNameLst>
                                          <p:attrName>style.visibility</p:attrName>
                                        </p:attrNameLst>
                                      </p:cBhvr>
                                      <p:to>
                                        <p:strVal val="visible"/>
                                      </p:to>
                                    </p:set>
                                    <p:animEffect transition="in" filter="barn(inVertical)">
                                      <p:cBhvr>
                                        <p:cTn id="209" dur="500"/>
                                        <p:tgtEl>
                                          <p:spTgt spid="95"/>
                                        </p:tgtEl>
                                      </p:cBhvr>
                                    </p:animEffect>
                                  </p:childTnLst>
                                </p:cTn>
                              </p:par>
                            </p:childTnLst>
                          </p:cTn>
                        </p:par>
                      </p:childTnLst>
                    </p:cTn>
                  </p:par>
                  <p:par>
                    <p:cTn id="210" fill="hold">
                      <p:stCondLst>
                        <p:cond delay="indefinite"/>
                      </p:stCondLst>
                      <p:childTnLst>
                        <p:par>
                          <p:cTn id="211" fill="hold">
                            <p:stCondLst>
                              <p:cond delay="0"/>
                            </p:stCondLst>
                            <p:childTnLst>
                              <p:par>
                                <p:cTn id="212" presetID="32" presetClass="emph" presetSubtype="0" fill="hold" grpId="1" nodeType="clickEffect">
                                  <p:stCondLst>
                                    <p:cond delay="0"/>
                                  </p:stCondLst>
                                  <p:childTnLst>
                                    <p:animRot by="120000">
                                      <p:cBhvr>
                                        <p:cTn id="213" dur="100" fill="hold">
                                          <p:stCondLst>
                                            <p:cond delay="0"/>
                                          </p:stCondLst>
                                        </p:cTn>
                                        <p:tgtEl>
                                          <p:spTgt spid="91"/>
                                        </p:tgtEl>
                                        <p:attrNameLst>
                                          <p:attrName>r</p:attrName>
                                        </p:attrNameLst>
                                      </p:cBhvr>
                                    </p:animRot>
                                    <p:animRot by="-240000">
                                      <p:cBhvr>
                                        <p:cTn id="214" dur="200" fill="hold">
                                          <p:stCondLst>
                                            <p:cond delay="200"/>
                                          </p:stCondLst>
                                        </p:cTn>
                                        <p:tgtEl>
                                          <p:spTgt spid="91"/>
                                        </p:tgtEl>
                                        <p:attrNameLst>
                                          <p:attrName>r</p:attrName>
                                        </p:attrNameLst>
                                      </p:cBhvr>
                                    </p:animRot>
                                    <p:animRot by="240000">
                                      <p:cBhvr>
                                        <p:cTn id="215" dur="200" fill="hold">
                                          <p:stCondLst>
                                            <p:cond delay="400"/>
                                          </p:stCondLst>
                                        </p:cTn>
                                        <p:tgtEl>
                                          <p:spTgt spid="91"/>
                                        </p:tgtEl>
                                        <p:attrNameLst>
                                          <p:attrName>r</p:attrName>
                                        </p:attrNameLst>
                                      </p:cBhvr>
                                    </p:animRot>
                                    <p:animRot by="-240000">
                                      <p:cBhvr>
                                        <p:cTn id="216" dur="200" fill="hold">
                                          <p:stCondLst>
                                            <p:cond delay="600"/>
                                          </p:stCondLst>
                                        </p:cTn>
                                        <p:tgtEl>
                                          <p:spTgt spid="91"/>
                                        </p:tgtEl>
                                        <p:attrNameLst>
                                          <p:attrName>r</p:attrName>
                                        </p:attrNameLst>
                                      </p:cBhvr>
                                    </p:animRot>
                                    <p:animRot by="120000">
                                      <p:cBhvr>
                                        <p:cTn id="217" dur="200" fill="hold">
                                          <p:stCondLst>
                                            <p:cond delay="800"/>
                                          </p:stCondLst>
                                        </p:cTn>
                                        <p:tgtEl>
                                          <p:spTgt spid="91"/>
                                        </p:tgtEl>
                                        <p:attrNameLst>
                                          <p:attrName>r</p:attrName>
                                        </p:attrNameLst>
                                      </p:cBhvr>
                                    </p:animRot>
                                  </p:childTnLst>
                                </p:cTn>
                              </p:par>
                            </p:childTnLst>
                          </p:cTn>
                        </p:par>
                      </p:childTnLst>
                    </p:cTn>
                  </p:par>
                  <p:par>
                    <p:cTn id="218" fill="hold">
                      <p:stCondLst>
                        <p:cond delay="indefinite"/>
                      </p:stCondLst>
                      <p:childTnLst>
                        <p:par>
                          <p:cTn id="219" fill="hold">
                            <p:stCondLst>
                              <p:cond delay="0"/>
                            </p:stCondLst>
                            <p:childTnLst>
                              <p:par>
                                <p:cTn id="220" presetID="32" presetClass="emph" presetSubtype="0" fill="hold" grpId="1" nodeType="clickEffect">
                                  <p:stCondLst>
                                    <p:cond delay="0"/>
                                  </p:stCondLst>
                                  <p:childTnLst>
                                    <p:animRot by="120000">
                                      <p:cBhvr>
                                        <p:cTn id="221" dur="100" fill="hold">
                                          <p:stCondLst>
                                            <p:cond delay="0"/>
                                          </p:stCondLst>
                                        </p:cTn>
                                        <p:tgtEl>
                                          <p:spTgt spid="84"/>
                                        </p:tgtEl>
                                        <p:attrNameLst>
                                          <p:attrName>r</p:attrName>
                                        </p:attrNameLst>
                                      </p:cBhvr>
                                    </p:animRot>
                                    <p:animRot by="-240000">
                                      <p:cBhvr>
                                        <p:cTn id="222" dur="200" fill="hold">
                                          <p:stCondLst>
                                            <p:cond delay="200"/>
                                          </p:stCondLst>
                                        </p:cTn>
                                        <p:tgtEl>
                                          <p:spTgt spid="84"/>
                                        </p:tgtEl>
                                        <p:attrNameLst>
                                          <p:attrName>r</p:attrName>
                                        </p:attrNameLst>
                                      </p:cBhvr>
                                    </p:animRot>
                                    <p:animRot by="240000">
                                      <p:cBhvr>
                                        <p:cTn id="223" dur="200" fill="hold">
                                          <p:stCondLst>
                                            <p:cond delay="400"/>
                                          </p:stCondLst>
                                        </p:cTn>
                                        <p:tgtEl>
                                          <p:spTgt spid="84"/>
                                        </p:tgtEl>
                                        <p:attrNameLst>
                                          <p:attrName>r</p:attrName>
                                        </p:attrNameLst>
                                      </p:cBhvr>
                                    </p:animRot>
                                    <p:animRot by="-240000">
                                      <p:cBhvr>
                                        <p:cTn id="224" dur="200" fill="hold">
                                          <p:stCondLst>
                                            <p:cond delay="600"/>
                                          </p:stCondLst>
                                        </p:cTn>
                                        <p:tgtEl>
                                          <p:spTgt spid="84"/>
                                        </p:tgtEl>
                                        <p:attrNameLst>
                                          <p:attrName>r</p:attrName>
                                        </p:attrNameLst>
                                      </p:cBhvr>
                                    </p:animRot>
                                    <p:animRot by="120000">
                                      <p:cBhvr>
                                        <p:cTn id="225" dur="200" fill="hold">
                                          <p:stCondLst>
                                            <p:cond delay="800"/>
                                          </p:stCondLst>
                                        </p:cTn>
                                        <p:tgtEl>
                                          <p:spTgt spid="84"/>
                                        </p:tgtEl>
                                        <p:attrNameLst>
                                          <p:attrName>r</p:attrName>
                                        </p:attrNameLst>
                                      </p:cBhvr>
                                    </p:animRot>
                                  </p:childTnLst>
                                </p:cTn>
                              </p:par>
                            </p:childTnLst>
                          </p:cTn>
                        </p:par>
                      </p:childTnLst>
                    </p:cTn>
                  </p:par>
                  <p:par>
                    <p:cTn id="226" fill="hold">
                      <p:stCondLst>
                        <p:cond delay="indefinite"/>
                      </p:stCondLst>
                      <p:childTnLst>
                        <p:par>
                          <p:cTn id="227" fill="hold">
                            <p:stCondLst>
                              <p:cond delay="0"/>
                            </p:stCondLst>
                            <p:childTnLst>
                              <p:par>
                                <p:cTn id="228" presetID="32" presetClass="emph" presetSubtype="0" fill="hold" grpId="1" nodeType="clickEffect">
                                  <p:stCondLst>
                                    <p:cond delay="0"/>
                                  </p:stCondLst>
                                  <p:childTnLst>
                                    <p:animRot by="120000">
                                      <p:cBhvr>
                                        <p:cTn id="229" dur="100" fill="hold">
                                          <p:stCondLst>
                                            <p:cond delay="0"/>
                                          </p:stCondLst>
                                        </p:cTn>
                                        <p:tgtEl>
                                          <p:spTgt spid="82"/>
                                        </p:tgtEl>
                                        <p:attrNameLst>
                                          <p:attrName>r</p:attrName>
                                        </p:attrNameLst>
                                      </p:cBhvr>
                                    </p:animRot>
                                    <p:animRot by="-240000">
                                      <p:cBhvr>
                                        <p:cTn id="230" dur="200" fill="hold">
                                          <p:stCondLst>
                                            <p:cond delay="200"/>
                                          </p:stCondLst>
                                        </p:cTn>
                                        <p:tgtEl>
                                          <p:spTgt spid="82"/>
                                        </p:tgtEl>
                                        <p:attrNameLst>
                                          <p:attrName>r</p:attrName>
                                        </p:attrNameLst>
                                      </p:cBhvr>
                                    </p:animRot>
                                    <p:animRot by="240000">
                                      <p:cBhvr>
                                        <p:cTn id="231" dur="200" fill="hold">
                                          <p:stCondLst>
                                            <p:cond delay="400"/>
                                          </p:stCondLst>
                                        </p:cTn>
                                        <p:tgtEl>
                                          <p:spTgt spid="82"/>
                                        </p:tgtEl>
                                        <p:attrNameLst>
                                          <p:attrName>r</p:attrName>
                                        </p:attrNameLst>
                                      </p:cBhvr>
                                    </p:animRot>
                                    <p:animRot by="-240000">
                                      <p:cBhvr>
                                        <p:cTn id="232" dur="200" fill="hold">
                                          <p:stCondLst>
                                            <p:cond delay="600"/>
                                          </p:stCondLst>
                                        </p:cTn>
                                        <p:tgtEl>
                                          <p:spTgt spid="82"/>
                                        </p:tgtEl>
                                        <p:attrNameLst>
                                          <p:attrName>r</p:attrName>
                                        </p:attrNameLst>
                                      </p:cBhvr>
                                    </p:animRot>
                                    <p:animRot by="120000">
                                      <p:cBhvr>
                                        <p:cTn id="233" dur="200" fill="hold">
                                          <p:stCondLst>
                                            <p:cond delay="800"/>
                                          </p:stCondLst>
                                        </p:cTn>
                                        <p:tgtEl>
                                          <p:spTgt spid="82"/>
                                        </p:tgtEl>
                                        <p:attrNameLst>
                                          <p:attrName>r</p:attrName>
                                        </p:attrNameLst>
                                      </p:cBhvr>
                                    </p:animRot>
                                  </p:childTnLst>
                                </p:cTn>
                              </p:par>
                            </p:childTnLst>
                          </p:cTn>
                        </p:par>
                      </p:childTnLst>
                    </p:cTn>
                  </p:par>
                  <p:par>
                    <p:cTn id="234" fill="hold">
                      <p:stCondLst>
                        <p:cond delay="indefinite"/>
                      </p:stCondLst>
                      <p:childTnLst>
                        <p:par>
                          <p:cTn id="235" fill="hold">
                            <p:stCondLst>
                              <p:cond delay="0"/>
                            </p:stCondLst>
                            <p:childTnLst>
                              <p:par>
                                <p:cTn id="236" presetID="32" presetClass="emph" presetSubtype="0" fill="hold" grpId="1" nodeType="clickEffect">
                                  <p:stCondLst>
                                    <p:cond delay="0"/>
                                  </p:stCondLst>
                                  <p:childTnLst>
                                    <p:animRot by="120000">
                                      <p:cBhvr>
                                        <p:cTn id="237" dur="100" fill="hold">
                                          <p:stCondLst>
                                            <p:cond delay="0"/>
                                          </p:stCondLst>
                                        </p:cTn>
                                        <p:tgtEl>
                                          <p:spTgt spid="92"/>
                                        </p:tgtEl>
                                        <p:attrNameLst>
                                          <p:attrName>r</p:attrName>
                                        </p:attrNameLst>
                                      </p:cBhvr>
                                    </p:animRot>
                                    <p:animRot by="-240000">
                                      <p:cBhvr>
                                        <p:cTn id="238" dur="200" fill="hold">
                                          <p:stCondLst>
                                            <p:cond delay="200"/>
                                          </p:stCondLst>
                                        </p:cTn>
                                        <p:tgtEl>
                                          <p:spTgt spid="92"/>
                                        </p:tgtEl>
                                        <p:attrNameLst>
                                          <p:attrName>r</p:attrName>
                                        </p:attrNameLst>
                                      </p:cBhvr>
                                    </p:animRot>
                                    <p:animRot by="240000">
                                      <p:cBhvr>
                                        <p:cTn id="239" dur="200" fill="hold">
                                          <p:stCondLst>
                                            <p:cond delay="400"/>
                                          </p:stCondLst>
                                        </p:cTn>
                                        <p:tgtEl>
                                          <p:spTgt spid="92"/>
                                        </p:tgtEl>
                                        <p:attrNameLst>
                                          <p:attrName>r</p:attrName>
                                        </p:attrNameLst>
                                      </p:cBhvr>
                                    </p:animRot>
                                    <p:animRot by="-240000">
                                      <p:cBhvr>
                                        <p:cTn id="240" dur="200" fill="hold">
                                          <p:stCondLst>
                                            <p:cond delay="600"/>
                                          </p:stCondLst>
                                        </p:cTn>
                                        <p:tgtEl>
                                          <p:spTgt spid="92"/>
                                        </p:tgtEl>
                                        <p:attrNameLst>
                                          <p:attrName>r</p:attrName>
                                        </p:attrNameLst>
                                      </p:cBhvr>
                                    </p:animRot>
                                    <p:animRot by="120000">
                                      <p:cBhvr>
                                        <p:cTn id="241" dur="200" fill="hold">
                                          <p:stCondLst>
                                            <p:cond delay="800"/>
                                          </p:stCondLst>
                                        </p:cTn>
                                        <p:tgtEl>
                                          <p:spTgt spid="92"/>
                                        </p:tgtEl>
                                        <p:attrNameLst>
                                          <p:attrName>r</p:attrName>
                                        </p:attrNameLst>
                                      </p:cBhvr>
                                    </p:animRot>
                                  </p:childTnLst>
                                </p:cTn>
                              </p:par>
                            </p:childTnLst>
                          </p:cTn>
                        </p:par>
                      </p:childTnLst>
                    </p:cTn>
                  </p:par>
                  <p:par>
                    <p:cTn id="242" fill="hold">
                      <p:stCondLst>
                        <p:cond delay="indefinite"/>
                      </p:stCondLst>
                      <p:childTnLst>
                        <p:par>
                          <p:cTn id="243" fill="hold">
                            <p:stCondLst>
                              <p:cond delay="0"/>
                            </p:stCondLst>
                            <p:childTnLst>
                              <p:par>
                                <p:cTn id="244" presetID="32" presetClass="emph" presetSubtype="0" fill="hold" grpId="1" nodeType="clickEffect">
                                  <p:stCondLst>
                                    <p:cond delay="0"/>
                                  </p:stCondLst>
                                  <p:childTnLst>
                                    <p:animRot by="120000">
                                      <p:cBhvr>
                                        <p:cTn id="245" dur="100" fill="hold">
                                          <p:stCondLst>
                                            <p:cond delay="0"/>
                                          </p:stCondLst>
                                        </p:cTn>
                                        <p:tgtEl>
                                          <p:spTgt spid="47"/>
                                        </p:tgtEl>
                                        <p:attrNameLst>
                                          <p:attrName>r</p:attrName>
                                        </p:attrNameLst>
                                      </p:cBhvr>
                                    </p:animRot>
                                    <p:animRot by="-240000">
                                      <p:cBhvr>
                                        <p:cTn id="246" dur="200" fill="hold">
                                          <p:stCondLst>
                                            <p:cond delay="200"/>
                                          </p:stCondLst>
                                        </p:cTn>
                                        <p:tgtEl>
                                          <p:spTgt spid="47"/>
                                        </p:tgtEl>
                                        <p:attrNameLst>
                                          <p:attrName>r</p:attrName>
                                        </p:attrNameLst>
                                      </p:cBhvr>
                                    </p:animRot>
                                    <p:animRot by="240000">
                                      <p:cBhvr>
                                        <p:cTn id="247" dur="200" fill="hold">
                                          <p:stCondLst>
                                            <p:cond delay="400"/>
                                          </p:stCondLst>
                                        </p:cTn>
                                        <p:tgtEl>
                                          <p:spTgt spid="47"/>
                                        </p:tgtEl>
                                        <p:attrNameLst>
                                          <p:attrName>r</p:attrName>
                                        </p:attrNameLst>
                                      </p:cBhvr>
                                    </p:animRot>
                                    <p:animRot by="-240000">
                                      <p:cBhvr>
                                        <p:cTn id="248" dur="200" fill="hold">
                                          <p:stCondLst>
                                            <p:cond delay="600"/>
                                          </p:stCondLst>
                                        </p:cTn>
                                        <p:tgtEl>
                                          <p:spTgt spid="47"/>
                                        </p:tgtEl>
                                        <p:attrNameLst>
                                          <p:attrName>r</p:attrName>
                                        </p:attrNameLst>
                                      </p:cBhvr>
                                    </p:animRot>
                                    <p:animRot by="120000">
                                      <p:cBhvr>
                                        <p:cTn id="249" dur="200" fill="hold">
                                          <p:stCondLst>
                                            <p:cond delay="800"/>
                                          </p:stCondLst>
                                        </p:cTn>
                                        <p:tgtEl>
                                          <p:spTgt spid="47"/>
                                        </p:tgtEl>
                                        <p:attrNameLst>
                                          <p:attrName>r</p:attrName>
                                        </p:attrNameLst>
                                      </p:cBhvr>
                                    </p:animRot>
                                  </p:childTnLst>
                                </p:cTn>
                              </p:par>
                            </p:childTnLst>
                          </p:cTn>
                        </p:par>
                      </p:childTnLst>
                    </p:cTn>
                  </p:par>
                  <p:par>
                    <p:cTn id="250" fill="hold">
                      <p:stCondLst>
                        <p:cond delay="indefinite"/>
                      </p:stCondLst>
                      <p:childTnLst>
                        <p:par>
                          <p:cTn id="251" fill="hold">
                            <p:stCondLst>
                              <p:cond delay="0"/>
                            </p:stCondLst>
                            <p:childTnLst>
                              <p:par>
                                <p:cTn id="252" presetID="32" presetClass="emph" presetSubtype="0" fill="hold" grpId="1" nodeType="clickEffect">
                                  <p:stCondLst>
                                    <p:cond delay="0"/>
                                  </p:stCondLst>
                                  <p:childTnLst>
                                    <p:animRot by="120000">
                                      <p:cBhvr>
                                        <p:cTn id="253" dur="100" fill="hold">
                                          <p:stCondLst>
                                            <p:cond delay="0"/>
                                          </p:stCondLst>
                                        </p:cTn>
                                        <p:tgtEl>
                                          <p:spTgt spid="46"/>
                                        </p:tgtEl>
                                        <p:attrNameLst>
                                          <p:attrName>r</p:attrName>
                                        </p:attrNameLst>
                                      </p:cBhvr>
                                    </p:animRot>
                                    <p:animRot by="-240000">
                                      <p:cBhvr>
                                        <p:cTn id="254" dur="200" fill="hold">
                                          <p:stCondLst>
                                            <p:cond delay="200"/>
                                          </p:stCondLst>
                                        </p:cTn>
                                        <p:tgtEl>
                                          <p:spTgt spid="46"/>
                                        </p:tgtEl>
                                        <p:attrNameLst>
                                          <p:attrName>r</p:attrName>
                                        </p:attrNameLst>
                                      </p:cBhvr>
                                    </p:animRot>
                                    <p:animRot by="240000">
                                      <p:cBhvr>
                                        <p:cTn id="255" dur="200" fill="hold">
                                          <p:stCondLst>
                                            <p:cond delay="400"/>
                                          </p:stCondLst>
                                        </p:cTn>
                                        <p:tgtEl>
                                          <p:spTgt spid="46"/>
                                        </p:tgtEl>
                                        <p:attrNameLst>
                                          <p:attrName>r</p:attrName>
                                        </p:attrNameLst>
                                      </p:cBhvr>
                                    </p:animRot>
                                    <p:animRot by="-240000">
                                      <p:cBhvr>
                                        <p:cTn id="256" dur="200" fill="hold">
                                          <p:stCondLst>
                                            <p:cond delay="600"/>
                                          </p:stCondLst>
                                        </p:cTn>
                                        <p:tgtEl>
                                          <p:spTgt spid="46"/>
                                        </p:tgtEl>
                                        <p:attrNameLst>
                                          <p:attrName>r</p:attrName>
                                        </p:attrNameLst>
                                      </p:cBhvr>
                                    </p:animRot>
                                    <p:animRot by="120000">
                                      <p:cBhvr>
                                        <p:cTn id="257" dur="200" fill="hold">
                                          <p:stCondLst>
                                            <p:cond delay="800"/>
                                          </p:stCondLst>
                                        </p:cTn>
                                        <p:tgtEl>
                                          <p:spTgt spid="46"/>
                                        </p:tgtEl>
                                        <p:attrNameLst>
                                          <p:attrName>r</p:attrName>
                                        </p:attrNameLst>
                                      </p:cBhvr>
                                    </p:animRot>
                                  </p:childTnLst>
                                </p:cTn>
                              </p:par>
                            </p:childTnLst>
                          </p:cTn>
                        </p:par>
                      </p:childTnLst>
                    </p:cTn>
                  </p:par>
                  <p:par>
                    <p:cTn id="258" fill="hold">
                      <p:stCondLst>
                        <p:cond delay="indefinite"/>
                      </p:stCondLst>
                      <p:childTnLst>
                        <p:par>
                          <p:cTn id="259" fill="hold">
                            <p:stCondLst>
                              <p:cond delay="0"/>
                            </p:stCondLst>
                            <p:childTnLst>
                              <p:par>
                                <p:cTn id="260" presetID="32" presetClass="emph" presetSubtype="0" fill="hold" grpId="1" nodeType="clickEffect">
                                  <p:stCondLst>
                                    <p:cond delay="0"/>
                                  </p:stCondLst>
                                  <p:childTnLst>
                                    <p:animRot by="120000">
                                      <p:cBhvr>
                                        <p:cTn id="261" dur="100" fill="hold">
                                          <p:stCondLst>
                                            <p:cond delay="0"/>
                                          </p:stCondLst>
                                        </p:cTn>
                                        <p:tgtEl>
                                          <p:spTgt spid="48"/>
                                        </p:tgtEl>
                                        <p:attrNameLst>
                                          <p:attrName>r</p:attrName>
                                        </p:attrNameLst>
                                      </p:cBhvr>
                                    </p:animRot>
                                    <p:animRot by="-240000">
                                      <p:cBhvr>
                                        <p:cTn id="262" dur="200" fill="hold">
                                          <p:stCondLst>
                                            <p:cond delay="200"/>
                                          </p:stCondLst>
                                        </p:cTn>
                                        <p:tgtEl>
                                          <p:spTgt spid="48"/>
                                        </p:tgtEl>
                                        <p:attrNameLst>
                                          <p:attrName>r</p:attrName>
                                        </p:attrNameLst>
                                      </p:cBhvr>
                                    </p:animRot>
                                    <p:animRot by="240000">
                                      <p:cBhvr>
                                        <p:cTn id="263" dur="200" fill="hold">
                                          <p:stCondLst>
                                            <p:cond delay="400"/>
                                          </p:stCondLst>
                                        </p:cTn>
                                        <p:tgtEl>
                                          <p:spTgt spid="48"/>
                                        </p:tgtEl>
                                        <p:attrNameLst>
                                          <p:attrName>r</p:attrName>
                                        </p:attrNameLst>
                                      </p:cBhvr>
                                    </p:animRot>
                                    <p:animRot by="-240000">
                                      <p:cBhvr>
                                        <p:cTn id="264" dur="200" fill="hold">
                                          <p:stCondLst>
                                            <p:cond delay="600"/>
                                          </p:stCondLst>
                                        </p:cTn>
                                        <p:tgtEl>
                                          <p:spTgt spid="48"/>
                                        </p:tgtEl>
                                        <p:attrNameLst>
                                          <p:attrName>r</p:attrName>
                                        </p:attrNameLst>
                                      </p:cBhvr>
                                    </p:animRot>
                                    <p:animRot by="120000">
                                      <p:cBhvr>
                                        <p:cTn id="265" dur="200" fill="hold">
                                          <p:stCondLst>
                                            <p:cond delay="800"/>
                                          </p:stCondLst>
                                        </p:cTn>
                                        <p:tgtEl>
                                          <p:spTgt spid="48"/>
                                        </p:tgtEl>
                                        <p:attrNameLst>
                                          <p:attrName>r</p:attrName>
                                        </p:attrNameLst>
                                      </p:cBhvr>
                                    </p:animRot>
                                  </p:childTnLst>
                                </p:cTn>
                              </p:par>
                            </p:childTnLst>
                          </p:cTn>
                        </p:par>
                      </p:childTnLst>
                    </p:cTn>
                  </p:par>
                  <p:par>
                    <p:cTn id="266" fill="hold">
                      <p:stCondLst>
                        <p:cond delay="indefinite"/>
                      </p:stCondLst>
                      <p:childTnLst>
                        <p:par>
                          <p:cTn id="267" fill="hold">
                            <p:stCondLst>
                              <p:cond delay="0"/>
                            </p:stCondLst>
                            <p:childTnLst>
                              <p:par>
                                <p:cTn id="268" presetID="32" presetClass="emph" presetSubtype="0" fill="hold" grpId="1" nodeType="clickEffect">
                                  <p:stCondLst>
                                    <p:cond delay="0"/>
                                  </p:stCondLst>
                                  <p:childTnLst>
                                    <p:animRot by="120000">
                                      <p:cBhvr>
                                        <p:cTn id="269" dur="100" fill="hold">
                                          <p:stCondLst>
                                            <p:cond delay="0"/>
                                          </p:stCondLst>
                                        </p:cTn>
                                        <p:tgtEl>
                                          <p:spTgt spid="49"/>
                                        </p:tgtEl>
                                        <p:attrNameLst>
                                          <p:attrName>r</p:attrName>
                                        </p:attrNameLst>
                                      </p:cBhvr>
                                    </p:animRot>
                                    <p:animRot by="-240000">
                                      <p:cBhvr>
                                        <p:cTn id="270" dur="200" fill="hold">
                                          <p:stCondLst>
                                            <p:cond delay="200"/>
                                          </p:stCondLst>
                                        </p:cTn>
                                        <p:tgtEl>
                                          <p:spTgt spid="49"/>
                                        </p:tgtEl>
                                        <p:attrNameLst>
                                          <p:attrName>r</p:attrName>
                                        </p:attrNameLst>
                                      </p:cBhvr>
                                    </p:animRot>
                                    <p:animRot by="240000">
                                      <p:cBhvr>
                                        <p:cTn id="271" dur="200" fill="hold">
                                          <p:stCondLst>
                                            <p:cond delay="400"/>
                                          </p:stCondLst>
                                        </p:cTn>
                                        <p:tgtEl>
                                          <p:spTgt spid="49"/>
                                        </p:tgtEl>
                                        <p:attrNameLst>
                                          <p:attrName>r</p:attrName>
                                        </p:attrNameLst>
                                      </p:cBhvr>
                                    </p:animRot>
                                    <p:animRot by="-240000">
                                      <p:cBhvr>
                                        <p:cTn id="272" dur="200" fill="hold">
                                          <p:stCondLst>
                                            <p:cond delay="600"/>
                                          </p:stCondLst>
                                        </p:cTn>
                                        <p:tgtEl>
                                          <p:spTgt spid="49"/>
                                        </p:tgtEl>
                                        <p:attrNameLst>
                                          <p:attrName>r</p:attrName>
                                        </p:attrNameLst>
                                      </p:cBhvr>
                                    </p:animRot>
                                    <p:animRot by="120000">
                                      <p:cBhvr>
                                        <p:cTn id="273" dur="200" fill="hold">
                                          <p:stCondLst>
                                            <p:cond delay="800"/>
                                          </p:stCondLst>
                                        </p:cTn>
                                        <p:tgtEl>
                                          <p:spTgt spid="49"/>
                                        </p:tgtEl>
                                        <p:attrNameLst>
                                          <p:attrName>r</p:attrName>
                                        </p:attrNameLst>
                                      </p:cBhvr>
                                    </p:animRot>
                                  </p:childTnLst>
                                </p:cTn>
                              </p:par>
                            </p:childTnLst>
                          </p:cTn>
                        </p:par>
                      </p:childTnLst>
                    </p:cTn>
                  </p:par>
                  <p:par>
                    <p:cTn id="274" fill="hold">
                      <p:stCondLst>
                        <p:cond delay="indefinite"/>
                      </p:stCondLst>
                      <p:childTnLst>
                        <p:par>
                          <p:cTn id="275" fill="hold">
                            <p:stCondLst>
                              <p:cond delay="0"/>
                            </p:stCondLst>
                            <p:childTnLst>
                              <p:par>
                                <p:cTn id="276" presetID="32" presetClass="emph" presetSubtype="0" fill="hold" grpId="1" nodeType="clickEffect">
                                  <p:stCondLst>
                                    <p:cond delay="0"/>
                                  </p:stCondLst>
                                  <p:childTnLst>
                                    <p:animRot by="120000">
                                      <p:cBhvr>
                                        <p:cTn id="277" dur="100" fill="hold">
                                          <p:stCondLst>
                                            <p:cond delay="0"/>
                                          </p:stCondLst>
                                        </p:cTn>
                                        <p:tgtEl>
                                          <p:spTgt spid="95"/>
                                        </p:tgtEl>
                                        <p:attrNameLst>
                                          <p:attrName>r</p:attrName>
                                        </p:attrNameLst>
                                      </p:cBhvr>
                                    </p:animRot>
                                    <p:animRot by="-240000">
                                      <p:cBhvr>
                                        <p:cTn id="278" dur="200" fill="hold">
                                          <p:stCondLst>
                                            <p:cond delay="200"/>
                                          </p:stCondLst>
                                        </p:cTn>
                                        <p:tgtEl>
                                          <p:spTgt spid="95"/>
                                        </p:tgtEl>
                                        <p:attrNameLst>
                                          <p:attrName>r</p:attrName>
                                        </p:attrNameLst>
                                      </p:cBhvr>
                                    </p:animRot>
                                    <p:animRot by="240000">
                                      <p:cBhvr>
                                        <p:cTn id="279" dur="200" fill="hold">
                                          <p:stCondLst>
                                            <p:cond delay="400"/>
                                          </p:stCondLst>
                                        </p:cTn>
                                        <p:tgtEl>
                                          <p:spTgt spid="95"/>
                                        </p:tgtEl>
                                        <p:attrNameLst>
                                          <p:attrName>r</p:attrName>
                                        </p:attrNameLst>
                                      </p:cBhvr>
                                    </p:animRot>
                                    <p:animRot by="-240000">
                                      <p:cBhvr>
                                        <p:cTn id="280" dur="200" fill="hold">
                                          <p:stCondLst>
                                            <p:cond delay="600"/>
                                          </p:stCondLst>
                                        </p:cTn>
                                        <p:tgtEl>
                                          <p:spTgt spid="95"/>
                                        </p:tgtEl>
                                        <p:attrNameLst>
                                          <p:attrName>r</p:attrName>
                                        </p:attrNameLst>
                                      </p:cBhvr>
                                    </p:animRot>
                                    <p:animRot by="120000">
                                      <p:cBhvr>
                                        <p:cTn id="281" dur="200" fill="hold">
                                          <p:stCondLst>
                                            <p:cond delay="800"/>
                                          </p:stCondLst>
                                        </p:cTn>
                                        <p:tgtEl>
                                          <p:spTgt spid="9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6" grpId="0"/>
      <p:bldP spid="37" grpId="0"/>
      <p:bldP spid="38" grpId="0"/>
      <p:bldP spid="41" grpId="0"/>
      <p:bldP spid="43" grpId="0"/>
      <p:bldP spid="44" grpId="0"/>
      <p:bldP spid="45" grpId="0"/>
      <p:bldP spid="58" grpId="0"/>
      <p:bldP spid="59" grpId="0"/>
      <p:bldP spid="60" grpId="0"/>
      <p:bldP spid="61" grpId="0"/>
      <p:bldP spid="62" grpId="0"/>
      <p:bldP spid="70" grpId="0"/>
      <p:bldP spid="71" grpId="0"/>
      <p:bldP spid="72" grpId="0"/>
      <p:bldP spid="73" grpId="0"/>
      <p:bldP spid="74" grpId="0"/>
      <p:bldP spid="75" grpId="0"/>
      <p:bldP spid="76" grpId="0"/>
      <p:bldP spid="77" grpId="0"/>
      <p:bldP spid="78" grpId="0"/>
      <p:bldP spid="80" grpId="0"/>
      <p:bldP spid="81" grpId="0"/>
      <p:bldP spid="82" grpId="0"/>
      <p:bldP spid="82" grpId="1"/>
      <p:bldP spid="84" grpId="0"/>
      <p:bldP spid="84" grpId="1"/>
      <p:bldP spid="91" grpId="0"/>
      <p:bldP spid="91" grpId="1"/>
      <p:bldP spid="92" grpId="0"/>
      <p:bldP spid="92" grpId="1"/>
      <p:bldP spid="95" grpId="0"/>
      <p:bldP spid="95" grpId="1"/>
      <p:bldP spid="42" grpId="0"/>
      <p:bldP spid="46" grpId="0"/>
      <p:bldP spid="46" grpId="1"/>
      <p:bldP spid="47" grpId="0"/>
      <p:bldP spid="47" grpId="1"/>
      <p:bldP spid="48" grpId="0"/>
      <p:bldP spid="48" grpId="1"/>
      <p:bldP spid="49" grpId="0"/>
      <p:bldP spid="4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nd Hd Free Clipart Frame School - Borders And Frames For | Clip art  borders, School border, Page borders design"/>
          <p:cNvPicPr>
            <a:picLocks noChangeAspect="1" noChangeArrowheads="1"/>
          </p:cNvPicPr>
          <p:nvPr/>
        </p:nvPicPr>
        <p:blipFill rotWithShape="1">
          <a:blip r:embed="rId3">
            <a:extLst>
              <a:ext uri="{28A0092B-C50C-407E-A947-70E740481C1C}">
                <a14:useLocalDpi xmlns:a14="http://schemas.microsoft.com/office/drawing/2010/main" val="0"/>
              </a:ext>
            </a:extLst>
          </a:blip>
          <a:srcRect l="626" b="5945"/>
          <a:stretch/>
        </p:blipFill>
        <p:spPr bwMode="auto">
          <a:xfrm>
            <a:off x="0" y="0"/>
            <a:ext cx="12192000" cy="6980926"/>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3679021" y="380368"/>
            <a:ext cx="5943600" cy="4616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dirty="0" err="1" smtClean="0">
                <a:ln/>
                <a:latin typeface="VNI-Avo" pitchFamily="2" charset="0"/>
              </a:rPr>
              <a:t>Trong</a:t>
            </a:r>
            <a:r>
              <a:rPr lang="en-US" sz="2400" b="1" dirty="0" smtClean="0">
                <a:ln/>
                <a:latin typeface="VNI-Avo" pitchFamily="2" charset="0"/>
              </a:rPr>
              <a:t> </a:t>
            </a:r>
            <a:r>
              <a:rPr lang="en-US" sz="2400" b="1" dirty="0" err="1" smtClean="0">
                <a:ln/>
                <a:latin typeface="VNI-Avo" pitchFamily="2" charset="0"/>
              </a:rPr>
              <a:t>chieác</a:t>
            </a:r>
            <a:r>
              <a:rPr lang="en-US" sz="2400" b="1" dirty="0" smtClean="0">
                <a:ln/>
                <a:latin typeface="VNI-Avo" pitchFamily="2" charset="0"/>
              </a:rPr>
              <a:t> </a:t>
            </a:r>
            <a:r>
              <a:rPr lang="en-US" sz="2400" b="1" dirty="0" err="1" smtClean="0">
                <a:ln/>
                <a:latin typeface="VNI-Avo" pitchFamily="2" charset="0"/>
              </a:rPr>
              <a:t>caëp</a:t>
            </a:r>
            <a:r>
              <a:rPr lang="en-US" sz="2400" b="1" dirty="0" smtClean="0">
                <a:ln/>
                <a:latin typeface="VNI-Avo" pitchFamily="2" charset="0"/>
              </a:rPr>
              <a:t> </a:t>
            </a:r>
            <a:r>
              <a:rPr lang="en-US" sz="2400" b="1" dirty="0" err="1" smtClean="0">
                <a:ln/>
                <a:latin typeface="VNI-Avo" pitchFamily="2" charset="0"/>
              </a:rPr>
              <a:t>cuûa</a:t>
            </a:r>
            <a:r>
              <a:rPr lang="en-US" sz="2400" b="1" dirty="0" smtClean="0">
                <a:ln/>
                <a:latin typeface="VNI-Avo" pitchFamily="2" charset="0"/>
              </a:rPr>
              <a:t> </a:t>
            </a:r>
            <a:r>
              <a:rPr lang="en-US" sz="2400" b="1" dirty="0" err="1" smtClean="0">
                <a:ln/>
                <a:latin typeface="VNI-Avo" pitchFamily="2" charset="0"/>
              </a:rPr>
              <a:t>em</a:t>
            </a:r>
            <a:endParaRPr lang="en-US" sz="2400" b="1" dirty="0">
              <a:ln/>
              <a:latin typeface="VNI-Avo" pitchFamily="2" charset="0"/>
            </a:endParaRPr>
          </a:p>
        </p:txBody>
      </p:sp>
      <p:sp>
        <p:nvSpPr>
          <p:cNvPr id="35" name="Rectangle 34"/>
          <p:cNvSpPr/>
          <p:nvPr/>
        </p:nvSpPr>
        <p:spPr>
          <a:xfrm>
            <a:off x="2787439" y="1104909"/>
            <a:ext cx="2083151" cy="4688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Em</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coù</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nhieàu</a:t>
            </a:r>
            <a:r>
              <a:rPr lang="en-US" sz="2000" dirty="0" smtClean="0">
                <a:solidFill>
                  <a:srgbClr val="FF0000"/>
                </a:solidFill>
                <a:latin typeface="VNI-Avo" pitchFamily="2" charset="0"/>
              </a:rPr>
              <a:t>/</a:t>
            </a:r>
            <a:endParaRPr lang="en-US" sz="2000" dirty="0">
              <a:solidFill>
                <a:srgbClr val="FF0000"/>
              </a:solidFill>
              <a:latin typeface="VNI-Avo" pitchFamily="2" charset="0"/>
            </a:endParaRPr>
          </a:p>
        </p:txBody>
      </p:sp>
      <p:sp>
        <p:nvSpPr>
          <p:cNvPr id="36" name="Rectangle 35"/>
          <p:cNvSpPr/>
          <p:nvPr/>
        </p:nvSpPr>
        <p:spPr>
          <a:xfrm>
            <a:off x="2787438" y="1465168"/>
            <a:ext cx="1932281" cy="43146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Naèm</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ngoan</a:t>
            </a:r>
            <a:r>
              <a:rPr lang="en-US" sz="2000" dirty="0" smtClean="0">
                <a:solidFill>
                  <a:srgbClr val="FF0000"/>
                </a:solidFill>
                <a:latin typeface="VNI-Avo" pitchFamily="2" charset="0"/>
              </a:rPr>
              <a:t>/</a:t>
            </a:r>
            <a:r>
              <a:rPr lang="en-US" sz="2000" dirty="0" smtClean="0">
                <a:solidFill>
                  <a:schemeClr val="tx1"/>
                </a:solidFill>
                <a:latin typeface="VNI-Avo" pitchFamily="2" charset="0"/>
              </a:rPr>
              <a:t> </a:t>
            </a:r>
            <a:endParaRPr lang="en-US" sz="2000" dirty="0">
              <a:solidFill>
                <a:schemeClr val="tx1"/>
              </a:solidFill>
              <a:latin typeface="VNI-Avo" pitchFamily="2" charset="0"/>
            </a:endParaRPr>
          </a:p>
        </p:txBody>
      </p:sp>
      <p:sp>
        <p:nvSpPr>
          <p:cNvPr id="37" name="Rectangle 36"/>
          <p:cNvSpPr/>
          <p:nvPr/>
        </p:nvSpPr>
        <p:spPr>
          <a:xfrm>
            <a:off x="2787437" y="1819014"/>
            <a:ext cx="1774755" cy="36475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Gaày</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nhom</a:t>
            </a:r>
            <a:r>
              <a:rPr lang="en-US" sz="2000" dirty="0" smtClean="0">
                <a:solidFill>
                  <a:srgbClr val="FF0000"/>
                </a:solidFill>
                <a:latin typeface="VNI-Avo" pitchFamily="2" charset="0"/>
              </a:rPr>
              <a:t>/</a:t>
            </a:r>
            <a:endParaRPr lang="en-US" sz="2000" dirty="0">
              <a:solidFill>
                <a:srgbClr val="FF0000"/>
              </a:solidFill>
              <a:latin typeface="VNI-Avo" pitchFamily="2" charset="0"/>
            </a:endParaRPr>
          </a:p>
        </p:txBody>
      </p:sp>
      <p:sp>
        <p:nvSpPr>
          <p:cNvPr id="38" name="Rectangle 37"/>
          <p:cNvSpPr/>
          <p:nvPr/>
        </p:nvSpPr>
        <p:spPr>
          <a:xfrm>
            <a:off x="2787439" y="2141569"/>
            <a:ext cx="1774753" cy="4274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Thích</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saïch</a:t>
            </a:r>
            <a:r>
              <a:rPr lang="en-US" sz="2000" dirty="0" smtClean="0">
                <a:solidFill>
                  <a:srgbClr val="FF0000"/>
                </a:solidFill>
                <a:latin typeface="VNI-Avo" pitchFamily="2" charset="0"/>
              </a:rPr>
              <a:t>/</a:t>
            </a:r>
            <a:endParaRPr lang="en-US" sz="2000" dirty="0">
              <a:solidFill>
                <a:srgbClr val="FF0000"/>
              </a:solidFill>
              <a:latin typeface="VNI-Avo" pitchFamily="2" charset="0"/>
            </a:endParaRPr>
          </a:p>
        </p:txBody>
      </p:sp>
      <p:sp>
        <p:nvSpPr>
          <p:cNvPr id="41" name="Rectangle 40"/>
          <p:cNvSpPr/>
          <p:nvPr/>
        </p:nvSpPr>
        <p:spPr>
          <a:xfrm>
            <a:off x="3622813" y="2555599"/>
            <a:ext cx="2715346" cy="5716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Nhöõng</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trang</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saùch</a:t>
            </a:r>
            <a:r>
              <a:rPr lang="en-US" sz="2000" dirty="0" smtClean="0">
                <a:solidFill>
                  <a:srgbClr val="FF0000"/>
                </a:solidFill>
                <a:latin typeface="VNI-Avo" pitchFamily="2" charset="0"/>
              </a:rPr>
              <a:t>/</a:t>
            </a:r>
            <a:endParaRPr lang="en-US" sz="2000" dirty="0">
              <a:solidFill>
                <a:srgbClr val="FF0000"/>
              </a:solidFill>
              <a:latin typeface="VNI-Avo" pitchFamily="2" charset="0"/>
            </a:endParaRPr>
          </a:p>
        </p:txBody>
      </p:sp>
      <p:sp>
        <p:nvSpPr>
          <p:cNvPr id="43" name="Rectangle 42"/>
          <p:cNvSpPr/>
          <p:nvPr/>
        </p:nvSpPr>
        <p:spPr>
          <a:xfrm>
            <a:off x="3622813" y="2874657"/>
            <a:ext cx="2102790"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Bieát</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raát</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nhieàu</a:t>
            </a:r>
            <a:r>
              <a:rPr lang="en-US" sz="2000" dirty="0" smtClean="0">
                <a:solidFill>
                  <a:srgbClr val="FF0000"/>
                </a:solidFill>
                <a:latin typeface="VNI-Avo" pitchFamily="2" charset="0"/>
              </a:rPr>
              <a:t>/</a:t>
            </a:r>
            <a:endParaRPr lang="en-US" sz="2000" dirty="0">
              <a:solidFill>
                <a:srgbClr val="FF0000"/>
              </a:solidFill>
              <a:latin typeface="VNI-Avo" pitchFamily="2" charset="0"/>
            </a:endParaRPr>
          </a:p>
        </p:txBody>
      </p:sp>
      <p:sp>
        <p:nvSpPr>
          <p:cNvPr id="44" name="Rectangle 43"/>
          <p:cNvSpPr/>
          <p:nvPr/>
        </p:nvSpPr>
        <p:spPr>
          <a:xfrm>
            <a:off x="3622812" y="3216274"/>
            <a:ext cx="1439769"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Caây</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buùt</a:t>
            </a:r>
            <a:r>
              <a:rPr lang="en-US" sz="2000" dirty="0" smtClean="0">
                <a:solidFill>
                  <a:srgbClr val="FF0000"/>
                </a:solidFill>
                <a:latin typeface="VNI-Avo" pitchFamily="2" charset="0"/>
              </a:rPr>
              <a:t>/</a:t>
            </a:r>
            <a:endParaRPr lang="en-US" sz="2000" dirty="0">
              <a:solidFill>
                <a:srgbClr val="FF0000"/>
              </a:solidFill>
              <a:latin typeface="VNI-Avo" pitchFamily="2" charset="0"/>
            </a:endParaRPr>
          </a:p>
        </p:txBody>
      </p:sp>
      <p:sp>
        <p:nvSpPr>
          <p:cNvPr id="45" name="Rectangle 44"/>
          <p:cNvSpPr/>
          <p:nvPr/>
        </p:nvSpPr>
        <p:spPr>
          <a:xfrm>
            <a:off x="3622811" y="3551927"/>
            <a:ext cx="2715348"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Cheùp</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khoâng</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thieáu</a:t>
            </a:r>
            <a:r>
              <a:rPr lang="en-US" sz="2000" dirty="0" smtClean="0">
                <a:solidFill>
                  <a:srgbClr val="FF0000"/>
                </a:solidFill>
                <a:latin typeface="VNI-Avo" pitchFamily="2" charset="0"/>
              </a:rPr>
              <a:t>/</a:t>
            </a:r>
            <a:r>
              <a:rPr lang="en-US" sz="2000" dirty="0" smtClean="0">
                <a:solidFill>
                  <a:schemeClr val="tx1"/>
                </a:solidFill>
                <a:latin typeface="VNI-Avo" pitchFamily="2" charset="0"/>
              </a:rPr>
              <a:t> </a:t>
            </a:r>
            <a:endParaRPr lang="en-US" sz="2000" dirty="0">
              <a:solidFill>
                <a:schemeClr val="tx1"/>
              </a:solidFill>
              <a:latin typeface="VNI-Avo" pitchFamily="2" charset="0"/>
            </a:endParaRPr>
          </a:p>
        </p:txBody>
      </p:sp>
      <p:sp>
        <p:nvSpPr>
          <p:cNvPr id="58" name="Rectangle 57"/>
          <p:cNvSpPr/>
          <p:nvPr/>
        </p:nvSpPr>
        <p:spPr>
          <a:xfrm>
            <a:off x="4371702" y="4032986"/>
            <a:ext cx="2184931"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err="1" smtClean="0">
                <a:solidFill>
                  <a:schemeClr val="tx1"/>
                </a:solidFill>
                <a:latin typeface="VNI-Avo" pitchFamily="2" charset="0"/>
              </a:rPr>
              <a:t>Gaëp</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gôõ</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nhau</a:t>
            </a:r>
            <a:r>
              <a:rPr lang="en-US" sz="2000" dirty="0" smtClean="0">
                <a:solidFill>
                  <a:srgbClr val="FF0000"/>
                </a:solidFill>
                <a:latin typeface="VNI-Avo" pitchFamily="2" charset="0"/>
              </a:rPr>
              <a:t>/</a:t>
            </a:r>
            <a:endParaRPr lang="en-US" sz="2000" dirty="0">
              <a:solidFill>
                <a:srgbClr val="FF0000"/>
              </a:solidFill>
              <a:latin typeface="VNI-Avo" pitchFamily="2" charset="0"/>
            </a:endParaRPr>
          </a:p>
        </p:txBody>
      </p:sp>
      <p:sp>
        <p:nvSpPr>
          <p:cNvPr id="59" name="Rectangle 58"/>
          <p:cNvSpPr/>
          <p:nvPr/>
        </p:nvSpPr>
        <p:spPr>
          <a:xfrm>
            <a:off x="4380902" y="4480756"/>
            <a:ext cx="1450999" cy="35603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err="1" smtClean="0">
                <a:solidFill>
                  <a:schemeClr val="tx1"/>
                </a:solidFill>
                <a:latin typeface="VNI-Avo" pitchFamily="2" charset="0"/>
              </a:rPr>
              <a:t>Laøm</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sao</a:t>
            </a:r>
            <a:r>
              <a:rPr lang="en-US" sz="2000" dirty="0" smtClean="0">
                <a:solidFill>
                  <a:srgbClr val="FF0000"/>
                </a:solidFill>
                <a:latin typeface="VNI-Avo" pitchFamily="2" charset="0"/>
              </a:rPr>
              <a:t>/</a:t>
            </a:r>
            <a:endParaRPr lang="en-US" sz="2000" dirty="0">
              <a:solidFill>
                <a:srgbClr val="FF0000"/>
              </a:solidFill>
              <a:latin typeface="VNI-Avo" pitchFamily="2" charset="0"/>
            </a:endParaRPr>
          </a:p>
        </p:txBody>
      </p:sp>
      <p:sp>
        <p:nvSpPr>
          <p:cNvPr id="60" name="Rectangle 59"/>
          <p:cNvSpPr/>
          <p:nvPr/>
        </p:nvSpPr>
        <p:spPr>
          <a:xfrm>
            <a:off x="4390605" y="4709933"/>
            <a:ext cx="1879973"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err="1" smtClean="0">
                <a:solidFill>
                  <a:schemeClr val="tx1"/>
                </a:solidFill>
                <a:latin typeface="VNI-Avo" pitchFamily="2" charset="0"/>
              </a:rPr>
              <a:t>Muoán</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nghe</a:t>
            </a:r>
            <a:r>
              <a:rPr lang="en-US" sz="2000" dirty="0" smtClean="0">
                <a:solidFill>
                  <a:srgbClr val="FF0000"/>
                </a:solidFill>
                <a:latin typeface="VNI-Avo" pitchFamily="2" charset="0"/>
              </a:rPr>
              <a:t>/</a:t>
            </a:r>
            <a:endParaRPr lang="en-US" sz="2000" dirty="0">
              <a:solidFill>
                <a:srgbClr val="FF0000"/>
              </a:solidFill>
              <a:latin typeface="VNI-Avo" pitchFamily="2" charset="0"/>
            </a:endParaRPr>
          </a:p>
        </p:txBody>
      </p:sp>
      <p:sp>
        <p:nvSpPr>
          <p:cNvPr id="61" name="Rectangle 60"/>
          <p:cNvSpPr/>
          <p:nvPr/>
        </p:nvSpPr>
        <p:spPr>
          <a:xfrm>
            <a:off x="4411546" y="5060602"/>
            <a:ext cx="1208753"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err="1" smtClean="0">
                <a:solidFill>
                  <a:schemeClr val="tx1"/>
                </a:solidFill>
                <a:latin typeface="VNI-Avo" pitchFamily="2" charset="0"/>
              </a:rPr>
              <a:t>Em</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môû</a:t>
            </a:r>
            <a:r>
              <a:rPr lang="en-US" sz="2000" dirty="0" smtClean="0">
                <a:solidFill>
                  <a:srgbClr val="FF0000"/>
                </a:solidFill>
                <a:latin typeface="VNI-Avo" pitchFamily="2" charset="0"/>
              </a:rPr>
              <a:t>/ </a:t>
            </a:r>
            <a:endParaRPr lang="en-US" sz="2000" dirty="0">
              <a:solidFill>
                <a:srgbClr val="FF0000"/>
              </a:solidFill>
              <a:latin typeface="VNI-Avo" pitchFamily="2" charset="0"/>
            </a:endParaRPr>
          </a:p>
        </p:txBody>
      </p:sp>
      <p:sp>
        <p:nvSpPr>
          <p:cNvPr id="62" name="Rectangle 61"/>
          <p:cNvSpPr/>
          <p:nvPr/>
        </p:nvSpPr>
        <p:spPr>
          <a:xfrm>
            <a:off x="6172200" y="5424560"/>
            <a:ext cx="2667000"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err="1" smtClean="0">
                <a:solidFill>
                  <a:schemeClr val="tx1"/>
                </a:solidFill>
                <a:latin typeface="VNI-Avo" pitchFamily="2" charset="0"/>
              </a:rPr>
              <a:t>Thanh</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Nguyeân</a:t>
            </a:r>
            <a:endParaRPr lang="en-US" sz="2000" dirty="0">
              <a:solidFill>
                <a:schemeClr val="tx1"/>
              </a:solidFill>
              <a:latin typeface="VNI-Avo" pitchFamily="2" charset="0"/>
            </a:endParaRPr>
          </a:p>
        </p:txBody>
      </p:sp>
      <p:sp>
        <p:nvSpPr>
          <p:cNvPr id="70" name="Rectangle 69"/>
          <p:cNvSpPr/>
          <p:nvPr/>
        </p:nvSpPr>
        <p:spPr>
          <a:xfrm>
            <a:off x="4512094" y="1464854"/>
            <a:ext cx="2498306" cy="43146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trong</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chieác</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caëp</a:t>
            </a:r>
            <a:r>
              <a:rPr lang="en-US" sz="2000" dirty="0" smtClean="0">
                <a:solidFill>
                  <a:srgbClr val="FF0000"/>
                </a:solidFill>
                <a:latin typeface="VNI-Avo" pitchFamily="2" charset="0"/>
              </a:rPr>
              <a:t>/</a:t>
            </a:r>
            <a:endParaRPr lang="en-US" sz="2000" dirty="0">
              <a:solidFill>
                <a:srgbClr val="FF0000"/>
              </a:solidFill>
              <a:latin typeface="VNI-Avo" pitchFamily="2" charset="0"/>
            </a:endParaRPr>
          </a:p>
        </p:txBody>
      </p:sp>
      <p:sp>
        <p:nvSpPr>
          <p:cNvPr id="71" name="Rectangle 70"/>
          <p:cNvSpPr/>
          <p:nvPr/>
        </p:nvSpPr>
        <p:spPr>
          <a:xfrm>
            <a:off x="4361223" y="1820705"/>
            <a:ext cx="2191977" cy="36475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laø</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caây</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thöôùc</a:t>
            </a:r>
            <a:r>
              <a:rPr lang="en-US" sz="2000" dirty="0" smtClean="0">
                <a:solidFill>
                  <a:srgbClr val="FF0000"/>
                </a:solidFill>
                <a:latin typeface="VNI-Avo" pitchFamily="2" charset="0"/>
              </a:rPr>
              <a:t>/</a:t>
            </a:r>
            <a:r>
              <a:rPr lang="en-US" sz="2000" dirty="0" smtClean="0">
                <a:solidFill>
                  <a:schemeClr val="tx1"/>
                </a:solidFill>
                <a:latin typeface="VNI-Avo" pitchFamily="2" charset="0"/>
              </a:rPr>
              <a:t> </a:t>
            </a:r>
            <a:endParaRPr lang="en-US" sz="2000" dirty="0">
              <a:solidFill>
                <a:schemeClr val="tx1"/>
              </a:solidFill>
              <a:latin typeface="VNI-Avo" pitchFamily="2" charset="0"/>
            </a:endParaRPr>
          </a:p>
        </p:txBody>
      </p:sp>
      <p:sp>
        <p:nvSpPr>
          <p:cNvPr id="72" name="Rectangle 71"/>
          <p:cNvSpPr/>
          <p:nvPr/>
        </p:nvSpPr>
        <p:spPr>
          <a:xfrm>
            <a:off x="4304866" y="2142436"/>
            <a:ext cx="1943534" cy="4274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laø</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thoûi</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goâm</a:t>
            </a:r>
            <a:r>
              <a:rPr lang="en-US" sz="2000" dirty="0" smtClean="0">
                <a:solidFill>
                  <a:schemeClr val="tx1"/>
                </a:solidFill>
                <a:latin typeface="VNI-Avo" pitchFamily="2" charset="0"/>
              </a:rPr>
              <a:t>.</a:t>
            </a:r>
            <a:r>
              <a:rPr lang="en-US" sz="2000" dirty="0" smtClean="0">
                <a:solidFill>
                  <a:srgbClr val="FF0000"/>
                </a:solidFill>
                <a:latin typeface="VNI-Avo" pitchFamily="2" charset="0"/>
              </a:rPr>
              <a:t>//</a:t>
            </a:r>
            <a:endParaRPr lang="en-US" sz="2000" dirty="0">
              <a:solidFill>
                <a:srgbClr val="FF0000"/>
              </a:solidFill>
              <a:latin typeface="VNI-Avo" pitchFamily="2" charset="0"/>
            </a:endParaRPr>
          </a:p>
        </p:txBody>
      </p:sp>
      <p:sp>
        <p:nvSpPr>
          <p:cNvPr id="73" name="Rectangle 72"/>
          <p:cNvSpPr/>
          <p:nvPr/>
        </p:nvSpPr>
        <p:spPr>
          <a:xfrm>
            <a:off x="6064426" y="2640596"/>
            <a:ext cx="1631774" cy="4085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giaáy</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thôm</a:t>
            </a:r>
            <a:r>
              <a:rPr lang="en-US" sz="2000" dirty="0" smtClean="0">
                <a:solidFill>
                  <a:srgbClr val="FF0000"/>
                </a:solidFill>
                <a:latin typeface="VNI-Avo" pitchFamily="2" charset="0"/>
              </a:rPr>
              <a:t>/</a:t>
            </a:r>
            <a:endParaRPr lang="en-US" sz="2000" dirty="0">
              <a:solidFill>
                <a:srgbClr val="FF0000"/>
              </a:solidFill>
              <a:latin typeface="VNI-Avo" pitchFamily="2" charset="0"/>
            </a:endParaRPr>
          </a:p>
        </p:txBody>
      </p:sp>
      <p:sp>
        <p:nvSpPr>
          <p:cNvPr id="74" name="Rectangle 73"/>
          <p:cNvSpPr/>
          <p:nvPr/>
        </p:nvSpPr>
        <p:spPr>
          <a:xfrm>
            <a:off x="5480754" y="2950247"/>
            <a:ext cx="1758246" cy="43615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chuyeän</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keå</a:t>
            </a:r>
            <a:r>
              <a:rPr lang="en-US" sz="2000" dirty="0" smtClean="0">
                <a:solidFill>
                  <a:srgbClr val="FF0000"/>
                </a:solidFill>
                <a:latin typeface="VNI-Avo" pitchFamily="2" charset="0"/>
              </a:rPr>
              <a:t>/</a:t>
            </a:r>
            <a:endParaRPr lang="en-US" sz="2000" dirty="0">
              <a:solidFill>
                <a:srgbClr val="FF0000"/>
              </a:solidFill>
              <a:latin typeface="VNI-Avo" pitchFamily="2" charset="0"/>
            </a:endParaRPr>
          </a:p>
        </p:txBody>
      </p:sp>
      <p:sp>
        <p:nvSpPr>
          <p:cNvPr id="75" name="Rectangle 74"/>
          <p:cNvSpPr/>
          <p:nvPr/>
        </p:nvSpPr>
        <p:spPr>
          <a:xfrm>
            <a:off x="4871739" y="3299781"/>
            <a:ext cx="2367261" cy="4274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cuøng</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quyeån</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vôû</a:t>
            </a:r>
            <a:r>
              <a:rPr lang="en-US" sz="2000" dirty="0" smtClean="0">
                <a:solidFill>
                  <a:srgbClr val="FF0000"/>
                </a:solidFill>
                <a:latin typeface="VNI-Avo" pitchFamily="2" charset="0"/>
              </a:rPr>
              <a:t>/</a:t>
            </a:r>
            <a:endParaRPr lang="en-US" sz="2000" dirty="0">
              <a:solidFill>
                <a:srgbClr val="FF0000"/>
              </a:solidFill>
              <a:latin typeface="VNI-Avo" pitchFamily="2" charset="0"/>
            </a:endParaRPr>
          </a:p>
        </p:txBody>
      </p:sp>
      <p:sp>
        <p:nvSpPr>
          <p:cNvPr id="76" name="Rectangle 75"/>
          <p:cNvSpPr/>
          <p:nvPr/>
        </p:nvSpPr>
        <p:spPr>
          <a:xfrm>
            <a:off x="6098451" y="3623928"/>
            <a:ext cx="1673949" cy="4274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moät</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lôøi</a:t>
            </a:r>
            <a:r>
              <a:rPr lang="en-US" sz="2000" dirty="0" smtClean="0">
                <a:solidFill>
                  <a:schemeClr val="tx1"/>
                </a:solidFill>
                <a:latin typeface="VNI-Avo" pitchFamily="2" charset="0"/>
              </a:rPr>
              <a:t>.</a:t>
            </a:r>
            <a:r>
              <a:rPr lang="en-US" sz="2000" dirty="0" smtClean="0">
                <a:solidFill>
                  <a:srgbClr val="FF0000"/>
                </a:solidFill>
                <a:latin typeface="VNI-Avo" pitchFamily="2" charset="0"/>
              </a:rPr>
              <a:t>//</a:t>
            </a:r>
            <a:endParaRPr lang="en-US" sz="2000" dirty="0">
              <a:solidFill>
                <a:srgbClr val="FF0000"/>
              </a:solidFill>
              <a:latin typeface="VNI-Avo" pitchFamily="2" charset="0"/>
            </a:endParaRPr>
          </a:p>
        </p:txBody>
      </p:sp>
      <p:sp>
        <p:nvSpPr>
          <p:cNvPr id="77" name="Rectangle 76"/>
          <p:cNvSpPr/>
          <p:nvPr/>
        </p:nvSpPr>
        <p:spPr>
          <a:xfrm>
            <a:off x="6278654" y="4032986"/>
            <a:ext cx="1708982"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err="1" smtClean="0">
                <a:solidFill>
                  <a:schemeClr val="tx1"/>
                </a:solidFill>
                <a:latin typeface="VNI-Avo" pitchFamily="2" charset="0"/>
              </a:rPr>
              <a:t>moãi</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ngaøy</a:t>
            </a:r>
            <a:r>
              <a:rPr lang="en-US" sz="2000" dirty="0" smtClean="0">
                <a:solidFill>
                  <a:srgbClr val="FF0000"/>
                </a:solidFill>
                <a:latin typeface="VNI-Avo" pitchFamily="2" charset="0"/>
              </a:rPr>
              <a:t>/</a:t>
            </a:r>
            <a:endParaRPr lang="en-US" sz="2000" dirty="0">
              <a:solidFill>
                <a:srgbClr val="FF0000"/>
              </a:solidFill>
              <a:latin typeface="VNI-Avo" pitchFamily="2" charset="0"/>
            </a:endParaRPr>
          </a:p>
        </p:txBody>
      </p:sp>
      <p:sp>
        <p:nvSpPr>
          <p:cNvPr id="78" name="Rectangle 77"/>
          <p:cNvSpPr/>
          <p:nvPr/>
        </p:nvSpPr>
        <p:spPr>
          <a:xfrm>
            <a:off x="5620299" y="4473421"/>
            <a:ext cx="2456901" cy="35603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err="1" smtClean="0">
                <a:solidFill>
                  <a:schemeClr val="tx1"/>
                </a:solidFill>
                <a:latin typeface="VNI-Avo" pitchFamily="2" charset="0"/>
              </a:rPr>
              <a:t>khoâng</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yeâu</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meán</a:t>
            </a:r>
            <a:r>
              <a:rPr lang="en-US" sz="2000" dirty="0" smtClean="0">
                <a:solidFill>
                  <a:srgbClr val="FF0000"/>
                </a:solidFill>
                <a:latin typeface="VNI-Avo" pitchFamily="2" charset="0"/>
              </a:rPr>
              <a:t>/</a:t>
            </a:r>
            <a:endParaRPr lang="en-US" sz="2000" dirty="0">
              <a:solidFill>
                <a:srgbClr val="FF0000"/>
              </a:solidFill>
              <a:latin typeface="VNI-Avo" pitchFamily="2" charset="0"/>
            </a:endParaRPr>
          </a:p>
        </p:txBody>
      </p:sp>
      <p:sp>
        <p:nvSpPr>
          <p:cNvPr id="80" name="Rectangle 79"/>
          <p:cNvSpPr/>
          <p:nvPr/>
        </p:nvSpPr>
        <p:spPr>
          <a:xfrm>
            <a:off x="5987854" y="4709933"/>
            <a:ext cx="3003746"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err="1" smtClean="0">
                <a:solidFill>
                  <a:schemeClr val="tx1"/>
                </a:solidFill>
                <a:latin typeface="VNI-Avo" pitchFamily="2" charset="0"/>
              </a:rPr>
              <a:t>chuùng</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khaùo</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chuyeän</a:t>
            </a:r>
            <a:r>
              <a:rPr lang="en-US" sz="2000" dirty="0" smtClean="0">
                <a:solidFill>
                  <a:srgbClr val="FF0000"/>
                </a:solidFill>
                <a:latin typeface="VNI-Avo" pitchFamily="2" charset="0"/>
              </a:rPr>
              <a:t>/</a:t>
            </a:r>
            <a:endParaRPr lang="en-US" sz="2000" dirty="0">
              <a:solidFill>
                <a:srgbClr val="FF0000"/>
              </a:solidFill>
              <a:latin typeface="VNI-Avo" pitchFamily="2" charset="0"/>
            </a:endParaRPr>
          </a:p>
        </p:txBody>
      </p:sp>
      <p:sp>
        <p:nvSpPr>
          <p:cNvPr id="81" name="Rectangle 80"/>
          <p:cNvSpPr/>
          <p:nvPr/>
        </p:nvSpPr>
        <p:spPr>
          <a:xfrm>
            <a:off x="5460411" y="5066348"/>
            <a:ext cx="2159589"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err="1" smtClean="0">
                <a:solidFill>
                  <a:schemeClr val="tx1"/>
                </a:solidFill>
                <a:latin typeface="VNI-Avo" pitchFamily="2" charset="0"/>
              </a:rPr>
              <a:t>chieác</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caëp</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ra.</a:t>
            </a:r>
            <a:r>
              <a:rPr lang="en-US" sz="2000" dirty="0" smtClean="0">
                <a:solidFill>
                  <a:srgbClr val="FF0000"/>
                </a:solidFill>
                <a:latin typeface="VNI-Avo" pitchFamily="2" charset="0"/>
              </a:rPr>
              <a:t>//</a:t>
            </a:r>
            <a:endParaRPr lang="en-US" sz="2000" dirty="0">
              <a:solidFill>
                <a:srgbClr val="FF0000"/>
              </a:solidFill>
              <a:latin typeface="VNI-Avo" pitchFamily="2" charset="0"/>
            </a:endParaRPr>
          </a:p>
        </p:txBody>
      </p:sp>
      <p:sp>
        <p:nvSpPr>
          <p:cNvPr id="39" name="Rectangle 38"/>
          <p:cNvSpPr/>
          <p:nvPr/>
        </p:nvSpPr>
        <p:spPr>
          <a:xfrm>
            <a:off x="3702970" y="771894"/>
            <a:ext cx="5943600" cy="4616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i="1" dirty="0" smtClean="0">
                <a:ln/>
                <a:latin typeface="VNI-Avo" pitchFamily="2" charset="0"/>
              </a:rPr>
              <a:t>(</a:t>
            </a:r>
            <a:r>
              <a:rPr lang="en-US" sz="2400" i="1" dirty="0" err="1" smtClean="0">
                <a:ln/>
                <a:latin typeface="VNI-Avo" pitchFamily="2" charset="0"/>
              </a:rPr>
              <a:t>Trích</a:t>
            </a:r>
            <a:r>
              <a:rPr lang="en-US" sz="2400" i="1" dirty="0" smtClean="0">
                <a:ln/>
                <a:latin typeface="VNI-Avo" pitchFamily="2" charset="0"/>
              </a:rPr>
              <a:t>)</a:t>
            </a:r>
            <a:endParaRPr lang="en-US" sz="2400" i="1" dirty="0">
              <a:ln/>
              <a:latin typeface="VNI-Avo" pitchFamily="2" charset="0"/>
            </a:endParaRPr>
          </a:p>
        </p:txBody>
      </p:sp>
      <p:sp>
        <p:nvSpPr>
          <p:cNvPr id="42" name="Rectangle 41"/>
          <p:cNvSpPr/>
          <p:nvPr/>
        </p:nvSpPr>
        <p:spPr>
          <a:xfrm>
            <a:off x="4579948" y="1104292"/>
            <a:ext cx="1287452" cy="4688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baïn</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beø</a:t>
            </a:r>
            <a:r>
              <a:rPr lang="en-US" sz="2000" dirty="0" smtClean="0">
                <a:solidFill>
                  <a:srgbClr val="FF0000"/>
                </a:solidFill>
                <a:latin typeface="VNI-Avo" pitchFamily="2" charset="0"/>
              </a:rPr>
              <a:t>/</a:t>
            </a:r>
            <a:endParaRPr lang="en-US" sz="2000" dirty="0">
              <a:solidFill>
                <a:srgbClr val="FF0000"/>
              </a:solidFill>
              <a:latin typeface="VNI-Avo" pitchFamily="2" charset="0"/>
            </a:endParaRPr>
          </a:p>
        </p:txBody>
      </p:sp>
    </p:spTree>
    <p:extLst>
      <p:ext uri="{BB962C8B-B14F-4D97-AF65-F5344CB8AC3E}">
        <p14:creationId xmlns:p14="http://schemas.microsoft.com/office/powerpoint/2010/main" val="3614922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2500" fill="hold"/>
                                        <p:tgtEl>
                                          <p:spTgt spid="33"/>
                                        </p:tgtEl>
                                        <p:attrNameLst>
                                          <p:attrName>style.color</p:attrName>
                                        </p:attrNameLst>
                                      </p:cBhvr>
                                      <p:to>
                                        <p:clrVal>
                                          <a:srgbClr val="CC3399"/>
                                        </p:clrVal>
                                      </p:to>
                                    </p:set>
                                    <p:set>
                                      <p:cBhvr>
                                        <p:cTn id="7" dur="2500" fill="hold"/>
                                        <p:tgtEl>
                                          <p:spTgt spid="33"/>
                                        </p:tgtEl>
                                        <p:attrNameLst>
                                          <p:attrName>fillcolor</p:attrName>
                                        </p:attrNameLst>
                                      </p:cBhvr>
                                      <p:to>
                                        <p:clrVal>
                                          <a:srgbClr val="CC3399"/>
                                        </p:clrVal>
                                      </p:to>
                                    </p:set>
                                    <p:set>
                                      <p:cBhvr>
                                        <p:cTn id="8" dur="2500" fill="hold"/>
                                        <p:tgtEl>
                                          <p:spTgt spid="33"/>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grpId="0" nodeType="clickEffect">
                                  <p:stCondLst>
                                    <p:cond delay="0"/>
                                  </p:stCondLst>
                                  <p:iterate type="lt">
                                    <p:tmPct val="4000"/>
                                  </p:iterate>
                                  <p:childTnLst>
                                    <p:set>
                                      <p:cBhvr override="childStyle">
                                        <p:cTn id="12" dur="3000" fill="hold"/>
                                        <p:tgtEl>
                                          <p:spTgt spid="39"/>
                                        </p:tgtEl>
                                        <p:attrNameLst>
                                          <p:attrName>style.color</p:attrName>
                                        </p:attrNameLst>
                                      </p:cBhvr>
                                      <p:to>
                                        <p:clrVal>
                                          <a:srgbClr val="CC3399"/>
                                        </p:clrVal>
                                      </p:to>
                                    </p:set>
                                    <p:set>
                                      <p:cBhvr>
                                        <p:cTn id="13" dur="3000" fill="hold"/>
                                        <p:tgtEl>
                                          <p:spTgt spid="39"/>
                                        </p:tgtEl>
                                        <p:attrNameLst>
                                          <p:attrName>fillcolor</p:attrName>
                                        </p:attrNameLst>
                                      </p:cBhvr>
                                      <p:to>
                                        <p:clrVal>
                                          <a:srgbClr val="CC3399"/>
                                        </p:clrVal>
                                      </p:to>
                                    </p:set>
                                    <p:set>
                                      <p:cBhvr>
                                        <p:cTn id="14" dur="3000" fill="hold"/>
                                        <p:tgtEl>
                                          <p:spTgt spid="39"/>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grpId="0" nodeType="clickEffect">
                                  <p:stCondLst>
                                    <p:cond delay="0"/>
                                  </p:stCondLst>
                                  <p:iterate type="lt">
                                    <p:tmPct val="4000"/>
                                  </p:iterate>
                                  <p:childTnLst>
                                    <p:set>
                                      <p:cBhvr override="childStyle">
                                        <p:cTn id="18" dur="2500" fill="hold"/>
                                        <p:tgtEl>
                                          <p:spTgt spid="35"/>
                                        </p:tgtEl>
                                        <p:attrNameLst>
                                          <p:attrName>style.color</p:attrName>
                                        </p:attrNameLst>
                                      </p:cBhvr>
                                      <p:to>
                                        <p:clrVal>
                                          <a:srgbClr val="CC3399"/>
                                        </p:clrVal>
                                      </p:to>
                                    </p:set>
                                    <p:set>
                                      <p:cBhvr>
                                        <p:cTn id="19" dur="2500" fill="hold"/>
                                        <p:tgtEl>
                                          <p:spTgt spid="35"/>
                                        </p:tgtEl>
                                        <p:attrNameLst>
                                          <p:attrName>fillcolor</p:attrName>
                                        </p:attrNameLst>
                                      </p:cBhvr>
                                      <p:to>
                                        <p:clrVal>
                                          <a:srgbClr val="CC3399"/>
                                        </p:clrVal>
                                      </p:to>
                                    </p:set>
                                    <p:set>
                                      <p:cBhvr>
                                        <p:cTn id="20" dur="2500" fill="hold"/>
                                        <p:tgtEl>
                                          <p:spTgt spid="35"/>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grpId="0" nodeType="clickEffect">
                                  <p:stCondLst>
                                    <p:cond delay="0"/>
                                  </p:stCondLst>
                                  <p:iterate type="lt">
                                    <p:tmPct val="4000"/>
                                  </p:iterate>
                                  <p:childTnLst>
                                    <p:set>
                                      <p:cBhvr override="childStyle">
                                        <p:cTn id="24" dur="2500" fill="hold"/>
                                        <p:tgtEl>
                                          <p:spTgt spid="42"/>
                                        </p:tgtEl>
                                        <p:attrNameLst>
                                          <p:attrName>style.color</p:attrName>
                                        </p:attrNameLst>
                                      </p:cBhvr>
                                      <p:to>
                                        <p:clrVal>
                                          <a:srgbClr val="CC3399"/>
                                        </p:clrVal>
                                      </p:to>
                                    </p:set>
                                    <p:set>
                                      <p:cBhvr>
                                        <p:cTn id="25" dur="2500" fill="hold"/>
                                        <p:tgtEl>
                                          <p:spTgt spid="42"/>
                                        </p:tgtEl>
                                        <p:attrNameLst>
                                          <p:attrName>fillcolor</p:attrName>
                                        </p:attrNameLst>
                                      </p:cBhvr>
                                      <p:to>
                                        <p:clrVal>
                                          <a:srgbClr val="CC3399"/>
                                        </p:clrVal>
                                      </p:to>
                                    </p:set>
                                    <p:set>
                                      <p:cBhvr>
                                        <p:cTn id="26" dur="2500" fill="hold"/>
                                        <p:tgtEl>
                                          <p:spTgt spid="42"/>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16" presetClass="emph" presetSubtype="0" fill="hold" grpId="0" nodeType="clickEffect">
                                  <p:stCondLst>
                                    <p:cond delay="0"/>
                                  </p:stCondLst>
                                  <p:iterate type="lt">
                                    <p:tmPct val="4000"/>
                                  </p:iterate>
                                  <p:childTnLst>
                                    <p:set>
                                      <p:cBhvr override="childStyle">
                                        <p:cTn id="30" dur="2500" fill="hold"/>
                                        <p:tgtEl>
                                          <p:spTgt spid="36"/>
                                        </p:tgtEl>
                                        <p:attrNameLst>
                                          <p:attrName>style.color</p:attrName>
                                        </p:attrNameLst>
                                      </p:cBhvr>
                                      <p:to>
                                        <p:clrVal>
                                          <a:srgbClr val="CC3399"/>
                                        </p:clrVal>
                                      </p:to>
                                    </p:set>
                                    <p:set>
                                      <p:cBhvr>
                                        <p:cTn id="31" dur="2500" fill="hold"/>
                                        <p:tgtEl>
                                          <p:spTgt spid="36"/>
                                        </p:tgtEl>
                                        <p:attrNameLst>
                                          <p:attrName>fillcolor</p:attrName>
                                        </p:attrNameLst>
                                      </p:cBhvr>
                                      <p:to>
                                        <p:clrVal>
                                          <a:srgbClr val="CC3399"/>
                                        </p:clrVal>
                                      </p:to>
                                    </p:set>
                                    <p:set>
                                      <p:cBhvr>
                                        <p:cTn id="32" dur="2500" fill="hold"/>
                                        <p:tgtEl>
                                          <p:spTgt spid="36"/>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16" presetClass="emph" presetSubtype="0" fill="hold" grpId="0" nodeType="clickEffect">
                                  <p:stCondLst>
                                    <p:cond delay="0"/>
                                  </p:stCondLst>
                                  <p:iterate type="lt">
                                    <p:tmPct val="4000"/>
                                  </p:iterate>
                                  <p:childTnLst>
                                    <p:set>
                                      <p:cBhvr override="childStyle">
                                        <p:cTn id="36" dur="2500" fill="hold"/>
                                        <p:tgtEl>
                                          <p:spTgt spid="70"/>
                                        </p:tgtEl>
                                        <p:attrNameLst>
                                          <p:attrName>style.color</p:attrName>
                                        </p:attrNameLst>
                                      </p:cBhvr>
                                      <p:to>
                                        <p:clrVal>
                                          <a:srgbClr val="CC3399"/>
                                        </p:clrVal>
                                      </p:to>
                                    </p:set>
                                    <p:set>
                                      <p:cBhvr>
                                        <p:cTn id="37" dur="2500" fill="hold"/>
                                        <p:tgtEl>
                                          <p:spTgt spid="70"/>
                                        </p:tgtEl>
                                        <p:attrNameLst>
                                          <p:attrName>fillcolor</p:attrName>
                                        </p:attrNameLst>
                                      </p:cBhvr>
                                      <p:to>
                                        <p:clrVal>
                                          <a:srgbClr val="CC3399"/>
                                        </p:clrVal>
                                      </p:to>
                                    </p:set>
                                    <p:set>
                                      <p:cBhvr>
                                        <p:cTn id="38" dur="2500" fill="hold"/>
                                        <p:tgtEl>
                                          <p:spTgt spid="70"/>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16" presetClass="emph" presetSubtype="0" fill="hold" grpId="0" nodeType="clickEffect">
                                  <p:stCondLst>
                                    <p:cond delay="0"/>
                                  </p:stCondLst>
                                  <p:iterate type="lt">
                                    <p:tmPct val="4000"/>
                                  </p:iterate>
                                  <p:childTnLst>
                                    <p:set>
                                      <p:cBhvr override="childStyle">
                                        <p:cTn id="42" dur="2500" fill="hold"/>
                                        <p:tgtEl>
                                          <p:spTgt spid="37"/>
                                        </p:tgtEl>
                                        <p:attrNameLst>
                                          <p:attrName>style.color</p:attrName>
                                        </p:attrNameLst>
                                      </p:cBhvr>
                                      <p:to>
                                        <p:clrVal>
                                          <a:srgbClr val="CC3399"/>
                                        </p:clrVal>
                                      </p:to>
                                    </p:set>
                                    <p:set>
                                      <p:cBhvr>
                                        <p:cTn id="43" dur="2500" fill="hold"/>
                                        <p:tgtEl>
                                          <p:spTgt spid="37"/>
                                        </p:tgtEl>
                                        <p:attrNameLst>
                                          <p:attrName>fillcolor</p:attrName>
                                        </p:attrNameLst>
                                      </p:cBhvr>
                                      <p:to>
                                        <p:clrVal>
                                          <a:srgbClr val="CC3399"/>
                                        </p:clrVal>
                                      </p:to>
                                    </p:set>
                                    <p:set>
                                      <p:cBhvr>
                                        <p:cTn id="44" dur="2500" fill="hold"/>
                                        <p:tgtEl>
                                          <p:spTgt spid="37"/>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16" presetClass="emph" presetSubtype="0" fill="hold" grpId="0" nodeType="clickEffect">
                                  <p:stCondLst>
                                    <p:cond delay="0"/>
                                  </p:stCondLst>
                                  <p:iterate type="lt">
                                    <p:tmPct val="4000"/>
                                  </p:iterate>
                                  <p:childTnLst>
                                    <p:set>
                                      <p:cBhvr override="childStyle">
                                        <p:cTn id="48" dur="2500" fill="hold"/>
                                        <p:tgtEl>
                                          <p:spTgt spid="71"/>
                                        </p:tgtEl>
                                        <p:attrNameLst>
                                          <p:attrName>style.color</p:attrName>
                                        </p:attrNameLst>
                                      </p:cBhvr>
                                      <p:to>
                                        <p:clrVal>
                                          <a:srgbClr val="CC3399"/>
                                        </p:clrVal>
                                      </p:to>
                                    </p:set>
                                    <p:set>
                                      <p:cBhvr>
                                        <p:cTn id="49" dur="2500" fill="hold"/>
                                        <p:tgtEl>
                                          <p:spTgt spid="71"/>
                                        </p:tgtEl>
                                        <p:attrNameLst>
                                          <p:attrName>fillcolor</p:attrName>
                                        </p:attrNameLst>
                                      </p:cBhvr>
                                      <p:to>
                                        <p:clrVal>
                                          <a:srgbClr val="CC3399"/>
                                        </p:clrVal>
                                      </p:to>
                                    </p:set>
                                    <p:set>
                                      <p:cBhvr>
                                        <p:cTn id="50" dur="2500" fill="hold"/>
                                        <p:tgtEl>
                                          <p:spTgt spid="71"/>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16" presetClass="emph" presetSubtype="0" fill="hold" grpId="0" nodeType="clickEffect">
                                  <p:stCondLst>
                                    <p:cond delay="0"/>
                                  </p:stCondLst>
                                  <p:iterate type="lt">
                                    <p:tmPct val="4000"/>
                                  </p:iterate>
                                  <p:childTnLst>
                                    <p:set>
                                      <p:cBhvr override="childStyle">
                                        <p:cTn id="54" dur="2500" fill="hold"/>
                                        <p:tgtEl>
                                          <p:spTgt spid="38"/>
                                        </p:tgtEl>
                                        <p:attrNameLst>
                                          <p:attrName>style.color</p:attrName>
                                        </p:attrNameLst>
                                      </p:cBhvr>
                                      <p:to>
                                        <p:clrVal>
                                          <a:srgbClr val="CC3399"/>
                                        </p:clrVal>
                                      </p:to>
                                    </p:set>
                                    <p:set>
                                      <p:cBhvr>
                                        <p:cTn id="55" dur="2500" fill="hold"/>
                                        <p:tgtEl>
                                          <p:spTgt spid="38"/>
                                        </p:tgtEl>
                                        <p:attrNameLst>
                                          <p:attrName>fillcolor</p:attrName>
                                        </p:attrNameLst>
                                      </p:cBhvr>
                                      <p:to>
                                        <p:clrVal>
                                          <a:srgbClr val="CC3399"/>
                                        </p:clrVal>
                                      </p:to>
                                    </p:set>
                                    <p:set>
                                      <p:cBhvr>
                                        <p:cTn id="56" dur="2500" fill="hold"/>
                                        <p:tgtEl>
                                          <p:spTgt spid="38"/>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16" presetClass="emph" presetSubtype="0" fill="hold" grpId="0" nodeType="clickEffect">
                                  <p:stCondLst>
                                    <p:cond delay="0"/>
                                  </p:stCondLst>
                                  <p:iterate type="lt">
                                    <p:tmPct val="4000"/>
                                  </p:iterate>
                                  <p:childTnLst>
                                    <p:set>
                                      <p:cBhvr override="childStyle">
                                        <p:cTn id="60" dur="2500" fill="hold"/>
                                        <p:tgtEl>
                                          <p:spTgt spid="72"/>
                                        </p:tgtEl>
                                        <p:attrNameLst>
                                          <p:attrName>style.color</p:attrName>
                                        </p:attrNameLst>
                                      </p:cBhvr>
                                      <p:to>
                                        <p:clrVal>
                                          <a:srgbClr val="CC3399"/>
                                        </p:clrVal>
                                      </p:to>
                                    </p:set>
                                    <p:set>
                                      <p:cBhvr>
                                        <p:cTn id="61" dur="2500" fill="hold"/>
                                        <p:tgtEl>
                                          <p:spTgt spid="72"/>
                                        </p:tgtEl>
                                        <p:attrNameLst>
                                          <p:attrName>fillcolor</p:attrName>
                                        </p:attrNameLst>
                                      </p:cBhvr>
                                      <p:to>
                                        <p:clrVal>
                                          <a:srgbClr val="CC3399"/>
                                        </p:clrVal>
                                      </p:to>
                                    </p:set>
                                    <p:set>
                                      <p:cBhvr>
                                        <p:cTn id="62" dur="2500" fill="hold"/>
                                        <p:tgtEl>
                                          <p:spTgt spid="72"/>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16" presetClass="emph" presetSubtype="0" fill="hold" grpId="0" nodeType="clickEffect">
                                  <p:stCondLst>
                                    <p:cond delay="0"/>
                                  </p:stCondLst>
                                  <p:iterate type="lt">
                                    <p:tmPct val="4000"/>
                                  </p:iterate>
                                  <p:childTnLst>
                                    <p:set>
                                      <p:cBhvr override="childStyle">
                                        <p:cTn id="66" dur="2500" fill="hold"/>
                                        <p:tgtEl>
                                          <p:spTgt spid="41"/>
                                        </p:tgtEl>
                                        <p:attrNameLst>
                                          <p:attrName>style.color</p:attrName>
                                        </p:attrNameLst>
                                      </p:cBhvr>
                                      <p:to>
                                        <p:clrVal>
                                          <a:srgbClr val="CC3399"/>
                                        </p:clrVal>
                                      </p:to>
                                    </p:set>
                                    <p:set>
                                      <p:cBhvr>
                                        <p:cTn id="67" dur="2500" fill="hold"/>
                                        <p:tgtEl>
                                          <p:spTgt spid="41"/>
                                        </p:tgtEl>
                                        <p:attrNameLst>
                                          <p:attrName>fillcolor</p:attrName>
                                        </p:attrNameLst>
                                      </p:cBhvr>
                                      <p:to>
                                        <p:clrVal>
                                          <a:srgbClr val="CC3399"/>
                                        </p:clrVal>
                                      </p:to>
                                    </p:set>
                                    <p:set>
                                      <p:cBhvr>
                                        <p:cTn id="68" dur="2500" fill="hold"/>
                                        <p:tgtEl>
                                          <p:spTgt spid="41"/>
                                        </p:tgtEl>
                                        <p:attrNameLst>
                                          <p:attrName>fill.type</p:attrName>
                                        </p:attrNameLst>
                                      </p:cBhvr>
                                      <p:to>
                                        <p:strVal val="solid"/>
                                      </p:to>
                                    </p:set>
                                  </p:childTnLst>
                                </p:cTn>
                              </p:par>
                            </p:childTnLst>
                          </p:cTn>
                        </p:par>
                      </p:childTnLst>
                    </p:cTn>
                  </p:par>
                  <p:par>
                    <p:cTn id="69" fill="hold">
                      <p:stCondLst>
                        <p:cond delay="indefinite"/>
                      </p:stCondLst>
                      <p:childTnLst>
                        <p:par>
                          <p:cTn id="70" fill="hold">
                            <p:stCondLst>
                              <p:cond delay="0"/>
                            </p:stCondLst>
                            <p:childTnLst>
                              <p:par>
                                <p:cTn id="71" presetID="16" presetClass="emph" presetSubtype="0" fill="hold" grpId="0" nodeType="clickEffect">
                                  <p:stCondLst>
                                    <p:cond delay="0"/>
                                  </p:stCondLst>
                                  <p:iterate type="lt">
                                    <p:tmPct val="4000"/>
                                  </p:iterate>
                                  <p:childTnLst>
                                    <p:set>
                                      <p:cBhvr override="childStyle">
                                        <p:cTn id="72" dur="2500" fill="hold"/>
                                        <p:tgtEl>
                                          <p:spTgt spid="73"/>
                                        </p:tgtEl>
                                        <p:attrNameLst>
                                          <p:attrName>style.color</p:attrName>
                                        </p:attrNameLst>
                                      </p:cBhvr>
                                      <p:to>
                                        <p:clrVal>
                                          <a:srgbClr val="CC3399"/>
                                        </p:clrVal>
                                      </p:to>
                                    </p:set>
                                    <p:set>
                                      <p:cBhvr>
                                        <p:cTn id="73" dur="2500" fill="hold"/>
                                        <p:tgtEl>
                                          <p:spTgt spid="73"/>
                                        </p:tgtEl>
                                        <p:attrNameLst>
                                          <p:attrName>fillcolor</p:attrName>
                                        </p:attrNameLst>
                                      </p:cBhvr>
                                      <p:to>
                                        <p:clrVal>
                                          <a:srgbClr val="CC3399"/>
                                        </p:clrVal>
                                      </p:to>
                                    </p:set>
                                    <p:set>
                                      <p:cBhvr>
                                        <p:cTn id="74" dur="2500" fill="hold"/>
                                        <p:tgtEl>
                                          <p:spTgt spid="73"/>
                                        </p:tgtEl>
                                        <p:attrNameLst>
                                          <p:attrName>fill.type</p:attrName>
                                        </p:attrNameLst>
                                      </p:cBhvr>
                                      <p:to>
                                        <p:strVal val="solid"/>
                                      </p:to>
                                    </p:set>
                                  </p:childTnLst>
                                </p:cTn>
                              </p:par>
                            </p:childTnLst>
                          </p:cTn>
                        </p:par>
                      </p:childTnLst>
                    </p:cTn>
                  </p:par>
                  <p:par>
                    <p:cTn id="75" fill="hold">
                      <p:stCondLst>
                        <p:cond delay="indefinite"/>
                      </p:stCondLst>
                      <p:childTnLst>
                        <p:par>
                          <p:cTn id="76" fill="hold">
                            <p:stCondLst>
                              <p:cond delay="0"/>
                            </p:stCondLst>
                            <p:childTnLst>
                              <p:par>
                                <p:cTn id="77" presetID="16" presetClass="emph" presetSubtype="0" fill="hold" grpId="0" nodeType="clickEffect">
                                  <p:stCondLst>
                                    <p:cond delay="0"/>
                                  </p:stCondLst>
                                  <p:iterate type="lt">
                                    <p:tmPct val="4000"/>
                                  </p:iterate>
                                  <p:childTnLst>
                                    <p:set>
                                      <p:cBhvr override="childStyle">
                                        <p:cTn id="78" dur="2500" fill="hold"/>
                                        <p:tgtEl>
                                          <p:spTgt spid="43"/>
                                        </p:tgtEl>
                                        <p:attrNameLst>
                                          <p:attrName>style.color</p:attrName>
                                        </p:attrNameLst>
                                      </p:cBhvr>
                                      <p:to>
                                        <p:clrVal>
                                          <a:srgbClr val="CC3399"/>
                                        </p:clrVal>
                                      </p:to>
                                    </p:set>
                                    <p:set>
                                      <p:cBhvr>
                                        <p:cTn id="79" dur="2500" fill="hold"/>
                                        <p:tgtEl>
                                          <p:spTgt spid="43"/>
                                        </p:tgtEl>
                                        <p:attrNameLst>
                                          <p:attrName>fillcolor</p:attrName>
                                        </p:attrNameLst>
                                      </p:cBhvr>
                                      <p:to>
                                        <p:clrVal>
                                          <a:srgbClr val="CC3399"/>
                                        </p:clrVal>
                                      </p:to>
                                    </p:set>
                                    <p:set>
                                      <p:cBhvr>
                                        <p:cTn id="80" dur="2500" fill="hold"/>
                                        <p:tgtEl>
                                          <p:spTgt spid="43"/>
                                        </p:tgtEl>
                                        <p:attrNameLst>
                                          <p:attrName>fill.type</p:attrName>
                                        </p:attrNameLst>
                                      </p:cBhvr>
                                      <p:to>
                                        <p:strVal val="solid"/>
                                      </p:to>
                                    </p:set>
                                  </p:childTnLst>
                                </p:cTn>
                              </p:par>
                            </p:childTnLst>
                          </p:cTn>
                        </p:par>
                      </p:childTnLst>
                    </p:cTn>
                  </p:par>
                  <p:par>
                    <p:cTn id="81" fill="hold">
                      <p:stCondLst>
                        <p:cond delay="indefinite"/>
                      </p:stCondLst>
                      <p:childTnLst>
                        <p:par>
                          <p:cTn id="82" fill="hold">
                            <p:stCondLst>
                              <p:cond delay="0"/>
                            </p:stCondLst>
                            <p:childTnLst>
                              <p:par>
                                <p:cTn id="83" presetID="16" presetClass="emph" presetSubtype="0" fill="hold" grpId="0" nodeType="clickEffect">
                                  <p:stCondLst>
                                    <p:cond delay="0"/>
                                  </p:stCondLst>
                                  <p:iterate type="lt">
                                    <p:tmPct val="4000"/>
                                  </p:iterate>
                                  <p:childTnLst>
                                    <p:set>
                                      <p:cBhvr override="childStyle">
                                        <p:cTn id="84" dur="2500" fill="hold"/>
                                        <p:tgtEl>
                                          <p:spTgt spid="74"/>
                                        </p:tgtEl>
                                        <p:attrNameLst>
                                          <p:attrName>style.color</p:attrName>
                                        </p:attrNameLst>
                                      </p:cBhvr>
                                      <p:to>
                                        <p:clrVal>
                                          <a:srgbClr val="CC3399"/>
                                        </p:clrVal>
                                      </p:to>
                                    </p:set>
                                    <p:set>
                                      <p:cBhvr>
                                        <p:cTn id="85" dur="2500" fill="hold"/>
                                        <p:tgtEl>
                                          <p:spTgt spid="74"/>
                                        </p:tgtEl>
                                        <p:attrNameLst>
                                          <p:attrName>fillcolor</p:attrName>
                                        </p:attrNameLst>
                                      </p:cBhvr>
                                      <p:to>
                                        <p:clrVal>
                                          <a:srgbClr val="CC3399"/>
                                        </p:clrVal>
                                      </p:to>
                                    </p:set>
                                    <p:set>
                                      <p:cBhvr>
                                        <p:cTn id="86" dur="2500" fill="hold"/>
                                        <p:tgtEl>
                                          <p:spTgt spid="74"/>
                                        </p:tgtEl>
                                        <p:attrNameLst>
                                          <p:attrName>fill.type</p:attrName>
                                        </p:attrNameLst>
                                      </p:cBhvr>
                                      <p:to>
                                        <p:strVal val="solid"/>
                                      </p:to>
                                    </p:set>
                                  </p:childTnLst>
                                </p:cTn>
                              </p:par>
                            </p:childTnLst>
                          </p:cTn>
                        </p:par>
                      </p:childTnLst>
                    </p:cTn>
                  </p:par>
                  <p:par>
                    <p:cTn id="87" fill="hold">
                      <p:stCondLst>
                        <p:cond delay="indefinite"/>
                      </p:stCondLst>
                      <p:childTnLst>
                        <p:par>
                          <p:cTn id="88" fill="hold">
                            <p:stCondLst>
                              <p:cond delay="0"/>
                            </p:stCondLst>
                            <p:childTnLst>
                              <p:par>
                                <p:cTn id="89" presetID="16" presetClass="emph" presetSubtype="0" fill="hold" grpId="0" nodeType="clickEffect">
                                  <p:stCondLst>
                                    <p:cond delay="0"/>
                                  </p:stCondLst>
                                  <p:iterate type="lt">
                                    <p:tmPct val="4000"/>
                                  </p:iterate>
                                  <p:childTnLst>
                                    <p:set>
                                      <p:cBhvr override="childStyle">
                                        <p:cTn id="90" dur="2500" fill="hold"/>
                                        <p:tgtEl>
                                          <p:spTgt spid="44"/>
                                        </p:tgtEl>
                                        <p:attrNameLst>
                                          <p:attrName>style.color</p:attrName>
                                        </p:attrNameLst>
                                      </p:cBhvr>
                                      <p:to>
                                        <p:clrVal>
                                          <a:srgbClr val="CC3399"/>
                                        </p:clrVal>
                                      </p:to>
                                    </p:set>
                                    <p:set>
                                      <p:cBhvr>
                                        <p:cTn id="91" dur="2500" fill="hold"/>
                                        <p:tgtEl>
                                          <p:spTgt spid="44"/>
                                        </p:tgtEl>
                                        <p:attrNameLst>
                                          <p:attrName>fillcolor</p:attrName>
                                        </p:attrNameLst>
                                      </p:cBhvr>
                                      <p:to>
                                        <p:clrVal>
                                          <a:srgbClr val="CC3399"/>
                                        </p:clrVal>
                                      </p:to>
                                    </p:set>
                                    <p:set>
                                      <p:cBhvr>
                                        <p:cTn id="92" dur="2500" fill="hold"/>
                                        <p:tgtEl>
                                          <p:spTgt spid="44"/>
                                        </p:tgtEl>
                                        <p:attrNameLst>
                                          <p:attrName>fill.type</p:attrName>
                                        </p:attrNameLst>
                                      </p:cBhvr>
                                      <p:to>
                                        <p:strVal val="solid"/>
                                      </p:to>
                                    </p:set>
                                  </p:childTnLst>
                                </p:cTn>
                              </p:par>
                            </p:childTnLst>
                          </p:cTn>
                        </p:par>
                      </p:childTnLst>
                    </p:cTn>
                  </p:par>
                  <p:par>
                    <p:cTn id="93" fill="hold">
                      <p:stCondLst>
                        <p:cond delay="indefinite"/>
                      </p:stCondLst>
                      <p:childTnLst>
                        <p:par>
                          <p:cTn id="94" fill="hold">
                            <p:stCondLst>
                              <p:cond delay="0"/>
                            </p:stCondLst>
                            <p:childTnLst>
                              <p:par>
                                <p:cTn id="95" presetID="16" presetClass="emph" presetSubtype="0" fill="hold" grpId="0" nodeType="clickEffect">
                                  <p:stCondLst>
                                    <p:cond delay="0"/>
                                  </p:stCondLst>
                                  <p:iterate type="lt">
                                    <p:tmPct val="4000"/>
                                  </p:iterate>
                                  <p:childTnLst>
                                    <p:set>
                                      <p:cBhvr override="childStyle">
                                        <p:cTn id="96" dur="2500" fill="hold"/>
                                        <p:tgtEl>
                                          <p:spTgt spid="75"/>
                                        </p:tgtEl>
                                        <p:attrNameLst>
                                          <p:attrName>style.color</p:attrName>
                                        </p:attrNameLst>
                                      </p:cBhvr>
                                      <p:to>
                                        <p:clrVal>
                                          <a:srgbClr val="CC3399"/>
                                        </p:clrVal>
                                      </p:to>
                                    </p:set>
                                    <p:set>
                                      <p:cBhvr>
                                        <p:cTn id="97" dur="2500" fill="hold"/>
                                        <p:tgtEl>
                                          <p:spTgt spid="75"/>
                                        </p:tgtEl>
                                        <p:attrNameLst>
                                          <p:attrName>fillcolor</p:attrName>
                                        </p:attrNameLst>
                                      </p:cBhvr>
                                      <p:to>
                                        <p:clrVal>
                                          <a:srgbClr val="CC3399"/>
                                        </p:clrVal>
                                      </p:to>
                                    </p:set>
                                    <p:set>
                                      <p:cBhvr>
                                        <p:cTn id="98" dur="2500" fill="hold"/>
                                        <p:tgtEl>
                                          <p:spTgt spid="75"/>
                                        </p:tgtEl>
                                        <p:attrNameLst>
                                          <p:attrName>fill.type</p:attrName>
                                        </p:attrNameLst>
                                      </p:cBhvr>
                                      <p:to>
                                        <p:strVal val="solid"/>
                                      </p:to>
                                    </p:set>
                                  </p:childTnLst>
                                </p:cTn>
                              </p:par>
                            </p:childTnLst>
                          </p:cTn>
                        </p:par>
                      </p:childTnLst>
                    </p:cTn>
                  </p:par>
                  <p:par>
                    <p:cTn id="99" fill="hold">
                      <p:stCondLst>
                        <p:cond delay="indefinite"/>
                      </p:stCondLst>
                      <p:childTnLst>
                        <p:par>
                          <p:cTn id="100" fill="hold">
                            <p:stCondLst>
                              <p:cond delay="0"/>
                            </p:stCondLst>
                            <p:childTnLst>
                              <p:par>
                                <p:cTn id="101" presetID="16" presetClass="emph" presetSubtype="0" fill="hold" grpId="0" nodeType="clickEffect">
                                  <p:stCondLst>
                                    <p:cond delay="0"/>
                                  </p:stCondLst>
                                  <p:iterate type="lt">
                                    <p:tmPct val="4000"/>
                                  </p:iterate>
                                  <p:childTnLst>
                                    <p:set>
                                      <p:cBhvr override="childStyle">
                                        <p:cTn id="102" dur="2500" fill="hold"/>
                                        <p:tgtEl>
                                          <p:spTgt spid="45"/>
                                        </p:tgtEl>
                                        <p:attrNameLst>
                                          <p:attrName>style.color</p:attrName>
                                        </p:attrNameLst>
                                      </p:cBhvr>
                                      <p:to>
                                        <p:clrVal>
                                          <a:srgbClr val="CC3399"/>
                                        </p:clrVal>
                                      </p:to>
                                    </p:set>
                                    <p:set>
                                      <p:cBhvr>
                                        <p:cTn id="103" dur="2500" fill="hold"/>
                                        <p:tgtEl>
                                          <p:spTgt spid="45"/>
                                        </p:tgtEl>
                                        <p:attrNameLst>
                                          <p:attrName>fillcolor</p:attrName>
                                        </p:attrNameLst>
                                      </p:cBhvr>
                                      <p:to>
                                        <p:clrVal>
                                          <a:srgbClr val="CC3399"/>
                                        </p:clrVal>
                                      </p:to>
                                    </p:set>
                                    <p:set>
                                      <p:cBhvr>
                                        <p:cTn id="104" dur="2500" fill="hold"/>
                                        <p:tgtEl>
                                          <p:spTgt spid="45"/>
                                        </p:tgtEl>
                                        <p:attrNameLst>
                                          <p:attrName>fill.type</p:attrName>
                                        </p:attrNameLst>
                                      </p:cBhvr>
                                      <p:to>
                                        <p:strVal val="solid"/>
                                      </p:to>
                                    </p:set>
                                  </p:childTnLst>
                                </p:cTn>
                              </p:par>
                            </p:childTnLst>
                          </p:cTn>
                        </p:par>
                      </p:childTnLst>
                    </p:cTn>
                  </p:par>
                  <p:par>
                    <p:cTn id="105" fill="hold">
                      <p:stCondLst>
                        <p:cond delay="indefinite"/>
                      </p:stCondLst>
                      <p:childTnLst>
                        <p:par>
                          <p:cTn id="106" fill="hold">
                            <p:stCondLst>
                              <p:cond delay="0"/>
                            </p:stCondLst>
                            <p:childTnLst>
                              <p:par>
                                <p:cTn id="107" presetID="16" presetClass="emph" presetSubtype="0" fill="hold" grpId="0" nodeType="clickEffect">
                                  <p:stCondLst>
                                    <p:cond delay="0"/>
                                  </p:stCondLst>
                                  <p:iterate type="lt">
                                    <p:tmPct val="4000"/>
                                  </p:iterate>
                                  <p:childTnLst>
                                    <p:set>
                                      <p:cBhvr override="childStyle">
                                        <p:cTn id="108" dur="2500" fill="hold"/>
                                        <p:tgtEl>
                                          <p:spTgt spid="76"/>
                                        </p:tgtEl>
                                        <p:attrNameLst>
                                          <p:attrName>style.color</p:attrName>
                                        </p:attrNameLst>
                                      </p:cBhvr>
                                      <p:to>
                                        <p:clrVal>
                                          <a:srgbClr val="CC3399"/>
                                        </p:clrVal>
                                      </p:to>
                                    </p:set>
                                    <p:set>
                                      <p:cBhvr>
                                        <p:cTn id="109" dur="2500" fill="hold"/>
                                        <p:tgtEl>
                                          <p:spTgt spid="76"/>
                                        </p:tgtEl>
                                        <p:attrNameLst>
                                          <p:attrName>fillcolor</p:attrName>
                                        </p:attrNameLst>
                                      </p:cBhvr>
                                      <p:to>
                                        <p:clrVal>
                                          <a:srgbClr val="CC3399"/>
                                        </p:clrVal>
                                      </p:to>
                                    </p:set>
                                    <p:set>
                                      <p:cBhvr>
                                        <p:cTn id="110" dur="2500" fill="hold"/>
                                        <p:tgtEl>
                                          <p:spTgt spid="76"/>
                                        </p:tgtEl>
                                        <p:attrNameLst>
                                          <p:attrName>fill.type</p:attrName>
                                        </p:attrNameLst>
                                      </p:cBhvr>
                                      <p:to>
                                        <p:strVal val="solid"/>
                                      </p:to>
                                    </p:set>
                                  </p:childTnLst>
                                </p:cTn>
                              </p:par>
                            </p:childTnLst>
                          </p:cTn>
                        </p:par>
                      </p:childTnLst>
                    </p:cTn>
                  </p:par>
                  <p:par>
                    <p:cTn id="111" fill="hold">
                      <p:stCondLst>
                        <p:cond delay="indefinite"/>
                      </p:stCondLst>
                      <p:childTnLst>
                        <p:par>
                          <p:cTn id="112" fill="hold">
                            <p:stCondLst>
                              <p:cond delay="0"/>
                            </p:stCondLst>
                            <p:childTnLst>
                              <p:par>
                                <p:cTn id="113" presetID="16" presetClass="emph" presetSubtype="0" fill="hold" grpId="0" nodeType="clickEffect">
                                  <p:stCondLst>
                                    <p:cond delay="0"/>
                                  </p:stCondLst>
                                  <p:iterate type="lt">
                                    <p:tmPct val="4000"/>
                                  </p:iterate>
                                  <p:childTnLst>
                                    <p:set>
                                      <p:cBhvr override="childStyle">
                                        <p:cTn id="114" dur="2500" fill="hold"/>
                                        <p:tgtEl>
                                          <p:spTgt spid="58"/>
                                        </p:tgtEl>
                                        <p:attrNameLst>
                                          <p:attrName>style.color</p:attrName>
                                        </p:attrNameLst>
                                      </p:cBhvr>
                                      <p:to>
                                        <p:clrVal>
                                          <a:srgbClr val="CC3399"/>
                                        </p:clrVal>
                                      </p:to>
                                    </p:set>
                                    <p:set>
                                      <p:cBhvr>
                                        <p:cTn id="115" dur="2500" fill="hold"/>
                                        <p:tgtEl>
                                          <p:spTgt spid="58"/>
                                        </p:tgtEl>
                                        <p:attrNameLst>
                                          <p:attrName>fillcolor</p:attrName>
                                        </p:attrNameLst>
                                      </p:cBhvr>
                                      <p:to>
                                        <p:clrVal>
                                          <a:srgbClr val="CC3399"/>
                                        </p:clrVal>
                                      </p:to>
                                    </p:set>
                                    <p:set>
                                      <p:cBhvr>
                                        <p:cTn id="116" dur="2500" fill="hold"/>
                                        <p:tgtEl>
                                          <p:spTgt spid="58"/>
                                        </p:tgtEl>
                                        <p:attrNameLst>
                                          <p:attrName>fill.type</p:attrName>
                                        </p:attrNameLst>
                                      </p:cBhvr>
                                      <p:to>
                                        <p:strVal val="solid"/>
                                      </p:to>
                                    </p:set>
                                  </p:childTnLst>
                                </p:cTn>
                              </p:par>
                            </p:childTnLst>
                          </p:cTn>
                        </p:par>
                      </p:childTnLst>
                    </p:cTn>
                  </p:par>
                  <p:par>
                    <p:cTn id="117" fill="hold">
                      <p:stCondLst>
                        <p:cond delay="indefinite"/>
                      </p:stCondLst>
                      <p:childTnLst>
                        <p:par>
                          <p:cTn id="118" fill="hold">
                            <p:stCondLst>
                              <p:cond delay="0"/>
                            </p:stCondLst>
                            <p:childTnLst>
                              <p:par>
                                <p:cTn id="119" presetID="16" presetClass="emph" presetSubtype="0" fill="hold" grpId="0" nodeType="clickEffect">
                                  <p:stCondLst>
                                    <p:cond delay="0"/>
                                  </p:stCondLst>
                                  <p:iterate type="lt">
                                    <p:tmPct val="4000"/>
                                  </p:iterate>
                                  <p:childTnLst>
                                    <p:set>
                                      <p:cBhvr override="childStyle">
                                        <p:cTn id="120" dur="2500" fill="hold"/>
                                        <p:tgtEl>
                                          <p:spTgt spid="77"/>
                                        </p:tgtEl>
                                        <p:attrNameLst>
                                          <p:attrName>style.color</p:attrName>
                                        </p:attrNameLst>
                                      </p:cBhvr>
                                      <p:to>
                                        <p:clrVal>
                                          <a:srgbClr val="CC3399"/>
                                        </p:clrVal>
                                      </p:to>
                                    </p:set>
                                    <p:set>
                                      <p:cBhvr>
                                        <p:cTn id="121" dur="2500" fill="hold"/>
                                        <p:tgtEl>
                                          <p:spTgt spid="77"/>
                                        </p:tgtEl>
                                        <p:attrNameLst>
                                          <p:attrName>fillcolor</p:attrName>
                                        </p:attrNameLst>
                                      </p:cBhvr>
                                      <p:to>
                                        <p:clrVal>
                                          <a:srgbClr val="CC3399"/>
                                        </p:clrVal>
                                      </p:to>
                                    </p:set>
                                    <p:set>
                                      <p:cBhvr>
                                        <p:cTn id="122" dur="2500" fill="hold"/>
                                        <p:tgtEl>
                                          <p:spTgt spid="77"/>
                                        </p:tgtEl>
                                        <p:attrNameLst>
                                          <p:attrName>fill.type</p:attrName>
                                        </p:attrNameLst>
                                      </p:cBhvr>
                                      <p:to>
                                        <p:strVal val="solid"/>
                                      </p:to>
                                    </p:set>
                                  </p:childTnLst>
                                </p:cTn>
                              </p:par>
                            </p:childTnLst>
                          </p:cTn>
                        </p:par>
                      </p:childTnLst>
                    </p:cTn>
                  </p:par>
                  <p:par>
                    <p:cTn id="123" fill="hold">
                      <p:stCondLst>
                        <p:cond delay="indefinite"/>
                      </p:stCondLst>
                      <p:childTnLst>
                        <p:par>
                          <p:cTn id="124" fill="hold">
                            <p:stCondLst>
                              <p:cond delay="0"/>
                            </p:stCondLst>
                            <p:childTnLst>
                              <p:par>
                                <p:cTn id="125" presetID="16" presetClass="emph" presetSubtype="0" fill="hold" grpId="0" nodeType="clickEffect">
                                  <p:stCondLst>
                                    <p:cond delay="0"/>
                                  </p:stCondLst>
                                  <p:iterate type="lt">
                                    <p:tmPct val="4000"/>
                                  </p:iterate>
                                  <p:childTnLst>
                                    <p:set>
                                      <p:cBhvr override="childStyle">
                                        <p:cTn id="126" dur="2500" fill="hold"/>
                                        <p:tgtEl>
                                          <p:spTgt spid="59"/>
                                        </p:tgtEl>
                                        <p:attrNameLst>
                                          <p:attrName>style.color</p:attrName>
                                        </p:attrNameLst>
                                      </p:cBhvr>
                                      <p:to>
                                        <p:clrVal>
                                          <a:srgbClr val="CC3399"/>
                                        </p:clrVal>
                                      </p:to>
                                    </p:set>
                                    <p:set>
                                      <p:cBhvr>
                                        <p:cTn id="127" dur="2500" fill="hold"/>
                                        <p:tgtEl>
                                          <p:spTgt spid="59"/>
                                        </p:tgtEl>
                                        <p:attrNameLst>
                                          <p:attrName>fillcolor</p:attrName>
                                        </p:attrNameLst>
                                      </p:cBhvr>
                                      <p:to>
                                        <p:clrVal>
                                          <a:srgbClr val="CC3399"/>
                                        </p:clrVal>
                                      </p:to>
                                    </p:set>
                                    <p:set>
                                      <p:cBhvr>
                                        <p:cTn id="128" dur="2500" fill="hold"/>
                                        <p:tgtEl>
                                          <p:spTgt spid="59"/>
                                        </p:tgtEl>
                                        <p:attrNameLst>
                                          <p:attrName>fill.type</p:attrName>
                                        </p:attrNameLst>
                                      </p:cBhvr>
                                      <p:to>
                                        <p:strVal val="solid"/>
                                      </p:to>
                                    </p:set>
                                  </p:childTnLst>
                                </p:cTn>
                              </p:par>
                            </p:childTnLst>
                          </p:cTn>
                        </p:par>
                      </p:childTnLst>
                    </p:cTn>
                  </p:par>
                  <p:par>
                    <p:cTn id="129" fill="hold">
                      <p:stCondLst>
                        <p:cond delay="indefinite"/>
                      </p:stCondLst>
                      <p:childTnLst>
                        <p:par>
                          <p:cTn id="130" fill="hold">
                            <p:stCondLst>
                              <p:cond delay="0"/>
                            </p:stCondLst>
                            <p:childTnLst>
                              <p:par>
                                <p:cTn id="131" presetID="16" presetClass="emph" presetSubtype="0" fill="hold" grpId="0" nodeType="clickEffect">
                                  <p:stCondLst>
                                    <p:cond delay="0"/>
                                  </p:stCondLst>
                                  <p:iterate type="lt">
                                    <p:tmPct val="4000"/>
                                  </p:iterate>
                                  <p:childTnLst>
                                    <p:set>
                                      <p:cBhvr override="childStyle">
                                        <p:cTn id="132" dur="2500" fill="hold"/>
                                        <p:tgtEl>
                                          <p:spTgt spid="78"/>
                                        </p:tgtEl>
                                        <p:attrNameLst>
                                          <p:attrName>style.color</p:attrName>
                                        </p:attrNameLst>
                                      </p:cBhvr>
                                      <p:to>
                                        <p:clrVal>
                                          <a:srgbClr val="CC3399"/>
                                        </p:clrVal>
                                      </p:to>
                                    </p:set>
                                    <p:set>
                                      <p:cBhvr>
                                        <p:cTn id="133" dur="2500" fill="hold"/>
                                        <p:tgtEl>
                                          <p:spTgt spid="78"/>
                                        </p:tgtEl>
                                        <p:attrNameLst>
                                          <p:attrName>fillcolor</p:attrName>
                                        </p:attrNameLst>
                                      </p:cBhvr>
                                      <p:to>
                                        <p:clrVal>
                                          <a:srgbClr val="CC3399"/>
                                        </p:clrVal>
                                      </p:to>
                                    </p:set>
                                    <p:set>
                                      <p:cBhvr>
                                        <p:cTn id="134" dur="2500" fill="hold"/>
                                        <p:tgtEl>
                                          <p:spTgt spid="78"/>
                                        </p:tgtEl>
                                        <p:attrNameLst>
                                          <p:attrName>fill.type</p:attrName>
                                        </p:attrNameLst>
                                      </p:cBhvr>
                                      <p:to>
                                        <p:strVal val="solid"/>
                                      </p:to>
                                    </p:set>
                                  </p:childTnLst>
                                </p:cTn>
                              </p:par>
                            </p:childTnLst>
                          </p:cTn>
                        </p:par>
                      </p:childTnLst>
                    </p:cTn>
                  </p:par>
                  <p:par>
                    <p:cTn id="135" fill="hold">
                      <p:stCondLst>
                        <p:cond delay="indefinite"/>
                      </p:stCondLst>
                      <p:childTnLst>
                        <p:par>
                          <p:cTn id="136" fill="hold">
                            <p:stCondLst>
                              <p:cond delay="0"/>
                            </p:stCondLst>
                            <p:childTnLst>
                              <p:par>
                                <p:cTn id="137" presetID="16" presetClass="emph" presetSubtype="0" fill="hold" grpId="0" nodeType="clickEffect">
                                  <p:stCondLst>
                                    <p:cond delay="0"/>
                                  </p:stCondLst>
                                  <p:iterate type="lt">
                                    <p:tmPct val="4000"/>
                                  </p:iterate>
                                  <p:childTnLst>
                                    <p:set>
                                      <p:cBhvr override="childStyle">
                                        <p:cTn id="138" dur="2500" fill="hold"/>
                                        <p:tgtEl>
                                          <p:spTgt spid="60"/>
                                        </p:tgtEl>
                                        <p:attrNameLst>
                                          <p:attrName>style.color</p:attrName>
                                        </p:attrNameLst>
                                      </p:cBhvr>
                                      <p:to>
                                        <p:clrVal>
                                          <a:srgbClr val="CC3399"/>
                                        </p:clrVal>
                                      </p:to>
                                    </p:set>
                                    <p:set>
                                      <p:cBhvr>
                                        <p:cTn id="139" dur="2500" fill="hold"/>
                                        <p:tgtEl>
                                          <p:spTgt spid="60"/>
                                        </p:tgtEl>
                                        <p:attrNameLst>
                                          <p:attrName>fillcolor</p:attrName>
                                        </p:attrNameLst>
                                      </p:cBhvr>
                                      <p:to>
                                        <p:clrVal>
                                          <a:srgbClr val="CC3399"/>
                                        </p:clrVal>
                                      </p:to>
                                    </p:set>
                                    <p:set>
                                      <p:cBhvr>
                                        <p:cTn id="140" dur="2500" fill="hold"/>
                                        <p:tgtEl>
                                          <p:spTgt spid="60"/>
                                        </p:tgtEl>
                                        <p:attrNameLst>
                                          <p:attrName>fill.type</p:attrName>
                                        </p:attrNameLst>
                                      </p:cBhvr>
                                      <p:to>
                                        <p:strVal val="solid"/>
                                      </p:to>
                                    </p:set>
                                  </p:childTnLst>
                                </p:cTn>
                              </p:par>
                            </p:childTnLst>
                          </p:cTn>
                        </p:par>
                      </p:childTnLst>
                    </p:cTn>
                  </p:par>
                  <p:par>
                    <p:cTn id="141" fill="hold">
                      <p:stCondLst>
                        <p:cond delay="indefinite"/>
                      </p:stCondLst>
                      <p:childTnLst>
                        <p:par>
                          <p:cTn id="142" fill="hold">
                            <p:stCondLst>
                              <p:cond delay="0"/>
                            </p:stCondLst>
                            <p:childTnLst>
                              <p:par>
                                <p:cTn id="143" presetID="16" presetClass="emph" presetSubtype="0" fill="hold" grpId="0" nodeType="clickEffect">
                                  <p:stCondLst>
                                    <p:cond delay="0"/>
                                  </p:stCondLst>
                                  <p:iterate type="lt">
                                    <p:tmPct val="4000"/>
                                  </p:iterate>
                                  <p:childTnLst>
                                    <p:set>
                                      <p:cBhvr override="childStyle">
                                        <p:cTn id="144" dur="2500" fill="hold"/>
                                        <p:tgtEl>
                                          <p:spTgt spid="80"/>
                                        </p:tgtEl>
                                        <p:attrNameLst>
                                          <p:attrName>style.color</p:attrName>
                                        </p:attrNameLst>
                                      </p:cBhvr>
                                      <p:to>
                                        <p:clrVal>
                                          <a:srgbClr val="CC3399"/>
                                        </p:clrVal>
                                      </p:to>
                                    </p:set>
                                    <p:set>
                                      <p:cBhvr>
                                        <p:cTn id="145" dur="2500" fill="hold"/>
                                        <p:tgtEl>
                                          <p:spTgt spid="80"/>
                                        </p:tgtEl>
                                        <p:attrNameLst>
                                          <p:attrName>fillcolor</p:attrName>
                                        </p:attrNameLst>
                                      </p:cBhvr>
                                      <p:to>
                                        <p:clrVal>
                                          <a:srgbClr val="CC3399"/>
                                        </p:clrVal>
                                      </p:to>
                                    </p:set>
                                    <p:set>
                                      <p:cBhvr>
                                        <p:cTn id="146" dur="2500" fill="hold"/>
                                        <p:tgtEl>
                                          <p:spTgt spid="80"/>
                                        </p:tgtEl>
                                        <p:attrNameLst>
                                          <p:attrName>fill.type</p:attrName>
                                        </p:attrNameLst>
                                      </p:cBhvr>
                                      <p:to>
                                        <p:strVal val="solid"/>
                                      </p:to>
                                    </p:set>
                                  </p:childTnLst>
                                </p:cTn>
                              </p:par>
                            </p:childTnLst>
                          </p:cTn>
                        </p:par>
                      </p:childTnLst>
                    </p:cTn>
                  </p:par>
                  <p:par>
                    <p:cTn id="147" fill="hold">
                      <p:stCondLst>
                        <p:cond delay="indefinite"/>
                      </p:stCondLst>
                      <p:childTnLst>
                        <p:par>
                          <p:cTn id="148" fill="hold">
                            <p:stCondLst>
                              <p:cond delay="0"/>
                            </p:stCondLst>
                            <p:childTnLst>
                              <p:par>
                                <p:cTn id="149" presetID="16" presetClass="emph" presetSubtype="0" fill="hold" grpId="0" nodeType="clickEffect">
                                  <p:stCondLst>
                                    <p:cond delay="0"/>
                                  </p:stCondLst>
                                  <p:iterate type="lt">
                                    <p:tmPct val="4000"/>
                                  </p:iterate>
                                  <p:childTnLst>
                                    <p:set>
                                      <p:cBhvr override="childStyle">
                                        <p:cTn id="150" dur="2500" fill="hold"/>
                                        <p:tgtEl>
                                          <p:spTgt spid="61"/>
                                        </p:tgtEl>
                                        <p:attrNameLst>
                                          <p:attrName>style.color</p:attrName>
                                        </p:attrNameLst>
                                      </p:cBhvr>
                                      <p:to>
                                        <p:clrVal>
                                          <a:srgbClr val="CC3399"/>
                                        </p:clrVal>
                                      </p:to>
                                    </p:set>
                                    <p:set>
                                      <p:cBhvr>
                                        <p:cTn id="151" dur="2500" fill="hold"/>
                                        <p:tgtEl>
                                          <p:spTgt spid="61"/>
                                        </p:tgtEl>
                                        <p:attrNameLst>
                                          <p:attrName>fillcolor</p:attrName>
                                        </p:attrNameLst>
                                      </p:cBhvr>
                                      <p:to>
                                        <p:clrVal>
                                          <a:srgbClr val="CC3399"/>
                                        </p:clrVal>
                                      </p:to>
                                    </p:set>
                                    <p:set>
                                      <p:cBhvr>
                                        <p:cTn id="152" dur="2500" fill="hold"/>
                                        <p:tgtEl>
                                          <p:spTgt spid="61"/>
                                        </p:tgtEl>
                                        <p:attrNameLst>
                                          <p:attrName>fill.type</p:attrName>
                                        </p:attrNameLst>
                                      </p:cBhvr>
                                      <p:to>
                                        <p:strVal val="solid"/>
                                      </p:to>
                                    </p:set>
                                  </p:childTnLst>
                                </p:cTn>
                              </p:par>
                            </p:childTnLst>
                          </p:cTn>
                        </p:par>
                      </p:childTnLst>
                    </p:cTn>
                  </p:par>
                  <p:par>
                    <p:cTn id="153" fill="hold">
                      <p:stCondLst>
                        <p:cond delay="indefinite"/>
                      </p:stCondLst>
                      <p:childTnLst>
                        <p:par>
                          <p:cTn id="154" fill="hold">
                            <p:stCondLst>
                              <p:cond delay="0"/>
                            </p:stCondLst>
                            <p:childTnLst>
                              <p:par>
                                <p:cTn id="155" presetID="16" presetClass="emph" presetSubtype="0" fill="hold" grpId="0" nodeType="clickEffect">
                                  <p:stCondLst>
                                    <p:cond delay="0"/>
                                  </p:stCondLst>
                                  <p:iterate type="lt">
                                    <p:tmPct val="4000"/>
                                  </p:iterate>
                                  <p:childTnLst>
                                    <p:set>
                                      <p:cBhvr override="childStyle">
                                        <p:cTn id="156" dur="2500" fill="hold"/>
                                        <p:tgtEl>
                                          <p:spTgt spid="81"/>
                                        </p:tgtEl>
                                        <p:attrNameLst>
                                          <p:attrName>style.color</p:attrName>
                                        </p:attrNameLst>
                                      </p:cBhvr>
                                      <p:to>
                                        <p:clrVal>
                                          <a:srgbClr val="CC3399"/>
                                        </p:clrVal>
                                      </p:to>
                                    </p:set>
                                    <p:set>
                                      <p:cBhvr>
                                        <p:cTn id="157" dur="2500" fill="hold"/>
                                        <p:tgtEl>
                                          <p:spTgt spid="81"/>
                                        </p:tgtEl>
                                        <p:attrNameLst>
                                          <p:attrName>fillcolor</p:attrName>
                                        </p:attrNameLst>
                                      </p:cBhvr>
                                      <p:to>
                                        <p:clrVal>
                                          <a:srgbClr val="CC3399"/>
                                        </p:clrVal>
                                      </p:to>
                                    </p:set>
                                    <p:set>
                                      <p:cBhvr>
                                        <p:cTn id="158" dur="2500" fill="hold"/>
                                        <p:tgtEl>
                                          <p:spTgt spid="81"/>
                                        </p:tgtEl>
                                        <p:attrNameLst>
                                          <p:attrName>fill.type</p:attrName>
                                        </p:attrNameLst>
                                      </p:cBhvr>
                                      <p:to>
                                        <p:strVal val="solid"/>
                                      </p:to>
                                    </p:set>
                                  </p:childTnLst>
                                </p:cTn>
                              </p:par>
                            </p:childTnLst>
                          </p:cTn>
                        </p:par>
                      </p:childTnLst>
                    </p:cTn>
                  </p:par>
                  <p:par>
                    <p:cTn id="159" fill="hold">
                      <p:stCondLst>
                        <p:cond delay="indefinite"/>
                      </p:stCondLst>
                      <p:childTnLst>
                        <p:par>
                          <p:cTn id="160" fill="hold">
                            <p:stCondLst>
                              <p:cond delay="0"/>
                            </p:stCondLst>
                            <p:childTnLst>
                              <p:par>
                                <p:cTn id="161" presetID="16" presetClass="emph" presetSubtype="0" fill="hold" grpId="0" nodeType="clickEffect">
                                  <p:stCondLst>
                                    <p:cond delay="0"/>
                                  </p:stCondLst>
                                  <p:iterate type="lt">
                                    <p:tmPct val="4000"/>
                                  </p:iterate>
                                  <p:childTnLst>
                                    <p:set>
                                      <p:cBhvr override="childStyle">
                                        <p:cTn id="162" dur="2500" fill="hold"/>
                                        <p:tgtEl>
                                          <p:spTgt spid="62"/>
                                        </p:tgtEl>
                                        <p:attrNameLst>
                                          <p:attrName>style.color</p:attrName>
                                        </p:attrNameLst>
                                      </p:cBhvr>
                                      <p:to>
                                        <p:clrVal>
                                          <a:srgbClr val="CC3399"/>
                                        </p:clrVal>
                                      </p:to>
                                    </p:set>
                                    <p:set>
                                      <p:cBhvr>
                                        <p:cTn id="163" dur="2500" fill="hold"/>
                                        <p:tgtEl>
                                          <p:spTgt spid="62"/>
                                        </p:tgtEl>
                                        <p:attrNameLst>
                                          <p:attrName>fillcolor</p:attrName>
                                        </p:attrNameLst>
                                      </p:cBhvr>
                                      <p:to>
                                        <p:clrVal>
                                          <a:srgbClr val="CC3399"/>
                                        </p:clrVal>
                                      </p:to>
                                    </p:set>
                                    <p:set>
                                      <p:cBhvr>
                                        <p:cTn id="164" dur="2500" fill="hold"/>
                                        <p:tgtEl>
                                          <p:spTgt spid="6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6" grpId="0"/>
      <p:bldP spid="37" grpId="0"/>
      <p:bldP spid="38" grpId="0"/>
      <p:bldP spid="41" grpId="0"/>
      <p:bldP spid="43" grpId="0"/>
      <p:bldP spid="44" grpId="0"/>
      <p:bldP spid="45" grpId="0"/>
      <p:bldP spid="58" grpId="0"/>
      <p:bldP spid="59" grpId="0"/>
      <p:bldP spid="60" grpId="0"/>
      <p:bldP spid="61" grpId="0"/>
      <p:bldP spid="62" grpId="0"/>
      <p:bldP spid="70" grpId="0"/>
      <p:bldP spid="71" grpId="0"/>
      <p:bldP spid="72" grpId="0"/>
      <p:bldP spid="73" grpId="0"/>
      <p:bldP spid="74" grpId="0"/>
      <p:bldP spid="75" grpId="0"/>
      <p:bldP spid="76" grpId="0"/>
      <p:bldP spid="77" grpId="0"/>
      <p:bldP spid="78" grpId="0"/>
      <p:bldP spid="80" grpId="0"/>
      <p:bldP spid="81" grpId="0"/>
      <p:bldP spid="39" grpId="0"/>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ền Poster Trường, Trường Học, Công Khai, áp Phích Hình nền Vector để tải  xuống miễn phí"/>
          <p:cNvPicPr>
            <a:picLocks noChangeAspect="1" noChangeArrowheads="1"/>
          </p:cNvPicPr>
          <p:nvPr/>
        </p:nvPicPr>
        <p:blipFill rotWithShape="1">
          <a:blip r:embed="rId3">
            <a:extLst>
              <a:ext uri="{28A0092B-C50C-407E-A947-70E740481C1C}">
                <a14:useLocalDpi xmlns:a14="http://schemas.microsoft.com/office/drawing/2010/main" val="0"/>
              </a:ext>
            </a:extLst>
          </a:blip>
          <a:srcRect l="4352" b="1525"/>
          <a:stretch/>
        </p:blipFill>
        <p:spPr bwMode="auto">
          <a:xfrm>
            <a:off x="0" y="-166723"/>
            <a:ext cx="12192000" cy="7050849"/>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3679021" y="380368"/>
            <a:ext cx="5943600" cy="4616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dirty="0" err="1" smtClean="0">
                <a:ln/>
                <a:latin typeface="VNI-Avo" pitchFamily="2" charset="0"/>
              </a:rPr>
              <a:t>Trong</a:t>
            </a:r>
            <a:r>
              <a:rPr lang="en-US" sz="2400" b="1" dirty="0" smtClean="0">
                <a:ln/>
                <a:latin typeface="VNI-Avo" pitchFamily="2" charset="0"/>
              </a:rPr>
              <a:t> </a:t>
            </a:r>
            <a:r>
              <a:rPr lang="en-US" sz="2400" b="1" dirty="0" err="1" smtClean="0">
                <a:ln/>
                <a:latin typeface="VNI-Avo" pitchFamily="2" charset="0"/>
              </a:rPr>
              <a:t>chieác</a:t>
            </a:r>
            <a:r>
              <a:rPr lang="en-US" sz="2400" b="1" dirty="0" smtClean="0">
                <a:ln/>
                <a:latin typeface="VNI-Avo" pitchFamily="2" charset="0"/>
              </a:rPr>
              <a:t> </a:t>
            </a:r>
            <a:r>
              <a:rPr lang="en-US" sz="2400" b="1" dirty="0" err="1" smtClean="0">
                <a:ln/>
                <a:latin typeface="VNI-Avo" pitchFamily="2" charset="0"/>
              </a:rPr>
              <a:t>caëp</a:t>
            </a:r>
            <a:r>
              <a:rPr lang="en-US" sz="2400" b="1" dirty="0" smtClean="0">
                <a:ln/>
                <a:latin typeface="VNI-Avo" pitchFamily="2" charset="0"/>
              </a:rPr>
              <a:t> </a:t>
            </a:r>
            <a:r>
              <a:rPr lang="en-US" sz="2400" b="1" dirty="0" err="1" smtClean="0">
                <a:ln/>
                <a:latin typeface="VNI-Avo" pitchFamily="2" charset="0"/>
              </a:rPr>
              <a:t>cuûa</a:t>
            </a:r>
            <a:r>
              <a:rPr lang="en-US" sz="2400" b="1" dirty="0" smtClean="0">
                <a:ln/>
                <a:latin typeface="VNI-Avo" pitchFamily="2" charset="0"/>
              </a:rPr>
              <a:t> </a:t>
            </a:r>
            <a:r>
              <a:rPr lang="en-US" sz="2400" b="1" dirty="0" err="1" smtClean="0">
                <a:ln/>
                <a:latin typeface="VNI-Avo" pitchFamily="2" charset="0"/>
              </a:rPr>
              <a:t>em</a:t>
            </a:r>
            <a:endParaRPr lang="en-US" sz="2400" b="1" dirty="0">
              <a:ln/>
              <a:latin typeface="VNI-Avo" pitchFamily="2" charset="0"/>
            </a:endParaRPr>
          </a:p>
        </p:txBody>
      </p:sp>
      <p:sp>
        <p:nvSpPr>
          <p:cNvPr id="35" name="Rectangle 34"/>
          <p:cNvSpPr/>
          <p:nvPr/>
        </p:nvSpPr>
        <p:spPr>
          <a:xfrm>
            <a:off x="985146" y="1118161"/>
            <a:ext cx="2083151" cy="4688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Em</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coù</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nhieàu</a:t>
            </a:r>
            <a:endParaRPr lang="en-US" sz="2000" dirty="0">
              <a:solidFill>
                <a:srgbClr val="FF0000"/>
              </a:solidFill>
              <a:latin typeface="VNI-Avo" pitchFamily="2" charset="0"/>
            </a:endParaRPr>
          </a:p>
        </p:txBody>
      </p:sp>
      <p:sp>
        <p:nvSpPr>
          <p:cNvPr id="36" name="Rectangle 35"/>
          <p:cNvSpPr/>
          <p:nvPr/>
        </p:nvSpPr>
        <p:spPr>
          <a:xfrm>
            <a:off x="985145" y="1478420"/>
            <a:ext cx="1932281" cy="43146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Naèm</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ngoan</a:t>
            </a:r>
            <a:endParaRPr lang="en-US" sz="2000" dirty="0">
              <a:solidFill>
                <a:schemeClr val="tx1"/>
              </a:solidFill>
              <a:latin typeface="VNI-Avo" pitchFamily="2" charset="0"/>
            </a:endParaRPr>
          </a:p>
        </p:txBody>
      </p:sp>
      <p:sp>
        <p:nvSpPr>
          <p:cNvPr id="37" name="Rectangle 36"/>
          <p:cNvSpPr/>
          <p:nvPr/>
        </p:nvSpPr>
        <p:spPr>
          <a:xfrm>
            <a:off x="999214" y="1832266"/>
            <a:ext cx="1760685" cy="36475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Gaày</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nhom</a:t>
            </a:r>
            <a:endParaRPr lang="en-US" sz="2000" dirty="0">
              <a:solidFill>
                <a:srgbClr val="FF0000"/>
              </a:solidFill>
              <a:latin typeface="VNI-Avo" pitchFamily="2" charset="0"/>
            </a:endParaRPr>
          </a:p>
        </p:txBody>
      </p:sp>
      <p:sp>
        <p:nvSpPr>
          <p:cNvPr id="38" name="Rectangle 37"/>
          <p:cNvSpPr/>
          <p:nvPr/>
        </p:nvSpPr>
        <p:spPr>
          <a:xfrm>
            <a:off x="985146" y="2154821"/>
            <a:ext cx="1774753" cy="4274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Thích</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saïch</a:t>
            </a:r>
            <a:endParaRPr lang="en-US" sz="2000" dirty="0">
              <a:solidFill>
                <a:srgbClr val="FF0000"/>
              </a:solidFill>
              <a:latin typeface="VNI-Avo" pitchFamily="2" charset="0"/>
            </a:endParaRPr>
          </a:p>
        </p:txBody>
      </p:sp>
      <p:sp>
        <p:nvSpPr>
          <p:cNvPr id="41" name="Rectangle 40"/>
          <p:cNvSpPr/>
          <p:nvPr/>
        </p:nvSpPr>
        <p:spPr>
          <a:xfrm>
            <a:off x="1820520" y="2568851"/>
            <a:ext cx="2715346" cy="5716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Nhöõng</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trang</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saùch</a:t>
            </a:r>
            <a:endParaRPr lang="en-US" sz="2000" dirty="0">
              <a:solidFill>
                <a:srgbClr val="FF0000"/>
              </a:solidFill>
              <a:latin typeface="VNI-Avo" pitchFamily="2" charset="0"/>
            </a:endParaRPr>
          </a:p>
        </p:txBody>
      </p:sp>
      <p:sp>
        <p:nvSpPr>
          <p:cNvPr id="43" name="Rectangle 42"/>
          <p:cNvSpPr/>
          <p:nvPr/>
        </p:nvSpPr>
        <p:spPr>
          <a:xfrm>
            <a:off x="1820520" y="2887909"/>
            <a:ext cx="2102790"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Bieát</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raát</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nhieàu</a:t>
            </a:r>
            <a:endParaRPr lang="en-US" sz="2000" dirty="0">
              <a:solidFill>
                <a:srgbClr val="FF0000"/>
              </a:solidFill>
              <a:latin typeface="VNI-Avo" pitchFamily="2" charset="0"/>
            </a:endParaRPr>
          </a:p>
        </p:txBody>
      </p:sp>
      <p:sp>
        <p:nvSpPr>
          <p:cNvPr id="44" name="Rectangle 43"/>
          <p:cNvSpPr/>
          <p:nvPr/>
        </p:nvSpPr>
        <p:spPr>
          <a:xfrm>
            <a:off x="1820519" y="3229526"/>
            <a:ext cx="1439769"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Caây</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buùt</a:t>
            </a:r>
            <a:endParaRPr lang="en-US" sz="2000" dirty="0">
              <a:solidFill>
                <a:srgbClr val="FF0000"/>
              </a:solidFill>
              <a:latin typeface="VNI-Avo" pitchFamily="2" charset="0"/>
            </a:endParaRPr>
          </a:p>
        </p:txBody>
      </p:sp>
      <p:sp>
        <p:nvSpPr>
          <p:cNvPr id="45" name="Rectangle 44"/>
          <p:cNvSpPr/>
          <p:nvPr/>
        </p:nvSpPr>
        <p:spPr>
          <a:xfrm>
            <a:off x="1820518" y="3565179"/>
            <a:ext cx="2715348"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Cheùp</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khoâng</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thieáu</a:t>
            </a:r>
            <a:endParaRPr lang="en-US" sz="2000" dirty="0">
              <a:solidFill>
                <a:schemeClr val="tx1"/>
              </a:solidFill>
              <a:latin typeface="VNI-Avo" pitchFamily="2" charset="0"/>
            </a:endParaRPr>
          </a:p>
        </p:txBody>
      </p:sp>
      <p:sp>
        <p:nvSpPr>
          <p:cNvPr id="58" name="Rectangle 57"/>
          <p:cNvSpPr/>
          <p:nvPr/>
        </p:nvSpPr>
        <p:spPr>
          <a:xfrm>
            <a:off x="2575967" y="4046238"/>
            <a:ext cx="2148433"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err="1" smtClean="0">
                <a:solidFill>
                  <a:schemeClr val="tx1"/>
                </a:solidFill>
                <a:latin typeface="VNI-Avo" pitchFamily="2" charset="0"/>
              </a:rPr>
              <a:t>Gaëp</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gôõ</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nhau</a:t>
            </a:r>
            <a:endParaRPr lang="en-US" sz="2000" dirty="0">
              <a:solidFill>
                <a:srgbClr val="FF0000"/>
              </a:solidFill>
              <a:latin typeface="VNI-Avo" pitchFamily="2" charset="0"/>
            </a:endParaRPr>
          </a:p>
        </p:txBody>
      </p:sp>
      <p:sp>
        <p:nvSpPr>
          <p:cNvPr id="59" name="Rectangle 58"/>
          <p:cNvSpPr/>
          <p:nvPr/>
        </p:nvSpPr>
        <p:spPr>
          <a:xfrm>
            <a:off x="2578609" y="4494008"/>
            <a:ext cx="1450999" cy="35603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err="1" smtClean="0">
                <a:solidFill>
                  <a:schemeClr val="tx1"/>
                </a:solidFill>
                <a:latin typeface="VNI-Avo" pitchFamily="2" charset="0"/>
              </a:rPr>
              <a:t>Laøm</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sao</a:t>
            </a:r>
            <a:endParaRPr lang="en-US" sz="2000" dirty="0">
              <a:solidFill>
                <a:srgbClr val="FF0000"/>
              </a:solidFill>
              <a:latin typeface="VNI-Avo" pitchFamily="2" charset="0"/>
            </a:endParaRPr>
          </a:p>
        </p:txBody>
      </p:sp>
      <p:sp>
        <p:nvSpPr>
          <p:cNvPr id="60" name="Rectangle 59"/>
          <p:cNvSpPr/>
          <p:nvPr/>
        </p:nvSpPr>
        <p:spPr>
          <a:xfrm>
            <a:off x="2588312" y="4723185"/>
            <a:ext cx="1879973"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err="1" smtClean="0">
                <a:solidFill>
                  <a:schemeClr val="tx1"/>
                </a:solidFill>
                <a:latin typeface="VNI-Avo" pitchFamily="2" charset="0"/>
              </a:rPr>
              <a:t>Muoán</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nghe</a:t>
            </a:r>
            <a:endParaRPr lang="en-US" sz="2000" dirty="0">
              <a:solidFill>
                <a:srgbClr val="FF0000"/>
              </a:solidFill>
              <a:latin typeface="VNI-Avo" pitchFamily="2" charset="0"/>
            </a:endParaRPr>
          </a:p>
        </p:txBody>
      </p:sp>
      <p:sp>
        <p:nvSpPr>
          <p:cNvPr id="61" name="Rectangle 60"/>
          <p:cNvSpPr/>
          <p:nvPr/>
        </p:nvSpPr>
        <p:spPr>
          <a:xfrm>
            <a:off x="2609253" y="5073854"/>
            <a:ext cx="1208753"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err="1" smtClean="0">
                <a:solidFill>
                  <a:schemeClr val="tx1"/>
                </a:solidFill>
                <a:latin typeface="VNI-Avo" pitchFamily="2" charset="0"/>
              </a:rPr>
              <a:t>Em</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môû</a:t>
            </a:r>
            <a:endParaRPr lang="en-US" sz="2000" dirty="0">
              <a:solidFill>
                <a:srgbClr val="FF0000"/>
              </a:solidFill>
              <a:latin typeface="VNI-Avo" pitchFamily="2" charset="0"/>
            </a:endParaRPr>
          </a:p>
        </p:txBody>
      </p:sp>
      <p:sp>
        <p:nvSpPr>
          <p:cNvPr id="62" name="Rectangle 61"/>
          <p:cNvSpPr/>
          <p:nvPr/>
        </p:nvSpPr>
        <p:spPr>
          <a:xfrm>
            <a:off x="4136912" y="5437812"/>
            <a:ext cx="2667000"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err="1" smtClean="0">
                <a:solidFill>
                  <a:schemeClr val="tx1"/>
                </a:solidFill>
                <a:latin typeface="VNI-Avo" pitchFamily="2" charset="0"/>
              </a:rPr>
              <a:t>Thanh</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Nguyeân</a:t>
            </a:r>
            <a:endParaRPr lang="en-US" sz="2000" dirty="0">
              <a:solidFill>
                <a:schemeClr val="tx1"/>
              </a:solidFill>
              <a:latin typeface="VNI-Avo" pitchFamily="2" charset="0"/>
            </a:endParaRPr>
          </a:p>
        </p:txBody>
      </p:sp>
      <p:sp>
        <p:nvSpPr>
          <p:cNvPr id="70" name="Rectangle 69"/>
          <p:cNvSpPr/>
          <p:nvPr/>
        </p:nvSpPr>
        <p:spPr>
          <a:xfrm>
            <a:off x="2598536" y="1478106"/>
            <a:ext cx="2498306" cy="43146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trong</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chieác</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caëp</a:t>
            </a:r>
            <a:endParaRPr lang="en-US" sz="2000" dirty="0">
              <a:solidFill>
                <a:srgbClr val="FF0000"/>
              </a:solidFill>
              <a:latin typeface="VNI-Avo" pitchFamily="2" charset="0"/>
            </a:endParaRPr>
          </a:p>
        </p:txBody>
      </p:sp>
      <p:sp>
        <p:nvSpPr>
          <p:cNvPr id="71" name="Rectangle 70"/>
          <p:cNvSpPr/>
          <p:nvPr/>
        </p:nvSpPr>
        <p:spPr>
          <a:xfrm>
            <a:off x="2474559" y="1833957"/>
            <a:ext cx="2191977" cy="36475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laø</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caây</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thöôùc</a:t>
            </a:r>
            <a:endParaRPr lang="en-US" sz="2000" dirty="0">
              <a:solidFill>
                <a:schemeClr val="tx1"/>
              </a:solidFill>
              <a:latin typeface="VNI-Avo" pitchFamily="2" charset="0"/>
            </a:endParaRPr>
          </a:p>
        </p:txBody>
      </p:sp>
      <p:sp>
        <p:nvSpPr>
          <p:cNvPr id="72" name="Rectangle 71"/>
          <p:cNvSpPr/>
          <p:nvPr/>
        </p:nvSpPr>
        <p:spPr>
          <a:xfrm>
            <a:off x="2435194" y="2155688"/>
            <a:ext cx="1943534" cy="4274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laø</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thoûi</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goâm</a:t>
            </a:r>
            <a:r>
              <a:rPr lang="en-US" sz="2000" dirty="0" smtClean="0">
                <a:solidFill>
                  <a:schemeClr val="tx1"/>
                </a:solidFill>
                <a:latin typeface="VNI-Avo" pitchFamily="2" charset="0"/>
              </a:rPr>
              <a:t>.</a:t>
            </a:r>
            <a:endParaRPr lang="en-US" sz="2000" dirty="0">
              <a:solidFill>
                <a:srgbClr val="FF0000"/>
              </a:solidFill>
              <a:latin typeface="VNI-Avo" pitchFamily="2" charset="0"/>
            </a:endParaRPr>
          </a:p>
        </p:txBody>
      </p:sp>
      <p:sp>
        <p:nvSpPr>
          <p:cNvPr id="74" name="Rectangle 73"/>
          <p:cNvSpPr/>
          <p:nvPr/>
        </p:nvSpPr>
        <p:spPr>
          <a:xfrm>
            <a:off x="3612994" y="2963499"/>
            <a:ext cx="1758246" cy="43615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chuyeän</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keå</a:t>
            </a:r>
            <a:endParaRPr lang="en-US" sz="2000" dirty="0">
              <a:solidFill>
                <a:srgbClr val="FF0000"/>
              </a:solidFill>
              <a:latin typeface="VNI-Avo" pitchFamily="2" charset="0"/>
            </a:endParaRPr>
          </a:p>
        </p:txBody>
      </p:sp>
      <p:sp>
        <p:nvSpPr>
          <p:cNvPr id="75" name="Rectangle 74"/>
          <p:cNvSpPr/>
          <p:nvPr/>
        </p:nvSpPr>
        <p:spPr>
          <a:xfrm>
            <a:off x="3003979" y="3313033"/>
            <a:ext cx="2367261" cy="4274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cuøng</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quyeån</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vôû</a:t>
            </a:r>
            <a:endParaRPr lang="en-US" sz="2000" dirty="0">
              <a:solidFill>
                <a:srgbClr val="FF0000"/>
              </a:solidFill>
              <a:latin typeface="VNI-Avo" pitchFamily="2" charset="0"/>
            </a:endParaRPr>
          </a:p>
        </p:txBody>
      </p:sp>
      <p:sp>
        <p:nvSpPr>
          <p:cNvPr id="76" name="Rectangle 75"/>
          <p:cNvSpPr/>
          <p:nvPr/>
        </p:nvSpPr>
        <p:spPr>
          <a:xfrm>
            <a:off x="4255384" y="3637180"/>
            <a:ext cx="1673949" cy="4274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moät</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lôøi</a:t>
            </a:r>
            <a:r>
              <a:rPr lang="en-US" sz="2000" dirty="0" smtClean="0">
                <a:solidFill>
                  <a:schemeClr val="tx1"/>
                </a:solidFill>
                <a:latin typeface="VNI-Avo" pitchFamily="2" charset="0"/>
              </a:rPr>
              <a:t>.</a:t>
            </a:r>
            <a:endParaRPr lang="en-US" sz="2000" dirty="0">
              <a:solidFill>
                <a:srgbClr val="FF0000"/>
              </a:solidFill>
              <a:latin typeface="VNI-Avo" pitchFamily="2" charset="0"/>
            </a:endParaRPr>
          </a:p>
        </p:txBody>
      </p:sp>
      <p:sp>
        <p:nvSpPr>
          <p:cNvPr id="77" name="Rectangle 76"/>
          <p:cNvSpPr/>
          <p:nvPr/>
        </p:nvSpPr>
        <p:spPr>
          <a:xfrm>
            <a:off x="4387018" y="4046238"/>
            <a:ext cx="1708982"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err="1" smtClean="0">
                <a:solidFill>
                  <a:schemeClr val="tx1"/>
                </a:solidFill>
                <a:latin typeface="VNI-Avo" pitchFamily="2" charset="0"/>
              </a:rPr>
              <a:t>moãi</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ngaøy</a:t>
            </a:r>
            <a:endParaRPr lang="en-US" sz="2000" dirty="0">
              <a:solidFill>
                <a:srgbClr val="FF0000"/>
              </a:solidFill>
              <a:latin typeface="VNI-Avo" pitchFamily="2" charset="0"/>
            </a:endParaRPr>
          </a:p>
        </p:txBody>
      </p:sp>
      <p:sp>
        <p:nvSpPr>
          <p:cNvPr id="78" name="Rectangle 77"/>
          <p:cNvSpPr/>
          <p:nvPr/>
        </p:nvSpPr>
        <p:spPr>
          <a:xfrm>
            <a:off x="3750771" y="4486673"/>
            <a:ext cx="2434572" cy="35603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err="1" smtClean="0">
                <a:solidFill>
                  <a:schemeClr val="tx1"/>
                </a:solidFill>
                <a:latin typeface="VNI-Avo" pitchFamily="2" charset="0"/>
              </a:rPr>
              <a:t>khoâng</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yeâu</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meán</a:t>
            </a:r>
            <a:endParaRPr lang="en-US" sz="2000" dirty="0">
              <a:solidFill>
                <a:srgbClr val="FF0000"/>
              </a:solidFill>
              <a:latin typeface="VNI-Avo" pitchFamily="2" charset="0"/>
            </a:endParaRPr>
          </a:p>
        </p:txBody>
      </p:sp>
      <p:sp>
        <p:nvSpPr>
          <p:cNvPr id="80" name="Rectangle 79"/>
          <p:cNvSpPr/>
          <p:nvPr/>
        </p:nvSpPr>
        <p:spPr>
          <a:xfrm>
            <a:off x="4114800" y="4723185"/>
            <a:ext cx="3003746"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err="1" smtClean="0">
                <a:solidFill>
                  <a:schemeClr val="tx1"/>
                </a:solidFill>
                <a:latin typeface="VNI-Avo" pitchFamily="2" charset="0"/>
              </a:rPr>
              <a:t>chuùng</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khaùo</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chuyeän</a:t>
            </a:r>
            <a:endParaRPr lang="en-US" sz="2000" dirty="0">
              <a:solidFill>
                <a:srgbClr val="FF0000"/>
              </a:solidFill>
              <a:latin typeface="VNI-Avo" pitchFamily="2" charset="0"/>
            </a:endParaRPr>
          </a:p>
        </p:txBody>
      </p:sp>
      <p:sp>
        <p:nvSpPr>
          <p:cNvPr id="81" name="Rectangle 80"/>
          <p:cNvSpPr/>
          <p:nvPr/>
        </p:nvSpPr>
        <p:spPr>
          <a:xfrm>
            <a:off x="3581400" y="5079600"/>
            <a:ext cx="2153930"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err="1" smtClean="0">
                <a:solidFill>
                  <a:schemeClr val="tx1"/>
                </a:solidFill>
                <a:latin typeface="VNI-Avo" pitchFamily="2" charset="0"/>
              </a:rPr>
              <a:t>chieác</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caëp</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ra.</a:t>
            </a:r>
            <a:endParaRPr lang="en-US" sz="2000" dirty="0">
              <a:solidFill>
                <a:srgbClr val="FF0000"/>
              </a:solidFill>
              <a:latin typeface="VNI-Avo" pitchFamily="2" charset="0"/>
            </a:endParaRPr>
          </a:p>
        </p:txBody>
      </p:sp>
      <p:sp>
        <p:nvSpPr>
          <p:cNvPr id="39" name="Rectangle 38"/>
          <p:cNvSpPr/>
          <p:nvPr/>
        </p:nvSpPr>
        <p:spPr>
          <a:xfrm>
            <a:off x="3702970" y="771894"/>
            <a:ext cx="5943600" cy="4616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i="1" dirty="0" smtClean="0">
                <a:ln/>
                <a:latin typeface="VNI-Avo" pitchFamily="2" charset="0"/>
              </a:rPr>
              <a:t>(</a:t>
            </a:r>
            <a:r>
              <a:rPr lang="en-US" sz="2400" i="1" dirty="0" err="1" smtClean="0">
                <a:ln/>
                <a:latin typeface="VNI-Avo" pitchFamily="2" charset="0"/>
              </a:rPr>
              <a:t>Trích</a:t>
            </a:r>
            <a:r>
              <a:rPr lang="en-US" sz="2400" i="1" dirty="0" smtClean="0">
                <a:ln/>
                <a:latin typeface="VNI-Avo" pitchFamily="2" charset="0"/>
              </a:rPr>
              <a:t>)</a:t>
            </a:r>
            <a:endParaRPr lang="en-US" sz="2400" i="1" dirty="0">
              <a:ln/>
              <a:latin typeface="VNI-Avo" pitchFamily="2" charset="0"/>
            </a:endParaRPr>
          </a:p>
        </p:txBody>
      </p:sp>
      <p:sp>
        <p:nvSpPr>
          <p:cNvPr id="42" name="Rectangle 41"/>
          <p:cNvSpPr/>
          <p:nvPr/>
        </p:nvSpPr>
        <p:spPr>
          <a:xfrm>
            <a:off x="2696376" y="1117544"/>
            <a:ext cx="1287452" cy="4688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baïn</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beø</a:t>
            </a:r>
            <a:endParaRPr lang="en-US" sz="2000" dirty="0">
              <a:solidFill>
                <a:srgbClr val="FF0000"/>
              </a:solidFill>
              <a:latin typeface="VNI-Avo" pitchFamily="2" charset="0"/>
            </a:endParaRPr>
          </a:p>
        </p:txBody>
      </p:sp>
      <p:cxnSp>
        <p:nvCxnSpPr>
          <p:cNvPr id="3" name="Straight Connector 2"/>
          <p:cNvCxnSpPr/>
          <p:nvPr/>
        </p:nvCxnSpPr>
        <p:spPr>
          <a:xfrm>
            <a:off x="6803912" y="1233559"/>
            <a:ext cx="151929" cy="531964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029200" y="4712044"/>
            <a:ext cx="2010167"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err="1" smtClean="0">
                <a:solidFill>
                  <a:srgbClr val="FF0000"/>
                </a:solidFill>
                <a:latin typeface="VNI-Avo" pitchFamily="2" charset="0"/>
              </a:rPr>
              <a:t>khaùo</a:t>
            </a:r>
            <a:r>
              <a:rPr lang="en-US" sz="2000" dirty="0" smtClean="0">
                <a:solidFill>
                  <a:srgbClr val="FF0000"/>
                </a:solidFill>
                <a:latin typeface="VNI-Avo" pitchFamily="2" charset="0"/>
              </a:rPr>
              <a:t> </a:t>
            </a:r>
            <a:r>
              <a:rPr lang="en-US" sz="2000" dirty="0" err="1" smtClean="0">
                <a:solidFill>
                  <a:srgbClr val="FF0000"/>
                </a:solidFill>
                <a:latin typeface="VNI-Avo" pitchFamily="2" charset="0"/>
              </a:rPr>
              <a:t>chuyeän</a:t>
            </a:r>
            <a:endParaRPr lang="en-US" sz="2000" dirty="0">
              <a:solidFill>
                <a:srgbClr val="FF0000"/>
              </a:solidFill>
              <a:latin typeface="VNI-Avo" pitchFamily="2" charset="0"/>
            </a:endParaRPr>
          </a:p>
        </p:txBody>
      </p:sp>
      <p:sp>
        <p:nvSpPr>
          <p:cNvPr id="40" name="Rectangle 39"/>
          <p:cNvSpPr/>
          <p:nvPr/>
        </p:nvSpPr>
        <p:spPr>
          <a:xfrm>
            <a:off x="2746731" y="2147551"/>
            <a:ext cx="1390181" cy="4274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rgbClr val="FF0000"/>
                </a:solidFill>
                <a:latin typeface="VNI-Avo" pitchFamily="2" charset="0"/>
              </a:rPr>
              <a:t>thoûi</a:t>
            </a:r>
            <a:r>
              <a:rPr lang="en-US" sz="2000" dirty="0" smtClean="0">
                <a:solidFill>
                  <a:srgbClr val="FF0000"/>
                </a:solidFill>
                <a:latin typeface="VNI-Avo" pitchFamily="2" charset="0"/>
              </a:rPr>
              <a:t> </a:t>
            </a:r>
            <a:r>
              <a:rPr lang="en-US" sz="2000" dirty="0" err="1" smtClean="0">
                <a:solidFill>
                  <a:srgbClr val="FF0000"/>
                </a:solidFill>
                <a:latin typeface="VNI-Avo" pitchFamily="2" charset="0"/>
              </a:rPr>
              <a:t>goâm</a:t>
            </a:r>
            <a:endParaRPr lang="en-US" sz="2000" dirty="0">
              <a:solidFill>
                <a:srgbClr val="FF0000"/>
              </a:solidFill>
              <a:latin typeface="VNI-Avo" pitchFamily="2" charset="0"/>
            </a:endParaRPr>
          </a:p>
        </p:txBody>
      </p:sp>
      <p:pic>
        <p:nvPicPr>
          <p:cNvPr id="4116" name="Picture 20" descr="Gôm viên tẩy campus tẩy sạch ít bụi ER-STS-30 | Shopee Việt Na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22622" y="2197025"/>
            <a:ext cx="1318202" cy="1345001"/>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p:cNvSpPr/>
          <p:nvPr/>
        </p:nvSpPr>
        <p:spPr>
          <a:xfrm>
            <a:off x="4158853" y="2569211"/>
            <a:ext cx="1629394" cy="5716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a:solidFill>
                  <a:schemeClr val="tx1"/>
                </a:solidFill>
                <a:latin typeface="VNI-Avo" pitchFamily="2" charset="0"/>
              </a:rPr>
              <a:t>g</a:t>
            </a:r>
            <a:r>
              <a:rPr lang="en-US" sz="2000" dirty="0" err="1" smtClean="0">
                <a:solidFill>
                  <a:schemeClr val="tx1"/>
                </a:solidFill>
                <a:latin typeface="VNI-Avo" pitchFamily="2" charset="0"/>
              </a:rPr>
              <a:t>iaáy</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thôm</a:t>
            </a:r>
            <a:endParaRPr lang="en-US" sz="2000" dirty="0">
              <a:solidFill>
                <a:srgbClr val="FF0000"/>
              </a:solidFill>
              <a:latin typeface="VNI-Avo" pitchFamily="2" charset="0"/>
            </a:endParaRPr>
          </a:p>
        </p:txBody>
      </p:sp>
      <p:sp>
        <p:nvSpPr>
          <p:cNvPr id="48" name="Regular Pentagon 47"/>
          <p:cNvSpPr/>
          <p:nvPr/>
        </p:nvSpPr>
        <p:spPr>
          <a:xfrm>
            <a:off x="510351" y="1066800"/>
            <a:ext cx="477893" cy="445877"/>
          </a:xfrm>
          <a:prstGeom prst="pentagon">
            <a:avLst/>
          </a:prstGeom>
          <a:solidFill>
            <a:srgbClr val="CC33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1</a:t>
            </a:r>
            <a:endPar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9" name="Regular Pentagon 48"/>
          <p:cNvSpPr/>
          <p:nvPr/>
        </p:nvSpPr>
        <p:spPr>
          <a:xfrm>
            <a:off x="1219200" y="2615348"/>
            <a:ext cx="514150" cy="432651"/>
          </a:xfrm>
          <a:prstGeom prst="pentagon">
            <a:avLst/>
          </a:prstGeom>
          <a:solidFill>
            <a:srgbClr val="CC33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2</a:t>
            </a:r>
            <a:endPar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0" name="Regular Pentagon 49"/>
          <p:cNvSpPr/>
          <p:nvPr/>
        </p:nvSpPr>
        <p:spPr>
          <a:xfrm>
            <a:off x="1990401" y="4064634"/>
            <a:ext cx="556204" cy="462343"/>
          </a:xfrm>
          <a:prstGeom prst="pentagon">
            <a:avLst/>
          </a:prstGeom>
          <a:solidFill>
            <a:srgbClr val="CC33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3</a:t>
            </a:r>
            <a:endPar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1" name="Rectangle 50"/>
          <p:cNvSpPr/>
          <p:nvPr/>
        </p:nvSpPr>
        <p:spPr>
          <a:xfrm>
            <a:off x="2689767" y="1144631"/>
            <a:ext cx="1128240" cy="4274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rgbClr val="FF0000"/>
                </a:solidFill>
                <a:latin typeface="VNI-Avo" pitchFamily="2" charset="0"/>
              </a:rPr>
              <a:t>baïn</a:t>
            </a:r>
            <a:r>
              <a:rPr lang="en-US" sz="2000" dirty="0" smtClean="0">
                <a:solidFill>
                  <a:srgbClr val="FF0000"/>
                </a:solidFill>
                <a:latin typeface="VNI-Avo" pitchFamily="2" charset="0"/>
              </a:rPr>
              <a:t> </a:t>
            </a:r>
            <a:r>
              <a:rPr lang="en-US" sz="2000" dirty="0" err="1" smtClean="0">
                <a:solidFill>
                  <a:srgbClr val="FF0000"/>
                </a:solidFill>
                <a:latin typeface="VNI-Avo" pitchFamily="2" charset="0"/>
              </a:rPr>
              <a:t>beø</a:t>
            </a:r>
            <a:endParaRPr lang="en-US" sz="2000" dirty="0">
              <a:solidFill>
                <a:srgbClr val="FF0000"/>
              </a:solidFill>
              <a:latin typeface="VNI-Avo" pitchFamily="2" charset="0"/>
            </a:endParaRPr>
          </a:p>
        </p:txBody>
      </p:sp>
      <p:sp>
        <p:nvSpPr>
          <p:cNvPr id="54" name="Rectangle 53"/>
          <p:cNvSpPr/>
          <p:nvPr/>
        </p:nvSpPr>
        <p:spPr>
          <a:xfrm>
            <a:off x="7763843" y="1071282"/>
            <a:ext cx="3176982" cy="138684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smtClean="0">
                <a:solidFill>
                  <a:schemeClr val="tx1"/>
                </a:solidFill>
                <a:latin typeface="VNI-Avo" pitchFamily="2" charset="0"/>
              </a:rPr>
              <a:t>: </a:t>
            </a:r>
            <a:r>
              <a:rPr lang="en-US" sz="2000" b="1" dirty="0" err="1" smtClean="0">
                <a:solidFill>
                  <a:schemeClr val="accent2">
                    <a:lumMod val="75000"/>
                  </a:schemeClr>
                </a:solidFill>
                <a:latin typeface="VNI-Avo" pitchFamily="2" charset="0"/>
              </a:rPr>
              <a:t>laø</a:t>
            </a:r>
            <a:r>
              <a:rPr lang="en-US" sz="2000" b="1" dirty="0" smtClean="0">
                <a:solidFill>
                  <a:schemeClr val="accent2">
                    <a:lumMod val="75000"/>
                  </a:schemeClr>
                </a:solidFill>
                <a:latin typeface="VNI-Avo" pitchFamily="2" charset="0"/>
              </a:rPr>
              <a:t> </a:t>
            </a:r>
            <a:r>
              <a:rPr lang="en-US" sz="2000" b="1" dirty="0" err="1" smtClean="0">
                <a:solidFill>
                  <a:schemeClr val="accent2">
                    <a:lumMod val="75000"/>
                  </a:schemeClr>
                </a:solidFill>
                <a:latin typeface="VNI-Avo" pitchFamily="2" charset="0"/>
              </a:rPr>
              <a:t>nhöõng</a:t>
            </a:r>
            <a:r>
              <a:rPr lang="en-US" sz="2000" b="1" dirty="0" smtClean="0">
                <a:solidFill>
                  <a:schemeClr val="accent2">
                    <a:lumMod val="75000"/>
                  </a:schemeClr>
                </a:solidFill>
                <a:latin typeface="VNI-Avo" pitchFamily="2" charset="0"/>
              </a:rPr>
              <a:t> </a:t>
            </a:r>
            <a:r>
              <a:rPr lang="en-US" sz="2000" b="1" dirty="0" err="1" smtClean="0">
                <a:solidFill>
                  <a:schemeClr val="accent2">
                    <a:lumMod val="75000"/>
                  </a:schemeClr>
                </a:solidFill>
                <a:latin typeface="VNI-Avo" pitchFamily="2" charset="0"/>
              </a:rPr>
              <a:t>ngöôøi</a:t>
            </a:r>
            <a:r>
              <a:rPr lang="en-US" sz="2000" b="1" dirty="0" smtClean="0">
                <a:solidFill>
                  <a:schemeClr val="accent2">
                    <a:lumMod val="75000"/>
                  </a:schemeClr>
                </a:solidFill>
                <a:latin typeface="VNI-Avo" pitchFamily="2" charset="0"/>
              </a:rPr>
              <a:t> </a:t>
            </a:r>
            <a:r>
              <a:rPr lang="en-US" sz="2000" b="1" dirty="0" err="1" smtClean="0">
                <a:solidFill>
                  <a:schemeClr val="accent2">
                    <a:lumMod val="75000"/>
                  </a:schemeClr>
                </a:solidFill>
                <a:latin typeface="VNI-Avo" pitchFamily="2" charset="0"/>
              </a:rPr>
              <a:t>baïn</a:t>
            </a:r>
            <a:r>
              <a:rPr lang="en-US" sz="2000" b="1" dirty="0" smtClean="0">
                <a:solidFill>
                  <a:schemeClr val="accent2">
                    <a:lumMod val="75000"/>
                  </a:schemeClr>
                </a:solidFill>
                <a:latin typeface="VNI-Avo" pitchFamily="2" charset="0"/>
              </a:rPr>
              <a:t> </a:t>
            </a:r>
            <a:r>
              <a:rPr lang="en-US" sz="2000" b="1" dirty="0" err="1" smtClean="0">
                <a:solidFill>
                  <a:schemeClr val="accent2">
                    <a:lumMod val="75000"/>
                  </a:schemeClr>
                </a:solidFill>
                <a:latin typeface="VNI-Avo" pitchFamily="2" charset="0"/>
              </a:rPr>
              <a:t>cuøng</a:t>
            </a:r>
            <a:r>
              <a:rPr lang="en-US" sz="2000" b="1" dirty="0" smtClean="0">
                <a:solidFill>
                  <a:schemeClr val="accent2">
                    <a:lumMod val="75000"/>
                  </a:schemeClr>
                </a:solidFill>
                <a:latin typeface="VNI-Avo" pitchFamily="2" charset="0"/>
              </a:rPr>
              <a:t> </a:t>
            </a:r>
            <a:r>
              <a:rPr lang="en-US" sz="2000" b="1" dirty="0" err="1" smtClean="0">
                <a:solidFill>
                  <a:schemeClr val="accent2">
                    <a:lumMod val="75000"/>
                  </a:schemeClr>
                </a:solidFill>
                <a:latin typeface="VNI-Avo" pitchFamily="2" charset="0"/>
              </a:rPr>
              <a:t>chôi</a:t>
            </a:r>
            <a:r>
              <a:rPr lang="en-US" sz="2000" b="1" dirty="0" smtClean="0">
                <a:solidFill>
                  <a:schemeClr val="accent2">
                    <a:lumMod val="75000"/>
                  </a:schemeClr>
                </a:solidFill>
                <a:latin typeface="VNI-Avo" pitchFamily="2" charset="0"/>
              </a:rPr>
              <a:t> </a:t>
            </a:r>
            <a:r>
              <a:rPr lang="en-US" sz="2000" b="1" dirty="0" err="1" smtClean="0">
                <a:solidFill>
                  <a:schemeClr val="accent2">
                    <a:lumMod val="75000"/>
                  </a:schemeClr>
                </a:solidFill>
                <a:latin typeface="VNI-Avo" pitchFamily="2" charset="0"/>
              </a:rPr>
              <a:t>vôùi</a:t>
            </a:r>
            <a:r>
              <a:rPr lang="en-US" sz="2000" b="1" dirty="0" smtClean="0">
                <a:solidFill>
                  <a:schemeClr val="accent2">
                    <a:lumMod val="75000"/>
                  </a:schemeClr>
                </a:solidFill>
                <a:latin typeface="VNI-Avo" pitchFamily="2" charset="0"/>
              </a:rPr>
              <a:t> </a:t>
            </a:r>
            <a:r>
              <a:rPr lang="en-US" sz="2000" b="1" dirty="0" err="1" smtClean="0">
                <a:solidFill>
                  <a:schemeClr val="accent2">
                    <a:lumMod val="75000"/>
                  </a:schemeClr>
                </a:solidFill>
                <a:latin typeface="VNI-Avo" pitchFamily="2" charset="0"/>
              </a:rPr>
              <a:t>caùc</a:t>
            </a:r>
            <a:r>
              <a:rPr lang="en-US" sz="2000" b="1" dirty="0" smtClean="0">
                <a:solidFill>
                  <a:schemeClr val="accent2">
                    <a:lumMod val="75000"/>
                  </a:schemeClr>
                </a:solidFill>
                <a:latin typeface="VNI-Avo" pitchFamily="2" charset="0"/>
              </a:rPr>
              <a:t> con, </a:t>
            </a:r>
            <a:r>
              <a:rPr lang="en-US" sz="2000" b="1" dirty="0" err="1" smtClean="0">
                <a:solidFill>
                  <a:schemeClr val="accent2">
                    <a:lumMod val="75000"/>
                  </a:schemeClr>
                </a:solidFill>
                <a:latin typeface="VNI-Avo" pitchFamily="2" charset="0"/>
              </a:rPr>
              <a:t>keå</a:t>
            </a:r>
            <a:r>
              <a:rPr lang="en-US" sz="2000" b="1" dirty="0" smtClean="0">
                <a:solidFill>
                  <a:schemeClr val="accent2">
                    <a:lumMod val="75000"/>
                  </a:schemeClr>
                </a:solidFill>
                <a:latin typeface="VNI-Avo" pitchFamily="2" charset="0"/>
              </a:rPr>
              <a:t> </a:t>
            </a:r>
            <a:r>
              <a:rPr lang="en-US" sz="2000" b="1" dirty="0" err="1" smtClean="0">
                <a:solidFill>
                  <a:schemeClr val="accent2">
                    <a:lumMod val="75000"/>
                  </a:schemeClr>
                </a:solidFill>
                <a:latin typeface="VNI-Avo" pitchFamily="2" charset="0"/>
              </a:rPr>
              <a:t>caû</a:t>
            </a:r>
            <a:r>
              <a:rPr lang="en-US" sz="2000" b="1" dirty="0" smtClean="0">
                <a:solidFill>
                  <a:schemeClr val="accent2">
                    <a:lumMod val="75000"/>
                  </a:schemeClr>
                </a:solidFill>
                <a:latin typeface="VNI-Avo" pitchFamily="2" charset="0"/>
              </a:rPr>
              <a:t> </a:t>
            </a:r>
            <a:r>
              <a:rPr lang="en-US" sz="2000" b="1" dirty="0" err="1" smtClean="0">
                <a:solidFill>
                  <a:schemeClr val="accent2">
                    <a:lumMod val="75000"/>
                  </a:schemeClr>
                </a:solidFill>
                <a:latin typeface="VNI-Avo" pitchFamily="2" charset="0"/>
              </a:rPr>
              <a:t>caùc</a:t>
            </a:r>
            <a:r>
              <a:rPr lang="en-US" sz="2000" b="1" dirty="0" smtClean="0">
                <a:solidFill>
                  <a:schemeClr val="accent2">
                    <a:lumMod val="75000"/>
                  </a:schemeClr>
                </a:solidFill>
                <a:latin typeface="VNI-Avo" pitchFamily="2" charset="0"/>
              </a:rPr>
              <a:t> </a:t>
            </a:r>
            <a:r>
              <a:rPr lang="en-US" sz="2000" b="1" dirty="0" err="1" smtClean="0">
                <a:solidFill>
                  <a:schemeClr val="accent2">
                    <a:lumMod val="75000"/>
                  </a:schemeClr>
                </a:solidFill>
                <a:latin typeface="VNI-Avo" pitchFamily="2" charset="0"/>
              </a:rPr>
              <a:t>baïn</a:t>
            </a:r>
            <a:r>
              <a:rPr lang="en-US" sz="2000" b="1" dirty="0" smtClean="0">
                <a:solidFill>
                  <a:schemeClr val="accent2">
                    <a:lumMod val="75000"/>
                  </a:schemeClr>
                </a:solidFill>
                <a:latin typeface="VNI-Avo" pitchFamily="2" charset="0"/>
              </a:rPr>
              <a:t> </a:t>
            </a:r>
            <a:r>
              <a:rPr lang="en-US" sz="2000" b="1" dirty="0" err="1" smtClean="0">
                <a:solidFill>
                  <a:schemeClr val="accent2">
                    <a:lumMod val="75000"/>
                  </a:schemeClr>
                </a:solidFill>
                <a:latin typeface="VNI-Avo" pitchFamily="2" charset="0"/>
              </a:rPr>
              <a:t>ôû</a:t>
            </a:r>
            <a:r>
              <a:rPr lang="en-US" sz="2000" b="1" dirty="0" smtClean="0">
                <a:solidFill>
                  <a:schemeClr val="accent2">
                    <a:lumMod val="75000"/>
                  </a:schemeClr>
                </a:solidFill>
                <a:latin typeface="VNI-Avo" pitchFamily="2" charset="0"/>
              </a:rPr>
              <a:t> </a:t>
            </a:r>
            <a:r>
              <a:rPr lang="en-US" sz="2000" b="1" dirty="0" err="1" smtClean="0">
                <a:solidFill>
                  <a:schemeClr val="accent2">
                    <a:lumMod val="75000"/>
                  </a:schemeClr>
                </a:solidFill>
                <a:latin typeface="VNI-Avo" pitchFamily="2" charset="0"/>
              </a:rPr>
              <a:t>nhaø</a:t>
            </a:r>
            <a:r>
              <a:rPr lang="en-US" sz="2000" b="1" dirty="0" smtClean="0">
                <a:solidFill>
                  <a:schemeClr val="accent2">
                    <a:lumMod val="75000"/>
                  </a:schemeClr>
                </a:solidFill>
                <a:latin typeface="VNI-Avo" pitchFamily="2" charset="0"/>
              </a:rPr>
              <a:t>. </a:t>
            </a:r>
            <a:endParaRPr lang="en-US" sz="2000" b="1" dirty="0">
              <a:solidFill>
                <a:schemeClr val="accent2">
                  <a:lumMod val="75000"/>
                </a:schemeClr>
              </a:solidFill>
              <a:latin typeface="VNI-Avo" pitchFamily="2" charset="0"/>
            </a:endParaRPr>
          </a:p>
        </p:txBody>
      </p:sp>
      <p:sp>
        <p:nvSpPr>
          <p:cNvPr id="55" name="Rectangle 54"/>
          <p:cNvSpPr/>
          <p:nvPr/>
        </p:nvSpPr>
        <p:spPr>
          <a:xfrm>
            <a:off x="4615174" y="4372963"/>
            <a:ext cx="1377568"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err="1" smtClean="0">
                <a:solidFill>
                  <a:srgbClr val="FF0000"/>
                </a:solidFill>
                <a:latin typeface="VNI-Avo" pitchFamily="2" charset="0"/>
              </a:rPr>
              <a:t>yeâu</a:t>
            </a:r>
            <a:r>
              <a:rPr lang="en-US" sz="2000" dirty="0" smtClean="0">
                <a:solidFill>
                  <a:srgbClr val="FF0000"/>
                </a:solidFill>
                <a:latin typeface="VNI-Avo" pitchFamily="2" charset="0"/>
              </a:rPr>
              <a:t> </a:t>
            </a:r>
            <a:r>
              <a:rPr lang="en-US" sz="2000" dirty="0" err="1" smtClean="0">
                <a:solidFill>
                  <a:srgbClr val="FF0000"/>
                </a:solidFill>
                <a:latin typeface="VNI-Avo" pitchFamily="2" charset="0"/>
              </a:rPr>
              <a:t>meán</a:t>
            </a:r>
            <a:endParaRPr lang="en-US" sz="2000" dirty="0">
              <a:solidFill>
                <a:srgbClr val="FF0000"/>
              </a:solidFill>
              <a:latin typeface="VNI-Avo" pitchFamily="2" charset="0"/>
            </a:endParaRPr>
          </a:p>
        </p:txBody>
      </p:sp>
      <p:sp>
        <p:nvSpPr>
          <p:cNvPr id="56" name="Rectangle 55"/>
          <p:cNvSpPr/>
          <p:nvPr/>
        </p:nvSpPr>
        <p:spPr>
          <a:xfrm>
            <a:off x="8059686" y="3542026"/>
            <a:ext cx="3675114" cy="15775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smtClean="0">
                <a:solidFill>
                  <a:schemeClr val="tx1"/>
                </a:solidFill>
                <a:latin typeface="VNI-Avo" pitchFamily="2" charset="0"/>
              </a:rPr>
              <a:t>: </a:t>
            </a:r>
            <a:r>
              <a:rPr lang="en-US" sz="2000" b="1" dirty="0" err="1" smtClean="0">
                <a:solidFill>
                  <a:srgbClr val="CC3399"/>
                </a:solidFill>
                <a:latin typeface="VNI-Avo" pitchFamily="2" charset="0"/>
              </a:rPr>
              <a:t>raát</a:t>
            </a:r>
            <a:r>
              <a:rPr lang="en-US" sz="2000" b="1" dirty="0" smtClean="0">
                <a:solidFill>
                  <a:srgbClr val="CC3399"/>
                </a:solidFill>
                <a:latin typeface="VNI-Avo" pitchFamily="2" charset="0"/>
              </a:rPr>
              <a:t> </a:t>
            </a:r>
            <a:r>
              <a:rPr lang="en-US" sz="2000" b="1" dirty="0" err="1" smtClean="0">
                <a:solidFill>
                  <a:srgbClr val="CC3399"/>
                </a:solidFill>
                <a:latin typeface="VNI-Avo" pitchFamily="2" charset="0"/>
              </a:rPr>
              <a:t>laø</a:t>
            </a:r>
            <a:r>
              <a:rPr lang="en-US" sz="2000" b="1" dirty="0" smtClean="0">
                <a:solidFill>
                  <a:srgbClr val="CC3399"/>
                </a:solidFill>
                <a:latin typeface="VNI-Avo" pitchFamily="2" charset="0"/>
              </a:rPr>
              <a:t> </a:t>
            </a:r>
            <a:r>
              <a:rPr lang="en-US" sz="2000" b="1" dirty="0" err="1" smtClean="0">
                <a:solidFill>
                  <a:srgbClr val="CC3399"/>
                </a:solidFill>
                <a:latin typeface="VNI-Avo" pitchFamily="2" charset="0"/>
              </a:rPr>
              <a:t>yeâu</a:t>
            </a:r>
            <a:r>
              <a:rPr lang="en-US" sz="2000" b="1" dirty="0" smtClean="0">
                <a:solidFill>
                  <a:srgbClr val="CC3399"/>
                </a:solidFill>
                <a:latin typeface="VNI-Avo" pitchFamily="2" charset="0"/>
              </a:rPr>
              <a:t> </a:t>
            </a:r>
            <a:r>
              <a:rPr lang="en-US" sz="2000" b="1" dirty="0" err="1" smtClean="0">
                <a:solidFill>
                  <a:srgbClr val="CC3399"/>
                </a:solidFill>
                <a:latin typeface="VNI-Avo" pitchFamily="2" charset="0"/>
              </a:rPr>
              <a:t>quyù</a:t>
            </a:r>
            <a:r>
              <a:rPr lang="en-US" sz="2000" b="1" dirty="0" smtClean="0">
                <a:solidFill>
                  <a:srgbClr val="CC3399"/>
                </a:solidFill>
                <a:latin typeface="VNI-Avo" pitchFamily="2" charset="0"/>
              </a:rPr>
              <a:t> </a:t>
            </a:r>
            <a:r>
              <a:rPr lang="en-US" sz="2000" b="1" dirty="0" err="1" smtClean="0">
                <a:solidFill>
                  <a:srgbClr val="CC3399"/>
                </a:solidFill>
                <a:latin typeface="VNI-Avo" pitchFamily="2" charset="0"/>
              </a:rPr>
              <a:t>nhau</a:t>
            </a:r>
            <a:r>
              <a:rPr lang="en-US" sz="2000" b="1" dirty="0" smtClean="0">
                <a:solidFill>
                  <a:srgbClr val="CC3399"/>
                </a:solidFill>
                <a:latin typeface="VNI-Avo" pitchFamily="2" charset="0"/>
              </a:rPr>
              <a:t>, </a:t>
            </a:r>
            <a:r>
              <a:rPr lang="en-US" sz="2000" b="1" dirty="0" err="1" smtClean="0">
                <a:solidFill>
                  <a:srgbClr val="CC3399"/>
                </a:solidFill>
                <a:latin typeface="VNI-Avo" pitchFamily="2" charset="0"/>
              </a:rPr>
              <a:t>meán</a:t>
            </a:r>
            <a:r>
              <a:rPr lang="en-US" sz="2000" b="1" dirty="0" smtClean="0">
                <a:solidFill>
                  <a:srgbClr val="CC3399"/>
                </a:solidFill>
                <a:latin typeface="VNI-Avo" pitchFamily="2" charset="0"/>
              </a:rPr>
              <a:t> </a:t>
            </a:r>
            <a:r>
              <a:rPr lang="en-US" sz="2000" b="1" dirty="0" err="1" smtClean="0">
                <a:solidFill>
                  <a:srgbClr val="CC3399"/>
                </a:solidFill>
                <a:latin typeface="VNI-Avo" pitchFamily="2" charset="0"/>
              </a:rPr>
              <a:t>nhau</a:t>
            </a:r>
            <a:r>
              <a:rPr lang="en-US" sz="2000" b="1" dirty="0" smtClean="0">
                <a:solidFill>
                  <a:srgbClr val="CC3399"/>
                </a:solidFill>
                <a:latin typeface="VNI-Avo" pitchFamily="2" charset="0"/>
              </a:rPr>
              <a:t>, </a:t>
            </a:r>
            <a:r>
              <a:rPr lang="en-US" sz="2000" b="1" dirty="0" err="1" smtClean="0">
                <a:solidFill>
                  <a:srgbClr val="CC3399"/>
                </a:solidFill>
                <a:latin typeface="VNI-Avo" pitchFamily="2" charset="0"/>
              </a:rPr>
              <a:t>ôû</a:t>
            </a:r>
            <a:r>
              <a:rPr lang="en-US" sz="2000" b="1" dirty="0" smtClean="0">
                <a:solidFill>
                  <a:srgbClr val="CC3399"/>
                </a:solidFill>
                <a:latin typeface="VNI-Avo" pitchFamily="2" charset="0"/>
              </a:rPr>
              <a:t> </a:t>
            </a:r>
            <a:r>
              <a:rPr lang="en-US" sz="2000" b="1" dirty="0" err="1" smtClean="0">
                <a:solidFill>
                  <a:srgbClr val="CC3399"/>
                </a:solidFill>
                <a:latin typeface="VNI-Avo" pitchFamily="2" charset="0"/>
              </a:rPr>
              <a:t>ñaây</a:t>
            </a:r>
            <a:r>
              <a:rPr lang="en-US" sz="2000" b="1" dirty="0" smtClean="0">
                <a:solidFill>
                  <a:srgbClr val="CC3399"/>
                </a:solidFill>
                <a:latin typeface="VNI-Avo" pitchFamily="2" charset="0"/>
              </a:rPr>
              <a:t> </a:t>
            </a:r>
            <a:r>
              <a:rPr lang="en-US" sz="2000" b="1" dirty="0" err="1" smtClean="0">
                <a:solidFill>
                  <a:srgbClr val="CC3399"/>
                </a:solidFill>
                <a:latin typeface="VNI-Avo" pitchFamily="2" charset="0"/>
              </a:rPr>
              <a:t>baïn</a:t>
            </a:r>
            <a:r>
              <a:rPr lang="en-US" sz="2000" b="1" dirty="0" smtClean="0">
                <a:solidFill>
                  <a:srgbClr val="CC3399"/>
                </a:solidFill>
                <a:latin typeface="VNI-Avo" pitchFamily="2" charset="0"/>
              </a:rPr>
              <a:t> </a:t>
            </a:r>
            <a:r>
              <a:rPr lang="en-US" sz="2000" b="1" dirty="0" err="1" smtClean="0">
                <a:solidFill>
                  <a:srgbClr val="CC3399"/>
                </a:solidFill>
                <a:latin typeface="VNI-Avo" pitchFamily="2" charset="0"/>
              </a:rPr>
              <a:t>muoán</a:t>
            </a:r>
            <a:r>
              <a:rPr lang="en-US" sz="2000" b="1" dirty="0" smtClean="0">
                <a:solidFill>
                  <a:srgbClr val="CC3399"/>
                </a:solidFill>
                <a:latin typeface="VNI-Avo" pitchFamily="2" charset="0"/>
              </a:rPr>
              <a:t> </a:t>
            </a:r>
            <a:r>
              <a:rPr lang="en-US" sz="2000" b="1" dirty="0" err="1" smtClean="0">
                <a:solidFill>
                  <a:srgbClr val="CC3399"/>
                </a:solidFill>
                <a:latin typeface="VNI-Avo" pitchFamily="2" charset="0"/>
              </a:rPr>
              <a:t>noùi</a:t>
            </a:r>
            <a:r>
              <a:rPr lang="en-US" sz="2000" b="1" dirty="0" smtClean="0">
                <a:solidFill>
                  <a:srgbClr val="CC3399"/>
                </a:solidFill>
                <a:latin typeface="VNI-Avo" pitchFamily="2" charset="0"/>
              </a:rPr>
              <a:t> </a:t>
            </a:r>
            <a:r>
              <a:rPr lang="en-US" sz="2000" b="1" dirty="0" err="1" smtClean="0">
                <a:solidFill>
                  <a:srgbClr val="CC3399"/>
                </a:solidFill>
                <a:latin typeface="VNI-Avo" pitchFamily="2" charset="0"/>
              </a:rPr>
              <a:t>laø</a:t>
            </a:r>
            <a:r>
              <a:rPr lang="en-US" sz="2000" b="1" dirty="0" smtClean="0">
                <a:solidFill>
                  <a:srgbClr val="CC3399"/>
                </a:solidFill>
                <a:latin typeface="VNI-Avo" pitchFamily="2" charset="0"/>
              </a:rPr>
              <a:t> </a:t>
            </a:r>
            <a:r>
              <a:rPr lang="en-US" sz="2000" b="1" dirty="0" err="1" smtClean="0">
                <a:solidFill>
                  <a:srgbClr val="CC3399"/>
                </a:solidFill>
                <a:latin typeface="VNI-Avo" pitchFamily="2" charset="0"/>
              </a:rPr>
              <a:t>chieác</a:t>
            </a:r>
            <a:r>
              <a:rPr lang="en-US" sz="2000" b="1" dirty="0" smtClean="0">
                <a:solidFill>
                  <a:srgbClr val="CC3399"/>
                </a:solidFill>
                <a:latin typeface="VNI-Avo" pitchFamily="2" charset="0"/>
              </a:rPr>
              <a:t> </a:t>
            </a:r>
            <a:r>
              <a:rPr lang="en-US" sz="2000" b="1" dirty="0" err="1" smtClean="0">
                <a:solidFill>
                  <a:srgbClr val="CC3399"/>
                </a:solidFill>
                <a:latin typeface="VNI-Avo" pitchFamily="2" charset="0"/>
              </a:rPr>
              <a:t>caëp</a:t>
            </a:r>
            <a:r>
              <a:rPr lang="en-US" sz="2000" b="1" dirty="0" smtClean="0">
                <a:solidFill>
                  <a:srgbClr val="CC3399"/>
                </a:solidFill>
                <a:latin typeface="VNI-Avo" pitchFamily="2" charset="0"/>
              </a:rPr>
              <a:t> </a:t>
            </a:r>
            <a:r>
              <a:rPr lang="en-US" sz="2000" b="1" dirty="0" err="1" smtClean="0">
                <a:solidFill>
                  <a:srgbClr val="CC3399"/>
                </a:solidFill>
                <a:latin typeface="VNI-Avo" pitchFamily="2" charset="0"/>
              </a:rPr>
              <a:t>cuûa</a:t>
            </a:r>
            <a:r>
              <a:rPr lang="en-US" sz="2000" b="1" dirty="0" smtClean="0">
                <a:solidFill>
                  <a:srgbClr val="CC3399"/>
                </a:solidFill>
                <a:latin typeface="VNI-Avo" pitchFamily="2" charset="0"/>
              </a:rPr>
              <a:t> </a:t>
            </a:r>
            <a:r>
              <a:rPr lang="en-US" sz="2000" b="1" dirty="0" err="1" smtClean="0">
                <a:solidFill>
                  <a:srgbClr val="CC3399"/>
                </a:solidFill>
                <a:latin typeface="VNI-Avo" pitchFamily="2" charset="0"/>
              </a:rPr>
              <a:t>mình</a:t>
            </a:r>
            <a:r>
              <a:rPr lang="en-US" sz="2000" b="1" dirty="0" smtClean="0">
                <a:solidFill>
                  <a:srgbClr val="CC3399"/>
                </a:solidFill>
                <a:latin typeface="VNI-Avo" pitchFamily="2" charset="0"/>
              </a:rPr>
              <a:t> </a:t>
            </a:r>
            <a:r>
              <a:rPr lang="en-US" sz="2000" b="1" dirty="0" err="1" smtClean="0">
                <a:solidFill>
                  <a:srgbClr val="CC3399"/>
                </a:solidFill>
                <a:latin typeface="VNI-Avo" pitchFamily="2" charset="0"/>
              </a:rPr>
              <a:t>raát</a:t>
            </a:r>
            <a:r>
              <a:rPr lang="en-US" sz="2000" b="1" dirty="0" smtClean="0">
                <a:solidFill>
                  <a:srgbClr val="CC3399"/>
                </a:solidFill>
                <a:latin typeface="VNI-Avo" pitchFamily="2" charset="0"/>
              </a:rPr>
              <a:t> </a:t>
            </a:r>
            <a:r>
              <a:rPr lang="en-US" sz="2000" b="1" dirty="0" err="1" smtClean="0">
                <a:solidFill>
                  <a:srgbClr val="CC3399"/>
                </a:solidFill>
                <a:latin typeface="VNI-Avo" pitchFamily="2" charset="0"/>
              </a:rPr>
              <a:t>nhieàu</a:t>
            </a:r>
            <a:r>
              <a:rPr lang="en-US" sz="2000" b="1" dirty="0" smtClean="0">
                <a:solidFill>
                  <a:srgbClr val="CC3399"/>
                </a:solidFill>
                <a:latin typeface="VNI-Avo" pitchFamily="2" charset="0"/>
              </a:rPr>
              <a:t> </a:t>
            </a:r>
            <a:r>
              <a:rPr lang="en-US" sz="2000" b="1" dirty="0" err="1" smtClean="0">
                <a:solidFill>
                  <a:srgbClr val="CC3399"/>
                </a:solidFill>
                <a:latin typeface="VNI-Avo" pitchFamily="2" charset="0"/>
              </a:rPr>
              <a:t>ñoà</a:t>
            </a:r>
            <a:r>
              <a:rPr lang="en-US" sz="2000" b="1" dirty="0" smtClean="0">
                <a:solidFill>
                  <a:srgbClr val="CC3399"/>
                </a:solidFill>
                <a:latin typeface="VNI-Avo" pitchFamily="2" charset="0"/>
              </a:rPr>
              <a:t> </a:t>
            </a:r>
            <a:r>
              <a:rPr lang="en-US" sz="2000" b="1" dirty="0" err="1" smtClean="0">
                <a:solidFill>
                  <a:srgbClr val="CC3399"/>
                </a:solidFill>
                <a:latin typeface="VNI-Avo" pitchFamily="2" charset="0"/>
              </a:rPr>
              <a:t>duøng</a:t>
            </a:r>
            <a:r>
              <a:rPr lang="en-US" sz="2000" b="1" dirty="0" smtClean="0">
                <a:solidFill>
                  <a:srgbClr val="CC3399"/>
                </a:solidFill>
                <a:latin typeface="VNI-Avo" pitchFamily="2" charset="0"/>
              </a:rPr>
              <a:t>, </a:t>
            </a:r>
            <a:r>
              <a:rPr lang="en-US" sz="2000" b="1" dirty="0" err="1" smtClean="0">
                <a:solidFill>
                  <a:srgbClr val="CC3399"/>
                </a:solidFill>
                <a:latin typeface="VNI-Avo" pitchFamily="2" charset="0"/>
              </a:rPr>
              <a:t>thöôøng</a:t>
            </a:r>
            <a:r>
              <a:rPr lang="en-US" sz="2000" b="1" dirty="0" smtClean="0">
                <a:solidFill>
                  <a:srgbClr val="CC3399"/>
                </a:solidFill>
                <a:latin typeface="VNI-Avo" pitchFamily="2" charset="0"/>
              </a:rPr>
              <a:t> </a:t>
            </a:r>
            <a:r>
              <a:rPr lang="en-US" sz="2000" b="1" dirty="0" err="1" smtClean="0">
                <a:solidFill>
                  <a:srgbClr val="CC3399"/>
                </a:solidFill>
                <a:latin typeface="VNI-Avo" pitchFamily="2" charset="0"/>
              </a:rPr>
              <a:t>gaëp</a:t>
            </a:r>
            <a:r>
              <a:rPr lang="en-US" sz="2000" b="1" dirty="0" smtClean="0">
                <a:solidFill>
                  <a:srgbClr val="CC3399"/>
                </a:solidFill>
                <a:latin typeface="VNI-Avo" pitchFamily="2" charset="0"/>
              </a:rPr>
              <a:t> </a:t>
            </a:r>
            <a:r>
              <a:rPr lang="en-US" sz="2000" b="1" dirty="0" err="1" smtClean="0">
                <a:solidFill>
                  <a:srgbClr val="CC3399"/>
                </a:solidFill>
                <a:latin typeface="VNI-Avo" pitchFamily="2" charset="0"/>
              </a:rPr>
              <a:t>gôõ</a:t>
            </a:r>
            <a:r>
              <a:rPr lang="en-US" sz="2000" b="1" dirty="0" smtClean="0">
                <a:solidFill>
                  <a:srgbClr val="CC3399"/>
                </a:solidFill>
                <a:latin typeface="VNI-Avo" pitchFamily="2" charset="0"/>
              </a:rPr>
              <a:t> </a:t>
            </a:r>
            <a:r>
              <a:rPr lang="en-US" sz="2000" b="1" dirty="0" err="1" smtClean="0">
                <a:solidFill>
                  <a:srgbClr val="CC3399"/>
                </a:solidFill>
                <a:latin typeface="VNI-Avo" pitchFamily="2" charset="0"/>
              </a:rPr>
              <a:t>baïn</a:t>
            </a:r>
            <a:r>
              <a:rPr lang="en-US" sz="2000" b="1" dirty="0" smtClean="0">
                <a:solidFill>
                  <a:srgbClr val="CC3399"/>
                </a:solidFill>
                <a:latin typeface="VNI-Avo" pitchFamily="2" charset="0"/>
              </a:rPr>
              <a:t> </a:t>
            </a:r>
            <a:r>
              <a:rPr lang="en-US" sz="2000" b="1" dirty="0" err="1" smtClean="0">
                <a:solidFill>
                  <a:srgbClr val="CC3399"/>
                </a:solidFill>
                <a:latin typeface="VNI-Avo" pitchFamily="2" charset="0"/>
              </a:rPr>
              <a:t>moãi</a:t>
            </a:r>
            <a:r>
              <a:rPr lang="en-US" sz="2000" b="1" dirty="0" smtClean="0">
                <a:solidFill>
                  <a:srgbClr val="CC3399"/>
                </a:solidFill>
                <a:latin typeface="VNI-Avo" pitchFamily="2" charset="0"/>
              </a:rPr>
              <a:t> </a:t>
            </a:r>
            <a:r>
              <a:rPr lang="en-US" sz="2000" b="1" dirty="0" err="1" smtClean="0">
                <a:solidFill>
                  <a:srgbClr val="CC3399"/>
                </a:solidFill>
                <a:latin typeface="VNI-Avo" pitchFamily="2" charset="0"/>
              </a:rPr>
              <a:t>ngaøy</a:t>
            </a:r>
            <a:r>
              <a:rPr lang="en-US" sz="2000" b="1" dirty="0" smtClean="0">
                <a:solidFill>
                  <a:srgbClr val="CC3399"/>
                </a:solidFill>
                <a:latin typeface="VNI-Avo" pitchFamily="2" charset="0"/>
              </a:rPr>
              <a:t>.</a:t>
            </a:r>
            <a:endParaRPr lang="en-US" sz="2000" b="1" dirty="0">
              <a:solidFill>
                <a:srgbClr val="CC3399"/>
              </a:solidFill>
              <a:latin typeface="VNI-Avo" pitchFamily="2" charset="0"/>
            </a:endParaRPr>
          </a:p>
        </p:txBody>
      </p:sp>
      <p:sp>
        <p:nvSpPr>
          <p:cNvPr id="57" name="Rectangle 56"/>
          <p:cNvSpPr/>
          <p:nvPr/>
        </p:nvSpPr>
        <p:spPr>
          <a:xfrm>
            <a:off x="8625243" y="5052368"/>
            <a:ext cx="3430922" cy="5523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smtClean="0">
                <a:solidFill>
                  <a:schemeClr val="tx1"/>
                </a:solidFill>
                <a:latin typeface="VNI-Avo" pitchFamily="2" charset="0"/>
              </a:rPr>
              <a:t>: </a:t>
            </a:r>
            <a:r>
              <a:rPr lang="en-US" sz="2000" b="1" dirty="0" err="1" smtClean="0">
                <a:solidFill>
                  <a:srgbClr val="00B050"/>
                </a:solidFill>
                <a:latin typeface="VNI-Avo" pitchFamily="2" charset="0"/>
              </a:rPr>
              <a:t>laø</a:t>
            </a:r>
            <a:r>
              <a:rPr lang="en-US" sz="2000" b="1" dirty="0" smtClean="0">
                <a:solidFill>
                  <a:srgbClr val="00B050"/>
                </a:solidFill>
                <a:latin typeface="VNI-Avo" pitchFamily="2" charset="0"/>
              </a:rPr>
              <a:t> </a:t>
            </a:r>
            <a:r>
              <a:rPr lang="en-US" sz="2000" b="1" dirty="0" err="1" smtClean="0">
                <a:solidFill>
                  <a:srgbClr val="00B050"/>
                </a:solidFill>
                <a:latin typeface="VNI-Avo" pitchFamily="2" charset="0"/>
              </a:rPr>
              <a:t>noùi</a:t>
            </a:r>
            <a:r>
              <a:rPr lang="en-US" sz="2000" b="1" dirty="0" smtClean="0">
                <a:solidFill>
                  <a:srgbClr val="00B050"/>
                </a:solidFill>
                <a:latin typeface="VNI-Avo" pitchFamily="2" charset="0"/>
              </a:rPr>
              <a:t> </a:t>
            </a:r>
            <a:r>
              <a:rPr lang="en-US" sz="2000" b="1" dirty="0" err="1" smtClean="0">
                <a:solidFill>
                  <a:srgbClr val="00B050"/>
                </a:solidFill>
                <a:latin typeface="VNI-Avo" pitchFamily="2" charset="0"/>
              </a:rPr>
              <a:t>chuyeän</a:t>
            </a:r>
            <a:r>
              <a:rPr lang="en-US" sz="2000" b="1" dirty="0" smtClean="0">
                <a:solidFill>
                  <a:srgbClr val="00B050"/>
                </a:solidFill>
                <a:latin typeface="VNI-Avo" pitchFamily="2" charset="0"/>
              </a:rPr>
              <a:t> </a:t>
            </a:r>
            <a:r>
              <a:rPr lang="en-US" sz="2000" b="1" dirty="0" err="1" smtClean="0">
                <a:solidFill>
                  <a:srgbClr val="00B050"/>
                </a:solidFill>
                <a:latin typeface="VNI-Avo" pitchFamily="2" charset="0"/>
              </a:rPr>
              <a:t>vôùi</a:t>
            </a:r>
            <a:r>
              <a:rPr lang="en-US" sz="2000" b="1" dirty="0" smtClean="0">
                <a:solidFill>
                  <a:srgbClr val="00B050"/>
                </a:solidFill>
                <a:latin typeface="VNI-Avo" pitchFamily="2" charset="0"/>
              </a:rPr>
              <a:t> </a:t>
            </a:r>
            <a:r>
              <a:rPr lang="en-US" sz="2000" b="1" dirty="0" err="1" smtClean="0">
                <a:solidFill>
                  <a:srgbClr val="00B050"/>
                </a:solidFill>
                <a:latin typeface="VNI-Avo" pitchFamily="2" charset="0"/>
              </a:rPr>
              <a:t>nhau</a:t>
            </a:r>
            <a:r>
              <a:rPr lang="en-US" sz="2000" b="1" dirty="0" smtClean="0">
                <a:solidFill>
                  <a:srgbClr val="00B050"/>
                </a:solidFill>
                <a:latin typeface="VNI-Avo" pitchFamily="2" charset="0"/>
              </a:rPr>
              <a:t>.</a:t>
            </a:r>
            <a:endParaRPr lang="en-US" sz="2000" b="1" dirty="0">
              <a:solidFill>
                <a:srgbClr val="00B050"/>
              </a:solidFill>
              <a:latin typeface="VNI-Avo" pitchFamily="2" charset="0"/>
            </a:endParaRPr>
          </a:p>
        </p:txBody>
      </p:sp>
      <p:sp>
        <p:nvSpPr>
          <p:cNvPr id="46" name="Rectangle 45"/>
          <p:cNvSpPr/>
          <p:nvPr/>
        </p:nvSpPr>
        <p:spPr>
          <a:xfrm>
            <a:off x="8001000" y="1965957"/>
            <a:ext cx="1647569" cy="14556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smtClean="0">
                <a:solidFill>
                  <a:schemeClr val="tx1"/>
                </a:solidFill>
                <a:latin typeface="VNI-Avo" pitchFamily="2" charset="0"/>
              </a:rPr>
              <a:t>: </a:t>
            </a:r>
            <a:r>
              <a:rPr lang="en-US" sz="2000" b="1" dirty="0" err="1" smtClean="0">
                <a:solidFill>
                  <a:schemeClr val="tx1"/>
                </a:solidFill>
                <a:latin typeface="VNI-Avo" pitchFamily="2" charset="0"/>
              </a:rPr>
              <a:t>coøn</a:t>
            </a:r>
            <a:r>
              <a:rPr lang="en-US" sz="2000" b="1" dirty="0" smtClean="0">
                <a:solidFill>
                  <a:schemeClr val="tx1"/>
                </a:solidFill>
                <a:latin typeface="VNI-Avo" pitchFamily="2" charset="0"/>
              </a:rPr>
              <a:t> </a:t>
            </a:r>
            <a:r>
              <a:rPr lang="en-US" sz="2000" b="1" dirty="0" err="1" smtClean="0">
                <a:solidFill>
                  <a:schemeClr val="tx1"/>
                </a:solidFill>
                <a:latin typeface="VNI-Avo" pitchFamily="2" charset="0"/>
              </a:rPr>
              <a:t>goïi</a:t>
            </a:r>
            <a:r>
              <a:rPr lang="en-US" sz="2000" b="1" dirty="0" smtClean="0">
                <a:solidFill>
                  <a:schemeClr val="tx1"/>
                </a:solidFill>
                <a:latin typeface="VNI-Avo" pitchFamily="2" charset="0"/>
              </a:rPr>
              <a:t> </a:t>
            </a:r>
            <a:r>
              <a:rPr lang="en-US" sz="2000" b="1" dirty="0" err="1" smtClean="0">
                <a:solidFill>
                  <a:schemeClr val="tx1"/>
                </a:solidFill>
                <a:latin typeface="VNI-Avo" pitchFamily="2" charset="0"/>
              </a:rPr>
              <a:t>laø</a:t>
            </a:r>
            <a:r>
              <a:rPr lang="en-US" sz="2000" b="1" dirty="0" smtClean="0">
                <a:solidFill>
                  <a:schemeClr val="tx1"/>
                </a:solidFill>
                <a:latin typeface="VNI-Avo" pitchFamily="2" charset="0"/>
              </a:rPr>
              <a:t> </a:t>
            </a:r>
            <a:r>
              <a:rPr lang="en-US" sz="2000" b="1" dirty="0" err="1" smtClean="0">
                <a:solidFill>
                  <a:schemeClr val="tx1"/>
                </a:solidFill>
                <a:latin typeface="VNI-Avo" pitchFamily="2" charset="0"/>
              </a:rPr>
              <a:t>cuïc</a:t>
            </a:r>
            <a:r>
              <a:rPr lang="en-US" sz="2000" b="1" dirty="0" smtClean="0">
                <a:solidFill>
                  <a:schemeClr val="tx1"/>
                </a:solidFill>
                <a:latin typeface="VNI-Avo" pitchFamily="2" charset="0"/>
              </a:rPr>
              <a:t> </a:t>
            </a:r>
            <a:r>
              <a:rPr lang="en-US" sz="2000" b="1" dirty="0" err="1" smtClean="0">
                <a:solidFill>
                  <a:schemeClr val="tx1"/>
                </a:solidFill>
                <a:latin typeface="VNI-Avo" pitchFamily="2" charset="0"/>
              </a:rPr>
              <a:t>taåy</a:t>
            </a:r>
            <a:r>
              <a:rPr lang="en-US" sz="2000" b="1" dirty="0" smtClean="0">
                <a:solidFill>
                  <a:schemeClr val="tx1"/>
                </a:solidFill>
                <a:latin typeface="VNI-Avo" pitchFamily="2" charset="0"/>
              </a:rPr>
              <a:t>.</a:t>
            </a:r>
            <a:endParaRPr lang="en-US" sz="2000" b="1" dirty="0">
              <a:solidFill>
                <a:schemeClr val="tx1"/>
              </a:solidFill>
              <a:latin typeface="VNI-Avo" pitchFamily="2" charset="0"/>
            </a:endParaRPr>
          </a:p>
        </p:txBody>
      </p:sp>
    </p:spTree>
    <p:extLst>
      <p:ext uri="{BB962C8B-B14F-4D97-AF65-F5344CB8AC3E}">
        <p14:creationId xmlns:p14="http://schemas.microsoft.com/office/powerpoint/2010/main" val="1874378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0-#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0-#ppt_w/2"/>
                                          </p:val>
                                        </p:tav>
                                        <p:tav tm="100000">
                                          <p:val>
                                            <p:strVal val="#ppt_x"/>
                                          </p:val>
                                        </p:tav>
                                      </p:tavLst>
                                    </p:anim>
                                    <p:anim calcmode="lin" valueType="num">
                                      <p:cBhvr additive="base">
                                        <p:cTn id="14"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0-#ppt_w/2"/>
                                          </p:val>
                                        </p:tav>
                                        <p:tav tm="100000">
                                          <p:val>
                                            <p:strVal val="#ppt_x"/>
                                          </p:val>
                                        </p:tav>
                                      </p:tavLst>
                                    </p:anim>
                                    <p:anim calcmode="lin" valueType="num">
                                      <p:cBhvr additive="base">
                                        <p:cTn id="20"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grpId="0" nodeType="clickEffect">
                                  <p:stCondLst>
                                    <p:cond delay="0"/>
                                  </p:stCondLst>
                                  <p:iterate type="lt">
                                    <p:tmPct val="4000"/>
                                  </p:iterate>
                                  <p:childTnLst>
                                    <p:set>
                                      <p:cBhvr override="childStyle">
                                        <p:cTn id="24" dur="2500" fill="hold"/>
                                        <p:tgtEl>
                                          <p:spTgt spid="33"/>
                                        </p:tgtEl>
                                        <p:attrNameLst>
                                          <p:attrName>style.color</p:attrName>
                                        </p:attrNameLst>
                                      </p:cBhvr>
                                      <p:to>
                                        <p:clrVal>
                                          <a:srgbClr val="FF0000"/>
                                        </p:clrVal>
                                      </p:to>
                                    </p:set>
                                    <p:set>
                                      <p:cBhvr>
                                        <p:cTn id="25" dur="2500" fill="hold"/>
                                        <p:tgtEl>
                                          <p:spTgt spid="33"/>
                                        </p:tgtEl>
                                        <p:attrNameLst>
                                          <p:attrName>fillcolor</p:attrName>
                                        </p:attrNameLst>
                                      </p:cBhvr>
                                      <p:to>
                                        <p:clrVal>
                                          <a:srgbClr val="FF0000"/>
                                        </p:clrVal>
                                      </p:to>
                                    </p:set>
                                    <p:set>
                                      <p:cBhvr>
                                        <p:cTn id="26" dur="2500" fill="hold"/>
                                        <p:tgtEl>
                                          <p:spTgt spid="33"/>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16" presetClass="emph" presetSubtype="0" fill="hold" grpId="0" nodeType="clickEffect">
                                  <p:stCondLst>
                                    <p:cond delay="0"/>
                                  </p:stCondLst>
                                  <p:iterate type="lt">
                                    <p:tmPct val="4000"/>
                                  </p:iterate>
                                  <p:childTnLst>
                                    <p:set>
                                      <p:cBhvr override="childStyle">
                                        <p:cTn id="30" dur="2500" fill="hold"/>
                                        <p:tgtEl>
                                          <p:spTgt spid="39"/>
                                        </p:tgtEl>
                                        <p:attrNameLst>
                                          <p:attrName>style.color</p:attrName>
                                        </p:attrNameLst>
                                      </p:cBhvr>
                                      <p:to>
                                        <p:clrVal>
                                          <a:srgbClr val="FF0000"/>
                                        </p:clrVal>
                                      </p:to>
                                    </p:set>
                                    <p:set>
                                      <p:cBhvr>
                                        <p:cTn id="31" dur="2500" fill="hold"/>
                                        <p:tgtEl>
                                          <p:spTgt spid="39"/>
                                        </p:tgtEl>
                                        <p:attrNameLst>
                                          <p:attrName>fillcolor</p:attrName>
                                        </p:attrNameLst>
                                      </p:cBhvr>
                                      <p:to>
                                        <p:clrVal>
                                          <a:srgbClr val="FF0000"/>
                                        </p:clrVal>
                                      </p:to>
                                    </p:set>
                                    <p:set>
                                      <p:cBhvr>
                                        <p:cTn id="32" dur="2500" fill="hold"/>
                                        <p:tgtEl>
                                          <p:spTgt spid="39"/>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16" presetClass="emph" presetSubtype="0" fill="hold" grpId="0" nodeType="clickEffect">
                                  <p:stCondLst>
                                    <p:cond delay="0"/>
                                  </p:stCondLst>
                                  <p:iterate type="lt">
                                    <p:tmPct val="4000"/>
                                  </p:iterate>
                                  <p:childTnLst>
                                    <p:set>
                                      <p:cBhvr override="childStyle">
                                        <p:cTn id="36" dur="2500" fill="hold"/>
                                        <p:tgtEl>
                                          <p:spTgt spid="35"/>
                                        </p:tgtEl>
                                        <p:attrNameLst>
                                          <p:attrName>style.color</p:attrName>
                                        </p:attrNameLst>
                                      </p:cBhvr>
                                      <p:to>
                                        <p:clrVal>
                                          <a:srgbClr val="CC3399"/>
                                        </p:clrVal>
                                      </p:to>
                                    </p:set>
                                    <p:set>
                                      <p:cBhvr>
                                        <p:cTn id="37" dur="2500" fill="hold"/>
                                        <p:tgtEl>
                                          <p:spTgt spid="35"/>
                                        </p:tgtEl>
                                        <p:attrNameLst>
                                          <p:attrName>fillcolor</p:attrName>
                                        </p:attrNameLst>
                                      </p:cBhvr>
                                      <p:to>
                                        <p:clrVal>
                                          <a:srgbClr val="CC3399"/>
                                        </p:clrVal>
                                      </p:to>
                                    </p:set>
                                    <p:set>
                                      <p:cBhvr>
                                        <p:cTn id="38" dur="2500" fill="hold"/>
                                        <p:tgtEl>
                                          <p:spTgt spid="35"/>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16" presetClass="emph" presetSubtype="0" fill="hold" grpId="0" nodeType="clickEffect">
                                  <p:stCondLst>
                                    <p:cond delay="0"/>
                                  </p:stCondLst>
                                  <p:iterate type="lt">
                                    <p:tmPct val="4000"/>
                                  </p:iterate>
                                  <p:childTnLst>
                                    <p:set>
                                      <p:cBhvr override="childStyle">
                                        <p:cTn id="42" dur="500" fill="hold"/>
                                        <p:tgtEl>
                                          <p:spTgt spid="42"/>
                                        </p:tgtEl>
                                        <p:attrNameLst>
                                          <p:attrName>style.color</p:attrName>
                                        </p:attrNameLst>
                                      </p:cBhvr>
                                      <p:to>
                                        <p:clrVal>
                                          <a:srgbClr val="CC3399"/>
                                        </p:clrVal>
                                      </p:to>
                                    </p:set>
                                    <p:set>
                                      <p:cBhvr>
                                        <p:cTn id="43" dur="500" fill="hold"/>
                                        <p:tgtEl>
                                          <p:spTgt spid="42"/>
                                        </p:tgtEl>
                                        <p:attrNameLst>
                                          <p:attrName>fillcolor</p:attrName>
                                        </p:attrNameLst>
                                      </p:cBhvr>
                                      <p:to>
                                        <p:clrVal>
                                          <a:srgbClr val="CC3399"/>
                                        </p:clrVal>
                                      </p:to>
                                    </p:set>
                                    <p:set>
                                      <p:cBhvr>
                                        <p:cTn id="44" dur="500" fill="hold"/>
                                        <p:tgtEl>
                                          <p:spTgt spid="42"/>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16" presetClass="emph" presetSubtype="0" fill="hold" grpId="0" nodeType="clickEffect">
                                  <p:stCondLst>
                                    <p:cond delay="0"/>
                                  </p:stCondLst>
                                  <p:iterate type="lt">
                                    <p:tmPct val="4000"/>
                                  </p:iterate>
                                  <p:childTnLst>
                                    <p:set>
                                      <p:cBhvr override="childStyle">
                                        <p:cTn id="48" dur="2500" fill="hold"/>
                                        <p:tgtEl>
                                          <p:spTgt spid="36"/>
                                        </p:tgtEl>
                                        <p:attrNameLst>
                                          <p:attrName>style.color</p:attrName>
                                        </p:attrNameLst>
                                      </p:cBhvr>
                                      <p:to>
                                        <p:clrVal>
                                          <a:srgbClr val="CC3399"/>
                                        </p:clrVal>
                                      </p:to>
                                    </p:set>
                                    <p:set>
                                      <p:cBhvr>
                                        <p:cTn id="49" dur="2500" fill="hold"/>
                                        <p:tgtEl>
                                          <p:spTgt spid="36"/>
                                        </p:tgtEl>
                                        <p:attrNameLst>
                                          <p:attrName>fillcolor</p:attrName>
                                        </p:attrNameLst>
                                      </p:cBhvr>
                                      <p:to>
                                        <p:clrVal>
                                          <a:srgbClr val="CC3399"/>
                                        </p:clrVal>
                                      </p:to>
                                    </p:set>
                                    <p:set>
                                      <p:cBhvr>
                                        <p:cTn id="50" dur="2500" fill="hold"/>
                                        <p:tgtEl>
                                          <p:spTgt spid="36"/>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16" presetClass="emph" presetSubtype="0" fill="hold" nodeType="clickEffect">
                                  <p:stCondLst>
                                    <p:cond delay="0"/>
                                  </p:stCondLst>
                                  <p:iterate type="lt">
                                    <p:tmPct val="4000"/>
                                  </p:iterate>
                                  <p:childTnLst>
                                    <p:set>
                                      <p:cBhvr override="childStyle">
                                        <p:cTn id="54" dur="2500" fill="hold"/>
                                        <p:tgtEl>
                                          <p:spTgt spid="70">
                                            <p:txEl>
                                              <p:pRg st="0" end="0"/>
                                            </p:txEl>
                                          </p:spTgt>
                                        </p:tgtEl>
                                        <p:attrNameLst>
                                          <p:attrName>style.color</p:attrName>
                                        </p:attrNameLst>
                                      </p:cBhvr>
                                      <p:to>
                                        <p:clrVal>
                                          <a:srgbClr val="CC3399"/>
                                        </p:clrVal>
                                      </p:to>
                                    </p:set>
                                    <p:set>
                                      <p:cBhvr>
                                        <p:cTn id="55" dur="2500" fill="hold"/>
                                        <p:tgtEl>
                                          <p:spTgt spid="70">
                                            <p:txEl>
                                              <p:pRg st="0" end="0"/>
                                            </p:txEl>
                                          </p:spTgt>
                                        </p:tgtEl>
                                        <p:attrNameLst>
                                          <p:attrName>fillcolor</p:attrName>
                                        </p:attrNameLst>
                                      </p:cBhvr>
                                      <p:to>
                                        <p:clrVal>
                                          <a:srgbClr val="CC3399"/>
                                        </p:clrVal>
                                      </p:to>
                                    </p:set>
                                    <p:set>
                                      <p:cBhvr>
                                        <p:cTn id="56" dur="2500" fill="hold"/>
                                        <p:tgtEl>
                                          <p:spTgt spid="70">
                                            <p:txEl>
                                              <p:pRg st="0" end="0"/>
                                            </p:txEl>
                                          </p:spTgt>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16" presetClass="emph" presetSubtype="0" fill="hold" grpId="0" nodeType="clickEffect">
                                  <p:stCondLst>
                                    <p:cond delay="0"/>
                                  </p:stCondLst>
                                  <p:iterate type="lt">
                                    <p:tmPct val="4000"/>
                                  </p:iterate>
                                  <p:childTnLst>
                                    <p:set>
                                      <p:cBhvr override="childStyle">
                                        <p:cTn id="60" dur="2500" fill="hold"/>
                                        <p:tgtEl>
                                          <p:spTgt spid="37"/>
                                        </p:tgtEl>
                                        <p:attrNameLst>
                                          <p:attrName>style.color</p:attrName>
                                        </p:attrNameLst>
                                      </p:cBhvr>
                                      <p:to>
                                        <p:clrVal>
                                          <a:srgbClr val="CC3399"/>
                                        </p:clrVal>
                                      </p:to>
                                    </p:set>
                                    <p:set>
                                      <p:cBhvr>
                                        <p:cTn id="61" dur="2500" fill="hold"/>
                                        <p:tgtEl>
                                          <p:spTgt spid="37"/>
                                        </p:tgtEl>
                                        <p:attrNameLst>
                                          <p:attrName>fillcolor</p:attrName>
                                        </p:attrNameLst>
                                      </p:cBhvr>
                                      <p:to>
                                        <p:clrVal>
                                          <a:srgbClr val="CC3399"/>
                                        </p:clrVal>
                                      </p:to>
                                    </p:set>
                                    <p:set>
                                      <p:cBhvr>
                                        <p:cTn id="62" dur="2500" fill="hold"/>
                                        <p:tgtEl>
                                          <p:spTgt spid="37"/>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16" presetClass="emph" presetSubtype="0" fill="hold" grpId="0" nodeType="clickEffect">
                                  <p:stCondLst>
                                    <p:cond delay="0"/>
                                  </p:stCondLst>
                                  <p:iterate type="lt">
                                    <p:tmPct val="4000"/>
                                  </p:iterate>
                                  <p:childTnLst>
                                    <p:set>
                                      <p:cBhvr override="childStyle">
                                        <p:cTn id="66" dur="2500" fill="hold"/>
                                        <p:tgtEl>
                                          <p:spTgt spid="71"/>
                                        </p:tgtEl>
                                        <p:attrNameLst>
                                          <p:attrName>style.color</p:attrName>
                                        </p:attrNameLst>
                                      </p:cBhvr>
                                      <p:to>
                                        <p:clrVal>
                                          <a:srgbClr val="CC3399"/>
                                        </p:clrVal>
                                      </p:to>
                                    </p:set>
                                    <p:set>
                                      <p:cBhvr>
                                        <p:cTn id="67" dur="2500" fill="hold"/>
                                        <p:tgtEl>
                                          <p:spTgt spid="71"/>
                                        </p:tgtEl>
                                        <p:attrNameLst>
                                          <p:attrName>fillcolor</p:attrName>
                                        </p:attrNameLst>
                                      </p:cBhvr>
                                      <p:to>
                                        <p:clrVal>
                                          <a:srgbClr val="CC3399"/>
                                        </p:clrVal>
                                      </p:to>
                                    </p:set>
                                    <p:set>
                                      <p:cBhvr>
                                        <p:cTn id="68" dur="2500" fill="hold"/>
                                        <p:tgtEl>
                                          <p:spTgt spid="71"/>
                                        </p:tgtEl>
                                        <p:attrNameLst>
                                          <p:attrName>fill.type</p:attrName>
                                        </p:attrNameLst>
                                      </p:cBhvr>
                                      <p:to>
                                        <p:strVal val="solid"/>
                                      </p:to>
                                    </p:set>
                                  </p:childTnLst>
                                </p:cTn>
                              </p:par>
                            </p:childTnLst>
                          </p:cTn>
                        </p:par>
                      </p:childTnLst>
                    </p:cTn>
                  </p:par>
                  <p:par>
                    <p:cTn id="69" fill="hold">
                      <p:stCondLst>
                        <p:cond delay="indefinite"/>
                      </p:stCondLst>
                      <p:childTnLst>
                        <p:par>
                          <p:cTn id="70" fill="hold">
                            <p:stCondLst>
                              <p:cond delay="0"/>
                            </p:stCondLst>
                            <p:childTnLst>
                              <p:par>
                                <p:cTn id="71" presetID="16" presetClass="emph" presetSubtype="0" fill="hold" grpId="0" nodeType="clickEffect">
                                  <p:stCondLst>
                                    <p:cond delay="0"/>
                                  </p:stCondLst>
                                  <p:iterate type="lt">
                                    <p:tmPct val="4000"/>
                                  </p:iterate>
                                  <p:childTnLst>
                                    <p:set>
                                      <p:cBhvr override="childStyle">
                                        <p:cTn id="72" dur="2500" fill="hold"/>
                                        <p:tgtEl>
                                          <p:spTgt spid="38"/>
                                        </p:tgtEl>
                                        <p:attrNameLst>
                                          <p:attrName>style.color</p:attrName>
                                        </p:attrNameLst>
                                      </p:cBhvr>
                                      <p:to>
                                        <p:clrVal>
                                          <a:srgbClr val="CC3399"/>
                                        </p:clrVal>
                                      </p:to>
                                    </p:set>
                                    <p:set>
                                      <p:cBhvr>
                                        <p:cTn id="73" dur="2500" fill="hold"/>
                                        <p:tgtEl>
                                          <p:spTgt spid="38"/>
                                        </p:tgtEl>
                                        <p:attrNameLst>
                                          <p:attrName>fillcolor</p:attrName>
                                        </p:attrNameLst>
                                      </p:cBhvr>
                                      <p:to>
                                        <p:clrVal>
                                          <a:srgbClr val="CC3399"/>
                                        </p:clrVal>
                                      </p:to>
                                    </p:set>
                                    <p:set>
                                      <p:cBhvr>
                                        <p:cTn id="74" dur="2500" fill="hold"/>
                                        <p:tgtEl>
                                          <p:spTgt spid="38"/>
                                        </p:tgtEl>
                                        <p:attrNameLst>
                                          <p:attrName>fill.type</p:attrName>
                                        </p:attrNameLst>
                                      </p:cBhvr>
                                      <p:to>
                                        <p:strVal val="solid"/>
                                      </p:to>
                                    </p:set>
                                  </p:childTnLst>
                                </p:cTn>
                              </p:par>
                            </p:childTnLst>
                          </p:cTn>
                        </p:par>
                      </p:childTnLst>
                    </p:cTn>
                  </p:par>
                  <p:par>
                    <p:cTn id="75" fill="hold">
                      <p:stCondLst>
                        <p:cond delay="indefinite"/>
                      </p:stCondLst>
                      <p:childTnLst>
                        <p:par>
                          <p:cTn id="76" fill="hold">
                            <p:stCondLst>
                              <p:cond delay="0"/>
                            </p:stCondLst>
                            <p:childTnLst>
                              <p:par>
                                <p:cTn id="77" presetID="16" presetClass="emph" presetSubtype="0" fill="hold" grpId="0" nodeType="clickEffect">
                                  <p:stCondLst>
                                    <p:cond delay="0"/>
                                  </p:stCondLst>
                                  <p:iterate type="lt">
                                    <p:tmPct val="4000"/>
                                  </p:iterate>
                                  <p:childTnLst>
                                    <p:set>
                                      <p:cBhvr override="childStyle">
                                        <p:cTn id="78" dur="500" fill="hold"/>
                                        <p:tgtEl>
                                          <p:spTgt spid="72"/>
                                        </p:tgtEl>
                                        <p:attrNameLst>
                                          <p:attrName>style.color</p:attrName>
                                        </p:attrNameLst>
                                      </p:cBhvr>
                                      <p:to>
                                        <p:clrVal>
                                          <a:srgbClr val="CC3399"/>
                                        </p:clrVal>
                                      </p:to>
                                    </p:set>
                                    <p:set>
                                      <p:cBhvr>
                                        <p:cTn id="79" dur="500" fill="hold"/>
                                        <p:tgtEl>
                                          <p:spTgt spid="72"/>
                                        </p:tgtEl>
                                        <p:attrNameLst>
                                          <p:attrName>fillcolor</p:attrName>
                                        </p:attrNameLst>
                                      </p:cBhvr>
                                      <p:to>
                                        <p:clrVal>
                                          <a:srgbClr val="CC3399"/>
                                        </p:clrVal>
                                      </p:to>
                                    </p:set>
                                    <p:set>
                                      <p:cBhvr>
                                        <p:cTn id="80" dur="500" fill="hold"/>
                                        <p:tgtEl>
                                          <p:spTgt spid="72"/>
                                        </p:tgtEl>
                                        <p:attrNameLst>
                                          <p:attrName>fill.type</p:attrName>
                                        </p:attrNameLst>
                                      </p:cBhvr>
                                      <p:to>
                                        <p:strVal val="solid"/>
                                      </p:to>
                                    </p:se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barn(inVertical)">
                                      <p:cBhvr>
                                        <p:cTn id="85" dur="2500"/>
                                        <p:tgtEl>
                                          <p:spTgt spid="51"/>
                                        </p:tgtEl>
                                      </p:cBhvr>
                                    </p:animEffect>
                                  </p:childTnLst>
                                </p:cTn>
                              </p:par>
                            </p:childTnLst>
                          </p:cTn>
                        </p:par>
                      </p:childTnLst>
                    </p:cTn>
                  </p:par>
                  <p:par>
                    <p:cTn id="86" fill="hold">
                      <p:stCondLst>
                        <p:cond delay="indefinite"/>
                      </p:stCondLst>
                      <p:childTnLst>
                        <p:par>
                          <p:cTn id="87" fill="hold">
                            <p:stCondLst>
                              <p:cond delay="0"/>
                            </p:stCondLst>
                            <p:childTnLst>
                              <p:par>
                                <p:cTn id="88" presetID="42" presetClass="path" presetSubtype="0" accel="50000" decel="50000" fill="hold" grpId="1" nodeType="clickEffect">
                                  <p:stCondLst>
                                    <p:cond delay="0"/>
                                  </p:stCondLst>
                                  <p:childTnLst>
                                    <p:animMotion origin="layout" path="M 3.125E-6 3.33333E-6 L 0.34114 0.01319 " pathEditMode="relative" rAng="0" ptsTypes="AA">
                                      <p:cBhvr>
                                        <p:cTn id="89" dur="2500" fill="hold"/>
                                        <p:tgtEl>
                                          <p:spTgt spid="51"/>
                                        </p:tgtEl>
                                        <p:attrNameLst>
                                          <p:attrName>ppt_x</p:attrName>
                                          <p:attrName>ppt_y</p:attrName>
                                        </p:attrNameLst>
                                      </p:cBhvr>
                                      <p:rCtr x="17057" y="648"/>
                                    </p:animMotion>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54"/>
                                        </p:tgtEl>
                                        <p:attrNameLst>
                                          <p:attrName>style.visibility</p:attrName>
                                        </p:attrNameLst>
                                      </p:cBhvr>
                                      <p:to>
                                        <p:strVal val="visible"/>
                                      </p:to>
                                    </p:set>
                                    <p:animEffect transition="in" filter="barn(inVertical)">
                                      <p:cBhvr>
                                        <p:cTn id="94" dur="500"/>
                                        <p:tgtEl>
                                          <p:spTgt spid="54"/>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barn(inVertical)">
                                      <p:cBhvr>
                                        <p:cTn id="99" dur="2500"/>
                                        <p:tgtEl>
                                          <p:spTgt spid="40"/>
                                        </p:tgtEl>
                                      </p:cBhvr>
                                    </p:animEffect>
                                  </p:childTnLst>
                                </p:cTn>
                              </p:par>
                            </p:childTnLst>
                          </p:cTn>
                        </p:par>
                      </p:childTnLst>
                    </p:cTn>
                  </p:par>
                  <p:par>
                    <p:cTn id="100" fill="hold">
                      <p:stCondLst>
                        <p:cond delay="indefinite"/>
                      </p:stCondLst>
                      <p:childTnLst>
                        <p:par>
                          <p:cTn id="101" fill="hold">
                            <p:stCondLst>
                              <p:cond delay="0"/>
                            </p:stCondLst>
                            <p:childTnLst>
                              <p:par>
                                <p:cTn id="102" presetID="42" presetClass="path" presetSubtype="0" accel="50000" decel="50000" fill="hold" grpId="1" nodeType="clickEffect">
                                  <p:stCondLst>
                                    <p:cond delay="0"/>
                                  </p:stCondLst>
                                  <p:childTnLst>
                                    <p:animMotion origin="layout" path="M -1.66667E-6 -2.96296E-6 L 0.33646 0.0257 " pathEditMode="relative" rAng="0" ptsTypes="AA">
                                      <p:cBhvr>
                                        <p:cTn id="103" dur="2500" fill="hold"/>
                                        <p:tgtEl>
                                          <p:spTgt spid="40"/>
                                        </p:tgtEl>
                                        <p:attrNameLst>
                                          <p:attrName>ppt_x</p:attrName>
                                          <p:attrName>ppt_y</p:attrName>
                                        </p:attrNameLst>
                                      </p:cBhvr>
                                      <p:rCtr x="16823" y="1273"/>
                                    </p:animMotion>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grpId="0" nodeType="clickEffect">
                                  <p:stCondLst>
                                    <p:cond delay="0"/>
                                  </p:stCondLst>
                                  <p:childTnLst>
                                    <p:set>
                                      <p:cBhvr>
                                        <p:cTn id="107" dur="1" fill="hold">
                                          <p:stCondLst>
                                            <p:cond delay="0"/>
                                          </p:stCondLst>
                                        </p:cTn>
                                        <p:tgtEl>
                                          <p:spTgt spid="46"/>
                                        </p:tgtEl>
                                        <p:attrNameLst>
                                          <p:attrName>style.visibility</p:attrName>
                                        </p:attrNameLst>
                                      </p:cBhvr>
                                      <p:to>
                                        <p:strVal val="visible"/>
                                      </p:to>
                                    </p:set>
                                    <p:animEffect transition="in" filter="barn(inVertical)">
                                      <p:cBhvr>
                                        <p:cTn id="108" dur="500"/>
                                        <p:tgtEl>
                                          <p:spTgt spid="46"/>
                                        </p:tgtEl>
                                      </p:cBhvr>
                                    </p:animEffect>
                                  </p:childTnLst>
                                </p:cTn>
                              </p:par>
                              <p:par>
                                <p:cTn id="109" presetID="16" presetClass="entr" presetSubtype="21" fill="hold" nodeType="withEffect">
                                  <p:stCondLst>
                                    <p:cond delay="0"/>
                                  </p:stCondLst>
                                  <p:childTnLst>
                                    <p:set>
                                      <p:cBhvr>
                                        <p:cTn id="110" dur="1" fill="hold">
                                          <p:stCondLst>
                                            <p:cond delay="0"/>
                                          </p:stCondLst>
                                        </p:cTn>
                                        <p:tgtEl>
                                          <p:spTgt spid="4116"/>
                                        </p:tgtEl>
                                        <p:attrNameLst>
                                          <p:attrName>style.visibility</p:attrName>
                                        </p:attrNameLst>
                                      </p:cBhvr>
                                      <p:to>
                                        <p:strVal val="visible"/>
                                      </p:to>
                                    </p:set>
                                    <p:animEffect transition="in" filter="barn(inVertical)">
                                      <p:cBhvr>
                                        <p:cTn id="111" dur="500"/>
                                        <p:tgtEl>
                                          <p:spTgt spid="4116"/>
                                        </p:tgtEl>
                                      </p:cBhvr>
                                    </p:animEffect>
                                  </p:childTnLst>
                                </p:cTn>
                              </p:par>
                            </p:childTnLst>
                          </p:cTn>
                        </p:par>
                      </p:childTnLst>
                    </p:cTn>
                  </p:par>
                  <p:par>
                    <p:cTn id="112" fill="hold">
                      <p:stCondLst>
                        <p:cond delay="indefinite"/>
                      </p:stCondLst>
                      <p:childTnLst>
                        <p:par>
                          <p:cTn id="113" fill="hold">
                            <p:stCondLst>
                              <p:cond delay="0"/>
                            </p:stCondLst>
                            <p:childTnLst>
                              <p:par>
                                <p:cTn id="114" presetID="16" presetClass="emph" presetSubtype="0" fill="hold" grpId="0" nodeType="clickEffect">
                                  <p:stCondLst>
                                    <p:cond delay="0"/>
                                  </p:stCondLst>
                                  <p:iterate type="lt">
                                    <p:tmPct val="4000"/>
                                  </p:iterate>
                                  <p:childTnLst>
                                    <p:set>
                                      <p:cBhvr override="childStyle">
                                        <p:cTn id="115" dur="2500" fill="hold"/>
                                        <p:tgtEl>
                                          <p:spTgt spid="41"/>
                                        </p:tgtEl>
                                        <p:attrNameLst>
                                          <p:attrName>style.color</p:attrName>
                                        </p:attrNameLst>
                                      </p:cBhvr>
                                      <p:to>
                                        <p:clrVal>
                                          <a:srgbClr val="00B050"/>
                                        </p:clrVal>
                                      </p:to>
                                    </p:set>
                                    <p:set>
                                      <p:cBhvr>
                                        <p:cTn id="116" dur="2500" fill="hold"/>
                                        <p:tgtEl>
                                          <p:spTgt spid="41"/>
                                        </p:tgtEl>
                                        <p:attrNameLst>
                                          <p:attrName>fillcolor</p:attrName>
                                        </p:attrNameLst>
                                      </p:cBhvr>
                                      <p:to>
                                        <p:clrVal>
                                          <a:srgbClr val="00B050"/>
                                        </p:clrVal>
                                      </p:to>
                                    </p:set>
                                    <p:set>
                                      <p:cBhvr>
                                        <p:cTn id="117" dur="2500" fill="hold"/>
                                        <p:tgtEl>
                                          <p:spTgt spid="41"/>
                                        </p:tgtEl>
                                        <p:attrNameLst>
                                          <p:attrName>fill.type</p:attrName>
                                        </p:attrNameLst>
                                      </p:cBhvr>
                                      <p:to>
                                        <p:strVal val="solid"/>
                                      </p:to>
                                    </p:set>
                                  </p:childTnLst>
                                </p:cTn>
                              </p:par>
                            </p:childTnLst>
                          </p:cTn>
                        </p:par>
                      </p:childTnLst>
                    </p:cTn>
                  </p:par>
                  <p:par>
                    <p:cTn id="118" fill="hold">
                      <p:stCondLst>
                        <p:cond delay="indefinite"/>
                      </p:stCondLst>
                      <p:childTnLst>
                        <p:par>
                          <p:cTn id="119" fill="hold">
                            <p:stCondLst>
                              <p:cond delay="0"/>
                            </p:stCondLst>
                            <p:childTnLst>
                              <p:par>
                                <p:cTn id="120" presetID="16" presetClass="emph" presetSubtype="0" fill="hold" grpId="0" nodeType="clickEffect">
                                  <p:stCondLst>
                                    <p:cond delay="0"/>
                                  </p:stCondLst>
                                  <p:iterate type="lt">
                                    <p:tmPct val="4000"/>
                                  </p:iterate>
                                  <p:childTnLst>
                                    <p:set>
                                      <p:cBhvr override="childStyle">
                                        <p:cTn id="121" dur="2500" fill="hold"/>
                                        <p:tgtEl>
                                          <p:spTgt spid="47"/>
                                        </p:tgtEl>
                                        <p:attrNameLst>
                                          <p:attrName>style.color</p:attrName>
                                        </p:attrNameLst>
                                      </p:cBhvr>
                                      <p:to>
                                        <p:clrVal>
                                          <a:srgbClr val="00B050"/>
                                        </p:clrVal>
                                      </p:to>
                                    </p:set>
                                    <p:set>
                                      <p:cBhvr>
                                        <p:cTn id="122" dur="2500" fill="hold"/>
                                        <p:tgtEl>
                                          <p:spTgt spid="47"/>
                                        </p:tgtEl>
                                        <p:attrNameLst>
                                          <p:attrName>fillcolor</p:attrName>
                                        </p:attrNameLst>
                                      </p:cBhvr>
                                      <p:to>
                                        <p:clrVal>
                                          <a:srgbClr val="00B050"/>
                                        </p:clrVal>
                                      </p:to>
                                    </p:set>
                                    <p:set>
                                      <p:cBhvr>
                                        <p:cTn id="123" dur="2500" fill="hold"/>
                                        <p:tgtEl>
                                          <p:spTgt spid="47"/>
                                        </p:tgtEl>
                                        <p:attrNameLst>
                                          <p:attrName>fill.type</p:attrName>
                                        </p:attrNameLst>
                                      </p:cBhvr>
                                      <p:to>
                                        <p:strVal val="solid"/>
                                      </p:to>
                                    </p:set>
                                  </p:childTnLst>
                                </p:cTn>
                              </p:par>
                            </p:childTnLst>
                          </p:cTn>
                        </p:par>
                      </p:childTnLst>
                    </p:cTn>
                  </p:par>
                  <p:par>
                    <p:cTn id="124" fill="hold">
                      <p:stCondLst>
                        <p:cond delay="indefinite"/>
                      </p:stCondLst>
                      <p:childTnLst>
                        <p:par>
                          <p:cTn id="125" fill="hold">
                            <p:stCondLst>
                              <p:cond delay="0"/>
                            </p:stCondLst>
                            <p:childTnLst>
                              <p:par>
                                <p:cTn id="126" presetID="16" presetClass="emph" presetSubtype="0" fill="hold" grpId="0" nodeType="clickEffect">
                                  <p:stCondLst>
                                    <p:cond delay="0"/>
                                  </p:stCondLst>
                                  <p:iterate type="lt">
                                    <p:tmPct val="4000"/>
                                  </p:iterate>
                                  <p:childTnLst>
                                    <p:set>
                                      <p:cBhvr override="childStyle">
                                        <p:cTn id="127" dur="2500" fill="hold"/>
                                        <p:tgtEl>
                                          <p:spTgt spid="43"/>
                                        </p:tgtEl>
                                        <p:attrNameLst>
                                          <p:attrName>style.color</p:attrName>
                                        </p:attrNameLst>
                                      </p:cBhvr>
                                      <p:to>
                                        <p:clrVal>
                                          <a:srgbClr val="00B050"/>
                                        </p:clrVal>
                                      </p:to>
                                    </p:set>
                                    <p:set>
                                      <p:cBhvr>
                                        <p:cTn id="128" dur="2500" fill="hold"/>
                                        <p:tgtEl>
                                          <p:spTgt spid="43"/>
                                        </p:tgtEl>
                                        <p:attrNameLst>
                                          <p:attrName>fillcolor</p:attrName>
                                        </p:attrNameLst>
                                      </p:cBhvr>
                                      <p:to>
                                        <p:clrVal>
                                          <a:srgbClr val="00B050"/>
                                        </p:clrVal>
                                      </p:to>
                                    </p:set>
                                    <p:set>
                                      <p:cBhvr>
                                        <p:cTn id="129" dur="2500" fill="hold"/>
                                        <p:tgtEl>
                                          <p:spTgt spid="43"/>
                                        </p:tgtEl>
                                        <p:attrNameLst>
                                          <p:attrName>fill.type</p:attrName>
                                        </p:attrNameLst>
                                      </p:cBhvr>
                                      <p:to>
                                        <p:strVal val="solid"/>
                                      </p:to>
                                    </p:set>
                                  </p:childTnLst>
                                </p:cTn>
                              </p:par>
                            </p:childTnLst>
                          </p:cTn>
                        </p:par>
                      </p:childTnLst>
                    </p:cTn>
                  </p:par>
                  <p:par>
                    <p:cTn id="130" fill="hold">
                      <p:stCondLst>
                        <p:cond delay="indefinite"/>
                      </p:stCondLst>
                      <p:childTnLst>
                        <p:par>
                          <p:cTn id="131" fill="hold">
                            <p:stCondLst>
                              <p:cond delay="0"/>
                            </p:stCondLst>
                            <p:childTnLst>
                              <p:par>
                                <p:cTn id="132" presetID="16" presetClass="emph" presetSubtype="0" fill="hold" grpId="0" nodeType="clickEffect">
                                  <p:stCondLst>
                                    <p:cond delay="0"/>
                                  </p:stCondLst>
                                  <p:iterate type="lt">
                                    <p:tmPct val="4000"/>
                                  </p:iterate>
                                  <p:childTnLst>
                                    <p:set>
                                      <p:cBhvr override="childStyle">
                                        <p:cTn id="133" dur="2500" fill="hold"/>
                                        <p:tgtEl>
                                          <p:spTgt spid="74"/>
                                        </p:tgtEl>
                                        <p:attrNameLst>
                                          <p:attrName>style.color</p:attrName>
                                        </p:attrNameLst>
                                      </p:cBhvr>
                                      <p:to>
                                        <p:clrVal>
                                          <a:srgbClr val="00B050"/>
                                        </p:clrVal>
                                      </p:to>
                                    </p:set>
                                    <p:set>
                                      <p:cBhvr>
                                        <p:cTn id="134" dur="2500" fill="hold"/>
                                        <p:tgtEl>
                                          <p:spTgt spid="74"/>
                                        </p:tgtEl>
                                        <p:attrNameLst>
                                          <p:attrName>fillcolor</p:attrName>
                                        </p:attrNameLst>
                                      </p:cBhvr>
                                      <p:to>
                                        <p:clrVal>
                                          <a:srgbClr val="00B050"/>
                                        </p:clrVal>
                                      </p:to>
                                    </p:set>
                                    <p:set>
                                      <p:cBhvr>
                                        <p:cTn id="135" dur="2500" fill="hold"/>
                                        <p:tgtEl>
                                          <p:spTgt spid="74"/>
                                        </p:tgtEl>
                                        <p:attrNameLst>
                                          <p:attrName>fill.type</p:attrName>
                                        </p:attrNameLst>
                                      </p:cBhvr>
                                      <p:to>
                                        <p:strVal val="solid"/>
                                      </p:to>
                                    </p:set>
                                  </p:childTnLst>
                                </p:cTn>
                              </p:par>
                            </p:childTnLst>
                          </p:cTn>
                        </p:par>
                      </p:childTnLst>
                    </p:cTn>
                  </p:par>
                  <p:par>
                    <p:cTn id="136" fill="hold">
                      <p:stCondLst>
                        <p:cond delay="indefinite"/>
                      </p:stCondLst>
                      <p:childTnLst>
                        <p:par>
                          <p:cTn id="137" fill="hold">
                            <p:stCondLst>
                              <p:cond delay="0"/>
                            </p:stCondLst>
                            <p:childTnLst>
                              <p:par>
                                <p:cTn id="138" presetID="16" presetClass="emph" presetSubtype="0" fill="hold" grpId="0" nodeType="clickEffect">
                                  <p:stCondLst>
                                    <p:cond delay="0"/>
                                  </p:stCondLst>
                                  <p:iterate type="lt">
                                    <p:tmPct val="4000"/>
                                  </p:iterate>
                                  <p:childTnLst>
                                    <p:set>
                                      <p:cBhvr override="childStyle">
                                        <p:cTn id="139" dur="2500" fill="hold"/>
                                        <p:tgtEl>
                                          <p:spTgt spid="44"/>
                                        </p:tgtEl>
                                        <p:attrNameLst>
                                          <p:attrName>style.color</p:attrName>
                                        </p:attrNameLst>
                                      </p:cBhvr>
                                      <p:to>
                                        <p:clrVal>
                                          <a:srgbClr val="00B050"/>
                                        </p:clrVal>
                                      </p:to>
                                    </p:set>
                                    <p:set>
                                      <p:cBhvr>
                                        <p:cTn id="140" dur="2500" fill="hold"/>
                                        <p:tgtEl>
                                          <p:spTgt spid="44"/>
                                        </p:tgtEl>
                                        <p:attrNameLst>
                                          <p:attrName>fillcolor</p:attrName>
                                        </p:attrNameLst>
                                      </p:cBhvr>
                                      <p:to>
                                        <p:clrVal>
                                          <a:srgbClr val="00B050"/>
                                        </p:clrVal>
                                      </p:to>
                                    </p:set>
                                    <p:set>
                                      <p:cBhvr>
                                        <p:cTn id="141" dur="2500" fill="hold"/>
                                        <p:tgtEl>
                                          <p:spTgt spid="44"/>
                                        </p:tgtEl>
                                        <p:attrNameLst>
                                          <p:attrName>fill.type</p:attrName>
                                        </p:attrNameLst>
                                      </p:cBhvr>
                                      <p:to>
                                        <p:strVal val="solid"/>
                                      </p:to>
                                    </p:set>
                                  </p:childTnLst>
                                </p:cTn>
                              </p:par>
                            </p:childTnLst>
                          </p:cTn>
                        </p:par>
                      </p:childTnLst>
                    </p:cTn>
                  </p:par>
                  <p:par>
                    <p:cTn id="142" fill="hold">
                      <p:stCondLst>
                        <p:cond delay="indefinite"/>
                      </p:stCondLst>
                      <p:childTnLst>
                        <p:par>
                          <p:cTn id="143" fill="hold">
                            <p:stCondLst>
                              <p:cond delay="0"/>
                            </p:stCondLst>
                            <p:childTnLst>
                              <p:par>
                                <p:cTn id="144" presetID="16" presetClass="emph" presetSubtype="0" fill="hold" grpId="0" nodeType="clickEffect">
                                  <p:stCondLst>
                                    <p:cond delay="0"/>
                                  </p:stCondLst>
                                  <p:iterate type="lt">
                                    <p:tmPct val="4000"/>
                                  </p:iterate>
                                  <p:childTnLst>
                                    <p:set>
                                      <p:cBhvr override="childStyle">
                                        <p:cTn id="145" dur="2500" fill="hold"/>
                                        <p:tgtEl>
                                          <p:spTgt spid="75"/>
                                        </p:tgtEl>
                                        <p:attrNameLst>
                                          <p:attrName>style.color</p:attrName>
                                        </p:attrNameLst>
                                      </p:cBhvr>
                                      <p:to>
                                        <p:clrVal>
                                          <a:srgbClr val="00B050"/>
                                        </p:clrVal>
                                      </p:to>
                                    </p:set>
                                    <p:set>
                                      <p:cBhvr>
                                        <p:cTn id="146" dur="2500" fill="hold"/>
                                        <p:tgtEl>
                                          <p:spTgt spid="75"/>
                                        </p:tgtEl>
                                        <p:attrNameLst>
                                          <p:attrName>fillcolor</p:attrName>
                                        </p:attrNameLst>
                                      </p:cBhvr>
                                      <p:to>
                                        <p:clrVal>
                                          <a:srgbClr val="00B050"/>
                                        </p:clrVal>
                                      </p:to>
                                    </p:set>
                                    <p:set>
                                      <p:cBhvr>
                                        <p:cTn id="147" dur="2500" fill="hold"/>
                                        <p:tgtEl>
                                          <p:spTgt spid="75"/>
                                        </p:tgtEl>
                                        <p:attrNameLst>
                                          <p:attrName>fill.type</p:attrName>
                                        </p:attrNameLst>
                                      </p:cBhvr>
                                      <p:to>
                                        <p:strVal val="solid"/>
                                      </p:to>
                                    </p:set>
                                  </p:childTnLst>
                                </p:cTn>
                              </p:par>
                            </p:childTnLst>
                          </p:cTn>
                        </p:par>
                      </p:childTnLst>
                    </p:cTn>
                  </p:par>
                  <p:par>
                    <p:cTn id="148" fill="hold">
                      <p:stCondLst>
                        <p:cond delay="indefinite"/>
                      </p:stCondLst>
                      <p:childTnLst>
                        <p:par>
                          <p:cTn id="149" fill="hold">
                            <p:stCondLst>
                              <p:cond delay="0"/>
                            </p:stCondLst>
                            <p:childTnLst>
                              <p:par>
                                <p:cTn id="150" presetID="16" presetClass="emph" presetSubtype="0" fill="hold" grpId="0" nodeType="clickEffect">
                                  <p:stCondLst>
                                    <p:cond delay="0"/>
                                  </p:stCondLst>
                                  <p:iterate type="lt">
                                    <p:tmPct val="4000"/>
                                  </p:iterate>
                                  <p:childTnLst>
                                    <p:set>
                                      <p:cBhvr override="childStyle">
                                        <p:cTn id="151" dur="2500" fill="hold"/>
                                        <p:tgtEl>
                                          <p:spTgt spid="45"/>
                                        </p:tgtEl>
                                        <p:attrNameLst>
                                          <p:attrName>style.color</p:attrName>
                                        </p:attrNameLst>
                                      </p:cBhvr>
                                      <p:to>
                                        <p:clrVal>
                                          <a:srgbClr val="00B050"/>
                                        </p:clrVal>
                                      </p:to>
                                    </p:set>
                                    <p:set>
                                      <p:cBhvr>
                                        <p:cTn id="152" dur="2500" fill="hold"/>
                                        <p:tgtEl>
                                          <p:spTgt spid="45"/>
                                        </p:tgtEl>
                                        <p:attrNameLst>
                                          <p:attrName>fillcolor</p:attrName>
                                        </p:attrNameLst>
                                      </p:cBhvr>
                                      <p:to>
                                        <p:clrVal>
                                          <a:srgbClr val="00B050"/>
                                        </p:clrVal>
                                      </p:to>
                                    </p:set>
                                    <p:set>
                                      <p:cBhvr>
                                        <p:cTn id="153" dur="2500" fill="hold"/>
                                        <p:tgtEl>
                                          <p:spTgt spid="45"/>
                                        </p:tgtEl>
                                        <p:attrNameLst>
                                          <p:attrName>fill.type</p:attrName>
                                        </p:attrNameLst>
                                      </p:cBhvr>
                                      <p:to>
                                        <p:strVal val="solid"/>
                                      </p:to>
                                    </p:set>
                                  </p:childTnLst>
                                </p:cTn>
                              </p:par>
                            </p:childTnLst>
                          </p:cTn>
                        </p:par>
                      </p:childTnLst>
                    </p:cTn>
                  </p:par>
                  <p:par>
                    <p:cTn id="154" fill="hold">
                      <p:stCondLst>
                        <p:cond delay="indefinite"/>
                      </p:stCondLst>
                      <p:childTnLst>
                        <p:par>
                          <p:cTn id="155" fill="hold">
                            <p:stCondLst>
                              <p:cond delay="0"/>
                            </p:stCondLst>
                            <p:childTnLst>
                              <p:par>
                                <p:cTn id="156" presetID="16" presetClass="emph" presetSubtype="0" fill="hold" grpId="0" nodeType="clickEffect">
                                  <p:stCondLst>
                                    <p:cond delay="0"/>
                                  </p:stCondLst>
                                  <p:iterate type="lt">
                                    <p:tmPct val="4000"/>
                                  </p:iterate>
                                  <p:childTnLst>
                                    <p:set>
                                      <p:cBhvr override="childStyle">
                                        <p:cTn id="157" dur="2500" fill="hold"/>
                                        <p:tgtEl>
                                          <p:spTgt spid="76"/>
                                        </p:tgtEl>
                                        <p:attrNameLst>
                                          <p:attrName>style.color</p:attrName>
                                        </p:attrNameLst>
                                      </p:cBhvr>
                                      <p:to>
                                        <p:clrVal>
                                          <a:srgbClr val="00B050"/>
                                        </p:clrVal>
                                      </p:to>
                                    </p:set>
                                    <p:set>
                                      <p:cBhvr>
                                        <p:cTn id="158" dur="2500" fill="hold"/>
                                        <p:tgtEl>
                                          <p:spTgt spid="76"/>
                                        </p:tgtEl>
                                        <p:attrNameLst>
                                          <p:attrName>fillcolor</p:attrName>
                                        </p:attrNameLst>
                                      </p:cBhvr>
                                      <p:to>
                                        <p:clrVal>
                                          <a:srgbClr val="00B050"/>
                                        </p:clrVal>
                                      </p:to>
                                    </p:set>
                                    <p:set>
                                      <p:cBhvr>
                                        <p:cTn id="159" dur="2500" fill="hold"/>
                                        <p:tgtEl>
                                          <p:spTgt spid="76"/>
                                        </p:tgtEl>
                                        <p:attrNameLst>
                                          <p:attrName>fill.type</p:attrName>
                                        </p:attrNameLst>
                                      </p:cBhvr>
                                      <p:to>
                                        <p:strVal val="solid"/>
                                      </p:to>
                                    </p:set>
                                  </p:childTnLst>
                                </p:cTn>
                              </p:par>
                            </p:childTnLst>
                          </p:cTn>
                        </p:par>
                      </p:childTnLst>
                    </p:cTn>
                  </p:par>
                  <p:par>
                    <p:cTn id="160" fill="hold">
                      <p:stCondLst>
                        <p:cond delay="indefinite"/>
                      </p:stCondLst>
                      <p:childTnLst>
                        <p:par>
                          <p:cTn id="161" fill="hold">
                            <p:stCondLst>
                              <p:cond delay="0"/>
                            </p:stCondLst>
                            <p:childTnLst>
                              <p:par>
                                <p:cTn id="162" presetID="16" presetClass="emph" presetSubtype="0" fill="hold" grpId="0" nodeType="clickEffect">
                                  <p:stCondLst>
                                    <p:cond delay="0"/>
                                  </p:stCondLst>
                                  <p:iterate type="lt">
                                    <p:tmPct val="4000"/>
                                  </p:iterate>
                                  <p:childTnLst>
                                    <p:set>
                                      <p:cBhvr override="childStyle">
                                        <p:cTn id="163" dur="2500" fill="hold"/>
                                        <p:tgtEl>
                                          <p:spTgt spid="58"/>
                                        </p:tgtEl>
                                        <p:attrNameLst>
                                          <p:attrName>style.color</p:attrName>
                                        </p:attrNameLst>
                                      </p:cBhvr>
                                      <p:to>
                                        <p:clrVal>
                                          <a:srgbClr val="3366FF"/>
                                        </p:clrVal>
                                      </p:to>
                                    </p:set>
                                    <p:set>
                                      <p:cBhvr>
                                        <p:cTn id="164" dur="2500" fill="hold"/>
                                        <p:tgtEl>
                                          <p:spTgt spid="58"/>
                                        </p:tgtEl>
                                        <p:attrNameLst>
                                          <p:attrName>fillcolor</p:attrName>
                                        </p:attrNameLst>
                                      </p:cBhvr>
                                      <p:to>
                                        <p:clrVal>
                                          <a:srgbClr val="3366FF"/>
                                        </p:clrVal>
                                      </p:to>
                                    </p:set>
                                    <p:set>
                                      <p:cBhvr>
                                        <p:cTn id="165" dur="2500" fill="hold"/>
                                        <p:tgtEl>
                                          <p:spTgt spid="58"/>
                                        </p:tgtEl>
                                        <p:attrNameLst>
                                          <p:attrName>fill.type</p:attrName>
                                        </p:attrNameLst>
                                      </p:cBhvr>
                                      <p:to>
                                        <p:strVal val="solid"/>
                                      </p:to>
                                    </p:set>
                                  </p:childTnLst>
                                </p:cTn>
                              </p:par>
                            </p:childTnLst>
                          </p:cTn>
                        </p:par>
                      </p:childTnLst>
                    </p:cTn>
                  </p:par>
                  <p:par>
                    <p:cTn id="166" fill="hold">
                      <p:stCondLst>
                        <p:cond delay="indefinite"/>
                      </p:stCondLst>
                      <p:childTnLst>
                        <p:par>
                          <p:cTn id="167" fill="hold">
                            <p:stCondLst>
                              <p:cond delay="0"/>
                            </p:stCondLst>
                            <p:childTnLst>
                              <p:par>
                                <p:cTn id="168" presetID="16" presetClass="emph" presetSubtype="0" fill="hold" grpId="0" nodeType="clickEffect">
                                  <p:stCondLst>
                                    <p:cond delay="0"/>
                                  </p:stCondLst>
                                  <p:iterate type="lt">
                                    <p:tmPct val="4000"/>
                                  </p:iterate>
                                  <p:childTnLst>
                                    <p:set>
                                      <p:cBhvr override="childStyle">
                                        <p:cTn id="169" dur="2500" fill="hold"/>
                                        <p:tgtEl>
                                          <p:spTgt spid="77"/>
                                        </p:tgtEl>
                                        <p:attrNameLst>
                                          <p:attrName>style.color</p:attrName>
                                        </p:attrNameLst>
                                      </p:cBhvr>
                                      <p:to>
                                        <p:clrVal>
                                          <a:srgbClr val="3366FF"/>
                                        </p:clrVal>
                                      </p:to>
                                    </p:set>
                                    <p:set>
                                      <p:cBhvr>
                                        <p:cTn id="170" dur="2500" fill="hold"/>
                                        <p:tgtEl>
                                          <p:spTgt spid="77"/>
                                        </p:tgtEl>
                                        <p:attrNameLst>
                                          <p:attrName>fillcolor</p:attrName>
                                        </p:attrNameLst>
                                      </p:cBhvr>
                                      <p:to>
                                        <p:clrVal>
                                          <a:srgbClr val="3366FF"/>
                                        </p:clrVal>
                                      </p:to>
                                    </p:set>
                                    <p:set>
                                      <p:cBhvr>
                                        <p:cTn id="171" dur="2500" fill="hold"/>
                                        <p:tgtEl>
                                          <p:spTgt spid="77"/>
                                        </p:tgtEl>
                                        <p:attrNameLst>
                                          <p:attrName>fill.type</p:attrName>
                                        </p:attrNameLst>
                                      </p:cBhvr>
                                      <p:to>
                                        <p:strVal val="solid"/>
                                      </p:to>
                                    </p:set>
                                  </p:childTnLst>
                                </p:cTn>
                              </p:par>
                            </p:childTnLst>
                          </p:cTn>
                        </p:par>
                      </p:childTnLst>
                    </p:cTn>
                  </p:par>
                  <p:par>
                    <p:cTn id="172" fill="hold">
                      <p:stCondLst>
                        <p:cond delay="indefinite"/>
                      </p:stCondLst>
                      <p:childTnLst>
                        <p:par>
                          <p:cTn id="173" fill="hold">
                            <p:stCondLst>
                              <p:cond delay="0"/>
                            </p:stCondLst>
                            <p:childTnLst>
                              <p:par>
                                <p:cTn id="174" presetID="16" presetClass="emph" presetSubtype="0" fill="hold" grpId="0" nodeType="clickEffect">
                                  <p:stCondLst>
                                    <p:cond delay="0"/>
                                  </p:stCondLst>
                                  <p:iterate type="lt">
                                    <p:tmPct val="4000"/>
                                  </p:iterate>
                                  <p:childTnLst>
                                    <p:set>
                                      <p:cBhvr override="childStyle">
                                        <p:cTn id="175" dur="2500" fill="hold"/>
                                        <p:tgtEl>
                                          <p:spTgt spid="59"/>
                                        </p:tgtEl>
                                        <p:attrNameLst>
                                          <p:attrName>style.color</p:attrName>
                                        </p:attrNameLst>
                                      </p:cBhvr>
                                      <p:to>
                                        <p:clrVal>
                                          <a:srgbClr val="3366FF"/>
                                        </p:clrVal>
                                      </p:to>
                                    </p:set>
                                    <p:set>
                                      <p:cBhvr>
                                        <p:cTn id="176" dur="2500" fill="hold"/>
                                        <p:tgtEl>
                                          <p:spTgt spid="59"/>
                                        </p:tgtEl>
                                        <p:attrNameLst>
                                          <p:attrName>fillcolor</p:attrName>
                                        </p:attrNameLst>
                                      </p:cBhvr>
                                      <p:to>
                                        <p:clrVal>
                                          <a:srgbClr val="3366FF"/>
                                        </p:clrVal>
                                      </p:to>
                                    </p:set>
                                    <p:set>
                                      <p:cBhvr>
                                        <p:cTn id="177" dur="2500" fill="hold"/>
                                        <p:tgtEl>
                                          <p:spTgt spid="59"/>
                                        </p:tgtEl>
                                        <p:attrNameLst>
                                          <p:attrName>fill.type</p:attrName>
                                        </p:attrNameLst>
                                      </p:cBhvr>
                                      <p:to>
                                        <p:strVal val="solid"/>
                                      </p:to>
                                    </p:set>
                                  </p:childTnLst>
                                </p:cTn>
                              </p:par>
                            </p:childTnLst>
                          </p:cTn>
                        </p:par>
                      </p:childTnLst>
                    </p:cTn>
                  </p:par>
                  <p:par>
                    <p:cTn id="178" fill="hold">
                      <p:stCondLst>
                        <p:cond delay="indefinite"/>
                      </p:stCondLst>
                      <p:childTnLst>
                        <p:par>
                          <p:cTn id="179" fill="hold">
                            <p:stCondLst>
                              <p:cond delay="0"/>
                            </p:stCondLst>
                            <p:childTnLst>
                              <p:par>
                                <p:cTn id="180" presetID="16" presetClass="emph" presetSubtype="0" fill="hold" grpId="0" nodeType="clickEffect">
                                  <p:stCondLst>
                                    <p:cond delay="0"/>
                                  </p:stCondLst>
                                  <p:iterate type="lt">
                                    <p:tmPct val="4000"/>
                                  </p:iterate>
                                  <p:childTnLst>
                                    <p:set>
                                      <p:cBhvr override="childStyle">
                                        <p:cTn id="181" dur="500" fill="hold"/>
                                        <p:tgtEl>
                                          <p:spTgt spid="78"/>
                                        </p:tgtEl>
                                        <p:attrNameLst>
                                          <p:attrName>style.color</p:attrName>
                                        </p:attrNameLst>
                                      </p:cBhvr>
                                      <p:to>
                                        <p:clrVal>
                                          <a:srgbClr val="3366FF"/>
                                        </p:clrVal>
                                      </p:to>
                                    </p:set>
                                    <p:set>
                                      <p:cBhvr>
                                        <p:cTn id="182" dur="500" fill="hold"/>
                                        <p:tgtEl>
                                          <p:spTgt spid="78"/>
                                        </p:tgtEl>
                                        <p:attrNameLst>
                                          <p:attrName>fillcolor</p:attrName>
                                        </p:attrNameLst>
                                      </p:cBhvr>
                                      <p:to>
                                        <p:clrVal>
                                          <a:srgbClr val="3366FF"/>
                                        </p:clrVal>
                                      </p:to>
                                    </p:set>
                                    <p:set>
                                      <p:cBhvr>
                                        <p:cTn id="183" dur="500" fill="hold"/>
                                        <p:tgtEl>
                                          <p:spTgt spid="78"/>
                                        </p:tgtEl>
                                        <p:attrNameLst>
                                          <p:attrName>fill.type</p:attrName>
                                        </p:attrNameLst>
                                      </p:cBhvr>
                                      <p:to>
                                        <p:strVal val="solid"/>
                                      </p:to>
                                    </p:set>
                                  </p:childTnLst>
                                </p:cTn>
                              </p:par>
                            </p:childTnLst>
                          </p:cTn>
                        </p:par>
                      </p:childTnLst>
                    </p:cTn>
                  </p:par>
                  <p:par>
                    <p:cTn id="184" fill="hold">
                      <p:stCondLst>
                        <p:cond delay="indefinite"/>
                      </p:stCondLst>
                      <p:childTnLst>
                        <p:par>
                          <p:cTn id="185" fill="hold">
                            <p:stCondLst>
                              <p:cond delay="0"/>
                            </p:stCondLst>
                            <p:childTnLst>
                              <p:par>
                                <p:cTn id="186" presetID="16" presetClass="emph" presetSubtype="0" fill="hold" grpId="0" nodeType="clickEffect">
                                  <p:stCondLst>
                                    <p:cond delay="0"/>
                                  </p:stCondLst>
                                  <p:iterate type="lt">
                                    <p:tmPct val="4000"/>
                                  </p:iterate>
                                  <p:childTnLst>
                                    <p:set>
                                      <p:cBhvr override="childStyle">
                                        <p:cTn id="187" dur="2500" fill="hold"/>
                                        <p:tgtEl>
                                          <p:spTgt spid="60"/>
                                        </p:tgtEl>
                                        <p:attrNameLst>
                                          <p:attrName>style.color</p:attrName>
                                        </p:attrNameLst>
                                      </p:cBhvr>
                                      <p:to>
                                        <p:clrVal>
                                          <a:srgbClr val="3366FF"/>
                                        </p:clrVal>
                                      </p:to>
                                    </p:set>
                                    <p:set>
                                      <p:cBhvr>
                                        <p:cTn id="188" dur="2500" fill="hold"/>
                                        <p:tgtEl>
                                          <p:spTgt spid="60"/>
                                        </p:tgtEl>
                                        <p:attrNameLst>
                                          <p:attrName>fillcolor</p:attrName>
                                        </p:attrNameLst>
                                      </p:cBhvr>
                                      <p:to>
                                        <p:clrVal>
                                          <a:srgbClr val="3366FF"/>
                                        </p:clrVal>
                                      </p:to>
                                    </p:set>
                                    <p:set>
                                      <p:cBhvr>
                                        <p:cTn id="189" dur="2500" fill="hold"/>
                                        <p:tgtEl>
                                          <p:spTgt spid="60"/>
                                        </p:tgtEl>
                                        <p:attrNameLst>
                                          <p:attrName>fill.type</p:attrName>
                                        </p:attrNameLst>
                                      </p:cBhvr>
                                      <p:to>
                                        <p:strVal val="solid"/>
                                      </p:to>
                                    </p:set>
                                  </p:childTnLst>
                                </p:cTn>
                              </p:par>
                            </p:childTnLst>
                          </p:cTn>
                        </p:par>
                      </p:childTnLst>
                    </p:cTn>
                  </p:par>
                  <p:par>
                    <p:cTn id="190" fill="hold">
                      <p:stCondLst>
                        <p:cond delay="indefinite"/>
                      </p:stCondLst>
                      <p:childTnLst>
                        <p:par>
                          <p:cTn id="191" fill="hold">
                            <p:stCondLst>
                              <p:cond delay="0"/>
                            </p:stCondLst>
                            <p:childTnLst>
                              <p:par>
                                <p:cTn id="192" presetID="16" presetClass="emph" presetSubtype="0" fill="hold" grpId="0" nodeType="clickEffect">
                                  <p:stCondLst>
                                    <p:cond delay="0"/>
                                  </p:stCondLst>
                                  <p:iterate type="lt">
                                    <p:tmPct val="4000"/>
                                  </p:iterate>
                                  <p:childTnLst>
                                    <p:set>
                                      <p:cBhvr override="childStyle">
                                        <p:cTn id="193" dur="2500" fill="hold"/>
                                        <p:tgtEl>
                                          <p:spTgt spid="80"/>
                                        </p:tgtEl>
                                        <p:attrNameLst>
                                          <p:attrName>style.color</p:attrName>
                                        </p:attrNameLst>
                                      </p:cBhvr>
                                      <p:to>
                                        <p:clrVal>
                                          <a:srgbClr val="3366FF"/>
                                        </p:clrVal>
                                      </p:to>
                                    </p:set>
                                    <p:set>
                                      <p:cBhvr>
                                        <p:cTn id="194" dur="2500" fill="hold"/>
                                        <p:tgtEl>
                                          <p:spTgt spid="80"/>
                                        </p:tgtEl>
                                        <p:attrNameLst>
                                          <p:attrName>fillcolor</p:attrName>
                                        </p:attrNameLst>
                                      </p:cBhvr>
                                      <p:to>
                                        <p:clrVal>
                                          <a:srgbClr val="3366FF"/>
                                        </p:clrVal>
                                      </p:to>
                                    </p:set>
                                    <p:set>
                                      <p:cBhvr>
                                        <p:cTn id="195" dur="2500" fill="hold"/>
                                        <p:tgtEl>
                                          <p:spTgt spid="80"/>
                                        </p:tgtEl>
                                        <p:attrNameLst>
                                          <p:attrName>fill.type</p:attrName>
                                        </p:attrNameLst>
                                      </p:cBhvr>
                                      <p:to>
                                        <p:strVal val="solid"/>
                                      </p:to>
                                    </p:set>
                                  </p:childTnLst>
                                </p:cTn>
                              </p:par>
                            </p:childTnLst>
                          </p:cTn>
                        </p:par>
                      </p:childTnLst>
                    </p:cTn>
                  </p:par>
                  <p:par>
                    <p:cTn id="196" fill="hold">
                      <p:stCondLst>
                        <p:cond delay="indefinite"/>
                      </p:stCondLst>
                      <p:childTnLst>
                        <p:par>
                          <p:cTn id="197" fill="hold">
                            <p:stCondLst>
                              <p:cond delay="0"/>
                            </p:stCondLst>
                            <p:childTnLst>
                              <p:par>
                                <p:cTn id="198" presetID="16" presetClass="emph" presetSubtype="0" fill="hold" grpId="0" nodeType="clickEffect">
                                  <p:stCondLst>
                                    <p:cond delay="0"/>
                                  </p:stCondLst>
                                  <p:iterate type="lt">
                                    <p:tmPct val="4000"/>
                                  </p:iterate>
                                  <p:childTnLst>
                                    <p:set>
                                      <p:cBhvr override="childStyle">
                                        <p:cTn id="199" dur="2500" fill="hold"/>
                                        <p:tgtEl>
                                          <p:spTgt spid="61"/>
                                        </p:tgtEl>
                                        <p:attrNameLst>
                                          <p:attrName>style.color</p:attrName>
                                        </p:attrNameLst>
                                      </p:cBhvr>
                                      <p:to>
                                        <p:clrVal>
                                          <a:srgbClr val="3366FF"/>
                                        </p:clrVal>
                                      </p:to>
                                    </p:set>
                                    <p:set>
                                      <p:cBhvr>
                                        <p:cTn id="200" dur="2500" fill="hold"/>
                                        <p:tgtEl>
                                          <p:spTgt spid="61"/>
                                        </p:tgtEl>
                                        <p:attrNameLst>
                                          <p:attrName>fillcolor</p:attrName>
                                        </p:attrNameLst>
                                      </p:cBhvr>
                                      <p:to>
                                        <p:clrVal>
                                          <a:srgbClr val="3366FF"/>
                                        </p:clrVal>
                                      </p:to>
                                    </p:set>
                                    <p:set>
                                      <p:cBhvr>
                                        <p:cTn id="201" dur="2500" fill="hold"/>
                                        <p:tgtEl>
                                          <p:spTgt spid="61"/>
                                        </p:tgtEl>
                                        <p:attrNameLst>
                                          <p:attrName>fill.type</p:attrName>
                                        </p:attrNameLst>
                                      </p:cBhvr>
                                      <p:to>
                                        <p:strVal val="solid"/>
                                      </p:to>
                                    </p:set>
                                  </p:childTnLst>
                                </p:cTn>
                              </p:par>
                            </p:childTnLst>
                          </p:cTn>
                        </p:par>
                      </p:childTnLst>
                    </p:cTn>
                  </p:par>
                  <p:par>
                    <p:cTn id="202" fill="hold">
                      <p:stCondLst>
                        <p:cond delay="indefinite"/>
                      </p:stCondLst>
                      <p:childTnLst>
                        <p:par>
                          <p:cTn id="203" fill="hold">
                            <p:stCondLst>
                              <p:cond delay="0"/>
                            </p:stCondLst>
                            <p:childTnLst>
                              <p:par>
                                <p:cTn id="204" presetID="16" presetClass="emph" presetSubtype="0" fill="hold" grpId="0" nodeType="clickEffect">
                                  <p:stCondLst>
                                    <p:cond delay="0"/>
                                  </p:stCondLst>
                                  <p:iterate type="lt">
                                    <p:tmPct val="4000"/>
                                  </p:iterate>
                                  <p:childTnLst>
                                    <p:set>
                                      <p:cBhvr override="childStyle">
                                        <p:cTn id="205" dur="2500" fill="hold"/>
                                        <p:tgtEl>
                                          <p:spTgt spid="81"/>
                                        </p:tgtEl>
                                        <p:attrNameLst>
                                          <p:attrName>style.color</p:attrName>
                                        </p:attrNameLst>
                                      </p:cBhvr>
                                      <p:to>
                                        <p:clrVal>
                                          <a:srgbClr val="3366FF"/>
                                        </p:clrVal>
                                      </p:to>
                                    </p:set>
                                    <p:set>
                                      <p:cBhvr>
                                        <p:cTn id="206" dur="2500" fill="hold"/>
                                        <p:tgtEl>
                                          <p:spTgt spid="81"/>
                                        </p:tgtEl>
                                        <p:attrNameLst>
                                          <p:attrName>fillcolor</p:attrName>
                                        </p:attrNameLst>
                                      </p:cBhvr>
                                      <p:to>
                                        <p:clrVal>
                                          <a:srgbClr val="3366FF"/>
                                        </p:clrVal>
                                      </p:to>
                                    </p:set>
                                    <p:set>
                                      <p:cBhvr>
                                        <p:cTn id="207" dur="2500" fill="hold"/>
                                        <p:tgtEl>
                                          <p:spTgt spid="81"/>
                                        </p:tgtEl>
                                        <p:attrNameLst>
                                          <p:attrName>fill.type</p:attrName>
                                        </p:attrNameLst>
                                      </p:cBhvr>
                                      <p:to>
                                        <p:strVal val="solid"/>
                                      </p:to>
                                    </p:set>
                                  </p:childTnLst>
                                </p:cTn>
                              </p:par>
                            </p:childTnLst>
                          </p:cTn>
                        </p:par>
                      </p:childTnLst>
                    </p:cTn>
                  </p:par>
                  <p:par>
                    <p:cTn id="208" fill="hold">
                      <p:stCondLst>
                        <p:cond delay="indefinite"/>
                      </p:stCondLst>
                      <p:childTnLst>
                        <p:par>
                          <p:cTn id="209" fill="hold">
                            <p:stCondLst>
                              <p:cond delay="0"/>
                            </p:stCondLst>
                            <p:childTnLst>
                              <p:par>
                                <p:cTn id="210" presetID="16" presetClass="emph" presetSubtype="0" fill="hold" grpId="0" nodeType="clickEffect">
                                  <p:stCondLst>
                                    <p:cond delay="0"/>
                                  </p:stCondLst>
                                  <p:iterate type="lt">
                                    <p:tmPct val="4000"/>
                                  </p:iterate>
                                  <p:childTnLst>
                                    <p:set>
                                      <p:cBhvr override="childStyle">
                                        <p:cTn id="211" dur="2500" fill="hold"/>
                                        <p:tgtEl>
                                          <p:spTgt spid="62"/>
                                        </p:tgtEl>
                                        <p:attrNameLst>
                                          <p:attrName>style.color</p:attrName>
                                        </p:attrNameLst>
                                      </p:cBhvr>
                                      <p:to>
                                        <p:clrVal>
                                          <a:srgbClr val="3366FF"/>
                                        </p:clrVal>
                                      </p:to>
                                    </p:set>
                                    <p:set>
                                      <p:cBhvr>
                                        <p:cTn id="212" dur="2500" fill="hold"/>
                                        <p:tgtEl>
                                          <p:spTgt spid="62"/>
                                        </p:tgtEl>
                                        <p:attrNameLst>
                                          <p:attrName>fillcolor</p:attrName>
                                        </p:attrNameLst>
                                      </p:cBhvr>
                                      <p:to>
                                        <p:clrVal>
                                          <a:srgbClr val="3366FF"/>
                                        </p:clrVal>
                                      </p:to>
                                    </p:set>
                                    <p:set>
                                      <p:cBhvr>
                                        <p:cTn id="213" dur="2500" fill="hold"/>
                                        <p:tgtEl>
                                          <p:spTgt spid="62"/>
                                        </p:tgtEl>
                                        <p:attrNameLst>
                                          <p:attrName>fill.type</p:attrName>
                                        </p:attrNameLst>
                                      </p:cBhvr>
                                      <p:to>
                                        <p:strVal val="solid"/>
                                      </p:to>
                                    </p:set>
                                  </p:childTnLst>
                                </p:cTn>
                              </p:par>
                            </p:childTnLst>
                          </p:cTn>
                        </p:par>
                      </p:childTnLst>
                    </p:cTn>
                  </p:par>
                  <p:par>
                    <p:cTn id="214" fill="hold">
                      <p:stCondLst>
                        <p:cond delay="indefinite"/>
                      </p:stCondLst>
                      <p:childTnLst>
                        <p:par>
                          <p:cTn id="215" fill="hold">
                            <p:stCondLst>
                              <p:cond delay="0"/>
                            </p:stCondLst>
                            <p:childTnLst>
                              <p:par>
                                <p:cTn id="216" presetID="16" presetClass="entr" presetSubtype="21" fill="hold" grpId="0" nodeType="clickEffect">
                                  <p:stCondLst>
                                    <p:cond delay="0"/>
                                  </p:stCondLst>
                                  <p:childTnLst>
                                    <p:set>
                                      <p:cBhvr>
                                        <p:cTn id="217" dur="1" fill="hold">
                                          <p:stCondLst>
                                            <p:cond delay="0"/>
                                          </p:stCondLst>
                                        </p:cTn>
                                        <p:tgtEl>
                                          <p:spTgt spid="55"/>
                                        </p:tgtEl>
                                        <p:attrNameLst>
                                          <p:attrName>style.visibility</p:attrName>
                                        </p:attrNameLst>
                                      </p:cBhvr>
                                      <p:to>
                                        <p:strVal val="visible"/>
                                      </p:to>
                                    </p:set>
                                    <p:animEffect transition="in" filter="barn(inVertical)">
                                      <p:cBhvr>
                                        <p:cTn id="218" dur="2500"/>
                                        <p:tgtEl>
                                          <p:spTgt spid="55"/>
                                        </p:tgtEl>
                                      </p:cBhvr>
                                    </p:animEffect>
                                  </p:childTnLst>
                                </p:cTn>
                              </p:par>
                            </p:childTnLst>
                          </p:cTn>
                        </p:par>
                      </p:childTnLst>
                    </p:cTn>
                  </p:par>
                  <p:par>
                    <p:cTn id="219" fill="hold">
                      <p:stCondLst>
                        <p:cond delay="indefinite"/>
                      </p:stCondLst>
                      <p:childTnLst>
                        <p:par>
                          <p:cTn id="220" fill="hold">
                            <p:stCondLst>
                              <p:cond delay="0"/>
                            </p:stCondLst>
                            <p:childTnLst>
                              <p:par>
                                <p:cTn id="221" presetID="42" presetClass="path" presetSubtype="0" accel="50000" decel="50000" fill="hold" grpId="1" nodeType="clickEffect">
                                  <p:stCondLst>
                                    <p:cond delay="0"/>
                                  </p:stCondLst>
                                  <p:childTnLst>
                                    <p:animMotion origin="layout" path="M 3.95833E-6 1.11022E-16 L 0.18658 -0.14051 " pathEditMode="relative" rAng="0" ptsTypes="AA">
                                      <p:cBhvr>
                                        <p:cTn id="222" dur="2500" fill="hold"/>
                                        <p:tgtEl>
                                          <p:spTgt spid="55"/>
                                        </p:tgtEl>
                                        <p:attrNameLst>
                                          <p:attrName>ppt_x</p:attrName>
                                          <p:attrName>ppt_y</p:attrName>
                                        </p:attrNameLst>
                                      </p:cBhvr>
                                      <p:rCtr x="9323" y="-7037"/>
                                    </p:animMotion>
                                  </p:childTnLst>
                                </p:cTn>
                              </p:par>
                            </p:childTnLst>
                          </p:cTn>
                        </p:par>
                      </p:childTnLst>
                    </p:cTn>
                  </p:par>
                  <p:par>
                    <p:cTn id="223" fill="hold">
                      <p:stCondLst>
                        <p:cond delay="indefinite"/>
                      </p:stCondLst>
                      <p:childTnLst>
                        <p:par>
                          <p:cTn id="224" fill="hold">
                            <p:stCondLst>
                              <p:cond delay="0"/>
                            </p:stCondLst>
                            <p:childTnLst>
                              <p:par>
                                <p:cTn id="225" presetID="16" presetClass="entr" presetSubtype="21" fill="hold" grpId="0" nodeType="clickEffect">
                                  <p:stCondLst>
                                    <p:cond delay="0"/>
                                  </p:stCondLst>
                                  <p:childTnLst>
                                    <p:set>
                                      <p:cBhvr>
                                        <p:cTn id="226" dur="1" fill="hold">
                                          <p:stCondLst>
                                            <p:cond delay="0"/>
                                          </p:stCondLst>
                                        </p:cTn>
                                        <p:tgtEl>
                                          <p:spTgt spid="56"/>
                                        </p:tgtEl>
                                        <p:attrNameLst>
                                          <p:attrName>style.visibility</p:attrName>
                                        </p:attrNameLst>
                                      </p:cBhvr>
                                      <p:to>
                                        <p:strVal val="visible"/>
                                      </p:to>
                                    </p:set>
                                    <p:animEffect transition="in" filter="barn(inVertical)">
                                      <p:cBhvr>
                                        <p:cTn id="227" dur="500"/>
                                        <p:tgtEl>
                                          <p:spTgt spid="56"/>
                                        </p:tgtEl>
                                      </p:cBhvr>
                                    </p:animEffect>
                                  </p:childTnLst>
                                </p:cTn>
                              </p:par>
                            </p:childTnLst>
                          </p:cTn>
                        </p:par>
                      </p:childTnLst>
                    </p:cTn>
                  </p:par>
                  <p:par>
                    <p:cTn id="228" fill="hold">
                      <p:stCondLst>
                        <p:cond delay="indefinite"/>
                      </p:stCondLst>
                      <p:childTnLst>
                        <p:par>
                          <p:cTn id="229" fill="hold">
                            <p:stCondLst>
                              <p:cond delay="0"/>
                            </p:stCondLst>
                            <p:childTnLst>
                              <p:par>
                                <p:cTn id="230" presetID="16" presetClass="entr" presetSubtype="21" fill="hold" grpId="0" nodeType="clickEffect">
                                  <p:stCondLst>
                                    <p:cond delay="0"/>
                                  </p:stCondLst>
                                  <p:childTnLst>
                                    <p:set>
                                      <p:cBhvr>
                                        <p:cTn id="231" dur="1" fill="hold">
                                          <p:stCondLst>
                                            <p:cond delay="0"/>
                                          </p:stCondLst>
                                        </p:cTn>
                                        <p:tgtEl>
                                          <p:spTgt spid="34"/>
                                        </p:tgtEl>
                                        <p:attrNameLst>
                                          <p:attrName>style.visibility</p:attrName>
                                        </p:attrNameLst>
                                      </p:cBhvr>
                                      <p:to>
                                        <p:strVal val="visible"/>
                                      </p:to>
                                    </p:set>
                                    <p:animEffect transition="in" filter="barn(inVertical)">
                                      <p:cBhvr>
                                        <p:cTn id="232" dur="500"/>
                                        <p:tgtEl>
                                          <p:spTgt spid="34"/>
                                        </p:tgtEl>
                                      </p:cBhvr>
                                    </p:animEffect>
                                  </p:childTnLst>
                                </p:cTn>
                              </p:par>
                            </p:childTnLst>
                          </p:cTn>
                        </p:par>
                      </p:childTnLst>
                    </p:cTn>
                  </p:par>
                  <p:par>
                    <p:cTn id="233" fill="hold">
                      <p:stCondLst>
                        <p:cond delay="indefinite"/>
                      </p:stCondLst>
                      <p:childTnLst>
                        <p:par>
                          <p:cTn id="234" fill="hold">
                            <p:stCondLst>
                              <p:cond delay="0"/>
                            </p:stCondLst>
                            <p:childTnLst>
                              <p:par>
                                <p:cTn id="235" presetID="42" presetClass="path" presetSubtype="0" accel="50000" decel="50000" fill="hold" grpId="1" nodeType="clickEffect">
                                  <p:stCondLst>
                                    <p:cond delay="0"/>
                                  </p:stCondLst>
                                  <p:childTnLst>
                                    <p:animMotion origin="layout" path="M -1.875E-6 4.44444E-6 L 0.14688 0.04699 " pathEditMode="relative" rAng="0" ptsTypes="AA">
                                      <p:cBhvr>
                                        <p:cTn id="236" dur="2000" fill="hold"/>
                                        <p:tgtEl>
                                          <p:spTgt spid="34"/>
                                        </p:tgtEl>
                                        <p:attrNameLst>
                                          <p:attrName>ppt_x</p:attrName>
                                          <p:attrName>ppt_y</p:attrName>
                                        </p:attrNameLst>
                                      </p:cBhvr>
                                      <p:rCtr x="7344" y="2338"/>
                                    </p:animMotion>
                                  </p:childTnLst>
                                </p:cTn>
                              </p:par>
                            </p:childTnLst>
                          </p:cTn>
                        </p:par>
                      </p:childTnLst>
                    </p:cTn>
                  </p:par>
                  <p:par>
                    <p:cTn id="237" fill="hold">
                      <p:stCondLst>
                        <p:cond delay="indefinite"/>
                      </p:stCondLst>
                      <p:childTnLst>
                        <p:par>
                          <p:cTn id="238" fill="hold">
                            <p:stCondLst>
                              <p:cond delay="0"/>
                            </p:stCondLst>
                            <p:childTnLst>
                              <p:par>
                                <p:cTn id="239" presetID="16" presetClass="entr" presetSubtype="21" fill="hold" grpId="0" nodeType="clickEffect">
                                  <p:stCondLst>
                                    <p:cond delay="0"/>
                                  </p:stCondLst>
                                  <p:childTnLst>
                                    <p:set>
                                      <p:cBhvr>
                                        <p:cTn id="240" dur="1" fill="hold">
                                          <p:stCondLst>
                                            <p:cond delay="0"/>
                                          </p:stCondLst>
                                        </p:cTn>
                                        <p:tgtEl>
                                          <p:spTgt spid="57"/>
                                        </p:tgtEl>
                                        <p:attrNameLst>
                                          <p:attrName>style.visibility</p:attrName>
                                        </p:attrNameLst>
                                      </p:cBhvr>
                                      <p:to>
                                        <p:strVal val="visible"/>
                                      </p:to>
                                    </p:set>
                                    <p:animEffect transition="in" filter="barn(inVertical)">
                                      <p:cBhvr>
                                        <p:cTn id="24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6" grpId="0"/>
      <p:bldP spid="37" grpId="0"/>
      <p:bldP spid="38" grpId="0"/>
      <p:bldP spid="41" grpId="0"/>
      <p:bldP spid="43" grpId="0"/>
      <p:bldP spid="44" grpId="0"/>
      <p:bldP spid="45" grpId="0"/>
      <p:bldP spid="58" grpId="0"/>
      <p:bldP spid="59" grpId="0"/>
      <p:bldP spid="60" grpId="0"/>
      <p:bldP spid="61" grpId="0"/>
      <p:bldP spid="62" grpId="0"/>
      <p:bldP spid="71" grpId="0"/>
      <p:bldP spid="72" grpId="0"/>
      <p:bldP spid="74" grpId="0"/>
      <p:bldP spid="75" grpId="0"/>
      <p:bldP spid="76" grpId="0"/>
      <p:bldP spid="77" grpId="0"/>
      <p:bldP spid="78" grpId="0"/>
      <p:bldP spid="80" grpId="0"/>
      <p:bldP spid="81" grpId="0"/>
      <p:bldP spid="39" grpId="0"/>
      <p:bldP spid="42" grpId="0"/>
      <p:bldP spid="34" grpId="0"/>
      <p:bldP spid="34" grpId="1"/>
      <p:bldP spid="40" grpId="0"/>
      <p:bldP spid="40" grpId="1"/>
      <p:bldP spid="47" grpId="0"/>
      <p:bldP spid="48" grpId="0" animBg="1"/>
      <p:bldP spid="49" grpId="0" animBg="1"/>
      <p:bldP spid="50" grpId="0" animBg="1"/>
      <p:bldP spid="51" grpId="0"/>
      <p:bldP spid="51" grpId="1"/>
      <p:bldP spid="54" grpId="0"/>
      <p:bldP spid="55" grpId="0"/>
      <p:bldP spid="55" grpId="1"/>
      <p:bldP spid="56" grpId="0"/>
      <p:bldP spid="57"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6" name="Picture 22" descr="Phim Hoạt Hình đơn Giản Trở Lại đồ Dùng Học Tập Ảnh Nền, Màu Xanh Da Trời,  Khung, Khinh Khí Cầu Hình nền Vector để tải xuống miễn ph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Vector bảng gỗ bảng chỉ dẫn hướng"/>
          <p:cNvPicPr>
            <a:picLocks noChangeAspect="1" noChangeArrowheads="1"/>
          </p:cNvPicPr>
          <p:nvPr/>
        </p:nvPicPr>
        <p:blipFill rotWithShape="1">
          <a:blip r:embed="rId4">
            <a:extLst>
              <a:ext uri="{28A0092B-C50C-407E-A947-70E740481C1C}">
                <a14:useLocalDpi xmlns:a14="http://schemas.microsoft.com/office/drawing/2010/main" val="0"/>
              </a:ext>
            </a:extLst>
          </a:blip>
          <a:srcRect l="12221" t="42626" r="61112" b="41162"/>
          <a:stretch/>
        </p:blipFill>
        <p:spPr bwMode="auto">
          <a:xfrm>
            <a:off x="7187657" y="2286000"/>
            <a:ext cx="4242343" cy="3622679"/>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p:cNvSpPr/>
          <p:nvPr/>
        </p:nvSpPr>
        <p:spPr>
          <a:xfrm>
            <a:off x="3896345" y="3201220"/>
            <a:ext cx="1629394" cy="5716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a:solidFill>
                  <a:schemeClr val="tx1"/>
                </a:solidFill>
                <a:latin typeface="VNI-Avo" pitchFamily="2" charset="0"/>
              </a:rPr>
              <a:t>g</a:t>
            </a:r>
            <a:r>
              <a:rPr lang="en-US" sz="2000" dirty="0" err="1" smtClean="0">
                <a:solidFill>
                  <a:schemeClr val="tx1"/>
                </a:solidFill>
                <a:latin typeface="VNI-Avo" pitchFamily="2" charset="0"/>
              </a:rPr>
              <a:t>iaáy</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thôm</a:t>
            </a:r>
            <a:endParaRPr lang="en-US" sz="2000" dirty="0">
              <a:solidFill>
                <a:srgbClr val="FF0000"/>
              </a:solidFill>
              <a:latin typeface="VNI-Avo" pitchFamily="2" charset="0"/>
            </a:endParaRPr>
          </a:p>
        </p:txBody>
      </p:sp>
      <p:sp>
        <p:nvSpPr>
          <p:cNvPr id="33" name="Rectangle 32"/>
          <p:cNvSpPr/>
          <p:nvPr/>
        </p:nvSpPr>
        <p:spPr>
          <a:xfrm>
            <a:off x="542363" y="985765"/>
            <a:ext cx="4648200" cy="4616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dirty="0" err="1" smtClean="0">
                <a:ln/>
                <a:latin typeface="VNI-Avo" pitchFamily="2" charset="0"/>
              </a:rPr>
              <a:t>Trong</a:t>
            </a:r>
            <a:r>
              <a:rPr lang="en-US" sz="2400" b="1" dirty="0" smtClean="0">
                <a:ln/>
                <a:latin typeface="VNI-Avo" pitchFamily="2" charset="0"/>
              </a:rPr>
              <a:t> </a:t>
            </a:r>
            <a:r>
              <a:rPr lang="en-US" sz="2400" b="1" dirty="0" err="1" smtClean="0">
                <a:ln/>
                <a:latin typeface="VNI-Avo" pitchFamily="2" charset="0"/>
              </a:rPr>
              <a:t>chieác</a:t>
            </a:r>
            <a:r>
              <a:rPr lang="en-US" sz="2400" b="1" dirty="0" smtClean="0">
                <a:ln/>
                <a:latin typeface="VNI-Avo" pitchFamily="2" charset="0"/>
              </a:rPr>
              <a:t> </a:t>
            </a:r>
            <a:r>
              <a:rPr lang="en-US" sz="2400" b="1" dirty="0" err="1" smtClean="0">
                <a:ln/>
                <a:latin typeface="VNI-Avo" pitchFamily="2" charset="0"/>
              </a:rPr>
              <a:t>caëp</a:t>
            </a:r>
            <a:r>
              <a:rPr lang="en-US" sz="2400" b="1" dirty="0" smtClean="0">
                <a:ln/>
                <a:latin typeface="VNI-Avo" pitchFamily="2" charset="0"/>
              </a:rPr>
              <a:t> </a:t>
            </a:r>
            <a:r>
              <a:rPr lang="en-US" sz="2400" b="1" dirty="0" err="1" smtClean="0">
                <a:ln/>
                <a:latin typeface="VNI-Avo" pitchFamily="2" charset="0"/>
              </a:rPr>
              <a:t>cuûa</a:t>
            </a:r>
            <a:r>
              <a:rPr lang="en-US" sz="2400" b="1" dirty="0" smtClean="0">
                <a:ln/>
                <a:latin typeface="VNI-Avo" pitchFamily="2" charset="0"/>
              </a:rPr>
              <a:t> </a:t>
            </a:r>
            <a:r>
              <a:rPr lang="en-US" sz="2400" b="1" dirty="0" err="1" smtClean="0">
                <a:ln/>
                <a:latin typeface="VNI-Avo" pitchFamily="2" charset="0"/>
              </a:rPr>
              <a:t>em</a:t>
            </a:r>
            <a:endParaRPr lang="en-US" sz="2400" b="1" dirty="0">
              <a:ln/>
              <a:latin typeface="VNI-Avo" pitchFamily="2" charset="0"/>
            </a:endParaRPr>
          </a:p>
        </p:txBody>
      </p:sp>
      <p:sp>
        <p:nvSpPr>
          <p:cNvPr id="35" name="Rectangle 34"/>
          <p:cNvSpPr/>
          <p:nvPr/>
        </p:nvSpPr>
        <p:spPr>
          <a:xfrm>
            <a:off x="722638" y="1750170"/>
            <a:ext cx="2083151" cy="4688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Em</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coù</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nhieàu</a:t>
            </a:r>
            <a:endParaRPr lang="en-US" sz="2000" dirty="0">
              <a:solidFill>
                <a:srgbClr val="FF0000"/>
              </a:solidFill>
              <a:latin typeface="VNI-Avo" pitchFamily="2" charset="0"/>
            </a:endParaRPr>
          </a:p>
        </p:txBody>
      </p:sp>
      <p:sp>
        <p:nvSpPr>
          <p:cNvPr id="36" name="Rectangle 35"/>
          <p:cNvSpPr/>
          <p:nvPr/>
        </p:nvSpPr>
        <p:spPr>
          <a:xfrm>
            <a:off x="722637" y="2110429"/>
            <a:ext cx="1932281" cy="43146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Naèm</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ngoan</a:t>
            </a:r>
            <a:endParaRPr lang="en-US" sz="2000" dirty="0">
              <a:solidFill>
                <a:schemeClr val="tx1"/>
              </a:solidFill>
              <a:latin typeface="VNI-Avo" pitchFamily="2" charset="0"/>
            </a:endParaRPr>
          </a:p>
        </p:txBody>
      </p:sp>
      <p:sp>
        <p:nvSpPr>
          <p:cNvPr id="37" name="Rectangle 36"/>
          <p:cNvSpPr/>
          <p:nvPr/>
        </p:nvSpPr>
        <p:spPr>
          <a:xfrm>
            <a:off x="736706" y="2464275"/>
            <a:ext cx="1760685" cy="36475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Gaày</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nhom</a:t>
            </a:r>
            <a:endParaRPr lang="en-US" sz="2000" dirty="0">
              <a:solidFill>
                <a:srgbClr val="FF0000"/>
              </a:solidFill>
              <a:latin typeface="VNI-Avo" pitchFamily="2" charset="0"/>
            </a:endParaRPr>
          </a:p>
        </p:txBody>
      </p:sp>
      <p:sp>
        <p:nvSpPr>
          <p:cNvPr id="38" name="Rectangle 37"/>
          <p:cNvSpPr/>
          <p:nvPr/>
        </p:nvSpPr>
        <p:spPr>
          <a:xfrm>
            <a:off x="722638" y="2786830"/>
            <a:ext cx="1774753" cy="4274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Thích</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saïch</a:t>
            </a:r>
            <a:endParaRPr lang="en-US" sz="2000" dirty="0">
              <a:solidFill>
                <a:srgbClr val="FF0000"/>
              </a:solidFill>
              <a:latin typeface="VNI-Avo" pitchFamily="2" charset="0"/>
            </a:endParaRPr>
          </a:p>
        </p:txBody>
      </p:sp>
      <p:sp>
        <p:nvSpPr>
          <p:cNvPr id="41" name="Rectangle 40"/>
          <p:cNvSpPr/>
          <p:nvPr/>
        </p:nvSpPr>
        <p:spPr>
          <a:xfrm>
            <a:off x="1558012" y="3200860"/>
            <a:ext cx="2715346" cy="5716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Nhöõng</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trang</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saùch</a:t>
            </a:r>
            <a:endParaRPr lang="en-US" sz="2000" dirty="0">
              <a:solidFill>
                <a:srgbClr val="FF0000"/>
              </a:solidFill>
              <a:latin typeface="VNI-Avo" pitchFamily="2" charset="0"/>
            </a:endParaRPr>
          </a:p>
        </p:txBody>
      </p:sp>
      <p:sp>
        <p:nvSpPr>
          <p:cNvPr id="43" name="Rectangle 42"/>
          <p:cNvSpPr/>
          <p:nvPr/>
        </p:nvSpPr>
        <p:spPr>
          <a:xfrm>
            <a:off x="1558012" y="3519918"/>
            <a:ext cx="2102790"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Bieát</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raát</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nhieàu</a:t>
            </a:r>
            <a:endParaRPr lang="en-US" sz="2000" dirty="0">
              <a:solidFill>
                <a:srgbClr val="FF0000"/>
              </a:solidFill>
              <a:latin typeface="VNI-Avo" pitchFamily="2" charset="0"/>
            </a:endParaRPr>
          </a:p>
        </p:txBody>
      </p:sp>
      <p:sp>
        <p:nvSpPr>
          <p:cNvPr id="44" name="Rectangle 43"/>
          <p:cNvSpPr/>
          <p:nvPr/>
        </p:nvSpPr>
        <p:spPr>
          <a:xfrm>
            <a:off x="1558011" y="3861535"/>
            <a:ext cx="1439769"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Caây</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buùt</a:t>
            </a:r>
            <a:endParaRPr lang="en-US" sz="2000" dirty="0">
              <a:solidFill>
                <a:srgbClr val="FF0000"/>
              </a:solidFill>
              <a:latin typeface="VNI-Avo" pitchFamily="2" charset="0"/>
            </a:endParaRPr>
          </a:p>
        </p:txBody>
      </p:sp>
      <p:sp>
        <p:nvSpPr>
          <p:cNvPr id="45" name="Rectangle 44"/>
          <p:cNvSpPr/>
          <p:nvPr/>
        </p:nvSpPr>
        <p:spPr>
          <a:xfrm>
            <a:off x="1558010" y="4197188"/>
            <a:ext cx="2715348"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Cheùp</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khoâng</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thieáu</a:t>
            </a:r>
            <a:endParaRPr lang="en-US" sz="2000" dirty="0">
              <a:solidFill>
                <a:schemeClr val="tx1"/>
              </a:solidFill>
              <a:latin typeface="VNI-Avo" pitchFamily="2" charset="0"/>
            </a:endParaRPr>
          </a:p>
        </p:txBody>
      </p:sp>
      <p:sp>
        <p:nvSpPr>
          <p:cNvPr id="58" name="Rectangle 57"/>
          <p:cNvSpPr/>
          <p:nvPr/>
        </p:nvSpPr>
        <p:spPr>
          <a:xfrm>
            <a:off x="2343399" y="4678247"/>
            <a:ext cx="2148433"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err="1" smtClean="0">
                <a:solidFill>
                  <a:schemeClr val="tx1"/>
                </a:solidFill>
                <a:latin typeface="VNI-Avo" pitchFamily="2" charset="0"/>
              </a:rPr>
              <a:t>Gaëp</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gôõ</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nhau</a:t>
            </a:r>
            <a:endParaRPr lang="en-US" sz="2000" dirty="0">
              <a:solidFill>
                <a:srgbClr val="FF0000"/>
              </a:solidFill>
              <a:latin typeface="VNI-Avo" pitchFamily="2" charset="0"/>
            </a:endParaRPr>
          </a:p>
        </p:txBody>
      </p:sp>
      <p:sp>
        <p:nvSpPr>
          <p:cNvPr id="59" name="Rectangle 58"/>
          <p:cNvSpPr/>
          <p:nvPr/>
        </p:nvSpPr>
        <p:spPr>
          <a:xfrm>
            <a:off x="2316101" y="5126017"/>
            <a:ext cx="1450999" cy="35603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err="1" smtClean="0">
                <a:solidFill>
                  <a:schemeClr val="tx1"/>
                </a:solidFill>
                <a:latin typeface="VNI-Avo" pitchFamily="2" charset="0"/>
              </a:rPr>
              <a:t>Laøm</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sao</a:t>
            </a:r>
            <a:endParaRPr lang="en-US" sz="2000" dirty="0">
              <a:solidFill>
                <a:srgbClr val="FF0000"/>
              </a:solidFill>
              <a:latin typeface="VNI-Avo" pitchFamily="2" charset="0"/>
            </a:endParaRPr>
          </a:p>
        </p:txBody>
      </p:sp>
      <p:sp>
        <p:nvSpPr>
          <p:cNvPr id="60" name="Rectangle 59"/>
          <p:cNvSpPr/>
          <p:nvPr/>
        </p:nvSpPr>
        <p:spPr>
          <a:xfrm>
            <a:off x="2325804" y="5355194"/>
            <a:ext cx="1879973"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err="1" smtClean="0">
                <a:solidFill>
                  <a:schemeClr val="tx1"/>
                </a:solidFill>
                <a:latin typeface="VNI-Avo" pitchFamily="2" charset="0"/>
              </a:rPr>
              <a:t>Muoán</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nghe</a:t>
            </a:r>
            <a:endParaRPr lang="en-US" sz="2000" dirty="0">
              <a:solidFill>
                <a:srgbClr val="FF0000"/>
              </a:solidFill>
              <a:latin typeface="VNI-Avo" pitchFamily="2" charset="0"/>
            </a:endParaRPr>
          </a:p>
        </p:txBody>
      </p:sp>
      <p:sp>
        <p:nvSpPr>
          <p:cNvPr id="61" name="Rectangle 60"/>
          <p:cNvSpPr/>
          <p:nvPr/>
        </p:nvSpPr>
        <p:spPr>
          <a:xfrm>
            <a:off x="2346745" y="5705863"/>
            <a:ext cx="1208753"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err="1" smtClean="0">
                <a:solidFill>
                  <a:schemeClr val="tx1"/>
                </a:solidFill>
                <a:latin typeface="VNI-Avo" pitchFamily="2" charset="0"/>
              </a:rPr>
              <a:t>Em</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môû</a:t>
            </a:r>
            <a:endParaRPr lang="en-US" sz="2000" dirty="0">
              <a:solidFill>
                <a:srgbClr val="FF0000"/>
              </a:solidFill>
              <a:latin typeface="VNI-Avo" pitchFamily="2" charset="0"/>
            </a:endParaRPr>
          </a:p>
        </p:txBody>
      </p:sp>
      <p:sp>
        <p:nvSpPr>
          <p:cNvPr id="62" name="Rectangle 61"/>
          <p:cNvSpPr/>
          <p:nvPr/>
        </p:nvSpPr>
        <p:spPr>
          <a:xfrm>
            <a:off x="3874404" y="6069821"/>
            <a:ext cx="2667000"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err="1" smtClean="0">
                <a:solidFill>
                  <a:schemeClr val="tx1"/>
                </a:solidFill>
                <a:latin typeface="VNI-Avo" pitchFamily="2" charset="0"/>
              </a:rPr>
              <a:t>Thanh</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Nguyeân</a:t>
            </a:r>
            <a:endParaRPr lang="en-US" sz="2000" dirty="0">
              <a:solidFill>
                <a:schemeClr val="tx1"/>
              </a:solidFill>
              <a:latin typeface="VNI-Avo" pitchFamily="2" charset="0"/>
            </a:endParaRPr>
          </a:p>
        </p:txBody>
      </p:sp>
      <p:sp>
        <p:nvSpPr>
          <p:cNvPr id="70" name="Rectangle 69"/>
          <p:cNvSpPr/>
          <p:nvPr/>
        </p:nvSpPr>
        <p:spPr>
          <a:xfrm>
            <a:off x="2336028" y="2110115"/>
            <a:ext cx="2498306" cy="43146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trong</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chieác</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caëp</a:t>
            </a:r>
            <a:endParaRPr lang="en-US" sz="2000" dirty="0">
              <a:solidFill>
                <a:srgbClr val="FF0000"/>
              </a:solidFill>
              <a:latin typeface="VNI-Avo" pitchFamily="2" charset="0"/>
            </a:endParaRPr>
          </a:p>
        </p:txBody>
      </p:sp>
      <p:sp>
        <p:nvSpPr>
          <p:cNvPr id="71" name="Rectangle 70"/>
          <p:cNvSpPr/>
          <p:nvPr/>
        </p:nvSpPr>
        <p:spPr>
          <a:xfrm>
            <a:off x="2212051" y="2465966"/>
            <a:ext cx="2191977" cy="36475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laø</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caây</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thöôùc</a:t>
            </a:r>
            <a:endParaRPr lang="en-US" sz="2000" dirty="0">
              <a:solidFill>
                <a:schemeClr val="tx1"/>
              </a:solidFill>
              <a:latin typeface="VNI-Avo" pitchFamily="2" charset="0"/>
            </a:endParaRPr>
          </a:p>
        </p:txBody>
      </p:sp>
      <p:sp>
        <p:nvSpPr>
          <p:cNvPr id="72" name="Rectangle 71"/>
          <p:cNvSpPr/>
          <p:nvPr/>
        </p:nvSpPr>
        <p:spPr>
          <a:xfrm>
            <a:off x="2172686" y="2787697"/>
            <a:ext cx="1943534" cy="4274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laø</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thoûi</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goâm</a:t>
            </a:r>
            <a:r>
              <a:rPr lang="en-US" sz="2000" dirty="0" smtClean="0">
                <a:solidFill>
                  <a:schemeClr val="tx1"/>
                </a:solidFill>
                <a:latin typeface="VNI-Avo" pitchFamily="2" charset="0"/>
              </a:rPr>
              <a:t>.</a:t>
            </a:r>
            <a:endParaRPr lang="en-US" sz="2000" dirty="0">
              <a:solidFill>
                <a:srgbClr val="FF0000"/>
              </a:solidFill>
              <a:latin typeface="VNI-Avo" pitchFamily="2" charset="0"/>
            </a:endParaRPr>
          </a:p>
        </p:txBody>
      </p:sp>
      <p:sp>
        <p:nvSpPr>
          <p:cNvPr id="75" name="Rectangle 74"/>
          <p:cNvSpPr/>
          <p:nvPr/>
        </p:nvSpPr>
        <p:spPr>
          <a:xfrm>
            <a:off x="2741471" y="3945042"/>
            <a:ext cx="2367261" cy="4274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cuøng</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quyeån</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vôû</a:t>
            </a:r>
            <a:endParaRPr lang="en-US" sz="2000" dirty="0">
              <a:solidFill>
                <a:srgbClr val="FF0000"/>
              </a:solidFill>
              <a:latin typeface="VNI-Avo" pitchFamily="2" charset="0"/>
            </a:endParaRPr>
          </a:p>
        </p:txBody>
      </p:sp>
      <p:sp>
        <p:nvSpPr>
          <p:cNvPr id="76" name="Rectangle 75"/>
          <p:cNvSpPr/>
          <p:nvPr/>
        </p:nvSpPr>
        <p:spPr>
          <a:xfrm>
            <a:off x="3992876" y="4269189"/>
            <a:ext cx="1673949" cy="4274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moät</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lôøi</a:t>
            </a:r>
            <a:r>
              <a:rPr lang="en-US" sz="2000" dirty="0" smtClean="0">
                <a:solidFill>
                  <a:schemeClr val="tx1"/>
                </a:solidFill>
                <a:latin typeface="VNI-Avo" pitchFamily="2" charset="0"/>
              </a:rPr>
              <a:t>.</a:t>
            </a:r>
            <a:endParaRPr lang="en-US" sz="2000" dirty="0">
              <a:solidFill>
                <a:srgbClr val="FF0000"/>
              </a:solidFill>
              <a:latin typeface="VNI-Avo" pitchFamily="2" charset="0"/>
            </a:endParaRPr>
          </a:p>
        </p:txBody>
      </p:sp>
      <p:sp>
        <p:nvSpPr>
          <p:cNvPr id="77" name="Rectangle 76"/>
          <p:cNvSpPr/>
          <p:nvPr/>
        </p:nvSpPr>
        <p:spPr>
          <a:xfrm>
            <a:off x="4213853" y="4678247"/>
            <a:ext cx="1708982"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err="1" smtClean="0">
                <a:solidFill>
                  <a:schemeClr val="tx1"/>
                </a:solidFill>
                <a:latin typeface="VNI-Avo" pitchFamily="2" charset="0"/>
              </a:rPr>
              <a:t>moãi</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ngaøy</a:t>
            </a:r>
            <a:endParaRPr lang="en-US" sz="2000" dirty="0">
              <a:solidFill>
                <a:srgbClr val="FF0000"/>
              </a:solidFill>
              <a:latin typeface="VNI-Avo" pitchFamily="2" charset="0"/>
            </a:endParaRPr>
          </a:p>
        </p:txBody>
      </p:sp>
      <p:sp>
        <p:nvSpPr>
          <p:cNvPr id="78" name="Rectangle 77"/>
          <p:cNvSpPr/>
          <p:nvPr/>
        </p:nvSpPr>
        <p:spPr>
          <a:xfrm>
            <a:off x="5973580" y="10741678"/>
            <a:ext cx="2434572" cy="21742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err="1" smtClean="0">
                <a:solidFill>
                  <a:schemeClr val="tx1"/>
                </a:solidFill>
                <a:latin typeface="VNI-Avo" pitchFamily="2" charset="0"/>
              </a:rPr>
              <a:t>khoâng</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yeâu</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meán</a:t>
            </a:r>
            <a:endParaRPr lang="en-US" sz="2000" dirty="0">
              <a:solidFill>
                <a:srgbClr val="FF0000"/>
              </a:solidFill>
              <a:latin typeface="VNI-Avo" pitchFamily="2" charset="0"/>
            </a:endParaRPr>
          </a:p>
        </p:txBody>
      </p:sp>
      <p:sp>
        <p:nvSpPr>
          <p:cNvPr id="80" name="Rectangle 79"/>
          <p:cNvSpPr/>
          <p:nvPr/>
        </p:nvSpPr>
        <p:spPr>
          <a:xfrm>
            <a:off x="3923053" y="5355194"/>
            <a:ext cx="3003746"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err="1" smtClean="0">
                <a:solidFill>
                  <a:schemeClr val="tx1"/>
                </a:solidFill>
                <a:latin typeface="VNI-Avo" pitchFamily="2" charset="0"/>
              </a:rPr>
              <a:t>chuùng</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khaùo</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chuyeän</a:t>
            </a:r>
            <a:endParaRPr lang="en-US" sz="2000" dirty="0">
              <a:solidFill>
                <a:srgbClr val="FF0000"/>
              </a:solidFill>
              <a:latin typeface="VNI-Avo" pitchFamily="2" charset="0"/>
            </a:endParaRPr>
          </a:p>
        </p:txBody>
      </p:sp>
      <p:sp>
        <p:nvSpPr>
          <p:cNvPr id="81" name="Rectangle 80"/>
          <p:cNvSpPr/>
          <p:nvPr/>
        </p:nvSpPr>
        <p:spPr>
          <a:xfrm>
            <a:off x="3344827" y="5711609"/>
            <a:ext cx="2159589"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err="1" smtClean="0">
                <a:solidFill>
                  <a:schemeClr val="tx1"/>
                </a:solidFill>
                <a:latin typeface="VNI-Avo" pitchFamily="2" charset="0"/>
              </a:rPr>
              <a:t>chieác</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caëp</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ra.</a:t>
            </a:r>
            <a:endParaRPr lang="en-US" sz="2000" dirty="0">
              <a:solidFill>
                <a:srgbClr val="FF0000"/>
              </a:solidFill>
              <a:latin typeface="VNI-Avo" pitchFamily="2" charset="0"/>
            </a:endParaRPr>
          </a:p>
        </p:txBody>
      </p:sp>
      <p:sp>
        <p:nvSpPr>
          <p:cNvPr id="39" name="Rectangle 38"/>
          <p:cNvSpPr/>
          <p:nvPr/>
        </p:nvSpPr>
        <p:spPr>
          <a:xfrm>
            <a:off x="-304257" y="1309510"/>
            <a:ext cx="5943600" cy="4616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i="1" dirty="0" smtClean="0">
                <a:ln/>
                <a:latin typeface="VNI-Avo" pitchFamily="2" charset="0"/>
              </a:rPr>
              <a:t>(</a:t>
            </a:r>
            <a:r>
              <a:rPr lang="en-US" sz="2000" i="1" dirty="0" err="1" smtClean="0">
                <a:ln/>
                <a:latin typeface="VNI-Avo" pitchFamily="2" charset="0"/>
              </a:rPr>
              <a:t>Trích</a:t>
            </a:r>
            <a:r>
              <a:rPr lang="en-US" sz="2400" i="1" dirty="0" smtClean="0">
                <a:ln/>
                <a:latin typeface="VNI-Avo" pitchFamily="2" charset="0"/>
              </a:rPr>
              <a:t>)</a:t>
            </a:r>
            <a:endParaRPr lang="en-US" sz="2400" i="1" dirty="0">
              <a:ln/>
              <a:latin typeface="VNI-Avo" pitchFamily="2" charset="0"/>
            </a:endParaRPr>
          </a:p>
        </p:txBody>
      </p:sp>
      <p:sp>
        <p:nvSpPr>
          <p:cNvPr id="42" name="Rectangle 41"/>
          <p:cNvSpPr/>
          <p:nvPr/>
        </p:nvSpPr>
        <p:spPr>
          <a:xfrm>
            <a:off x="2433868" y="1749553"/>
            <a:ext cx="1287452" cy="4688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baïn</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beø</a:t>
            </a:r>
            <a:endParaRPr lang="en-US" sz="2000" dirty="0">
              <a:solidFill>
                <a:srgbClr val="FF0000"/>
              </a:solidFill>
              <a:latin typeface="VNI-Avo" pitchFamily="2" charset="0"/>
            </a:endParaRPr>
          </a:p>
        </p:txBody>
      </p:sp>
      <p:cxnSp>
        <p:nvCxnSpPr>
          <p:cNvPr id="3" name="Straight Connector 2"/>
          <p:cNvCxnSpPr/>
          <p:nvPr/>
        </p:nvCxnSpPr>
        <p:spPr>
          <a:xfrm>
            <a:off x="6632611" y="1233559"/>
            <a:ext cx="68506" cy="543438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Oval Callout 3"/>
          <p:cNvSpPr/>
          <p:nvPr/>
        </p:nvSpPr>
        <p:spPr>
          <a:xfrm>
            <a:off x="5302626" y="215153"/>
            <a:ext cx="2209799" cy="685799"/>
          </a:xfrm>
          <a:prstGeom prst="wedgeEllipseCallout">
            <a:avLst>
              <a:gd name="adj1" fmla="val -54426"/>
              <a:gd name="adj2" fmla="val 67990"/>
            </a:avLst>
          </a:prstGeom>
          <a:solidFill>
            <a:srgbClr val="FFCCFF"/>
          </a:solidFill>
          <a:scene3d>
            <a:camera prst="orthographicFront"/>
            <a:lightRig rig="threePt" dir="t"/>
          </a:scene3d>
          <a:sp3d>
            <a:bevelT w="152400" h="50800" prst="softRound"/>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n w="0"/>
                <a:solidFill>
                  <a:schemeClr val="accent1"/>
                </a:solidFill>
                <a:effectLst>
                  <a:outerShdw blurRad="38100" dist="25400" dir="5400000" algn="ctr" rotWithShape="0">
                    <a:srgbClr val="6E747A">
                      <a:alpha val="43000"/>
                    </a:srgbClr>
                  </a:outerShdw>
                </a:effectLst>
                <a:latin typeface="VNI-Avo" pitchFamily="2" charset="0"/>
              </a:rPr>
              <a:t>OÂn</a:t>
            </a:r>
            <a:r>
              <a:rPr lang="en-US" sz="2800" b="1" dirty="0">
                <a:ln w="0"/>
                <a:solidFill>
                  <a:schemeClr val="accent1"/>
                </a:solidFill>
                <a:effectLst>
                  <a:outerShdw blurRad="38100" dist="25400" dir="5400000" algn="ctr" rotWithShape="0">
                    <a:srgbClr val="6E747A">
                      <a:alpha val="43000"/>
                    </a:srgbClr>
                  </a:outerShdw>
                </a:effectLst>
                <a:latin typeface="VNI-Avo" pitchFamily="2" charset="0"/>
              </a:rPr>
              <a:t> </a:t>
            </a:r>
            <a:r>
              <a:rPr lang="en-US" sz="2800" b="1" dirty="0" err="1">
                <a:ln w="0"/>
                <a:solidFill>
                  <a:schemeClr val="accent1"/>
                </a:solidFill>
                <a:effectLst>
                  <a:outerShdw blurRad="38100" dist="25400" dir="5400000" algn="ctr" rotWithShape="0">
                    <a:srgbClr val="6E747A">
                      <a:alpha val="43000"/>
                    </a:srgbClr>
                  </a:outerShdw>
                </a:effectLst>
                <a:latin typeface="VNI-Avo" pitchFamily="2" charset="0"/>
              </a:rPr>
              <a:t>vaàn</a:t>
            </a:r>
            <a:endParaRPr lang="en-US" sz="2800" b="1" dirty="0">
              <a:ln w="0"/>
              <a:solidFill>
                <a:schemeClr val="accent1"/>
              </a:solidFill>
              <a:effectLst>
                <a:outerShdw blurRad="38100" dist="25400" dir="5400000" algn="ctr" rotWithShape="0">
                  <a:srgbClr val="6E747A">
                    <a:alpha val="43000"/>
                  </a:srgbClr>
                </a:outerShdw>
              </a:effectLst>
              <a:latin typeface="VNI-Avo" pitchFamily="2" charset="0"/>
            </a:endParaRPr>
          </a:p>
        </p:txBody>
      </p:sp>
      <p:sp>
        <p:nvSpPr>
          <p:cNvPr id="53" name="Flowchart: Punched Tape 52"/>
          <p:cNvSpPr/>
          <p:nvPr/>
        </p:nvSpPr>
        <p:spPr>
          <a:xfrm>
            <a:off x="6867186" y="1116105"/>
            <a:ext cx="4258014" cy="917701"/>
          </a:xfrm>
          <a:prstGeom prst="flowChartPunchedTap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solidFill>
                  <a:schemeClr val="tx1"/>
                </a:solidFill>
                <a:latin typeface="VNI-Avo" pitchFamily="2" charset="0"/>
              </a:rPr>
              <a:t>Tìm</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trong</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baøi</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thô</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tieáng</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coù</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vaàn</a:t>
            </a:r>
            <a:r>
              <a:rPr lang="en-US" sz="2000" dirty="0" smtClean="0">
                <a:solidFill>
                  <a:schemeClr val="tx1"/>
                </a:solidFill>
                <a:latin typeface="VNI-Avo" pitchFamily="2" charset="0"/>
              </a:rPr>
              <a:t>                                </a:t>
            </a:r>
            <a:r>
              <a:rPr lang="en-US" sz="2000" dirty="0" smtClean="0">
                <a:solidFill>
                  <a:srgbClr val="FF0000"/>
                </a:solidFill>
                <a:latin typeface="VNI-Avo" pitchFamily="2" charset="0"/>
              </a:rPr>
              <a:t>an, </a:t>
            </a:r>
            <a:r>
              <a:rPr lang="en-US" sz="2000" dirty="0" err="1" smtClean="0">
                <a:solidFill>
                  <a:srgbClr val="FF0000"/>
                </a:solidFill>
                <a:latin typeface="VNI-Avo" pitchFamily="2" charset="0"/>
              </a:rPr>
              <a:t>ang</a:t>
            </a:r>
            <a:r>
              <a:rPr lang="en-US" sz="2000" dirty="0" smtClean="0">
                <a:solidFill>
                  <a:srgbClr val="FF0000"/>
                </a:solidFill>
                <a:latin typeface="VNI-Avo" pitchFamily="2" charset="0"/>
              </a:rPr>
              <a:t>, </a:t>
            </a:r>
            <a:r>
              <a:rPr lang="en-US" sz="2000" dirty="0" err="1" smtClean="0">
                <a:solidFill>
                  <a:srgbClr val="FF0000"/>
                </a:solidFill>
                <a:latin typeface="VNI-Avo" pitchFamily="2" charset="0"/>
              </a:rPr>
              <a:t>oan</a:t>
            </a:r>
            <a:r>
              <a:rPr lang="en-US" sz="2000" dirty="0" smtClean="0">
                <a:solidFill>
                  <a:srgbClr val="FF0000"/>
                </a:solidFill>
                <a:latin typeface="VNI-Avo" pitchFamily="2" charset="0"/>
              </a:rPr>
              <a:t>.</a:t>
            </a:r>
            <a:endParaRPr lang="en-US" sz="2000" dirty="0">
              <a:solidFill>
                <a:schemeClr val="tx1"/>
              </a:solidFill>
              <a:latin typeface="VNI-Avo" pitchFamily="2" charset="0"/>
            </a:endParaRPr>
          </a:p>
        </p:txBody>
      </p:sp>
      <p:cxnSp>
        <p:nvCxnSpPr>
          <p:cNvPr id="63" name="Straight Connector 62"/>
          <p:cNvCxnSpPr/>
          <p:nvPr/>
        </p:nvCxnSpPr>
        <p:spPr>
          <a:xfrm flipV="1">
            <a:off x="1479175" y="2464275"/>
            <a:ext cx="833182" cy="1237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590800" y="3610081"/>
            <a:ext cx="575329" cy="4256"/>
          </a:xfrm>
          <a:prstGeom prst="line">
            <a:avLst/>
          </a:prstGeom>
          <a:ln w="28575">
            <a:solidFill>
              <a:srgbClr val="0099FF"/>
            </a:solidFill>
          </a:ln>
        </p:spPr>
        <p:style>
          <a:lnRef idx="1">
            <a:schemeClr val="accent1"/>
          </a:lnRef>
          <a:fillRef idx="0">
            <a:schemeClr val="accent1"/>
          </a:fillRef>
          <a:effectRef idx="0">
            <a:schemeClr val="accent1"/>
          </a:effectRef>
          <a:fontRef idx="minor">
            <a:schemeClr val="tx1"/>
          </a:fontRef>
        </p:style>
      </p:cxnSp>
      <p:sp>
        <p:nvSpPr>
          <p:cNvPr id="67" name="Regular Pentagon 66"/>
          <p:cNvSpPr/>
          <p:nvPr/>
        </p:nvSpPr>
        <p:spPr>
          <a:xfrm>
            <a:off x="220352" y="1676400"/>
            <a:ext cx="525630" cy="493862"/>
          </a:xfrm>
          <a:prstGeom prst="pentagon">
            <a:avLst/>
          </a:prstGeom>
          <a:solidFill>
            <a:srgbClr val="CC33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1</a:t>
            </a:r>
            <a:endPar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8" name="Regular Pentagon 67"/>
          <p:cNvSpPr/>
          <p:nvPr/>
        </p:nvSpPr>
        <p:spPr>
          <a:xfrm>
            <a:off x="1071472" y="3200400"/>
            <a:ext cx="492753" cy="443943"/>
          </a:xfrm>
          <a:prstGeom prst="pentagon">
            <a:avLst/>
          </a:prstGeom>
          <a:solidFill>
            <a:srgbClr val="CC33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2</a:t>
            </a:r>
            <a:endPar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9" name="Regular Pentagon 68"/>
          <p:cNvSpPr/>
          <p:nvPr/>
        </p:nvSpPr>
        <p:spPr>
          <a:xfrm>
            <a:off x="1921339" y="4745905"/>
            <a:ext cx="431602" cy="405945"/>
          </a:xfrm>
          <a:prstGeom prst="pentagon">
            <a:avLst/>
          </a:prstGeom>
          <a:solidFill>
            <a:srgbClr val="CC33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3</a:t>
            </a:r>
          </a:p>
        </p:txBody>
      </p:sp>
      <p:sp>
        <p:nvSpPr>
          <p:cNvPr id="73" name="Flowchart: Punched Tape 72"/>
          <p:cNvSpPr/>
          <p:nvPr/>
        </p:nvSpPr>
        <p:spPr>
          <a:xfrm>
            <a:off x="8215184" y="2895600"/>
            <a:ext cx="676084" cy="381000"/>
          </a:xfrm>
          <a:prstGeom prst="flowChartPunchedTap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FF0000"/>
                </a:solidFill>
                <a:latin typeface="VNI-Avo" pitchFamily="2" charset="0"/>
              </a:rPr>
              <a:t>an:</a:t>
            </a:r>
            <a:endParaRPr lang="en-US" sz="2400" dirty="0">
              <a:solidFill>
                <a:schemeClr val="tx1"/>
              </a:solidFill>
              <a:latin typeface="VNI-Avo" pitchFamily="2" charset="0"/>
            </a:endParaRPr>
          </a:p>
        </p:txBody>
      </p:sp>
      <p:cxnSp>
        <p:nvCxnSpPr>
          <p:cNvPr id="79" name="Straight Connector 78"/>
          <p:cNvCxnSpPr/>
          <p:nvPr/>
        </p:nvCxnSpPr>
        <p:spPr>
          <a:xfrm>
            <a:off x="2520448" y="2126980"/>
            <a:ext cx="558976" cy="662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82" name="Flowchart: Punched Tape 81"/>
          <p:cNvSpPr/>
          <p:nvPr/>
        </p:nvSpPr>
        <p:spPr>
          <a:xfrm>
            <a:off x="8839200" y="2895600"/>
            <a:ext cx="811458" cy="381000"/>
          </a:xfrm>
          <a:prstGeom prst="flowChartPunchedTap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smtClean="0">
                <a:solidFill>
                  <a:schemeClr val="tx1"/>
                </a:solidFill>
                <a:latin typeface="VNI-Avo" pitchFamily="2" charset="0"/>
              </a:rPr>
              <a:t>b</a:t>
            </a:r>
            <a:r>
              <a:rPr lang="en-US" sz="2400" dirty="0" err="1" smtClean="0">
                <a:solidFill>
                  <a:srgbClr val="FF0000"/>
                </a:solidFill>
                <a:latin typeface="VNI-Avo" pitchFamily="2" charset="0"/>
              </a:rPr>
              <a:t>aïn</a:t>
            </a:r>
            <a:endParaRPr lang="en-US" sz="2400" dirty="0">
              <a:solidFill>
                <a:schemeClr val="tx1"/>
              </a:solidFill>
              <a:latin typeface="VNI-Avo" pitchFamily="2" charset="0"/>
            </a:endParaRPr>
          </a:p>
        </p:txBody>
      </p:sp>
      <p:sp>
        <p:nvSpPr>
          <p:cNvPr id="83" name="Flowchart: Punched Tape 82"/>
          <p:cNvSpPr/>
          <p:nvPr/>
        </p:nvSpPr>
        <p:spPr>
          <a:xfrm>
            <a:off x="8215183" y="3733800"/>
            <a:ext cx="958370" cy="381000"/>
          </a:xfrm>
          <a:prstGeom prst="flowChartPunchedTap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smtClean="0">
                <a:solidFill>
                  <a:srgbClr val="FF0000"/>
                </a:solidFill>
                <a:latin typeface="VNI-Avo" pitchFamily="2" charset="0"/>
              </a:rPr>
              <a:t>ang</a:t>
            </a:r>
            <a:r>
              <a:rPr lang="en-US" sz="2000" dirty="0" smtClean="0">
                <a:solidFill>
                  <a:srgbClr val="FF0000"/>
                </a:solidFill>
                <a:latin typeface="VNI-Avo" pitchFamily="2" charset="0"/>
              </a:rPr>
              <a:t>:</a:t>
            </a:r>
            <a:endParaRPr lang="en-US" sz="2000" dirty="0">
              <a:solidFill>
                <a:schemeClr val="tx1"/>
              </a:solidFill>
              <a:latin typeface="VNI-Avo" pitchFamily="2" charset="0"/>
            </a:endParaRPr>
          </a:p>
        </p:txBody>
      </p:sp>
      <p:sp>
        <p:nvSpPr>
          <p:cNvPr id="84" name="Flowchart: Punched Tape 83"/>
          <p:cNvSpPr/>
          <p:nvPr/>
        </p:nvSpPr>
        <p:spPr>
          <a:xfrm>
            <a:off x="8991600" y="3723891"/>
            <a:ext cx="1342043" cy="381000"/>
          </a:xfrm>
          <a:prstGeom prst="flowChartPunchedTap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smtClean="0">
                <a:solidFill>
                  <a:schemeClr val="tx1"/>
                </a:solidFill>
                <a:latin typeface="VNI-Avo" pitchFamily="2" charset="0"/>
              </a:rPr>
              <a:t>tr</a:t>
            </a:r>
            <a:r>
              <a:rPr lang="en-US" sz="2400" dirty="0" err="1" smtClean="0">
                <a:solidFill>
                  <a:srgbClr val="FF0000"/>
                </a:solidFill>
                <a:latin typeface="VNI-Avo" pitchFamily="2" charset="0"/>
              </a:rPr>
              <a:t>ang</a:t>
            </a:r>
            <a:endParaRPr lang="en-US" sz="2400" dirty="0">
              <a:solidFill>
                <a:schemeClr val="tx1"/>
              </a:solidFill>
              <a:latin typeface="VNI-Avo" pitchFamily="2" charset="0"/>
            </a:endParaRPr>
          </a:p>
        </p:txBody>
      </p:sp>
      <p:sp>
        <p:nvSpPr>
          <p:cNvPr id="85" name="Flowchart: Punched Tape 84"/>
          <p:cNvSpPr/>
          <p:nvPr/>
        </p:nvSpPr>
        <p:spPr>
          <a:xfrm>
            <a:off x="8215183" y="4490759"/>
            <a:ext cx="958370" cy="381000"/>
          </a:xfrm>
          <a:prstGeom prst="flowChartPunchedTap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smtClean="0">
                <a:solidFill>
                  <a:srgbClr val="FF0000"/>
                </a:solidFill>
                <a:latin typeface="VNI-Avo" pitchFamily="2" charset="0"/>
              </a:rPr>
              <a:t>oan</a:t>
            </a:r>
            <a:r>
              <a:rPr lang="en-US" sz="2000" dirty="0" smtClean="0">
                <a:solidFill>
                  <a:srgbClr val="FF0000"/>
                </a:solidFill>
                <a:latin typeface="VNI-Avo" pitchFamily="2" charset="0"/>
              </a:rPr>
              <a:t>:</a:t>
            </a:r>
            <a:endParaRPr lang="en-US" sz="2000" dirty="0">
              <a:solidFill>
                <a:schemeClr val="tx1"/>
              </a:solidFill>
              <a:latin typeface="VNI-Avo" pitchFamily="2" charset="0"/>
            </a:endParaRPr>
          </a:p>
        </p:txBody>
      </p:sp>
      <p:sp>
        <p:nvSpPr>
          <p:cNvPr id="86" name="Flowchart: Punched Tape 85"/>
          <p:cNvSpPr/>
          <p:nvPr/>
        </p:nvSpPr>
        <p:spPr>
          <a:xfrm>
            <a:off x="8991600" y="4495800"/>
            <a:ext cx="1342043" cy="381000"/>
          </a:xfrm>
          <a:prstGeom prst="flowChartPunchedTap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smtClean="0">
                <a:solidFill>
                  <a:schemeClr val="tx1"/>
                </a:solidFill>
                <a:latin typeface="VNI-Avo" pitchFamily="2" charset="0"/>
              </a:rPr>
              <a:t>ng</a:t>
            </a:r>
            <a:r>
              <a:rPr lang="en-US" sz="2400" dirty="0" err="1" smtClean="0">
                <a:solidFill>
                  <a:srgbClr val="FF0000"/>
                </a:solidFill>
                <a:latin typeface="VNI-Avo" pitchFamily="2" charset="0"/>
              </a:rPr>
              <a:t>oan</a:t>
            </a:r>
            <a:endParaRPr lang="en-US" sz="2400" dirty="0">
              <a:solidFill>
                <a:schemeClr val="tx1"/>
              </a:solidFill>
              <a:latin typeface="VNI-Avo" pitchFamily="2" charset="0"/>
            </a:endParaRPr>
          </a:p>
        </p:txBody>
      </p:sp>
      <p:sp>
        <p:nvSpPr>
          <p:cNvPr id="88" name="Rectangle 87"/>
          <p:cNvSpPr/>
          <p:nvPr/>
        </p:nvSpPr>
        <p:spPr>
          <a:xfrm>
            <a:off x="3334013" y="3519160"/>
            <a:ext cx="2102790"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chuyeän</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keå</a:t>
            </a:r>
            <a:endParaRPr lang="en-US" sz="2000" dirty="0">
              <a:solidFill>
                <a:srgbClr val="FF0000"/>
              </a:solidFill>
              <a:latin typeface="VNI-Avo" pitchFamily="2" charset="0"/>
            </a:endParaRPr>
          </a:p>
        </p:txBody>
      </p:sp>
      <p:sp>
        <p:nvSpPr>
          <p:cNvPr id="90" name="Rectangle 89"/>
          <p:cNvSpPr/>
          <p:nvPr/>
        </p:nvSpPr>
        <p:spPr>
          <a:xfrm>
            <a:off x="3487269" y="5000453"/>
            <a:ext cx="2302309"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err="1" smtClean="0">
                <a:solidFill>
                  <a:schemeClr val="tx1"/>
                </a:solidFill>
                <a:latin typeface="VNI-Avo" pitchFamily="2" charset="0"/>
              </a:rPr>
              <a:t>khoâng</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yeâu</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meán</a:t>
            </a:r>
            <a:endParaRPr lang="en-US" sz="2000" dirty="0">
              <a:solidFill>
                <a:srgbClr val="FF0000"/>
              </a:solidFill>
              <a:latin typeface="VNI-Avo" pitchFamily="2" charset="0"/>
            </a:endParaRPr>
          </a:p>
        </p:txBody>
      </p:sp>
    </p:spTree>
    <p:extLst>
      <p:ext uri="{BB962C8B-B14F-4D97-AF65-F5344CB8AC3E}">
        <p14:creationId xmlns:p14="http://schemas.microsoft.com/office/powerpoint/2010/main" val="3536361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fade">
                                      <p:cBhvr>
                                        <p:cTn id="12" dur="1000"/>
                                        <p:tgtEl>
                                          <p:spTgt spid="73"/>
                                        </p:tgtEl>
                                      </p:cBhvr>
                                    </p:animEffect>
                                    <p:anim calcmode="lin" valueType="num">
                                      <p:cBhvr>
                                        <p:cTn id="13" dur="1000" fill="hold"/>
                                        <p:tgtEl>
                                          <p:spTgt spid="73"/>
                                        </p:tgtEl>
                                        <p:attrNameLst>
                                          <p:attrName>ppt_x</p:attrName>
                                        </p:attrNameLst>
                                      </p:cBhvr>
                                      <p:tavLst>
                                        <p:tav tm="0">
                                          <p:val>
                                            <p:strVal val="#ppt_x"/>
                                          </p:val>
                                        </p:tav>
                                        <p:tav tm="100000">
                                          <p:val>
                                            <p:strVal val="#ppt_x"/>
                                          </p:val>
                                        </p:tav>
                                      </p:tavLst>
                                    </p:anim>
                                    <p:anim calcmode="lin" valueType="num">
                                      <p:cBhvr>
                                        <p:cTn id="14"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fade">
                                      <p:cBhvr>
                                        <p:cTn id="19" dur="1000"/>
                                        <p:tgtEl>
                                          <p:spTgt spid="79"/>
                                        </p:tgtEl>
                                      </p:cBhvr>
                                    </p:animEffect>
                                    <p:anim calcmode="lin" valueType="num">
                                      <p:cBhvr>
                                        <p:cTn id="20" dur="1000" fill="hold"/>
                                        <p:tgtEl>
                                          <p:spTgt spid="79"/>
                                        </p:tgtEl>
                                        <p:attrNameLst>
                                          <p:attrName>ppt_x</p:attrName>
                                        </p:attrNameLst>
                                      </p:cBhvr>
                                      <p:tavLst>
                                        <p:tav tm="0">
                                          <p:val>
                                            <p:strVal val="#ppt_x"/>
                                          </p:val>
                                        </p:tav>
                                        <p:tav tm="100000">
                                          <p:val>
                                            <p:strVal val="#ppt_x"/>
                                          </p:val>
                                        </p:tav>
                                      </p:tavLst>
                                    </p:anim>
                                    <p:anim calcmode="lin" valueType="num">
                                      <p:cBhvr>
                                        <p:cTn id="2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barn(inVertical)">
                                      <p:cBhvr>
                                        <p:cTn id="26" dur="500"/>
                                        <p:tgtEl>
                                          <p:spTgt spid="8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1000"/>
                                        <p:tgtEl>
                                          <p:spTgt spid="83"/>
                                        </p:tgtEl>
                                      </p:cBhvr>
                                    </p:animEffect>
                                    <p:anim calcmode="lin" valueType="num">
                                      <p:cBhvr>
                                        <p:cTn id="32" dur="1000" fill="hold"/>
                                        <p:tgtEl>
                                          <p:spTgt spid="83"/>
                                        </p:tgtEl>
                                        <p:attrNameLst>
                                          <p:attrName>ppt_x</p:attrName>
                                        </p:attrNameLst>
                                      </p:cBhvr>
                                      <p:tavLst>
                                        <p:tav tm="0">
                                          <p:val>
                                            <p:strVal val="#ppt_x"/>
                                          </p:val>
                                        </p:tav>
                                        <p:tav tm="100000">
                                          <p:val>
                                            <p:strVal val="#ppt_x"/>
                                          </p:val>
                                        </p:tav>
                                      </p:tavLst>
                                    </p:anim>
                                    <p:anim calcmode="lin" valueType="num">
                                      <p:cBhvr>
                                        <p:cTn id="33"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fade">
                                      <p:cBhvr>
                                        <p:cTn id="38" dur="1000"/>
                                        <p:tgtEl>
                                          <p:spTgt spid="64"/>
                                        </p:tgtEl>
                                      </p:cBhvr>
                                    </p:animEffect>
                                    <p:anim calcmode="lin" valueType="num">
                                      <p:cBhvr>
                                        <p:cTn id="39" dur="1000" fill="hold"/>
                                        <p:tgtEl>
                                          <p:spTgt spid="64"/>
                                        </p:tgtEl>
                                        <p:attrNameLst>
                                          <p:attrName>ppt_x</p:attrName>
                                        </p:attrNameLst>
                                      </p:cBhvr>
                                      <p:tavLst>
                                        <p:tav tm="0">
                                          <p:val>
                                            <p:strVal val="#ppt_x"/>
                                          </p:val>
                                        </p:tav>
                                        <p:tav tm="100000">
                                          <p:val>
                                            <p:strVal val="#ppt_x"/>
                                          </p:val>
                                        </p:tav>
                                      </p:tavLst>
                                    </p:anim>
                                    <p:anim calcmode="lin" valueType="num">
                                      <p:cBhvr>
                                        <p:cTn id="40"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84"/>
                                        </p:tgtEl>
                                        <p:attrNameLst>
                                          <p:attrName>style.visibility</p:attrName>
                                        </p:attrNameLst>
                                      </p:cBhvr>
                                      <p:to>
                                        <p:strVal val="visible"/>
                                      </p:to>
                                    </p:set>
                                    <p:animEffect transition="in" filter="circle(in)">
                                      <p:cBhvr>
                                        <p:cTn id="45" dur="2000"/>
                                        <p:tgtEl>
                                          <p:spTgt spid="84"/>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85"/>
                                        </p:tgtEl>
                                        <p:attrNameLst>
                                          <p:attrName>style.visibility</p:attrName>
                                        </p:attrNameLst>
                                      </p:cBhvr>
                                      <p:to>
                                        <p:strVal val="visible"/>
                                      </p:to>
                                    </p:set>
                                    <p:animEffect transition="in" filter="fade">
                                      <p:cBhvr>
                                        <p:cTn id="50" dur="1000"/>
                                        <p:tgtEl>
                                          <p:spTgt spid="85"/>
                                        </p:tgtEl>
                                      </p:cBhvr>
                                    </p:animEffect>
                                    <p:anim calcmode="lin" valueType="num">
                                      <p:cBhvr>
                                        <p:cTn id="51" dur="1000" fill="hold"/>
                                        <p:tgtEl>
                                          <p:spTgt spid="85"/>
                                        </p:tgtEl>
                                        <p:attrNameLst>
                                          <p:attrName>ppt_x</p:attrName>
                                        </p:attrNameLst>
                                      </p:cBhvr>
                                      <p:tavLst>
                                        <p:tav tm="0">
                                          <p:val>
                                            <p:strVal val="#ppt_x"/>
                                          </p:val>
                                        </p:tav>
                                        <p:tav tm="100000">
                                          <p:val>
                                            <p:strVal val="#ppt_x"/>
                                          </p:val>
                                        </p:tav>
                                      </p:tavLst>
                                    </p:anim>
                                    <p:anim calcmode="lin" valueType="num">
                                      <p:cBhvr>
                                        <p:cTn id="52"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1000"/>
                                        <p:tgtEl>
                                          <p:spTgt spid="63"/>
                                        </p:tgtEl>
                                      </p:cBhvr>
                                    </p:animEffect>
                                    <p:anim calcmode="lin" valueType="num">
                                      <p:cBhvr>
                                        <p:cTn id="58" dur="1000" fill="hold"/>
                                        <p:tgtEl>
                                          <p:spTgt spid="63"/>
                                        </p:tgtEl>
                                        <p:attrNameLst>
                                          <p:attrName>ppt_x</p:attrName>
                                        </p:attrNameLst>
                                      </p:cBhvr>
                                      <p:tavLst>
                                        <p:tav tm="0">
                                          <p:val>
                                            <p:strVal val="#ppt_x"/>
                                          </p:val>
                                        </p:tav>
                                        <p:tav tm="100000">
                                          <p:val>
                                            <p:strVal val="#ppt_x"/>
                                          </p:val>
                                        </p:tav>
                                      </p:tavLst>
                                    </p:anim>
                                    <p:anim calcmode="lin" valueType="num">
                                      <p:cBhvr>
                                        <p:cTn id="59"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86"/>
                                        </p:tgtEl>
                                        <p:attrNameLst>
                                          <p:attrName>style.visibility</p:attrName>
                                        </p:attrNameLst>
                                      </p:cBhvr>
                                      <p:to>
                                        <p:strVal val="visible"/>
                                      </p:to>
                                    </p:set>
                                    <p:animEffect transition="in" filter="barn(inVertical)">
                                      <p:cBhvr>
                                        <p:cTn id="64"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73" grpId="0" animBg="1"/>
      <p:bldP spid="82" grpId="0" animBg="1"/>
      <p:bldP spid="83" grpId="0" animBg="1"/>
      <p:bldP spid="84" grpId="0" animBg="1"/>
      <p:bldP spid="85" grpId="0" animBg="1"/>
      <p:bldP spid="8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Hình nền Slide PowerPoint dễ thương | Hình nền, Dễ thương, Hì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71600" y="304800"/>
            <a:ext cx="9601200" cy="461665"/>
          </a:xfrm>
          <a:prstGeom prst="rect">
            <a:avLst/>
          </a:prstGeom>
        </p:spPr>
        <p:txBody>
          <a:bodyPr wrap="square">
            <a:spAutoFit/>
          </a:bodyPr>
          <a:lstStyle/>
          <a:p>
            <a:r>
              <a:rPr lang="en-US" sz="2400" b="1" dirty="0">
                <a:latin typeface="VNI-Avo" pitchFamily="2" charset="0"/>
                <a:sym typeface="Wingdings 2"/>
              </a:rPr>
              <a:t> </a:t>
            </a:r>
            <a:r>
              <a:rPr lang="en-US" sz="2400" b="1" dirty="0" smtClean="0">
                <a:latin typeface="VNI-Avo" pitchFamily="2" charset="0"/>
                <a:sym typeface="Wingdings 2"/>
              </a:rPr>
              <a:t> </a:t>
            </a:r>
            <a:r>
              <a:rPr lang="en-US" sz="2400" b="1" dirty="0" err="1" smtClean="0">
                <a:latin typeface="VNI-Avo" pitchFamily="2" charset="0"/>
              </a:rPr>
              <a:t>Tìm</a:t>
            </a:r>
            <a:r>
              <a:rPr lang="en-US" sz="2400" b="1" dirty="0" smtClean="0">
                <a:latin typeface="VNI-Avo" pitchFamily="2" charset="0"/>
              </a:rPr>
              <a:t> </a:t>
            </a:r>
            <a:r>
              <a:rPr lang="en-US" sz="2400" b="1" dirty="0" err="1">
                <a:latin typeface="VNI-Avo" pitchFamily="2" charset="0"/>
              </a:rPr>
              <a:t>ngoaøi</a:t>
            </a:r>
            <a:r>
              <a:rPr lang="en-US" sz="2400" b="1" dirty="0">
                <a:latin typeface="VNI-Avo" pitchFamily="2" charset="0"/>
              </a:rPr>
              <a:t> </a:t>
            </a:r>
            <a:r>
              <a:rPr lang="en-US" sz="2400" b="1" dirty="0" err="1" smtClean="0">
                <a:latin typeface="VNI-Avo" pitchFamily="2" charset="0"/>
              </a:rPr>
              <a:t>baøi</a:t>
            </a:r>
            <a:r>
              <a:rPr lang="en-US" sz="2400" b="1" dirty="0" smtClean="0">
                <a:latin typeface="VNI-Avo" pitchFamily="2" charset="0"/>
              </a:rPr>
              <a:t> </a:t>
            </a:r>
            <a:r>
              <a:rPr lang="en-US" sz="2400" b="1" dirty="0" err="1" smtClean="0">
                <a:latin typeface="VNI-Avo" pitchFamily="2" charset="0"/>
              </a:rPr>
              <a:t>thô</a:t>
            </a:r>
            <a:r>
              <a:rPr lang="en-US" sz="2400" b="1" dirty="0" smtClean="0">
                <a:latin typeface="VNI-Avo" pitchFamily="2" charset="0"/>
              </a:rPr>
              <a:t> </a:t>
            </a:r>
            <a:r>
              <a:rPr lang="en-US" sz="2400" b="1" dirty="0" err="1" smtClean="0">
                <a:latin typeface="VNI-Avo" pitchFamily="2" charset="0"/>
              </a:rPr>
              <a:t>töø</a:t>
            </a:r>
            <a:r>
              <a:rPr lang="en-US" sz="2400" b="1" dirty="0" smtClean="0">
                <a:latin typeface="VNI-Avo" pitchFamily="2" charset="0"/>
              </a:rPr>
              <a:t> </a:t>
            </a:r>
            <a:r>
              <a:rPr lang="en-US" sz="2400" b="1" dirty="0" err="1">
                <a:latin typeface="VNI-Avo" pitchFamily="2" charset="0"/>
              </a:rPr>
              <a:t>ngöõ</a:t>
            </a:r>
            <a:r>
              <a:rPr lang="en-US" sz="2400" b="1" dirty="0">
                <a:latin typeface="VNI-Avo" pitchFamily="2" charset="0"/>
              </a:rPr>
              <a:t> </a:t>
            </a:r>
            <a:r>
              <a:rPr lang="en-US" sz="2400" b="1" dirty="0" err="1">
                <a:latin typeface="VNI-Avo" pitchFamily="2" charset="0"/>
              </a:rPr>
              <a:t>chöùa</a:t>
            </a:r>
            <a:r>
              <a:rPr lang="en-US" sz="2400" b="1" dirty="0">
                <a:latin typeface="VNI-Avo" pitchFamily="2" charset="0"/>
              </a:rPr>
              <a:t> </a:t>
            </a:r>
            <a:r>
              <a:rPr lang="en-US" sz="2400" b="1" dirty="0" err="1">
                <a:latin typeface="VNI-Avo" pitchFamily="2" charset="0"/>
              </a:rPr>
              <a:t>tieáng</a:t>
            </a:r>
            <a:r>
              <a:rPr lang="en-US" sz="2400" b="1" dirty="0">
                <a:latin typeface="VNI-Avo" pitchFamily="2" charset="0"/>
              </a:rPr>
              <a:t> </a:t>
            </a:r>
            <a:r>
              <a:rPr lang="en-US" sz="2400" b="1" dirty="0" err="1">
                <a:latin typeface="VNI-Avo" pitchFamily="2" charset="0"/>
              </a:rPr>
              <a:t>coù</a:t>
            </a:r>
            <a:r>
              <a:rPr lang="en-US" sz="2400" b="1" dirty="0">
                <a:latin typeface="VNI-Avo" pitchFamily="2" charset="0"/>
              </a:rPr>
              <a:t> </a:t>
            </a:r>
            <a:r>
              <a:rPr lang="en-US" sz="2400" b="1" dirty="0" err="1">
                <a:latin typeface="VNI-Avo" pitchFamily="2" charset="0"/>
              </a:rPr>
              <a:t>vaàn</a:t>
            </a:r>
            <a:r>
              <a:rPr lang="en-US" sz="2400" b="1" dirty="0">
                <a:latin typeface="VNI-Avo" pitchFamily="2" charset="0"/>
              </a:rPr>
              <a:t> </a:t>
            </a:r>
            <a:r>
              <a:rPr lang="en-US" sz="2400" b="1" dirty="0" smtClean="0">
                <a:solidFill>
                  <a:srgbClr val="FF0000"/>
                </a:solidFill>
                <a:latin typeface="VNI-Avo" pitchFamily="2" charset="0"/>
              </a:rPr>
              <a:t>an, </a:t>
            </a:r>
            <a:r>
              <a:rPr lang="en-US" sz="2400" b="1" dirty="0" err="1" smtClean="0">
                <a:solidFill>
                  <a:srgbClr val="FF0000"/>
                </a:solidFill>
                <a:latin typeface="VNI-Avo" pitchFamily="2" charset="0"/>
              </a:rPr>
              <a:t>ang</a:t>
            </a:r>
            <a:r>
              <a:rPr lang="en-US" sz="2400" b="1" dirty="0" smtClean="0">
                <a:solidFill>
                  <a:srgbClr val="FF0000"/>
                </a:solidFill>
                <a:latin typeface="VNI-Avo" pitchFamily="2" charset="0"/>
              </a:rPr>
              <a:t>, </a:t>
            </a:r>
            <a:r>
              <a:rPr lang="en-US" sz="2400" b="1" dirty="0" err="1" smtClean="0">
                <a:solidFill>
                  <a:srgbClr val="FF0000"/>
                </a:solidFill>
                <a:latin typeface="VNI-Avo" pitchFamily="2" charset="0"/>
              </a:rPr>
              <a:t>oan</a:t>
            </a:r>
            <a:r>
              <a:rPr lang="en-US" sz="2400" b="1" dirty="0" smtClean="0">
                <a:solidFill>
                  <a:srgbClr val="FF0000"/>
                </a:solidFill>
                <a:latin typeface="VNI-Avo" pitchFamily="2" charset="0"/>
              </a:rPr>
              <a:t>.</a:t>
            </a:r>
            <a:endParaRPr lang="en-US" sz="2400" b="1" dirty="0">
              <a:solidFill>
                <a:srgbClr val="FF0000"/>
              </a:solidFill>
              <a:latin typeface="VNI-Avo" pitchFamily="2" charset="0"/>
            </a:endParaRPr>
          </a:p>
        </p:txBody>
      </p:sp>
      <p:cxnSp>
        <p:nvCxnSpPr>
          <p:cNvPr id="9" name="Straight Connector 8"/>
          <p:cNvCxnSpPr/>
          <p:nvPr/>
        </p:nvCxnSpPr>
        <p:spPr>
          <a:xfrm>
            <a:off x="8534400" y="685800"/>
            <a:ext cx="1905000" cy="0"/>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11" name="Straight Connector 10"/>
          <p:cNvCxnSpPr/>
          <p:nvPr/>
        </p:nvCxnSpPr>
        <p:spPr>
          <a:xfrm>
            <a:off x="-571500" y="1284487"/>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052" name="Picture 4" descr="Hình ảnh Khung Với Hoa Gỗ Và Vector Biên Giới Cây, Khung Gỗ, Gỗ, Khung  Vector và PNG với nền trong suốt để tải xuống miễn phí"/>
          <p:cNvPicPr>
            <a:picLocks noChangeAspect="1" noChangeArrowheads="1"/>
          </p:cNvPicPr>
          <p:nvPr/>
        </p:nvPicPr>
        <p:blipFill rotWithShape="1">
          <a:blip r:embed="rId4">
            <a:extLst>
              <a:ext uri="{28A0092B-C50C-407E-A947-70E740481C1C}">
                <a14:useLocalDpi xmlns:a14="http://schemas.microsoft.com/office/drawing/2010/main" val="0"/>
              </a:ext>
            </a:extLst>
          </a:blip>
          <a:srcRect l="6250" t="34694" r="8354" b="42857"/>
          <a:stretch/>
        </p:blipFill>
        <p:spPr bwMode="auto">
          <a:xfrm>
            <a:off x="2590800" y="839834"/>
            <a:ext cx="6477000" cy="71552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2781300" y="986135"/>
            <a:ext cx="5448300" cy="461665"/>
          </a:xfrm>
          <a:prstGeom prst="rect">
            <a:avLst/>
          </a:prstGeom>
        </p:spPr>
        <p:txBody>
          <a:bodyPr wrap="square">
            <a:spAutoFit/>
          </a:bodyPr>
          <a:lstStyle/>
          <a:p>
            <a:r>
              <a:rPr lang="en-US" sz="2400" b="1" dirty="0" smtClean="0">
                <a:latin typeface="VNI-Avo" pitchFamily="2" charset="0"/>
                <a:sym typeface="Wingdings 2"/>
              </a:rPr>
              <a:t>M: </a:t>
            </a:r>
            <a:r>
              <a:rPr lang="en-US" sz="2400" b="1" dirty="0" err="1" smtClean="0">
                <a:latin typeface="VNI-Avo" pitchFamily="2" charset="0"/>
                <a:sym typeface="Wingdings 2"/>
              </a:rPr>
              <a:t>nh</a:t>
            </a:r>
            <a:r>
              <a:rPr lang="en-US" sz="2400" b="1" dirty="0" err="1" smtClean="0">
                <a:solidFill>
                  <a:srgbClr val="FF0000"/>
                </a:solidFill>
                <a:latin typeface="VNI-Avo" pitchFamily="2" charset="0"/>
                <a:sym typeface="Wingdings 2"/>
              </a:rPr>
              <a:t>aõn</a:t>
            </a:r>
            <a:r>
              <a:rPr lang="en-US" sz="2400" b="1" dirty="0" smtClean="0">
                <a:latin typeface="VNI-Avo" pitchFamily="2" charset="0"/>
                <a:sym typeface="Wingdings 2"/>
              </a:rPr>
              <a:t> </a:t>
            </a:r>
            <a:r>
              <a:rPr lang="en-US" sz="2400" b="1" dirty="0" err="1" smtClean="0">
                <a:latin typeface="VNI-Avo" pitchFamily="2" charset="0"/>
                <a:sym typeface="Wingdings 2"/>
              </a:rPr>
              <a:t>vôû</a:t>
            </a:r>
            <a:r>
              <a:rPr lang="en-US" sz="2400" b="1" dirty="0" smtClean="0">
                <a:latin typeface="VNI-Avo" pitchFamily="2" charset="0"/>
                <a:sym typeface="Wingdings 2"/>
              </a:rPr>
              <a:t>, </a:t>
            </a:r>
            <a:r>
              <a:rPr lang="en-US" sz="2400" b="1" dirty="0" err="1" smtClean="0">
                <a:latin typeface="VNI-Avo" pitchFamily="2" charset="0"/>
                <a:sym typeface="Wingdings 2"/>
              </a:rPr>
              <a:t>b</a:t>
            </a:r>
            <a:r>
              <a:rPr lang="en-US" sz="2400" b="1" dirty="0" err="1" smtClean="0">
                <a:solidFill>
                  <a:srgbClr val="FF0000"/>
                </a:solidFill>
                <a:latin typeface="VNI-Avo" pitchFamily="2" charset="0"/>
                <a:sym typeface="Wingdings 2"/>
              </a:rPr>
              <a:t>aûng</a:t>
            </a:r>
            <a:r>
              <a:rPr lang="en-US" sz="2400" b="1" dirty="0" smtClean="0">
                <a:solidFill>
                  <a:srgbClr val="FF0000"/>
                </a:solidFill>
                <a:latin typeface="VNI-Avo" pitchFamily="2" charset="0"/>
                <a:sym typeface="Wingdings 2"/>
              </a:rPr>
              <a:t> </a:t>
            </a:r>
            <a:r>
              <a:rPr lang="en-US" sz="2400" b="1" dirty="0" smtClean="0">
                <a:latin typeface="VNI-Avo" pitchFamily="2" charset="0"/>
                <a:sym typeface="Wingdings 2"/>
              </a:rPr>
              <a:t>con, </a:t>
            </a:r>
            <a:r>
              <a:rPr lang="en-US" sz="2400" b="1" dirty="0" err="1" smtClean="0">
                <a:latin typeface="VNI-Avo" pitchFamily="2" charset="0"/>
                <a:sym typeface="Wingdings 2"/>
              </a:rPr>
              <a:t>saùch</a:t>
            </a:r>
            <a:r>
              <a:rPr lang="en-US" sz="2400" b="1" dirty="0" smtClean="0">
                <a:latin typeface="VNI-Avo" pitchFamily="2" charset="0"/>
                <a:sym typeface="Wingdings 2"/>
              </a:rPr>
              <a:t> </a:t>
            </a:r>
            <a:r>
              <a:rPr lang="en-US" sz="2400" b="1" dirty="0" err="1" smtClean="0">
                <a:latin typeface="VNI-Avo" pitchFamily="2" charset="0"/>
                <a:sym typeface="Wingdings 2"/>
              </a:rPr>
              <a:t>T</a:t>
            </a:r>
            <a:r>
              <a:rPr lang="en-US" sz="2400" b="1" dirty="0" err="1" smtClean="0">
                <a:solidFill>
                  <a:srgbClr val="FF0000"/>
                </a:solidFill>
                <a:latin typeface="VNI-Avo" pitchFamily="2" charset="0"/>
                <a:sym typeface="Wingdings 2"/>
              </a:rPr>
              <a:t>oaùn</a:t>
            </a:r>
            <a:endParaRPr lang="en-US" sz="2400" b="1" dirty="0">
              <a:solidFill>
                <a:srgbClr val="FF0000"/>
              </a:solidFill>
              <a:latin typeface="VNI-Avo" pitchFamily="2" charset="0"/>
            </a:endParaRPr>
          </a:p>
        </p:txBody>
      </p:sp>
      <p:pic>
        <p:nvPicPr>
          <p:cNvPr id="2054" name="Picture 6" descr="Wooden frame horizontal isolated on white background 2306340 Vector Art at  Vecteez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801905"/>
            <a:ext cx="9372600" cy="47244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2729747" y="2590800"/>
            <a:ext cx="762000" cy="461665"/>
          </a:xfrm>
          <a:prstGeom prst="rect">
            <a:avLst/>
          </a:prstGeom>
        </p:spPr>
        <p:txBody>
          <a:bodyPr wrap="square">
            <a:spAutoFit/>
          </a:bodyPr>
          <a:lstStyle/>
          <a:p>
            <a:r>
              <a:rPr lang="en-US" sz="2400" b="1" dirty="0" smtClean="0">
                <a:solidFill>
                  <a:srgbClr val="FF0000"/>
                </a:solidFill>
                <a:latin typeface="VNI-Avo" pitchFamily="2" charset="0"/>
              </a:rPr>
              <a:t>an:</a:t>
            </a:r>
            <a:endParaRPr lang="en-US" sz="2400" b="1" dirty="0">
              <a:solidFill>
                <a:srgbClr val="FF0000"/>
              </a:solidFill>
              <a:latin typeface="VNI-Avo" pitchFamily="2" charset="0"/>
            </a:endParaRPr>
          </a:p>
        </p:txBody>
      </p:sp>
      <p:sp>
        <p:nvSpPr>
          <p:cNvPr id="20" name="Rectangle 19"/>
          <p:cNvSpPr/>
          <p:nvPr/>
        </p:nvSpPr>
        <p:spPr>
          <a:xfrm>
            <a:off x="2689406" y="3518647"/>
            <a:ext cx="990600" cy="461665"/>
          </a:xfrm>
          <a:prstGeom prst="rect">
            <a:avLst/>
          </a:prstGeom>
        </p:spPr>
        <p:txBody>
          <a:bodyPr wrap="square">
            <a:spAutoFit/>
          </a:bodyPr>
          <a:lstStyle/>
          <a:p>
            <a:r>
              <a:rPr lang="en-US" sz="2400" b="1" dirty="0" err="1" smtClean="0">
                <a:solidFill>
                  <a:srgbClr val="FF0000"/>
                </a:solidFill>
                <a:latin typeface="VNI-Avo" pitchFamily="2" charset="0"/>
              </a:rPr>
              <a:t>ang</a:t>
            </a:r>
            <a:r>
              <a:rPr lang="en-US" sz="2400" b="1" dirty="0" smtClean="0">
                <a:solidFill>
                  <a:srgbClr val="FF0000"/>
                </a:solidFill>
                <a:latin typeface="VNI-Avo" pitchFamily="2" charset="0"/>
              </a:rPr>
              <a:t>:</a:t>
            </a:r>
            <a:endParaRPr lang="en-US" sz="2400" b="1" dirty="0">
              <a:solidFill>
                <a:srgbClr val="FF0000"/>
              </a:solidFill>
              <a:latin typeface="VNI-Avo" pitchFamily="2" charset="0"/>
            </a:endParaRPr>
          </a:p>
        </p:txBody>
      </p:sp>
      <p:sp>
        <p:nvSpPr>
          <p:cNvPr id="21" name="Rectangle 20"/>
          <p:cNvSpPr/>
          <p:nvPr/>
        </p:nvSpPr>
        <p:spPr>
          <a:xfrm>
            <a:off x="2702853" y="4515988"/>
            <a:ext cx="1143000" cy="461665"/>
          </a:xfrm>
          <a:prstGeom prst="rect">
            <a:avLst/>
          </a:prstGeom>
        </p:spPr>
        <p:txBody>
          <a:bodyPr wrap="square">
            <a:spAutoFit/>
          </a:bodyPr>
          <a:lstStyle/>
          <a:p>
            <a:r>
              <a:rPr lang="en-US" sz="2400" b="1" dirty="0" err="1" smtClean="0">
                <a:solidFill>
                  <a:srgbClr val="FF0000"/>
                </a:solidFill>
                <a:latin typeface="VNI-Avo" pitchFamily="2" charset="0"/>
              </a:rPr>
              <a:t>oan</a:t>
            </a:r>
            <a:r>
              <a:rPr lang="en-US" sz="2400" b="1" dirty="0" smtClean="0">
                <a:solidFill>
                  <a:srgbClr val="FF0000"/>
                </a:solidFill>
                <a:latin typeface="VNI-Avo" pitchFamily="2" charset="0"/>
              </a:rPr>
              <a:t>:</a:t>
            </a:r>
            <a:endParaRPr lang="en-US" sz="2400" b="1" dirty="0">
              <a:solidFill>
                <a:srgbClr val="FF0000"/>
              </a:solidFill>
              <a:latin typeface="VNI-Avo" pitchFamily="2" charset="0"/>
            </a:endParaRPr>
          </a:p>
        </p:txBody>
      </p:sp>
      <p:sp>
        <p:nvSpPr>
          <p:cNvPr id="22" name="Rectangle 21"/>
          <p:cNvSpPr/>
          <p:nvPr/>
        </p:nvSpPr>
        <p:spPr>
          <a:xfrm>
            <a:off x="3276600" y="2635640"/>
            <a:ext cx="5638800" cy="461665"/>
          </a:xfrm>
          <a:prstGeom prst="rect">
            <a:avLst/>
          </a:prstGeom>
        </p:spPr>
        <p:txBody>
          <a:bodyPr wrap="square">
            <a:spAutoFit/>
          </a:bodyPr>
          <a:lstStyle/>
          <a:p>
            <a:r>
              <a:rPr lang="en-US" sz="2400" b="1" dirty="0" err="1" smtClean="0">
                <a:latin typeface="VNI-Avo" pitchFamily="2" charset="0"/>
              </a:rPr>
              <a:t>hoa</a:t>
            </a:r>
            <a:r>
              <a:rPr lang="en-US" sz="2400" b="1" dirty="0" smtClean="0">
                <a:solidFill>
                  <a:srgbClr val="FF0000"/>
                </a:solidFill>
                <a:latin typeface="VNI-Avo" pitchFamily="2" charset="0"/>
              </a:rPr>
              <a:t> </a:t>
            </a:r>
            <a:r>
              <a:rPr lang="en-US" sz="2400" b="1" dirty="0" err="1" smtClean="0">
                <a:latin typeface="VNI-Avo" pitchFamily="2" charset="0"/>
              </a:rPr>
              <a:t>l</a:t>
            </a:r>
            <a:r>
              <a:rPr lang="en-US" sz="2400" b="1" dirty="0" err="1" smtClean="0">
                <a:solidFill>
                  <a:srgbClr val="FF0000"/>
                </a:solidFill>
                <a:latin typeface="VNI-Avo" pitchFamily="2" charset="0"/>
              </a:rPr>
              <a:t>an</a:t>
            </a:r>
            <a:r>
              <a:rPr lang="en-US" sz="2400" b="1" dirty="0" smtClean="0">
                <a:latin typeface="VNI-Avo" pitchFamily="2" charset="0"/>
              </a:rPr>
              <a:t>,</a:t>
            </a:r>
            <a:r>
              <a:rPr lang="en-US" sz="2400" b="1" dirty="0" smtClean="0">
                <a:solidFill>
                  <a:srgbClr val="FF0000"/>
                </a:solidFill>
                <a:latin typeface="VNI-Avo" pitchFamily="2" charset="0"/>
              </a:rPr>
              <a:t> </a:t>
            </a:r>
            <a:r>
              <a:rPr lang="en-US" sz="2400" b="1" dirty="0" err="1" smtClean="0">
                <a:latin typeface="VNI-Avo" pitchFamily="2" charset="0"/>
              </a:rPr>
              <a:t>caùi</a:t>
            </a:r>
            <a:r>
              <a:rPr lang="en-US" sz="2400" b="1" dirty="0" smtClean="0">
                <a:solidFill>
                  <a:srgbClr val="FF0000"/>
                </a:solidFill>
                <a:latin typeface="VNI-Avo" pitchFamily="2" charset="0"/>
              </a:rPr>
              <a:t> </a:t>
            </a:r>
            <a:r>
              <a:rPr lang="en-US" sz="2400" b="1" dirty="0" err="1" smtClean="0">
                <a:latin typeface="VNI-Avo" pitchFamily="2" charset="0"/>
              </a:rPr>
              <a:t>b</a:t>
            </a:r>
            <a:r>
              <a:rPr lang="en-US" sz="2400" b="1" dirty="0" err="1" smtClean="0">
                <a:solidFill>
                  <a:srgbClr val="FF0000"/>
                </a:solidFill>
                <a:latin typeface="VNI-Avo" pitchFamily="2" charset="0"/>
              </a:rPr>
              <a:t>aøn</a:t>
            </a:r>
            <a:r>
              <a:rPr lang="en-US" sz="2400" b="1" dirty="0" smtClean="0">
                <a:latin typeface="VNI-Avo" pitchFamily="2" charset="0"/>
              </a:rPr>
              <a:t>, </a:t>
            </a:r>
            <a:r>
              <a:rPr lang="en-US" sz="2400" b="1" dirty="0" err="1" smtClean="0">
                <a:latin typeface="VNI-Avo" pitchFamily="2" charset="0"/>
              </a:rPr>
              <a:t>b</a:t>
            </a:r>
            <a:r>
              <a:rPr lang="en-US" sz="2400" b="1" dirty="0" err="1" smtClean="0">
                <a:solidFill>
                  <a:srgbClr val="FF0000"/>
                </a:solidFill>
                <a:latin typeface="VNI-Avo" pitchFamily="2" charset="0"/>
              </a:rPr>
              <a:t>aïn</a:t>
            </a:r>
            <a:r>
              <a:rPr lang="en-US" sz="2400" b="1" dirty="0" smtClean="0">
                <a:latin typeface="VNI-Avo" pitchFamily="2" charset="0"/>
              </a:rPr>
              <a:t> </a:t>
            </a:r>
            <a:r>
              <a:rPr lang="en-US" sz="2400" b="1" dirty="0" err="1" smtClean="0">
                <a:latin typeface="VNI-Avo" pitchFamily="2" charset="0"/>
              </a:rPr>
              <a:t>beø</a:t>
            </a:r>
            <a:r>
              <a:rPr lang="en-US" sz="2400" b="1" dirty="0" smtClean="0">
                <a:latin typeface="VNI-Avo" pitchFamily="2" charset="0"/>
              </a:rPr>
              <a:t>,</a:t>
            </a:r>
            <a:r>
              <a:rPr lang="en-US" sz="2400" b="1" dirty="0" smtClean="0">
                <a:latin typeface="VNI Laos" pitchFamily="2" charset="0"/>
              </a:rPr>
              <a:t>…</a:t>
            </a:r>
            <a:endParaRPr lang="en-US" sz="2400" b="1" dirty="0">
              <a:latin typeface="VNI Laos" pitchFamily="2" charset="0"/>
            </a:endParaRPr>
          </a:p>
        </p:txBody>
      </p:sp>
      <p:sp>
        <p:nvSpPr>
          <p:cNvPr id="25" name="Rectangle 24"/>
          <p:cNvSpPr/>
          <p:nvPr/>
        </p:nvSpPr>
        <p:spPr>
          <a:xfrm>
            <a:off x="3480540" y="3530982"/>
            <a:ext cx="5358659" cy="461665"/>
          </a:xfrm>
          <a:prstGeom prst="rect">
            <a:avLst/>
          </a:prstGeom>
        </p:spPr>
        <p:txBody>
          <a:bodyPr wrap="square">
            <a:spAutoFit/>
          </a:bodyPr>
          <a:lstStyle/>
          <a:p>
            <a:r>
              <a:rPr lang="en-US" sz="2400" b="1" dirty="0" err="1" smtClean="0">
                <a:latin typeface="VNI-Avo" pitchFamily="2" charset="0"/>
              </a:rPr>
              <a:t>roän</a:t>
            </a:r>
            <a:r>
              <a:rPr lang="en-US" sz="2400" b="1" dirty="0" smtClean="0">
                <a:latin typeface="VNI-Avo" pitchFamily="2" charset="0"/>
              </a:rPr>
              <a:t> </a:t>
            </a:r>
            <a:r>
              <a:rPr lang="en-US" sz="2400" b="1" dirty="0" err="1" smtClean="0">
                <a:latin typeface="VNI-Avo" pitchFamily="2" charset="0"/>
              </a:rPr>
              <a:t>r</a:t>
            </a:r>
            <a:r>
              <a:rPr lang="en-US" sz="2400" b="1" dirty="0" err="1" smtClean="0">
                <a:solidFill>
                  <a:srgbClr val="FF0000"/>
                </a:solidFill>
                <a:latin typeface="VNI-Avo" pitchFamily="2" charset="0"/>
              </a:rPr>
              <a:t>aøng</a:t>
            </a:r>
            <a:r>
              <a:rPr lang="en-US" sz="2400" b="1" dirty="0" smtClean="0">
                <a:latin typeface="VNI-Avo" pitchFamily="2" charset="0"/>
              </a:rPr>
              <a:t>, </a:t>
            </a:r>
            <a:r>
              <a:rPr lang="en-US" sz="2400" b="1" dirty="0" err="1" smtClean="0">
                <a:latin typeface="VNI-Avo" pitchFamily="2" charset="0"/>
              </a:rPr>
              <a:t>buoåi</a:t>
            </a:r>
            <a:r>
              <a:rPr lang="en-US" sz="2400" b="1" dirty="0" smtClean="0">
                <a:solidFill>
                  <a:srgbClr val="FF0000"/>
                </a:solidFill>
                <a:latin typeface="VNI-Avo" pitchFamily="2" charset="0"/>
              </a:rPr>
              <a:t> </a:t>
            </a:r>
            <a:r>
              <a:rPr lang="en-US" sz="2400" b="1" dirty="0" err="1" smtClean="0">
                <a:latin typeface="VNI-Avo" pitchFamily="2" charset="0"/>
              </a:rPr>
              <a:t>s</a:t>
            </a:r>
            <a:r>
              <a:rPr lang="en-US" sz="2400" b="1" dirty="0" err="1" smtClean="0">
                <a:solidFill>
                  <a:srgbClr val="FF0000"/>
                </a:solidFill>
                <a:latin typeface="VNI-Avo" pitchFamily="2" charset="0"/>
              </a:rPr>
              <a:t>aùng</a:t>
            </a:r>
            <a:r>
              <a:rPr lang="en-US" sz="2400" b="1" dirty="0" smtClean="0">
                <a:latin typeface="VNI-Avo" pitchFamily="2" charset="0"/>
              </a:rPr>
              <a:t>, </a:t>
            </a:r>
            <a:r>
              <a:rPr lang="en-US" sz="2400" b="1" dirty="0" err="1" smtClean="0">
                <a:latin typeface="VNI-Avo" pitchFamily="2" charset="0"/>
              </a:rPr>
              <a:t>khoai</a:t>
            </a:r>
            <a:r>
              <a:rPr lang="en-US" sz="2400" b="1" dirty="0" smtClean="0">
                <a:latin typeface="VNI-Avo" pitchFamily="2" charset="0"/>
              </a:rPr>
              <a:t> </a:t>
            </a:r>
            <a:r>
              <a:rPr lang="en-US" sz="2400" b="1" dirty="0" err="1" smtClean="0">
                <a:latin typeface="VNI-Avo" pitchFamily="2" charset="0"/>
              </a:rPr>
              <a:t>l</a:t>
            </a:r>
            <a:r>
              <a:rPr lang="en-US" sz="2400" b="1" dirty="0" err="1" smtClean="0">
                <a:solidFill>
                  <a:srgbClr val="FF0000"/>
                </a:solidFill>
                <a:latin typeface="VNI-Avo" pitchFamily="2" charset="0"/>
              </a:rPr>
              <a:t>ang</a:t>
            </a:r>
            <a:r>
              <a:rPr lang="en-US" sz="2400" b="1" dirty="0" smtClean="0">
                <a:solidFill>
                  <a:srgbClr val="FF0000"/>
                </a:solidFill>
                <a:latin typeface="VNI-Avo" pitchFamily="2" charset="0"/>
              </a:rPr>
              <a:t>,...</a:t>
            </a:r>
            <a:endParaRPr lang="en-US" sz="2400" b="1" dirty="0">
              <a:solidFill>
                <a:srgbClr val="FF0000"/>
              </a:solidFill>
              <a:latin typeface="VNI-Avo" pitchFamily="2" charset="0"/>
            </a:endParaRPr>
          </a:p>
        </p:txBody>
      </p:sp>
      <p:sp>
        <p:nvSpPr>
          <p:cNvPr id="26" name="Rectangle 25"/>
          <p:cNvSpPr/>
          <p:nvPr/>
        </p:nvSpPr>
        <p:spPr>
          <a:xfrm>
            <a:off x="3480539" y="4567535"/>
            <a:ext cx="6120661" cy="461665"/>
          </a:xfrm>
          <a:prstGeom prst="rect">
            <a:avLst/>
          </a:prstGeom>
        </p:spPr>
        <p:txBody>
          <a:bodyPr wrap="square">
            <a:spAutoFit/>
          </a:bodyPr>
          <a:lstStyle/>
          <a:p>
            <a:r>
              <a:rPr lang="en-US" sz="2400" b="1" dirty="0" err="1">
                <a:latin typeface="VNI-Avo" pitchFamily="2" charset="0"/>
              </a:rPr>
              <a:t>n</a:t>
            </a:r>
            <a:r>
              <a:rPr lang="en-US" sz="2400" b="1" dirty="0" err="1" smtClean="0">
                <a:latin typeface="VNI-Avo" pitchFamily="2" charset="0"/>
              </a:rPr>
              <a:t>g</a:t>
            </a:r>
            <a:r>
              <a:rPr lang="en-US" sz="2400" b="1" dirty="0" err="1" smtClean="0">
                <a:solidFill>
                  <a:srgbClr val="FF0000"/>
                </a:solidFill>
                <a:latin typeface="VNI-Avo" pitchFamily="2" charset="0"/>
              </a:rPr>
              <a:t>oan</a:t>
            </a:r>
            <a:r>
              <a:rPr lang="en-US" sz="2400" b="1" dirty="0" smtClean="0">
                <a:latin typeface="VNI-Avo" pitchFamily="2" charset="0"/>
              </a:rPr>
              <a:t> </a:t>
            </a:r>
            <a:r>
              <a:rPr lang="en-US" sz="2400" b="1" dirty="0" err="1" smtClean="0">
                <a:latin typeface="VNI-Avo" pitchFamily="2" charset="0"/>
              </a:rPr>
              <a:t>ng</a:t>
            </a:r>
            <a:r>
              <a:rPr lang="en-US" sz="2400" b="1" dirty="0" err="1" smtClean="0">
                <a:solidFill>
                  <a:srgbClr val="FF0000"/>
                </a:solidFill>
                <a:latin typeface="VNI-Avo" pitchFamily="2" charset="0"/>
              </a:rPr>
              <a:t>oaõn</a:t>
            </a:r>
            <a:r>
              <a:rPr lang="en-US" sz="2400" b="1" dirty="0" smtClean="0">
                <a:latin typeface="VNI-Avo" pitchFamily="2" charset="0"/>
              </a:rPr>
              <a:t>, </a:t>
            </a:r>
            <a:r>
              <a:rPr lang="en-US" sz="2400" b="1" dirty="0" err="1" smtClean="0">
                <a:latin typeface="VNI-Avo" pitchFamily="2" charset="0"/>
              </a:rPr>
              <a:t>hoa</a:t>
            </a:r>
            <a:r>
              <a:rPr lang="en-US" sz="2400" b="1" dirty="0" smtClean="0">
                <a:latin typeface="VNI-Avo" pitchFamily="2" charset="0"/>
              </a:rPr>
              <a:t> </a:t>
            </a:r>
            <a:r>
              <a:rPr lang="en-US" sz="2400" b="1" dirty="0" err="1" smtClean="0">
                <a:latin typeface="VNI-Avo" pitchFamily="2" charset="0"/>
              </a:rPr>
              <a:t>x</a:t>
            </a:r>
            <a:r>
              <a:rPr lang="en-US" sz="2400" b="1" dirty="0" err="1" smtClean="0">
                <a:solidFill>
                  <a:srgbClr val="FF0000"/>
                </a:solidFill>
                <a:latin typeface="VNI-Avo" pitchFamily="2" charset="0"/>
              </a:rPr>
              <a:t>oan</a:t>
            </a:r>
            <a:r>
              <a:rPr lang="en-US" sz="2400" b="1" dirty="0" smtClean="0">
                <a:latin typeface="VNI-Avo" pitchFamily="2" charset="0"/>
              </a:rPr>
              <a:t>, </a:t>
            </a:r>
            <a:r>
              <a:rPr lang="en-US" sz="2400" b="1" dirty="0" err="1" smtClean="0">
                <a:latin typeface="VNI-Avo" pitchFamily="2" charset="0"/>
              </a:rPr>
              <a:t>maùy</a:t>
            </a:r>
            <a:r>
              <a:rPr lang="en-US" sz="2400" b="1" dirty="0" smtClean="0">
                <a:latin typeface="VNI-Avo" pitchFamily="2" charset="0"/>
              </a:rPr>
              <a:t> </a:t>
            </a:r>
            <a:r>
              <a:rPr lang="en-US" sz="2400" b="1" dirty="0" err="1" smtClean="0">
                <a:latin typeface="VNI-Avo" pitchFamily="2" charset="0"/>
              </a:rPr>
              <a:t>kh</a:t>
            </a:r>
            <a:r>
              <a:rPr lang="en-US" sz="2400" b="1" dirty="0" err="1" smtClean="0">
                <a:solidFill>
                  <a:srgbClr val="FF0000"/>
                </a:solidFill>
                <a:latin typeface="VNI-Avo" pitchFamily="2" charset="0"/>
              </a:rPr>
              <a:t>oan</a:t>
            </a:r>
            <a:r>
              <a:rPr lang="en-US" sz="2400" b="1" dirty="0" smtClean="0">
                <a:solidFill>
                  <a:srgbClr val="FF0000"/>
                </a:solidFill>
                <a:latin typeface="Vni 16 Machina" panose="02000505000000020002" pitchFamily="2" charset="2"/>
              </a:rPr>
              <a:t>,…</a:t>
            </a:r>
            <a:endParaRPr lang="en-US" sz="2400" b="1" dirty="0">
              <a:solidFill>
                <a:srgbClr val="FF0000"/>
              </a:solidFill>
              <a:latin typeface="Vni 16 Machina" panose="02000505000000020002" pitchFamily="2" charset="2"/>
            </a:endParaRPr>
          </a:p>
        </p:txBody>
      </p:sp>
      <p:cxnSp>
        <p:nvCxnSpPr>
          <p:cNvPr id="15" name="Straight Connector 14"/>
          <p:cNvCxnSpPr/>
          <p:nvPr/>
        </p:nvCxnSpPr>
        <p:spPr>
          <a:xfrm>
            <a:off x="2514600" y="685800"/>
            <a:ext cx="2971800" cy="0"/>
          </a:xfrm>
          <a:prstGeom prst="line">
            <a:avLst/>
          </a:prstGeom>
          <a:ln w="28575"/>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26145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0-#ppt_w/2"/>
                                          </p:val>
                                        </p:tav>
                                        <p:tav tm="100000">
                                          <p:val>
                                            <p:strVal val="#ppt_x"/>
                                          </p:val>
                                        </p:tav>
                                      </p:tavLst>
                                    </p:anim>
                                    <p:anim calcmode="lin" valueType="num">
                                      <p:cBhvr additive="base">
                                        <p:cTn id="20" dur="500" fill="hold"/>
                                        <p:tgtEl>
                                          <p:spTgt spid="205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circle(in)">
                                      <p:cBhvr>
                                        <p:cTn id="29" dur="2000"/>
                                        <p:tgtEl>
                                          <p:spTgt spid="18"/>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circle(in)">
                                      <p:cBhvr>
                                        <p:cTn id="32" dur="20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0-#ppt_w/2"/>
                                          </p:val>
                                        </p:tav>
                                        <p:tav tm="100000">
                                          <p:val>
                                            <p:strVal val="#ppt_x"/>
                                          </p:val>
                                        </p:tav>
                                      </p:tavLst>
                                    </p:anim>
                                    <p:anim calcmode="lin" valueType="num">
                                      <p:cBhvr additive="base">
                                        <p:cTn id="48" dur="500" fill="hold"/>
                                        <p:tgtEl>
                                          <p:spTgt spid="21"/>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0-#ppt_w/2"/>
                                          </p:val>
                                        </p:tav>
                                        <p:tav tm="100000">
                                          <p:val>
                                            <p:strVal val="#ppt_x"/>
                                          </p:val>
                                        </p:tav>
                                      </p:tavLst>
                                    </p:anim>
                                    <p:anim calcmode="lin" valueType="num">
                                      <p:cBhvr additive="base">
                                        <p:cTn id="52"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P spid="21" grpId="0"/>
      <p:bldP spid="22"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đẹp 8 - Dạy học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920"/>
            <a:ext cx="12192000" cy="6934200"/>
          </a:xfrm>
          <a:prstGeom prst="rect">
            <a:avLst/>
          </a:prstGeom>
          <a:noFill/>
          <a:extLst>
            <a:ext uri="{909E8E84-426E-40DD-AFC4-6F175D3DCCD1}">
              <a14:hiddenFill xmlns:a14="http://schemas.microsoft.com/office/drawing/2010/main">
                <a:solidFill>
                  <a:srgbClr val="FFFFFF"/>
                </a:solidFill>
              </a14:hiddenFill>
            </a:ext>
          </a:extLst>
        </p:spPr>
      </p:pic>
      <p:sp>
        <p:nvSpPr>
          <p:cNvPr id="26" name="Wave 25"/>
          <p:cNvSpPr/>
          <p:nvPr/>
        </p:nvSpPr>
        <p:spPr>
          <a:xfrm>
            <a:off x="2224548" y="3429000"/>
            <a:ext cx="8214852" cy="1210434"/>
          </a:xfrm>
          <a:prstGeom prst="wave">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FF0000"/>
                </a:solidFill>
                <a:latin typeface="VNI-Avo" pitchFamily="2" charset="0"/>
              </a:rPr>
              <a:t>     </a:t>
            </a:r>
            <a:r>
              <a:rPr lang="en-US" sz="2800" dirty="0" err="1" smtClean="0">
                <a:solidFill>
                  <a:srgbClr val="FF0000"/>
                </a:solidFill>
                <a:latin typeface="VNI-Avo" pitchFamily="2" charset="0"/>
              </a:rPr>
              <a:t>Buoåi</a:t>
            </a:r>
            <a:r>
              <a:rPr lang="en-US" sz="2800" dirty="0" smtClean="0">
                <a:solidFill>
                  <a:srgbClr val="FF0000"/>
                </a:solidFill>
                <a:latin typeface="VNI-Avo" pitchFamily="2" charset="0"/>
              </a:rPr>
              <a:t> </a:t>
            </a:r>
            <a:r>
              <a:rPr lang="en-US" sz="2800" dirty="0" err="1" smtClean="0">
                <a:solidFill>
                  <a:srgbClr val="FF0000"/>
                </a:solidFill>
                <a:latin typeface="VNI-Avo" pitchFamily="2" charset="0"/>
              </a:rPr>
              <a:t>saùng</a:t>
            </a:r>
            <a:r>
              <a:rPr lang="en-US" sz="2800" dirty="0" smtClean="0">
                <a:solidFill>
                  <a:srgbClr val="FF0000"/>
                </a:solidFill>
                <a:latin typeface="VNI-Avo" pitchFamily="2" charset="0"/>
              </a:rPr>
              <a:t> </a:t>
            </a:r>
            <a:r>
              <a:rPr lang="en-US" sz="2800" dirty="0" err="1" smtClean="0">
                <a:solidFill>
                  <a:schemeClr val="tx1"/>
                </a:solidFill>
                <a:latin typeface="VNI-Avo" pitchFamily="2" charset="0"/>
              </a:rPr>
              <a:t>meï</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ñi</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ra</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vöôøn</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troàng</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rau</a:t>
            </a:r>
            <a:r>
              <a:rPr lang="en-US" sz="2800" dirty="0" smtClean="0">
                <a:solidFill>
                  <a:schemeClr val="tx1"/>
                </a:solidFill>
                <a:latin typeface="VNI-Avo" pitchFamily="2" charset="0"/>
              </a:rPr>
              <a:t>. </a:t>
            </a:r>
            <a:endParaRPr lang="en-US" sz="2800" dirty="0">
              <a:solidFill>
                <a:schemeClr val="tx1"/>
              </a:solidFill>
              <a:latin typeface="VNI-Avo" pitchFamily="2" charset="0"/>
            </a:endParaRPr>
          </a:p>
        </p:txBody>
      </p:sp>
      <p:sp>
        <p:nvSpPr>
          <p:cNvPr id="24" name="7-Point Star 23"/>
          <p:cNvSpPr/>
          <p:nvPr/>
        </p:nvSpPr>
        <p:spPr>
          <a:xfrm>
            <a:off x="951527" y="3352800"/>
            <a:ext cx="1715473" cy="1357420"/>
          </a:xfrm>
          <a:prstGeom prst="star7">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Rectangle 1"/>
          <p:cNvSpPr/>
          <p:nvPr/>
        </p:nvSpPr>
        <p:spPr>
          <a:xfrm>
            <a:off x="934055" y="3832619"/>
            <a:ext cx="1705916" cy="461665"/>
          </a:xfrm>
          <a:prstGeom prst="rect">
            <a:avLst/>
          </a:prstGeom>
        </p:spPr>
        <p:txBody>
          <a:bodyPr wrap="none">
            <a:spAutoFit/>
          </a:bodyPr>
          <a:lstStyle/>
          <a:p>
            <a:pPr lvl="0" algn="ctr">
              <a:defRPr/>
            </a:pPr>
            <a:r>
              <a:rPr lang="en-US" sz="2400" b="1" dirty="0" err="1" smtClean="0">
                <a:solidFill>
                  <a:srgbClr val="FF0000"/>
                </a:solidFill>
                <a:latin typeface="VNI-Avo" pitchFamily="2" charset="0"/>
              </a:rPr>
              <a:t>buoåi</a:t>
            </a:r>
            <a:r>
              <a:rPr lang="en-US" sz="2400" b="1" dirty="0" smtClean="0">
                <a:solidFill>
                  <a:srgbClr val="FF0000"/>
                </a:solidFill>
                <a:latin typeface="VNI-Avo" pitchFamily="2" charset="0"/>
              </a:rPr>
              <a:t> </a:t>
            </a:r>
            <a:r>
              <a:rPr lang="en-US" sz="2400" b="1" dirty="0" err="1" smtClean="0">
                <a:solidFill>
                  <a:srgbClr val="FF0000"/>
                </a:solidFill>
                <a:latin typeface="VNI-Avo" pitchFamily="2" charset="0"/>
              </a:rPr>
              <a:t>saùng</a:t>
            </a:r>
            <a:endParaRPr lang="en-US" sz="2400" b="1" dirty="0">
              <a:solidFill>
                <a:srgbClr val="FF0000"/>
              </a:solidFill>
              <a:effectLst>
                <a:outerShdw blurRad="38100" dist="38100" dir="2700000" algn="tl">
                  <a:srgbClr val="000000">
                    <a:alpha val="43137"/>
                  </a:srgbClr>
                </a:outerShdw>
              </a:effectLst>
              <a:latin typeface="VNI-Avo" pitchFamily="2" charset="0"/>
            </a:endParaRPr>
          </a:p>
        </p:txBody>
      </p:sp>
      <p:sp>
        <p:nvSpPr>
          <p:cNvPr id="9" name="Wave 8"/>
          <p:cNvSpPr/>
          <p:nvPr/>
        </p:nvSpPr>
        <p:spPr>
          <a:xfrm>
            <a:off x="2239296" y="2035188"/>
            <a:ext cx="8200104" cy="1210434"/>
          </a:xfrm>
          <a:prstGeom prst="wave">
            <a:avLst/>
          </a:prstGeom>
          <a:solidFill>
            <a:srgbClr val="FFCCF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latin typeface="VNI-Avo" pitchFamily="2" charset="0"/>
              </a:rPr>
              <a:t>    </a:t>
            </a:r>
            <a:r>
              <a:rPr lang="en-US" sz="2800" dirty="0" err="1" smtClean="0">
                <a:solidFill>
                  <a:schemeClr val="tx1"/>
                </a:solidFill>
                <a:latin typeface="VNI-Avo" pitchFamily="2" charset="0"/>
              </a:rPr>
              <a:t>Nhöõng</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caây</a:t>
            </a:r>
            <a:r>
              <a:rPr lang="en-US" sz="2800" dirty="0" smtClean="0">
                <a:solidFill>
                  <a:schemeClr val="tx1"/>
                </a:solidFill>
                <a:latin typeface="VNI-Avo" pitchFamily="2" charset="0"/>
              </a:rPr>
              <a:t> </a:t>
            </a:r>
            <a:r>
              <a:rPr lang="en-US" sz="2800" dirty="0" err="1" smtClean="0">
                <a:solidFill>
                  <a:srgbClr val="FF0000"/>
                </a:solidFill>
                <a:latin typeface="VNI-Avo" pitchFamily="2" charset="0"/>
              </a:rPr>
              <a:t>hoa</a:t>
            </a:r>
            <a:r>
              <a:rPr lang="en-US" sz="2800" dirty="0" smtClean="0">
                <a:solidFill>
                  <a:srgbClr val="FF0000"/>
                </a:solidFill>
                <a:latin typeface="VNI-Avo" pitchFamily="2" charset="0"/>
              </a:rPr>
              <a:t> </a:t>
            </a:r>
            <a:r>
              <a:rPr lang="en-US" sz="2800" dirty="0" err="1" smtClean="0">
                <a:solidFill>
                  <a:srgbClr val="FF0000"/>
                </a:solidFill>
                <a:latin typeface="VNI-Avo" pitchFamily="2" charset="0"/>
              </a:rPr>
              <a:t>lan</a:t>
            </a:r>
            <a:r>
              <a:rPr lang="en-US" sz="2800" dirty="0" smtClean="0">
                <a:solidFill>
                  <a:srgbClr val="FF0000"/>
                </a:solidFill>
                <a:latin typeface="VNI-Avo" pitchFamily="2" charset="0"/>
              </a:rPr>
              <a:t> </a:t>
            </a:r>
            <a:r>
              <a:rPr lang="en-US" sz="2800" dirty="0" err="1" smtClean="0">
                <a:solidFill>
                  <a:schemeClr val="tx1"/>
                </a:solidFill>
                <a:latin typeface="VNI-Avo" pitchFamily="2" charset="0"/>
              </a:rPr>
              <a:t>cuûa</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ba</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troàng</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raát</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ñeïp</a:t>
            </a:r>
            <a:r>
              <a:rPr lang="en-US" sz="2800" dirty="0" smtClean="0">
                <a:solidFill>
                  <a:schemeClr val="tx1"/>
                </a:solidFill>
                <a:latin typeface="VNI-Avo" pitchFamily="2" charset="0"/>
              </a:rPr>
              <a:t>.</a:t>
            </a:r>
            <a:endParaRPr lang="en-US" sz="2800" dirty="0">
              <a:solidFill>
                <a:schemeClr val="tx1"/>
              </a:solidFill>
              <a:latin typeface="VNI-Avo" pitchFamily="2" charset="0"/>
            </a:endParaRPr>
          </a:p>
        </p:txBody>
      </p:sp>
      <p:sp>
        <p:nvSpPr>
          <p:cNvPr id="12" name="7-Point Star 11"/>
          <p:cNvSpPr/>
          <p:nvPr/>
        </p:nvSpPr>
        <p:spPr>
          <a:xfrm>
            <a:off x="951527" y="1919180"/>
            <a:ext cx="1715473" cy="1357420"/>
          </a:xfrm>
          <a:prstGeom prst="star7">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4" name="Cloud Callout 3"/>
          <p:cNvSpPr/>
          <p:nvPr/>
        </p:nvSpPr>
        <p:spPr>
          <a:xfrm>
            <a:off x="4343400" y="208720"/>
            <a:ext cx="3276600" cy="1066800"/>
          </a:xfrm>
          <a:prstGeom prst="cloudCallout">
            <a:avLst/>
          </a:prstGeom>
          <a:solidFill>
            <a:srgbClr val="FF66FF"/>
          </a:solidFill>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err="1" smtClean="0">
                <a:latin typeface="VNI-Avo" pitchFamily="2" charset="0"/>
              </a:rPr>
              <a:t>Noùi</a:t>
            </a:r>
            <a:r>
              <a:rPr lang="en-US" sz="3200" b="1" dirty="0" smtClean="0">
                <a:latin typeface="VNI-Avo" pitchFamily="2" charset="0"/>
              </a:rPr>
              <a:t> </a:t>
            </a:r>
            <a:r>
              <a:rPr lang="en-US" sz="3200" b="1" dirty="0" err="1" smtClean="0">
                <a:latin typeface="VNI-Avo" pitchFamily="2" charset="0"/>
              </a:rPr>
              <a:t>caâu</a:t>
            </a:r>
            <a:endParaRPr lang="en-US" sz="3200" b="1" dirty="0">
              <a:latin typeface="VNI-Avo" pitchFamily="2" charset="0"/>
            </a:endParaRPr>
          </a:p>
        </p:txBody>
      </p:sp>
      <p:sp>
        <p:nvSpPr>
          <p:cNvPr id="5" name="Rectangle 4"/>
          <p:cNvSpPr/>
          <p:nvPr/>
        </p:nvSpPr>
        <p:spPr>
          <a:xfrm>
            <a:off x="616325" y="1295400"/>
            <a:ext cx="11575675" cy="6054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b="1" i="0" u="none" strike="noStrike" kern="1200" cap="none" spc="0" normalizeH="0" noProof="0" dirty="0" smtClean="0">
                <a:ln>
                  <a:noFill/>
                </a:ln>
                <a:solidFill>
                  <a:schemeClr val="tx1"/>
                </a:solidFill>
                <a:effectLst/>
                <a:uLnTx/>
                <a:uFillTx/>
                <a:latin typeface="VNI-Avo" pitchFamily="2" charset="0"/>
                <a:sym typeface="Wingdings 2"/>
              </a:rPr>
              <a:t></a:t>
            </a:r>
            <a:r>
              <a:rPr kumimoji="0" lang="en-US" sz="2800" b="1" i="0" u="none" strike="noStrike" kern="1200" cap="none" spc="0" normalizeH="0" noProof="0" dirty="0" smtClean="0">
                <a:ln>
                  <a:noFill/>
                </a:ln>
                <a:solidFill>
                  <a:schemeClr val="tx1"/>
                </a:solidFill>
                <a:effectLst/>
                <a:uLnTx/>
                <a:uFillTx/>
                <a:latin typeface="VNI-Avo" pitchFamily="2" charset="0"/>
                <a:sym typeface="Wingdings 2"/>
              </a:rPr>
              <a:t> </a:t>
            </a:r>
            <a:r>
              <a:rPr kumimoji="0" lang="en-US" sz="2800" b="1" i="0" u="none" strike="noStrike" kern="1200" cap="none" spc="0" normalizeH="0" noProof="0" dirty="0" err="1" smtClean="0">
                <a:ln>
                  <a:noFill/>
                </a:ln>
                <a:solidFill>
                  <a:schemeClr val="tx1"/>
                </a:solidFill>
                <a:effectLst/>
                <a:uLnTx/>
                <a:uFillTx/>
                <a:latin typeface="VNI-Avo" pitchFamily="2" charset="0"/>
              </a:rPr>
              <a:t>Haõy</a:t>
            </a:r>
            <a:r>
              <a:rPr kumimoji="0" lang="en-US" sz="2800" b="1" i="0" u="none" strike="noStrike" kern="1200" cap="none" spc="0" normalizeH="0" noProof="0" dirty="0" smtClean="0">
                <a:ln>
                  <a:noFill/>
                </a:ln>
                <a:solidFill>
                  <a:schemeClr val="tx1"/>
                </a:solidFill>
                <a:effectLst/>
                <a:uLnTx/>
                <a:uFillTx/>
                <a:latin typeface="VNI-Avo" pitchFamily="2" charset="0"/>
              </a:rPr>
              <a:t> </a:t>
            </a:r>
            <a:r>
              <a:rPr lang="en-US" sz="2800" b="1" dirty="0" err="1" smtClean="0">
                <a:solidFill>
                  <a:schemeClr val="tx1"/>
                </a:solidFill>
                <a:latin typeface="VNI-Avo" pitchFamily="2" charset="0"/>
              </a:rPr>
              <a:t>noùi</a:t>
            </a:r>
            <a:r>
              <a:rPr kumimoji="0" lang="en-US" sz="2800" b="1" i="0" u="none" strike="noStrike" kern="1200" cap="none" spc="0" normalizeH="0" noProof="0" dirty="0" smtClean="0">
                <a:ln>
                  <a:noFill/>
                </a:ln>
                <a:solidFill>
                  <a:schemeClr val="tx1"/>
                </a:solidFill>
                <a:effectLst/>
                <a:uLnTx/>
                <a:uFillTx/>
                <a:latin typeface="VNI-Avo" pitchFamily="2" charset="0"/>
              </a:rPr>
              <a:t> </a:t>
            </a:r>
            <a:r>
              <a:rPr kumimoji="0" lang="en-US" sz="2800" b="1" i="0" u="none" strike="noStrike" kern="1200" cap="none" spc="0" normalizeH="0" noProof="0" dirty="0" err="1" smtClean="0">
                <a:ln>
                  <a:noFill/>
                </a:ln>
                <a:solidFill>
                  <a:schemeClr val="tx1"/>
                </a:solidFill>
                <a:effectLst/>
                <a:uLnTx/>
                <a:uFillTx/>
                <a:latin typeface="VNI-Avo" pitchFamily="2" charset="0"/>
              </a:rPr>
              <a:t>caâu</a:t>
            </a:r>
            <a:r>
              <a:rPr kumimoji="0" lang="en-US" sz="2800" b="1" i="0" u="none" strike="noStrike" kern="1200" cap="none" spc="0" normalizeH="0" noProof="0" dirty="0" smtClean="0">
                <a:ln>
                  <a:noFill/>
                </a:ln>
                <a:solidFill>
                  <a:schemeClr val="tx1"/>
                </a:solidFill>
                <a:effectLst/>
                <a:uLnTx/>
                <a:uFillTx/>
                <a:latin typeface="VNI-Avo" pitchFamily="2" charset="0"/>
              </a:rPr>
              <a:t> </a:t>
            </a:r>
            <a:r>
              <a:rPr kumimoji="0" lang="en-US" sz="2800" b="1" i="0" u="none" strike="noStrike" kern="1200" cap="none" spc="0" normalizeH="0" noProof="0" dirty="0" err="1" smtClean="0">
                <a:ln>
                  <a:noFill/>
                </a:ln>
                <a:solidFill>
                  <a:schemeClr val="tx1"/>
                </a:solidFill>
                <a:effectLst/>
                <a:uLnTx/>
                <a:uFillTx/>
                <a:latin typeface="VNI-Avo" pitchFamily="2" charset="0"/>
              </a:rPr>
              <a:t>coù</a:t>
            </a:r>
            <a:r>
              <a:rPr kumimoji="0" lang="en-US" sz="2800" b="1" i="0" u="none" strike="noStrike" kern="1200" cap="none" spc="0" normalizeH="0" noProof="0" dirty="0" smtClean="0">
                <a:ln>
                  <a:noFill/>
                </a:ln>
                <a:solidFill>
                  <a:schemeClr val="tx1"/>
                </a:solidFill>
                <a:effectLst/>
                <a:uLnTx/>
                <a:uFillTx/>
                <a:latin typeface="VNI-Avo" pitchFamily="2" charset="0"/>
              </a:rPr>
              <a:t> </a:t>
            </a:r>
            <a:r>
              <a:rPr kumimoji="0" lang="en-US" sz="2800" b="1" i="0" u="none" strike="noStrike" kern="1200" cap="none" spc="0" normalizeH="0" noProof="0" dirty="0" err="1" smtClean="0">
                <a:ln>
                  <a:noFill/>
                </a:ln>
                <a:solidFill>
                  <a:schemeClr val="tx1"/>
                </a:solidFill>
                <a:effectLst/>
                <a:uLnTx/>
                <a:uFillTx/>
                <a:latin typeface="VNI-Avo" pitchFamily="2" charset="0"/>
              </a:rPr>
              <a:t>chöùa</a:t>
            </a:r>
            <a:r>
              <a:rPr kumimoji="0" lang="en-US" sz="2800" b="1" i="0" u="none" strike="noStrike" kern="1200" cap="none" spc="0" normalizeH="0" noProof="0" dirty="0" smtClean="0">
                <a:ln>
                  <a:noFill/>
                </a:ln>
                <a:solidFill>
                  <a:schemeClr val="tx1"/>
                </a:solidFill>
                <a:effectLst/>
                <a:uLnTx/>
                <a:uFillTx/>
                <a:latin typeface="VNI-Avo" pitchFamily="2" charset="0"/>
              </a:rPr>
              <a:t> </a:t>
            </a:r>
            <a:r>
              <a:rPr kumimoji="0" lang="en-US" sz="2800" b="1" i="0" u="none" strike="noStrike" kern="1200" cap="none" spc="0" normalizeH="0" noProof="0" dirty="0" err="1" smtClean="0">
                <a:ln>
                  <a:noFill/>
                </a:ln>
                <a:solidFill>
                  <a:schemeClr val="tx1"/>
                </a:solidFill>
                <a:effectLst/>
                <a:uLnTx/>
                <a:uFillTx/>
                <a:latin typeface="VNI-Avo" pitchFamily="2" charset="0"/>
              </a:rPr>
              <a:t>töø</a:t>
            </a:r>
            <a:r>
              <a:rPr lang="en-US" sz="2800" b="1" dirty="0">
                <a:solidFill>
                  <a:schemeClr val="tx1"/>
                </a:solidFill>
                <a:latin typeface="VNI-Avo" pitchFamily="2" charset="0"/>
              </a:rPr>
              <a:t>:</a:t>
            </a:r>
            <a:r>
              <a:rPr kumimoji="0" lang="en-US" sz="2800" b="1" i="0" u="none" strike="noStrike" kern="1200" cap="none" spc="0" normalizeH="0" noProof="0" dirty="0" smtClean="0">
                <a:ln>
                  <a:noFill/>
                </a:ln>
                <a:solidFill>
                  <a:schemeClr val="tx1"/>
                </a:solidFill>
                <a:effectLst/>
                <a:uLnTx/>
                <a:uFillTx/>
                <a:latin typeface="VNI-Avo" pitchFamily="2" charset="0"/>
              </a:rPr>
              <a:t> </a:t>
            </a:r>
            <a:r>
              <a:rPr lang="en-US" sz="2800" b="1" noProof="0" dirty="0" err="1" smtClean="0">
                <a:solidFill>
                  <a:srgbClr val="FF0000"/>
                </a:solidFill>
                <a:latin typeface="VNI-Avo" pitchFamily="2" charset="0"/>
              </a:rPr>
              <a:t>hoa</a:t>
            </a:r>
            <a:r>
              <a:rPr lang="en-US" sz="2800" b="1" noProof="0" dirty="0" smtClean="0">
                <a:solidFill>
                  <a:srgbClr val="FF0000"/>
                </a:solidFill>
                <a:latin typeface="VNI-Avo" pitchFamily="2" charset="0"/>
              </a:rPr>
              <a:t> </a:t>
            </a:r>
            <a:r>
              <a:rPr lang="en-US" sz="2800" b="1" noProof="0" dirty="0" err="1" smtClean="0">
                <a:solidFill>
                  <a:srgbClr val="FF0000"/>
                </a:solidFill>
                <a:latin typeface="VNI-Avo" pitchFamily="2" charset="0"/>
              </a:rPr>
              <a:t>lan</a:t>
            </a:r>
            <a:r>
              <a:rPr lang="en-US" sz="2800" b="1" noProof="0" dirty="0" smtClean="0">
                <a:solidFill>
                  <a:srgbClr val="FF0000"/>
                </a:solidFill>
                <a:latin typeface="VNI-Avo" pitchFamily="2" charset="0"/>
              </a:rPr>
              <a:t>, </a:t>
            </a:r>
            <a:r>
              <a:rPr lang="en-US" sz="2800" b="1" noProof="0" dirty="0" err="1" smtClean="0">
                <a:solidFill>
                  <a:srgbClr val="FF0000"/>
                </a:solidFill>
                <a:latin typeface="VNI-Avo" pitchFamily="2" charset="0"/>
              </a:rPr>
              <a:t>buoåi</a:t>
            </a:r>
            <a:r>
              <a:rPr lang="en-US" sz="2800" b="1" noProof="0" dirty="0" smtClean="0">
                <a:solidFill>
                  <a:srgbClr val="FF0000"/>
                </a:solidFill>
                <a:latin typeface="VNI-Avo" pitchFamily="2" charset="0"/>
              </a:rPr>
              <a:t> </a:t>
            </a:r>
            <a:r>
              <a:rPr lang="en-US" sz="2800" b="1" noProof="0" dirty="0" err="1" smtClean="0">
                <a:solidFill>
                  <a:srgbClr val="FF0000"/>
                </a:solidFill>
                <a:latin typeface="VNI-Avo" pitchFamily="2" charset="0"/>
              </a:rPr>
              <a:t>saùng</a:t>
            </a:r>
            <a:r>
              <a:rPr lang="en-US" sz="2800" b="1" dirty="0" smtClean="0">
                <a:solidFill>
                  <a:srgbClr val="FF0000"/>
                </a:solidFill>
                <a:latin typeface="VNI-Avo" pitchFamily="2" charset="0"/>
              </a:rPr>
              <a:t>, </a:t>
            </a:r>
            <a:r>
              <a:rPr lang="en-US" sz="2800" b="1" dirty="0" err="1" smtClean="0">
                <a:solidFill>
                  <a:srgbClr val="FF0000"/>
                </a:solidFill>
                <a:latin typeface="VNI-Avo" pitchFamily="2" charset="0"/>
              </a:rPr>
              <a:t>ngoan</a:t>
            </a:r>
            <a:r>
              <a:rPr lang="en-US" sz="2800" b="1" dirty="0" smtClean="0">
                <a:solidFill>
                  <a:srgbClr val="FF0000"/>
                </a:solidFill>
                <a:latin typeface="VNI-Avo" pitchFamily="2" charset="0"/>
              </a:rPr>
              <a:t> </a:t>
            </a:r>
            <a:r>
              <a:rPr lang="en-US" sz="2800" b="1" dirty="0" err="1" smtClean="0">
                <a:solidFill>
                  <a:srgbClr val="FF0000"/>
                </a:solidFill>
                <a:latin typeface="VNI-Avo" pitchFamily="2" charset="0"/>
              </a:rPr>
              <a:t>ngoaõn</a:t>
            </a:r>
            <a:r>
              <a:rPr lang="en-US" sz="2800" b="1" dirty="0" smtClean="0">
                <a:solidFill>
                  <a:srgbClr val="FF0000"/>
                </a:solidFill>
                <a:latin typeface="VNI-Avo" pitchFamily="2" charset="0"/>
              </a:rPr>
              <a:t>.…</a:t>
            </a:r>
          </a:p>
        </p:txBody>
      </p:sp>
      <p:sp>
        <p:nvSpPr>
          <p:cNvPr id="8" name="Rounded Rectangle 7"/>
          <p:cNvSpPr/>
          <p:nvPr/>
        </p:nvSpPr>
        <p:spPr>
          <a:xfrm>
            <a:off x="543232" y="2219045"/>
            <a:ext cx="1840443" cy="97001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VNI-Avo" pitchFamily="2" charset="0"/>
            </a:endParaRPr>
          </a:p>
        </p:txBody>
      </p:sp>
      <p:cxnSp>
        <p:nvCxnSpPr>
          <p:cNvPr id="15" name="Straight Connector 14"/>
          <p:cNvCxnSpPr/>
          <p:nvPr/>
        </p:nvCxnSpPr>
        <p:spPr>
          <a:xfrm>
            <a:off x="1981200" y="1828800"/>
            <a:ext cx="1295400" cy="0"/>
          </a:xfrm>
          <a:prstGeom prst="line">
            <a:avLst/>
          </a:prstGeom>
          <a:ln w="28575">
            <a:solidFill>
              <a:srgbClr val="0070C0"/>
            </a:solidFill>
          </a:ln>
        </p:spPr>
        <p:style>
          <a:lnRef idx="3">
            <a:schemeClr val="accent5"/>
          </a:lnRef>
          <a:fillRef idx="0">
            <a:schemeClr val="accent5"/>
          </a:fillRef>
          <a:effectRef idx="2">
            <a:schemeClr val="accent5"/>
          </a:effectRef>
          <a:fontRef idx="minor">
            <a:schemeClr val="tx1"/>
          </a:fontRef>
        </p:style>
      </p:cxnSp>
      <p:cxnSp>
        <p:nvCxnSpPr>
          <p:cNvPr id="19" name="Straight Connector 18"/>
          <p:cNvCxnSpPr/>
          <p:nvPr/>
        </p:nvCxnSpPr>
        <p:spPr>
          <a:xfrm>
            <a:off x="5562600" y="1802296"/>
            <a:ext cx="5867400" cy="35334"/>
          </a:xfrm>
          <a:prstGeom prst="line">
            <a:avLst/>
          </a:prstGeom>
          <a:ln w="28575"/>
        </p:spPr>
        <p:style>
          <a:lnRef idx="3">
            <a:schemeClr val="accent5"/>
          </a:lnRef>
          <a:fillRef idx="0">
            <a:schemeClr val="accent5"/>
          </a:fillRef>
          <a:effectRef idx="2">
            <a:schemeClr val="accent5"/>
          </a:effectRef>
          <a:fontRef idx="minor">
            <a:schemeClr val="tx1"/>
          </a:fontRef>
        </p:style>
      </p:cxnSp>
      <p:sp>
        <p:nvSpPr>
          <p:cNvPr id="3" name="Rectangle 2"/>
          <p:cNvSpPr/>
          <p:nvPr/>
        </p:nvSpPr>
        <p:spPr>
          <a:xfrm>
            <a:off x="1093358" y="2357735"/>
            <a:ext cx="1358064" cy="461665"/>
          </a:xfrm>
          <a:prstGeom prst="rect">
            <a:avLst/>
          </a:prstGeom>
        </p:spPr>
        <p:txBody>
          <a:bodyPr wrap="none">
            <a:spAutoFit/>
          </a:bodyPr>
          <a:lstStyle/>
          <a:p>
            <a:pPr lvl="0" algn="ctr">
              <a:defRPr/>
            </a:pPr>
            <a:r>
              <a:rPr lang="en-US" sz="2400" b="1" dirty="0" err="1" smtClean="0">
                <a:solidFill>
                  <a:srgbClr val="FF0000"/>
                </a:solidFill>
                <a:effectLst>
                  <a:outerShdw blurRad="38100" dist="38100" dir="2700000" algn="tl">
                    <a:srgbClr val="000000">
                      <a:alpha val="43137"/>
                    </a:srgbClr>
                  </a:outerShdw>
                </a:effectLst>
                <a:latin typeface="VNI-Avo" pitchFamily="2" charset="0"/>
              </a:rPr>
              <a:t>hoa</a:t>
            </a:r>
            <a:r>
              <a:rPr lang="en-US" sz="2400" b="1" dirty="0" smtClean="0">
                <a:solidFill>
                  <a:srgbClr val="FF0000"/>
                </a:solidFill>
                <a:effectLst>
                  <a:outerShdw blurRad="38100" dist="38100" dir="2700000" algn="tl">
                    <a:srgbClr val="000000">
                      <a:alpha val="43137"/>
                    </a:srgbClr>
                  </a:outerShdw>
                </a:effectLst>
                <a:latin typeface="VNI-Avo" pitchFamily="2" charset="0"/>
              </a:rPr>
              <a:t> </a:t>
            </a:r>
            <a:r>
              <a:rPr lang="en-US" sz="2400" b="1" dirty="0" err="1" smtClean="0">
                <a:solidFill>
                  <a:srgbClr val="FF0000"/>
                </a:solidFill>
                <a:effectLst>
                  <a:outerShdw blurRad="38100" dist="38100" dir="2700000" algn="tl">
                    <a:srgbClr val="000000">
                      <a:alpha val="43137"/>
                    </a:srgbClr>
                  </a:outerShdw>
                </a:effectLst>
                <a:latin typeface="VNI-Avo" pitchFamily="2" charset="0"/>
              </a:rPr>
              <a:t>lan</a:t>
            </a:r>
            <a:endParaRPr lang="en-US" sz="2400" b="1" dirty="0">
              <a:solidFill>
                <a:srgbClr val="FF0000"/>
              </a:solidFill>
              <a:effectLst>
                <a:outerShdw blurRad="38100" dist="38100" dir="2700000" algn="tl">
                  <a:srgbClr val="000000">
                    <a:alpha val="43137"/>
                  </a:srgbClr>
                </a:outerShdw>
              </a:effectLst>
              <a:latin typeface="VNI-Avo" pitchFamily="2" charset="0"/>
            </a:endParaRPr>
          </a:p>
        </p:txBody>
      </p:sp>
      <p:sp>
        <p:nvSpPr>
          <p:cNvPr id="29" name="Wave 28"/>
          <p:cNvSpPr/>
          <p:nvPr/>
        </p:nvSpPr>
        <p:spPr>
          <a:xfrm>
            <a:off x="2133600" y="4800600"/>
            <a:ext cx="8305800" cy="1210434"/>
          </a:xfrm>
          <a:prstGeom prst="wave">
            <a:avLst/>
          </a:prstGeom>
          <a:solidFill>
            <a:srgbClr val="00B0F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latin typeface="VNI-Avo" pitchFamily="2" charset="0"/>
              </a:rPr>
              <a:t>       </a:t>
            </a:r>
            <a:r>
              <a:rPr lang="en-US" sz="2800" dirty="0" err="1" smtClean="0">
                <a:solidFill>
                  <a:schemeClr val="tx1"/>
                </a:solidFill>
                <a:latin typeface="VNI-Avo" pitchFamily="2" charset="0"/>
              </a:rPr>
              <a:t>Baïn</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Hoa</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raát</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leã</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pheùp</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vaø</a:t>
            </a:r>
            <a:r>
              <a:rPr lang="en-US" sz="2800" dirty="0" smtClean="0">
                <a:solidFill>
                  <a:schemeClr val="tx1"/>
                </a:solidFill>
                <a:latin typeface="VNI-Avo" pitchFamily="2" charset="0"/>
              </a:rPr>
              <a:t> </a:t>
            </a:r>
            <a:r>
              <a:rPr lang="en-US" sz="2800" dirty="0" err="1" smtClean="0">
                <a:solidFill>
                  <a:srgbClr val="FF0000"/>
                </a:solidFill>
                <a:latin typeface="VNI-Avo" pitchFamily="2" charset="0"/>
              </a:rPr>
              <a:t>ngoan</a:t>
            </a:r>
            <a:r>
              <a:rPr lang="en-US" sz="2800" dirty="0" smtClean="0">
                <a:solidFill>
                  <a:srgbClr val="FF0000"/>
                </a:solidFill>
                <a:latin typeface="VNI-Avo" pitchFamily="2" charset="0"/>
              </a:rPr>
              <a:t> </a:t>
            </a:r>
            <a:r>
              <a:rPr lang="en-US" sz="2800" dirty="0" err="1" smtClean="0">
                <a:solidFill>
                  <a:srgbClr val="FF0000"/>
                </a:solidFill>
                <a:latin typeface="VNI-Avo" pitchFamily="2" charset="0"/>
              </a:rPr>
              <a:t>ngoaõn</a:t>
            </a:r>
            <a:r>
              <a:rPr lang="en-US" sz="2800" dirty="0" smtClean="0">
                <a:solidFill>
                  <a:srgbClr val="FF0000"/>
                </a:solidFill>
                <a:latin typeface="VNI-Avo" pitchFamily="2" charset="0"/>
              </a:rPr>
              <a:t>.</a:t>
            </a:r>
            <a:endParaRPr lang="en-US" sz="2800" dirty="0">
              <a:solidFill>
                <a:srgbClr val="FF0000"/>
              </a:solidFill>
              <a:latin typeface="VNI-Avo" pitchFamily="2" charset="0"/>
            </a:endParaRPr>
          </a:p>
        </p:txBody>
      </p:sp>
      <p:sp>
        <p:nvSpPr>
          <p:cNvPr id="30" name="7-Point Star 29"/>
          <p:cNvSpPr/>
          <p:nvPr/>
        </p:nvSpPr>
        <p:spPr>
          <a:xfrm>
            <a:off x="875327" y="4724400"/>
            <a:ext cx="1715473" cy="1357420"/>
          </a:xfrm>
          <a:prstGeom prst="star7">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1" name="Rectangle 30"/>
          <p:cNvSpPr/>
          <p:nvPr/>
        </p:nvSpPr>
        <p:spPr>
          <a:xfrm>
            <a:off x="616325" y="5181600"/>
            <a:ext cx="2255746" cy="461665"/>
          </a:xfrm>
          <a:prstGeom prst="rect">
            <a:avLst/>
          </a:prstGeom>
        </p:spPr>
        <p:txBody>
          <a:bodyPr wrap="none">
            <a:spAutoFit/>
          </a:bodyPr>
          <a:lstStyle/>
          <a:p>
            <a:pPr lvl="0" algn="ctr">
              <a:defRPr/>
            </a:pPr>
            <a:r>
              <a:rPr lang="en-US" sz="2400" b="1" dirty="0" err="1" smtClean="0">
                <a:solidFill>
                  <a:srgbClr val="FF0000"/>
                </a:solidFill>
                <a:latin typeface="VNI-Avo" pitchFamily="2" charset="0"/>
              </a:rPr>
              <a:t>ngoan</a:t>
            </a:r>
            <a:r>
              <a:rPr lang="en-US" sz="2400" b="1" dirty="0" smtClean="0">
                <a:solidFill>
                  <a:srgbClr val="FF0000"/>
                </a:solidFill>
                <a:latin typeface="VNI-Avo" pitchFamily="2" charset="0"/>
              </a:rPr>
              <a:t> </a:t>
            </a:r>
            <a:r>
              <a:rPr lang="en-US" sz="2400" b="1" dirty="0" err="1" smtClean="0">
                <a:solidFill>
                  <a:srgbClr val="FF0000"/>
                </a:solidFill>
                <a:latin typeface="VNI-Avo" pitchFamily="2" charset="0"/>
              </a:rPr>
              <a:t>ngoaõn</a:t>
            </a:r>
            <a:endParaRPr lang="en-US" sz="2400" b="1" dirty="0">
              <a:solidFill>
                <a:srgbClr val="FF0000"/>
              </a:solidFill>
              <a:effectLst>
                <a:outerShdw blurRad="38100" dist="38100" dir="2700000" algn="tl">
                  <a:srgbClr val="000000">
                    <a:alpha val="43137"/>
                  </a:srgbClr>
                </a:outerShdw>
              </a:effectLst>
              <a:latin typeface="VNI-Avo" pitchFamily="2" charset="0"/>
            </a:endParaRPr>
          </a:p>
        </p:txBody>
      </p:sp>
    </p:spTree>
    <p:extLst>
      <p:ext uri="{BB962C8B-B14F-4D97-AF65-F5344CB8AC3E}">
        <p14:creationId xmlns:p14="http://schemas.microsoft.com/office/powerpoint/2010/main" val="413371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par>
                                <p:cTn id="22" presetID="16" presetClass="entr" presetSubtype="21"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barn(inVertical)">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circle(in)">
                                      <p:cBhvr>
                                        <p:cTn id="51" dur="20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1000"/>
                                        <p:tgtEl>
                                          <p:spTgt spid="2"/>
                                        </p:tgtEl>
                                      </p:cBhvr>
                                    </p:animEffect>
                                    <p:anim calcmode="lin" valueType="num">
                                      <p:cBhvr>
                                        <p:cTn id="57" dur="1000" fill="hold"/>
                                        <p:tgtEl>
                                          <p:spTgt spid="2"/>
                                        </p:tgtEl>
                                        <p:attrNameLst>
                                          <p:attrName>ppt_x</p:attrName>
                                        </p:attrNameLst>
                                      </p:cBhvr>
                                      <p:tavLst>
                                        <p:tav tm="0">
                                          <p:val>
                                            <p:strVal val="#ppt_x"/>
                                          </p:val>
                                        </p:tav>
                                        <p:tav tm="100000">
                                          <p:val>
                                            <p:strVal val="#ppt_x"/>
                                          </p:val>
                                        </p:tav>
                                      </p:tavLst>
                                    </p:anim>
                                    <p:anim calcmode="lin" valueType="num">
                                      <p:cBhvr>
                                        <p:cTn id="5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circle(in)">
                                      <p:cBhvr>
                                        <p:cTn id="63" dur="2000"/>
                                        <p:tgtEl>
                                          <p:spTgt spid="26"/>
                                        </p:tgtEl>
                                      </p:cBhvr>
                                    </p:animEffect>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4" grpId="0" animBg="1"/>
      <p:bldP spid="2" grpId="0"/>
      <p:bldP spid="9" grpId="0" animBg="1"/>
      <p:bldP spid="12" grpId="0" animBg="1"/>
      <p:bldP spid="4" grpId="0" animBg="1"/>
      <p:bldP spid="5" grpId="0"/>
      <p:bldP spid="3" grpId="0"/>
      <p:bldP spid="29" grpId="0" animBg="1"/>
      <p:bldP spid="30" grpId="0" animBg="1"/>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236761" y="891613"/>
            <a:ext cx="5943600" cy="4616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dirty="0" err="1" smtClean="0">
                <a:ln/>
                <a:latin typeface="VNI-Avo" pitchFamily="2" charset="0"/>
              </a:rPr>
              <a:t>Trong</a:t>
            </a:r>
            <a:r>
              <a:rPr lang="en-US" sz="2400" b="1" dirty="0" smtClean="0">
                <a:ln/>
                <a:latin typeface="VNI-Avo" pitchFamily="2" charset="0"/>
              </a:rPr>
              <a:t> </a:t>
            </a:r>
            <a:r>
              <a:rPr lang="en-US" sz="2400" b="1" dirty="0" err="1" smtClean="0">
                <a:ln/>
                <a:latin typeface="VNI-Avo" pitchFamily="2" charset="0"/>
              </a:rPr>
              <a:t>chieác</a:t>
            </a:r>
            <a:r>
              <a:rPr lang="en-US" sz="2400" b="1" dirty="0" smtClean="0">
                <a:ln/>
                <a:latin typeface="VNI-Avo" pitchFamily="2" charset="0"/>
              </a:rPr>
              <a:t> </a:t>
            </a:r>
            <a:r>
              <a:rPr lang="en-US" sz="2400" b="1" dirty="0" err="1" smtClean="0">
                <a:ln/>
                <a:latin typeface="VNI-Avo" pitchFamily="2" charset="0"/>
              </a:rPr>
              <a:t>caëp</a:t>
            </a:r>
            <a:r>
              <a:rPr lang="en-US" sz="2400" b="1" dirty="0" smtClean="0">
                <a:ln/>
                <a:latin typeface="VNI-Avo" pitchFamily="2" charset="0"/>
              </a:rPr>
              <a:t> </a:t>
            </a:r>
            <a:r>
              <a:rPr lang="en-US" sz="2400" b="1" dirty="0" err="1" smtClean="0">
                <a:ln/>
                <a:latin typeface="VNI-Avo" pitchFamily="2" charset="0"/>
              </a:rPr>
              <a:t>cuûa</a:t>
            </a:r>
            <a:r>
              <a:rPr lang="en-US" sz="2400" b="1" dirty="0" smtClean="0">
                <a:ln/>
                <a:latin typeface="VNI-Avo" pitchFamily="2" charset="0"/>
              </a:rPr>
              <a:t> </a:t>
            </a:r>
            <a:r>
              <a:rPr lang="en-US" sz="2400" b="1" dirty="0" err="1" smtClean="0">
                <a:ln/>
                <a:latin typeface="VNI-Avo" pitchFamily="2" charset="0"/>
              </a:rPr>
              <a:t>em</a:t>
            </a:r>
            <a:endParaRPr lang="en-US" sz="2400" b="1" dirty="0">
              <a:ln/>
              <a:latin typeface="VNI-Avo" pitchFamily="2" charset="0"/>
            </a:endParaRPr>
          </a:p>
        </p:txBody>
      </p:sp>
      <p:sp>
        <p:nvSpPr>
          <p:cNvPr id="35" name="Rectangle 34"/>
          <p:cNvSpPr/>
          <p:nvPr/>
        </p:nvSpPr>
        <p:spPr>
          <a:xfrm>
            <a:off x="716206" y="1615700"/>
            <a:ext cx="2083151" cy="4688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Em</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coù</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nhieàu</a:t>
            </a:r>
            <a:endParaRPr lang="en-US" sz="2000" dirty="0">
              <a:solidFill>
                <a:srgbClr val="FF0000"/>
              </a:solidFill>
              <a:latin typeface="VNI-Avo" pitchFamily="2" charset="0"/>
            </a:endParaRPr>
          </a:p>
        </p:txBody>
      </p:sp>
      <p:sp>
        <p:nvSpPr>
          <p:cNvPr id="36" name="Rectangle 35"/>
          <p:cNvSpPr/>
          <p:nvPr/>
        </p:nvSpPr>
        <p:spPr>
          <a:xfrm>
            <a:off x="716205" y="1975959"/>
            <a:ext cx="1932281" cy="43146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Naèm</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ngoan</a:t>
            </a:r>
            <a:endParaRPr lang="en-US" sz="2000" dirty="0">
              <a:solidFill>
                <a:schemeClr val="tx1"/>
              </a:solidFill>
              <a:latin typeface="VNI-Avo" pitchFamily="2" charset="0"/>
            </a:endParaRPr>
          </a:p>
        </p:txBody>
      </p:sp>
      <p:sp>
        <p:nvSpPr>
          <p:cNvPr id="37" name="Rectangle 36"/>
          <p:cNvSpPr/>
          <p:nvPr/>
        </p:nvSpPr>
        <p:spPr>
          <a:xfrm>
            <a:off x="730274" y="2329805"/>
            <a:ext cx="1760685" cy="36475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Gaày</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nhom</a:t>
            </a:r>
            <a:endParaRPr lang="en-US" sz="2000" dirty="0">
              <a:solidFill>
                <a:srgbClr val="FF0000"/>
              </a:solidFill>
              <a:latin typeface="VNI-Avo" pitchFamily="2" charset="0"/>
            </a:endParaRPr>
          </a:p>
        </p:txBody>
      </p:sp>
      <p:sp>
        <p:nvSpPr>
          <p:cNvPr id="38" name="Rectangle 37"/>
          <p:cNvSpPr/>
          <p:nvPr/>
        </p:nvSpPr>
        <p:spPr>
          <a:xfrm>
            <a:off x="716206" y="2652360"/>
            <a:ext cx="1774753" cy="4274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Thích</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saïch</a:t>
            </a:r>
            <a:endParaRPr lang="en-US" sz="2000" dirty="0">
              <a:solidFill>
                <a:srgbClr val="FF0000"/>
              </a:solidFill>
              <a:latin typeface="VNI-Avo" pitchFamily="2" charset="0"/>
            </a:endParaRPr>
          </a:p>
        </p:txBody>
      </p:sp>
      <p:sp>
        <p:nvSpPr>
          <p:cNvPr id="41" name="Rectangle 40"/>
          <p:cNvSpPr/>
          <p:nvPr/>
        </p:nvSpPr>
        <p:spPr>
          <a:xfrm>
            <a:off x="1551580" y="3066390"/>
            <a:ext cx="2715346" cy="5716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Nhöõng</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trang</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saùch</a:t>
            </a:r>
            <a:endParaRPr lang="en-US" sz="2000" dirty="0">
              <a:solidFill>
                <a:srgbClr val="FF0000"/>
              </a:solidFill>
              <a:latin typeface="VNI-Avo" pitchFamily="2" charset="0"/>
            </a:endParaRPr>
          </a:p>
        </p:txBody>
      </p:sp>
      <p:sp>
        <p:nvSpPr>
          <p:cNvPr id="43" name="Rectangle 42"/>
          <p:cNvSpPr/>
          <p:nvPr/>
        </p:nvSpPr>
        <p:spPr>
          <a:xfrm>
            <a:off x="1551580" y="3385448"/>
            <a:ext cx="2102790"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Bieát</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raát</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nhieàu</a:t>
            </a:r>
            <a:endParaRPr lang="en-US" sz="2000" dirty="0">
              <a:solidFill>
                <a:srgbClr val="FF0000"/>
              </a:solidFill>
              <a:latin typeface="VNI-Avo" pitchFamily="2" charset="0"/>
            </a:endParaRPr>
          </a:p>
        </p:txBody>
      </p:sp>
      <p:sp>
        <p:nvSpPr>
          <p:cNvPr id="44" name="Rectangle 43"/>
          <p:cNvSpPr/>
          <p:nvPr/>
        </p:nvSpPr>
        <p:spPr>
          <a:xfrm>
            <a:off x="1551579" y="3727065"/>
            <a:ext cx="1439769"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Caây</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buùt</a:t>
            </a:r>
            <a:endParaRPr lang="en-US" sz="2000" dirty="0">
              <a:solidFill>
                <a:srgbClr val="FF0000"/>
              </a:solidFill>
              <a:latin typeface="VNI-Avo" pitchFamily="2" charset="0"/>
            </a:endParaRPr>
          </a:p>
        </p:txBody>
      </p:sp>
      <p:sp>
        <p:nvSpPr>
          <p:cNvPr id="45" name="Rectangle 44"/>
          <p:cNvSpPr/>
          <p:nvPr/>
        </p:nvSpPr>
        <p:spPr>
          <a:xfrm>
            <a:off x="1551578" y="4062718"/>
            <a:ext cx="2715348"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Cheùp</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khoâng</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thieáu</a:t>
            </a:r>
            <a:endParaRPr lang="en-US" sz="2000" dirty="0">
              <a:solidFill>
                <a:schemeClr val="tx1"/>
              </a:solidFill>
              <a:latin typeface="VNI-Avo" pitchFamily="2" charset="0"/>
            </a:endParaRPr>
          </a:p>
        </p:txBody>
      </p:sp>
      <p:sp>
        <p:nvSpPr>
          <p:cNvPr id="58" name="Rectangle 57"/>
          <p:cNvSpPr/>
          <p:nvPr/>
        </p:nvSpPr>
        <p:spPr>
          <a:xfrm>
            <a:off x="2336967" y="4543777"/>
            <a:ext cx="2148433"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err="1" smtClean="0">
                <a:solidFill>
                  <a:schemeClr val="tx1"/>
                </a:solidFill>
                <a:latin typeface="VNI-Avo" pitchFamily="2" charset="0"/>
              </a:rPr>
              <a:t>Gaëp</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gôõ</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nhau</a:t>
            </a:r>
            <a:endParaRPr lang="en-US" sz="2000" dirty="0">
              <a:solidFill>
                <a:srgbClr val="FF0000"/>
              </a:solidFill>
              <a:latin typeface="VNI-Avo" pitchFamily="2" charset="0"/>
            </a:endParaRPr>
          </a:p>
        </p:txBody>
      </p:sp>
      <p:sp>
        <p:nvSpPr>
          <p:cNvPr id="59" name="Rectangle 58"/>
          <p:cNvSpPr/>
          <p:nvPr/>
        </p:nvSpPr>
        <p:spPr>
          <a:xfrm>
            <a:off x="2309669" y="4991547"/>
            <a:ext cx="1450999" cy="35603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err="1" smtClean="0">
                <a:solidFill>
                  <a:schemeClr val="tx1"/>
                </a:solidFill>
                <a:latin typeface="VNI-Avo" pitchFamily="2" charset="0"/>
              </a:rPr>
              <a:t>Laøm</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sao</a:t>
            </a:r>
            <a:endParaRPr lang="en-US" sz="2000" dirty="0">
              <a:solidFill>
                <a:srgbClr val="FF0000"/>
              </a:solidFill>
              <a:latin typeface="VNI-Avo" pitchFamily="2" charset="0"/>
            </a:endParaRPr>
          </a:p>
        </p:txBody>
      </p:sp>
      <p:sp>
        <p:nvSpPr>
          <p:cNvPr id="60" name="Rectangle 59"/>
          <p:cNvSpPr/>
          <p:nvPr/>
        </p:nvSpPr>
        <p:spPr>
          <a:xfrm>
            <a:off x="2319372" y="5220724"/>
            <a:ext cx="1879973"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err="1" smtClean="0">
                <a:solidFill>
                  <a:schemeClr val="tx1"/>
                </a:solidFill>
                <a:latin typeface="VNI-Avo" pitchFamily="2" charset="0"/>
              </a:rPr>
              <a:t>Muoán</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nghe</a:t>
            </a:r>
            <a:endParaRPr lang="en-US" sz="2000" dirty="0">
              <a:solidFill>
                <a:srgbClr val="FF0000"/>
              </a:solidFill>
              <a:latin typeface="VNI-Avo" pitchFamily="2" charset="0"/>
            </a:endParaRPr>
          </a:p>
        </p:txBody>
      </p:sp>
      <p:sp>
        <p:nvSpPr>
          <p:cNvPr id="61" name="Rectangle 60"/>
          <p:cNvSpPr/>
          <p:nvPr/>
        </p:nvSpPr>
        <p:spPr>
          <a:xfrm>
            <a:off x="2340313" y="5571393"/>
            <a:ext cx="1208753"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err="1" smtClean="0">
                <a:solidFill>
                  <a:schemeClr val="tx1"/>
                </a:solidFill>
                <a:latin typeface="VNI-Avo" pitchFamily="2" charset="0"/>
              </a:rPr>
              <a:t>Em</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môû</a:t>
            </a:r>
            <a:endParaRPr lang="en-US" sz="2000" dirty="0">
              <a:solidFill>
                <a:srgbClr val="FF0000"/>
              </a:solidFill>
              <a:latin typeface="VNI-Avo" pitchFamily="2" charset="0"/>
            </a:endParaRPr>
          </a:p>
        </p:txBody>
      </p:sp>
      <p:sp>
        <p:nvSpPr>
          <p:cNvPr id="62" name="Rectangle 61"/>
          <p:cNvSpPr/>
          <p:nvPr/>
        </p:nvSpPr>
        <p:spPr>
          <a:xfrm>
            <a:off x="3962400" y="5935351"/>
            <a:ext cx="2667000"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err="1" smtClean="0">
                <a:solidFill>
                  <a:schemeClr val="tx1"/>
                </a:solidFill>
                <a:latin typeface="VNI-Avo" pitchFamily="2" charset="0"/>
              </a:rPr>
              <a:t>Thanh</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Nguyeân</a:t>
            </a:r>
            <a:endParaRPr lang="en-US" sz="2000" dirty="0">
              <a:solidFill>
                <a:schemeClr val="tx1"/>
              </a:solidFill>
              <a:latin typeface="VNI-Avo" pitchFamily="2" charset="0"/>
            </a:endParaRPr>
          </a:p>
        </p:txBody>
      </p:sp>
      <p:sp>
        <p:nvSpPr>
          <p:cNvPr id="70" name="Rectangle 69"/>
          <p:cNvSpPr/>
          <p:nvPr/>
        </p:nvSpPr>
        <p:spPr>
          <a:xfrm>
            <a:off x="2329596" y="1975645"/>
            <a:ext cx="2498306" cy="43146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trong</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chieác</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caëp</a:t>
            </a:r>
            <a:endParaRPr lang="en-US" sz="2000" dirty="0">
              <a:solidFill>
                <a:srgbClr val="FF0000"/>
              </a:solidFill>
              <a:latin typeface="VNI-Avo" pitchFamily="2" charset="0"/>
            </a:endParaRPr>
          </a:p>
        </p:txBody>
      </p:sp>
      <p:sp>
        <p:nvSpPr>
          <p:cNvPr id="71" name="Rectangle 70"/>
          <p:cNvSpPr/>
          <p:nvPr/>
        </p:nvSpPr>
        <p:spPr>
          <a:xfrm>
            <a:off x="2151423" y="2331496"/>
            <a:ext cx="2191977" cy="36475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laø</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caây</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thöôùc</a:t>
            </a:r>
            <a:endParaRPr lang="en-US" sz="2000" dirty="0">
              <a:solidFill>
                <a:schemeClr val="tx1"/>
              </a:solidFill>
              <a:latin typeface="VNI-Avo" pitchFamily="2" charset="0"/>
            </a:endParaRPr>
          </a:p>
        </p:txBody>
      </p:sp>
      <p:sp>
        <p:nvSpPr>
          <p:cNvPr id="72" name="Rectangle 71"/>
          <p:cNvSpPr/>
          <p:nvPr/>
        </p:nvSpPr>
        <p:spPr>
          <a:xfrm>
            <a:off x="2133600" y="2653227"/>
            <a:ext cx="1943534" cy="4274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laø</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thoûi</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goâm</a:t>
            </a:r>
            <a:r>
              <a:rPr lang="en-US" sz="2000" dirty="0" smtClean="0">
                <a:solidFill>
                  <a:schemeClr val="tx1"/>
                </a:solidFill>
                <a:latin typeface="VNI-Avo" pitchFamily="2" charset="0"/>
              </a:rPr>
              <a:t>.</a:t>
            </a:r>
            <a:endParaRPr lang="en-US" sz="2000" dirty="0">
              <a:solidFill>
                <a:srgbClr val="FF0000"/>
              </a:solidFill>
              <a:latin typeface="VNI-Avo" pitchFamily="2" charset="0"/>
            </a:endParaRPr>
          </a:p>
        </p:txBody>
      </p:sp>
      <p:sp>
        <p:nvSpPr>
          <p:cNvPr id="74" name="Rectangle 73"/>
          <p:cNvSpPr/>
          <p:nvPr/>
        </p:nvSpPr>
        <p:spPr>
          <a:xfrm>
            <a:off x="3276600" y="3461038"/>
            <a:ext cx="1758246" cy="43615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chuyeän</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keå</a:t>
            </a:r>
            <a:endParaRPr lang="en-US" sz="2000" dirty="0">
              <a:solidFill>
                <a:srgbClr val="FF0000"/>
              </a:solidFill>
              <a:latin typeface="VNI-Avo" pitchFamily="2" charset="0"/>
            </a:endParaRPr>
          </a:p>
        </p:txBody>
      </p:sp>
      <p:sp>
        <p:nvSpPr>
          <p:cNvPr id="75" name="Rectangle 74"/>
          <p:cNvSpPr/>
          <p:nvPr/>
        </p:nvSpPr>
        <p:spPr>
          <a:xfrm>
            <a:off x="2735039" y="3810572"/>
            <a:ext cx="2367261" cy="4274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cuøng</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quyeån</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vôû</a:t>
            </a:r>
            <a:endParaRPr lang="en-US" sz="2000" dirty="0">
              <a:solidFill>
                <a:srgbClr val="FF0000"/>
              </a:solidFill>
              <a:latin typeface="VNI-Avo" pitchFamily="2" charset="0"/>
            </a:endParaRPr>
          </a:p>
        </p:txBody>
      </p:sp>
      <p:sp>
        <p:nvSpPr>
          <p:cNvPr id="76" name="Rectangle 75"/>
          <p:cNvSpPr/>
          <p:nvPr/>
        </p:nvSpPr>
        <p:spPr>
          <a:xfrm>
            <a:off x="3886200" y="4134719"/>
            <a:ext cx="1673949" cy="4274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moät</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lôøi</a:t>
            </a:r>
            <a:r>
              <a:rPr lang="en-US" sz="2000" dirty="0" smtClean="0">
                <a:solidFill>
                  <a:schemeClr val="tx1"/>
                </a:solidFill>
                <a:latin typeface="VNI-Avo" pitchFamily="2" charset="0"/>
              </a:rPr>
              <a:t>.</a:t>
            </a:r>
            <a:endParaRPr lang="en-US" sz="2000" dirty="0">
              <a:solidFill>
                <a:srgbClr val="FF0000"/>
              </a:solidFill>
              <a:latin typeface="VNI-Avo" pitchFamily="2" charset="0"/>
            </a:endParaRPr>
          </a:p>
        </p:txBody>
      </p:sp>
      <p:sp>
        <p:nvSpPr>
          <p:cNvPr id="77" name="Rectangle 76"/>
          <p:cNvSpPr/>
          <p:nvPr/>
        </p:nvSpPr>
        <p:spPr>
          <a:xfrm>
            <a:off x="4114800" y="4543777"/>
            <a:ext cx="1708982"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err="1" smtClean="0">
                <a:solidFill>
                  <a:schemeClr val="tx1"/>
                </a:solidFill>
                <a:latin typeface="VNI-Avo" pitchFamily="2" charset="0"/>
              </a:rPr>
              <a:t>moãi</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ngaøy</a:t>
            </a:r>
            <a:endParaRPr lang="en-US" sz="2000" dirty="0">
              <a:solidFill>
                <a:srgbClr val="FF0000"/>
              </a:solidFill>
              <a:latin typeface="VNI-Avo" pitchFamily="2" charset="0"/>
            </a:endParaRPr>
          </a:p>
        </p:txBody>
      </p:sp>
      <p:sp>
        <p:nvSpPr>
          <p:cNvPr id="78" name="Rectangle 77"/>
          <p:cNvSpPr/>
          <p:nvPr/>
        </p:nvSpPr>
        <p:spPr>
          <a:xfrm>
            <a:off x="3429000" y="4984212"/>
            <a:ext cx="2434572" cy="35603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err="1" smtClean="0">
                <a:solidFill>
                  <a:schemeClr val="tx1"/>
                </a:solidFill>
                <a:latin typeface="VNI-Avo" pitchFamily="2" charset="0"/>
              </a:rPr>
              <a:t>khoâng</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yeâu</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meán</a:t>
            </a:r>
            <a:endParaRPr lang="en-US" sz="2000" dirty="0">
              <a:solidFill>
                <a:srgbClr val="FF0000"/>
              </a:solidFill>
              <a:latin typeface="VNI-Avo" pitchFamily="2" charset="0"/>
            </a:endParaRPr>
          </a:p>
        </p:txBody>
      </p:sp>
      <p:sp>
        <p:nvSpPr>
          <p:cNvPr id="80" name="Rectangle 79"/>
          <p:cNvSpPr/>
          <p:nvPr/>
        </p:nvSpPr>
        <p:spPr>
          <a:xfrm>
            <a:off x="3854254" y="5220724"/>
            <a:ext cx="3003746"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err="1" smtClean="0">
                <a:solidFill>
                  <a:schemeClr val="tx1"/>
                </a:solidFill>
                <a:latin typeface="VNI-Avo" pitchFamily="2" charset="0"/>
              </a:rPr>
              <a:t>chuùng</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khaùo</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chuyeän</a:t>
            </a:r>
            <a:endParaRPr lang="en-US" sz="2000" dirty="0">
              <a:solidFill>
                <a:srgbClr val="FF0000"/>
              </a:solidFill>
              <a:latin typeface="VNI-Avo" pitchFamily="2" charset="0"/>
            </a:endParaRPr>
          </a:p>
        </p:txBody>
      </p:sp>
      <p:sp>
        <p:nvSpPr>
          <p:cNvPr id="81" name="Rectangle 80"/>
          <p:cNvSpPr/>
          <p:nvPr/>
        </p:nvSpPr>
        <p:spPr>
          <a:xfrm>
            <a:off x="3276600" y="5577139"/>
            <a:ext cx="2159589" cy="5981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err="1" smtClean="0">
                <a:solidFill>
                  <a:schemeClr val="tx1"/>
                </a:solidFill>
                <a:latin typeface="VNI-Avo" pitchFamily="2" charset="0"/>
              </a:rPr>
              <a:t>chieác</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caëp</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ra.</a:t>
            </a:r>
            <a:endParaRPr lang="en-US" sz="2000" dirty="0">
              <a:solidFill>
                <a:srgbClr val="FF0000"/>
              </a:solidFill>
              <a:latin typeface="VNI-Avo" pitchFamily="2" charset="0"/>
            </a:endParaRPr>
          </a:p>
        </p:txBody>
      </p:sp>
      <p:sp>
        <p:nvSpPr>
          <p:cNvPr id="39" name="Rectangle 38"/>
          <p:cNvSpPr/>
          <p:nvPr/>
        </p:nvSpPr>
        <p:spPr>
          <a:xfrm>
            <a:off x="1916400" y="1173277"/>
            <a:ext cx="1393872" cy="4616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i="1" dirty="0" smtClean="0">
                <a:ln/>
                <a:latin typeface="VNI-Avo" pitchFamily="2" charset="0"/>
              </a:rPr>
              <a:t>(</a:t>
            </a:r>
            <a:r>
              <a:rPr lang="en-US" sz="2000" i="1" dirty="0" err="1" smtClean="0">
                <a:ln/>
                <a:latin typeface="VNI-Avo" pitchFamily="2" charset="0"/>
              </a:rPr>
              <a:t>Trích</a:t>
            </a:r>
            <a:r>
              <a:rPr lang="en-US" sz="2400" i="1" dirty="0" smtClean="0">
                <a:ln/>
                <a:latin typeface="VNI-Avo" pitchFamily="2" charset="0"/>
              </a:rPr>
              <a:t>)</a:t>
            </a:r>
            <a:endParaRPr lang="en-US" sz="2400" i="1" dirty="0">
              <a:ln/>
              <a:latin typeface="VNI-Avo" pitchFamily="2" charset="0"/>
            </a:endParaRPr>
          </a:p>
        </p:txBody>
      </p:sp>
      <p:sp>
        <p:nvSpPr>
          <p:cNvPr id="42" name="Rectangle 41"/>
          <p:cNvSpPr/>
          <p:nvPr/>
        </p:nvSpPr>
        <p:spPr>
          <a:xfrm>
            <a:off x="2427436" y="1615083"/>
            <a:ext cx="1287452" cy="4688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smtClean="0">
                <a:solidFill>
                  <a:schemeClr val="tx1"/>
                </a:solidFill>
                <a:latin typeface="VNI-Avo" pitchFamily="2" charset="0"/>
              </a:rPr>
              <a:t>baïn</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beø</a:t>
            </a:r>
            <a:endParaRPr lang="en-US" sz="2000" dirty="0">
              <a:solidFill>
                <a:srgbClr val="FF0000"/>
              </a:solidFill>
              <a:latin typeface="VNI-Avo" pitchFamily="2" charset="0"/>
            </a:endParaRPr>
          </a:p>
        </p:txBody>
      </p:sp>
      <p:cxnSp>
        <p:nvCxnSpPr>
          <p:cNvPr id="3" name="Straight Connector 2"/>
          <p:cNvCxnSpPr/>
          <p:nvPr/>
        </p:nvCxnSpPr>
        <p:spPr>
          <a:xfrm>
            <a:off x="6934200" y="1071282"/>
            <a:ext cx="21641" cy="548191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3889913" y="3066750"/>
            <a:ext cx="1629394" cy="5716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err="1">
                <a:solidFill>
                  <a:schemeClr val="tx1"/>
                </a:solidFill>
                <a:latin typeface="VNI-Avo" pitchFamily="2" charset="0"/>
              </a:rPr>
              <a:t>g</a:t>
            </a:r>
            <a:r>
              <a:rPr lang="en-US" sz="2000" dirty="0" err="1" smtClean="0">
                <a:solidFill>
                  <a:schemeClr val="tx1"/>
                </a:solidFill>
                <a:latin typeface="VNI-Avo" pitchFamily="2" charset="0"/>
              </a:rPr>
              <a:t>iaáy</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thôm</a:t>
            </a:r>
            <a:endParaRPr lang="en-US" sz="2000" dirty="0">
              <a:solidFill>
                <a:srgbClr val="FF0000"/>
              </a:solidFill>
              <a:latin typeface="VNI-Avo" pitchFamily="2" charset="0"/>
            </a:endParaRPr>
          </a:p>
        </p:txBody>
      </p:sp>
      <p:sp>
        <p:nvSpPr>
          <p:cNvPr id="48" name="Regular Pentagon 47"/>
          <p:cNvSpPr/>
          <p:nvPr/>
        </p:nvSpPr>
        <p:spPr>
          <a:xfrm>
            <a:off x="215896" y="1524000"/>
            <a:ext cx="503408" cy="470407"/>
          </a:xfrm>
          <a:prstGeom prst="pentagon">
            <a:avLst/>
          </a:prstGeom>
          <a:solidFill>
            <a:srgbClr val="CC33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1</a:t>
            </a:r>
            <a:endPar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9" name="Regular Pentagon 48"/>
          <p:cNvSpPr/>
          <p:nvPr/>
        </p:nvSpPr>
        <p:spPr>
          <a:xfrm>
            <a:off x="1035559" y="3076245"/>
            <a:ext cx="560956" cy="428955"/>
          </a:xfrm>
          <a:prstGeom prst="pentagon">
            <a:avLst/>
          </a:prstGeom>
          <a:solidFill>
            <a:srgbClr val="CC33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2</a:t>
            </a:r>
            <a:endPar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0" name="Regular Pentagon 49"/>
          <p:cNvSpPr/>
          <p:nvPr/>
        </p:nvSpPr>
        <p:spPr>
          <a:xfrm>
            <a:off x="1807520" y="4572000"/>
            <a:ext cx="570316" cy="437340"/>
          </a:xfrm>
          <a:prstGeom prst="pentagon">
            <a:avLst/>
          </a:prstGeom>
          <a:solidFill>
            <a:srgbClr val="CC33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3</a:t>
            </a:r>
            <a:endPar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4" name="Rectangle 53"/>
          <p:cNvSpPr/>
          <p:nvPr/>
        </p:nvSpPr>
        <p:spPr>
          <a:xfrm>
            <a:off x="6980646" y="1151964"/>
            <a:ext cx="4982754" cy="5636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b="1" dirty="0" smtClean="0">
                <a:solidFill>
                  <a:schemeClr val="tx1"/>
                </a:solidFill>
                <a:latin typeface="VNI-Avo" pitchFamily="2" charset="0"/>
              </a:rPr>
              <a:t>1. </a:t>
            </a:r>
            <a:r>
              <a:rPr lang="en-US" sz="2000" b="1" dirty="0" err="1">
                <a:solidFill>
                  <a:schemeClr val="tx1"/>
                </a:solidFill>
                <a:latin typeface="VNI-Avo" pitchFamily="2" charset="0"/>
              </a:rPr>
              <a:t>Ñ</a:t>
            </a:r>
            <a:r>
              <a:rPr lang="en-US" sz="2000" b="1" dirty="0" err="1" smtClean="0">
                <a:solidFill>
                  <a:schemeClr val="tx1"/>
                </a:solidFill>
                <a:latin typeface="VNI-Avo" pitchFamily="2" charset="0"/>
              </a:rPr>
              <a:t>oà</a:t>
            </a:r>
            <a:r>
              <a:rPr lang="en-US" sz="2000" b="1" dirty="0" smtClean="0">
                <a:solidFill>
                  <a:schemeClr val="tx1"/>
                </a:solidFill>
                <a:latin typeface="VNI-Avo" pitchFamily="2" charset="0"/>
              </a:rPr>
              <a:t> </a:t>
            </a:r>
            <a:r>
              <a:rPr lang="en-US" sz="2000" b="1" dirty="0" err="1" smtClean="0">
                <a:solidFill>
                  <a:schemeClr val="tx1"/>
                </a:solidFill>
                <a:latin typeface="VNI-Avo" pitchFamily="2" charset="0"/>
              </a:rPr>
              <a:t>duøng</a:t>
            </a:r>
            <a:r>
              <a:rPr lang="en-US" sz="2000" b="1" dirty="0" smtClean="0">
                <a:solidFill>
                  <a:schemeClr val="tx1"/>
                </a:solidFill>
                <a:latin typeface="VNI-Avo" pitchFamily="2" charset="0"/>
              </a:rPr>
              <a:t> </a:t>
            </a:r>
            <a:r>
              <a:rPr lang="en-US" sz="2000" b="1" dirty="0" err="1" smtClean="0">
                <a:solidFill>
                  <a:schemeClr val="tx1"/>
                </a:solidFill>
                <a:latin typeface="VNI-Avo" pitchFamily="2" charset="0"/>
              </a:rPr>
              <a:t>hoïc</a:t>
            </a:r>
            <a:r>
              <a:rPr lang="en-US" sz="2000" b="1" dirty="0" smtClean="0">
                <a:solidFill>
                  <a:schemeClr val="tx1"/>
                </a:solidFill>
                <a:latin typeface="VNI-Avo" pitchFamily="2" charset="0"/>
              </a:rPr>
              <a:t> </a:t>
            </a:r>
            <a:r>
              <a:rPr lang="en-US" sz="2000" b="1" dirty="0" err="1" smtClean="0">
                <a:solidFill>
                  <a:schemeClr val="tx1"/>
                </a:solidFill>
                <a:latin typeface="VNI-Avo" pitchFamily="2" charset="0"/>
              </a:rPr>
              <a:t>taäp</a:t>
            </a:r>
            <a:r>
              <a:rPr lang="en-US" sz="2000" b="1" dirty="0" smtClean="0">
                <a:solidFill>
                  <a:schemeClr val="tx1"/>
                </a:solidFill>
                <a:latin typeface="VNI-Avo" pitchFamily="2" charset="0"/>
              </a:rPr>
              <a:t> </a:t>
            </a:r>
            <a:r>
              <a:rPr lang="en-US" sz="2000" b="1" dirty="0" err="1" smtClean="0">
                <a:solidFill>
                  <a:schemeClr val="tx1"/>
                </a:solidFill>
                <a:latin typeface="VNI-Avo" pitchFamily="2" charset="0"/>
              </a:rPr>
              <a:t>cuûa</a:t>
            </a:r>
            <a:r>
              <a:rPr lang="en-US" sz="2000" b="1" dirty="0" smtClean="0">
                <a:solidFill>
                  <a:schemeClr val="tx1"/>
                </a:solidFill>
                <a:latin typeface="VNI-Avo" pitchFamily="2" charset="0"/>
              </a:rPr>
              <a:t> </a:t>
            </a:r>
            <a:r>
              <a:rPr lang="en-US" sz="2000" b="1" dirty="0" err="1" smtClean="0">
                <a:solidFill>
                  <a:schemeClr val="tx1"/>
                </a:solidFill>
                <a:latin typeface="VNI-Avo" pitchFamily="2" charset="0"/>
              </a:rPr>
              <a:t>baïn</a:t>
            </a:r>
            <a:r>
              <a:rPr lang="en-US" sz="2000" b="1" dirty="0" smtClean="0">
                <a:solidFill>
                  <a:schemeClr val="tx1"/>
                </a:solidFill>
                <a:latin typeface="VNI-Avo" pitchFamily="2" charset="0"/>
              </a:rPr>
              <a:t> </a:t>
            </a:r>
            <a:r>
              <a:rPr lang="en-US" sz="2000" b="1" dirty="0" err="1" smtClean="0">
                <a:solidFill>
                  <a:schemeClr val="tx1"/>
                </a:solidFill>
                <a:latin typeface="VNI-Avo" pitchFamily="2" charset="0"/>
              </a:rPr>
              <a:t>nhoû</a:t>
            </a:r>
            <a:r>
              <a:rPr lang="en-US" sz="2000" b="1" dirty="0" smtClean="0">
                <a:solidFill>
                  <a:schemeClr val="tx1"/>
                </a:solidFill>
                <a:latin typeface="VNI-Avo" pitchFamily="2" charset="0"/>
              </a:rPr>
              <a:t> </a:t>
            </a:r>
            <a:r>
              <a:rPr lang="en-US" sz="2000" b="1" dirty="0" err="1" smtClean="0">
                <a:solidFill>
                  <a:schemeClr val="tx1"/>
                </a:solidFill>
                <a:latin typeface="VNI-Avo" pitchFamily="2" charset="0"/>
              </a:rPr>
              <a:t>naèm</a:t>
            </a:r>
            <a:r>
              <a:rPr lang="en-US" sz="2000" b="1" dirty="0" smtClean="0">
                <a:solidFill>
                  <a:schemeClr val="tx1"/>
                </a:solidFill>
                <a:latin typeface="VNI-Avo" pitchFamily="2" charset="0"/>
              </a:rPr>
              <a:t> </a:t>
            </a:r>
            <a:r>
              <a:rPr lang="en-US" sz="2000" b="1" dirty="0" err="1" smtClean="0">
                <a:solidFill>
                  <a:schemeClr val="tx1"/>
                </a:solidFill>
                <a:latin typeface="VNI-Avo" pitchFamily="2" charset="0"/>
              </a:rPr>
              <a:t>ôû</a:t>
            </a:r>
            <a:r>
              <a:rPr lang="en-US" sz="2000" b="1" dirty="0" smtClean="0">
                <a:solidFill>
                  <a:schemeClr val="tx1"/>
                </a:solidFill>
                <a:latin typeface="VNI-Avo" pitchFamily="2" charset="0"/>
              </a:rPr>
              <a:t> </a:t>
            </a:r>
            <a:r>
              <a:rPr lang="en-US" sz="2000" b="1" dirty="0" err="1" smtClean="0">
                <a:solidFill>
                  <a:schemeClr val="tx1"/>
                </a:solidFill>
                <a:latin typeface="VNI-Avo" pitchFamily="2" charset="0"/>
              </a:rPr>
              <a:t>ñaâu</a:t>
            </a:r>
            <a:r>
              <a:rPr lang="en-US" sz="2000" b="1" dirty="0" smtClean="0">
                <a:solidFill>
                  <a:schemeClr val="tx1"/>
                </a:solidFill>
                <a:latin typeface="VNI-Avo" pitchFamily="2" charset="0"/>
              </a:rPr>
              <a:t>?</a:t>
            </a:r>
            <a:endParaRPr lang="en-US" sz="2000" b="1" dirty="0">
              <a:solidFill>
                <a:schemeClr val="tx1"/>
              </a:solidFill>
              <a:latin typeface="VNI-Avo" pitchFamily="2" charset="0"/>
            </a:endParaRPr>
          </a:p>
        </p:txBody>
      </p:sp>
      <p:sp>
        <p:nvSpPr>
          <p:cNvPr id="56" name="Rectangle 55"/>
          <p:cNvSpPr/>
          <p:nvPr/>
        </p:nvSpPr>
        <p:spPr>
          <a:xfrm>
            <a:off x="7064607" y="2586320"/>
            <a:ext cx="4991557" cy="114921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b="1" dirty="0" smtClean="0">
                <a:solidFill>
                  <a:schemeClr val="tx1"/>
                </a:solidFill>
                <a:latin typeface="VNI-Avo" pitchFamily="2" charset="0"/>
              </a:rPr>
              <a:t>2. </a:t>
            </a:r>
            <a:r>
              <a:rPr lang="en-US" sz="2000" b="1" dirty="0" err="1" smtClean="0">
                <a:solidFill>
                  <a:schemeClr val="tx1"/>
                </a:solidFill>
                <a:latin typeface="VNI-Avo" pitchFamily="2" charset="0"/>
              </a:rPr>
              <a:t>Keå</a:t>
            </a:r>
            <a:r>
              <a:rPr lang="en-US" sz="2000" b="1" dirty="0" smtClean="0">
                <a:solidFill>
                  <a:schemeClr val="tx1"/>
                </a:solidFill>
                <a:latin typeface="VNI-Avo" pitchFamily="2" charset="0"/>
              </a:rPr>
              <a:t> </a:t>
            </a:r>
            <a:r>
              <a:rPr lang="en-US" sz="2000" b="1" dirty="0" err="1" smtClean="0">
                <a:solidFill>
                  <a:schemeClr val="tx1"/>
                </a:solidFill>
                <a:latin typeface="VNI-Avo" pitchFamily="2" charset="0"/>
              </a:rPr>
              <a:t>teân</a:t>
            </a:r>
            <a:r>
              <a:rPr lang="en-US" sz="2000" b="1" dirty="0" smtClean="0">
                <a:solidFill>
                  <a:schemeClr val="tx1"/>
                </a:solidFill>
                <a:latin typeface="VNI-Avo" pitchFamily="2" charset="0"/>
              </a:rPr>
              <a:t> </a:t>
            </a:r>
            <a:r>
              <a:rPr lang="en-US" sz="2000" b="1" dirty="0" err="1" smtClean="0">
                <a:solidFill>
                  <a:schemeClr val="tx1"/>
                </a:solidFill>
                <a:latin typeface="VNI-Avo" pitchFamily="2" charset="0"/>
              </a:rPr>
              <a:t>caùc</a:t>
            </a:r>
            <a:r>
              <a:rPr lang="en-US" sz="2000" b="1" dirty="0" smtClean="0">
                <a:solidFill>
                  <a:schemeClr val="tx1"/>
                </a:solidFill>
                <a:latin typeface="VNI-Avo" pitchFamily="2" charset="0"/>
              </a:rPr>
              <a:t> </a:t>
            </a:r>
            <a:r>
              <a:rPr lang="en-US" sz="2000" b="1" dirty="0" err="1" smtClean="0">
                <a:solidFill>
                  <a:schemeClr val="tx1"/>
                </a:solidFill>
                <a:latin typeface="VNI-Avo" pitchFamily="2" charset="0"/>
              </a:rPr>
              <a:t>ñoà</a:t>
            </a:r>
            <a:r>
              <a:rPr lang="en-US" sz="2000" b="1" dirty="0" smtClean="0">
                <a:solidFill>
                  <a:schemeClr val="tx1"/>
                </a:solidFill>
                <a:latin typeface="VNI-Avo" pitchFamily="2" charset="0"/>
              </a:rPr>
              <a:t> </a:t>
            </a:r>
            <a:r>
              <a:rPr lang="en-US" sz="2000" b="1" dirty="0" err="1" smtClean="0">
                <a:solidFill>
                  <a:schemeClr val="tx1"/>
                </a:solidFill>
                <a:latin typeface="VNI-Avo" pitchFamily="2" charset="0"/>
              </a:rPr>
              <a:t>duøng</a:t>
            </a:r>
            <a:r>
              <a:rPr lang="en-US" sz="2000" b="1" dirty="0" smtClean="0">
                <a:solidFill>
                  <a:schemeClr val="tx1"/>
                </a:solidFill>
                <a:latin typeface="VNI-Avo" pitchFamily="2" charset="0"/>
              </a:rPr>
              <a:t> </a:t>
            </a:r>
            <a:r>
              <a:rPr lang="en-US" sz="2000" b="1" dirty="0" err="1" smtClean="0">
                <a:solidFill>
                  <a:schemeClr val="tx1"/>
                </a:solidFill>
                <a:latin typeface="VNI-Avo" pitchFamily="2" charset="0"/>
              </a:rPr>
              <a:t>hoïc</a:t>
            </a:r>
            <a:r>
              <a:rPr lang="en-US" sz="2000" b="1" dirty="0" smtClean="0">
                <a:solidFill>
                  <a:schemeClr val="tx1"/>
                </a:solidFill>
                <a:latin typeface="VNI-Avo" pitchFamily="2" charset="0"/>
              </a:rPr>
              <a:t> </a:t>
            </a:r>
            <a:r>
              <a:rPr lang="en-US" sz="2000" b="1" dirty="0" err="1" smtClean="0">
                <a:solidFill>
                  <a:schemeClr val="tx1"/>
                </a:solidFill>
                <a:latin typeface="VNI-Avo" pitchFamily="2" charset="0"/>
              </a:rPr>
              <a:t>taäp</a:t>
            </a:r>
            <a:r>
              <a:rPr lang="en-US" sz="2000" b="1" dirty="0" smtClean="0">
                <a:solidFill>
                  <a:schemeClr val="tx1"/>
                </a:solidFill>
                <a:latin typeface="VNI-Avo" pitchFamily="2" charset="0"/>
              </a:rPr>
              <a:t> </a:t>
            </a:r>
            <a:r>
              <a:rPr lang="en-US" sz="2000" b="1" dirty="0" err="1" smtClean="0">
                <a:solidFill>
                  <a:schemeClr val="tx1"/>
                </a:solidFill>
                <a:latin typeface="VNI-Avo" pitchFamily="2" charset="0"/>
              </a:rPr>
              <a:t>ñöôïc</a:t>
            </a:r>
            <a:r>
              <a:rPr lang="en-US" sz="2000" b="1" dirty="0" smtClean="0">
                <a:solidFill>
                  <a:schemeClr val="tx1"/>
                </a:solidFill>
                <a:latin typeface="VNI-Avo" pitchFamily="2" charset="0"/>
              </a:rPr>
              <a:t> </a:t>
            </a:r>
            <a:r>
              <a:rPr lang="en-US" sz="2000" b="1" dirty="0" err="1" smtClean="0">
                <a:solidFill>
                  <a:schemeClr val="tx1"/>
                </a:solidFill>
                <a:latin typeface="VNI-Avo" pitchFamily="2" charset="0"/>
              </a:rPr>
              <a:t>nhaéc</a:t>
            </a:r>
            <a:r>
              <a:rPr lang="en-US" sz="2000" b="1" dirty="0" smtClean="0">
                <a:solidFill>
                  <a:schemeClr val="tx1"/>
                </a:solidFill>
                <a:latin typeface="VNI-Avo" pitchFamily="2" charset="0"/>
              </a:rPr>
              <a:t> </a:t>
            </a:r>
            <a:r>
              <a:rPr lang="en-US" sz="2000" b="1" dirty="0" err="1" smtClean="0">
                <a:solidFill>
                  <a:schemeClr val="tx1"/>
                </a:solidFill>
                <a:latin typeface="VNI-Avo" pitchFamily="2" charset="0"/>
              </a:rPr>
              <a:t>ñeán</a:t>
            </a:r>
            <a:r>
              <a:rPr lang="en-US" sz="2000" b="1" dirty="0" smtClean="0">
                <a:solidFill>
                  <a:schemeClr val="tx1"/>
                </a:solidFill>
                <a:latin typeface="VNI-Avo" pitchFamily="2" charset="0"/>
              </a:rPr>
              <a:t> </a:t>
            </a:r>
            <a:r>
              <a:rPr lang="en-US" sz="2000" b="1" dirty="0" err="1" smtClean="0">
                <a:solidFill>
                  <a:schemeClr val="tx1"/>
                </a:solidFill>
                <a:latin typeface="VNI-Avo" pitchFamily="2" charset="0"/>
              </a:rPr>
              <a:t>trong</a:t>
            </a:r>
            <a:r>
              <a:rPr lang="en-US" sz="2000" b="1" dirty="0" smtClean="0">
                <a:solidFill>
                  <a:schemeClr val="tx1"/>
                </a:solidFill>
                <a:latin typeface="VNI-Avo" pitchFamily="2" charset="0"/>
              </a:rPr>
              <a:t> </a:t>
            </a:r>
            <a:r>
              <a:rPr lang="en-US" sz="2000" b="1" dirty="0" err="1" smtClean="0">
                <a:solidFill>
                  <a:schemeClr val="tx1"/>
                </a:solidFill>
                <a:latin typeface="VNI-Avo" pitchFamily="2" charset="0"/>
              </a:rPr>
              <a:t>baøi</a:t>
            </a:r>
            <a:r>
              <a:rPr lang="en-US" sz="2000" b="1" dirty="0" smtClean="0">
                <a:solidFill>
                  <a:schemeClr val="tx1"/>
                </a:solidFill>
                <a:latin typeface="VNI-Avo" pitchFamily="2" charset="0"/>
              </a:rPr>
              <a:t> </a:t>
            </a:r>
            <a:r>
              <a:rPr lang="en-US" sz="2000" b="1" dirty="0" err="1" smtClean="0">
                <a:solidFill>
                  <a:schemeClr val="tx1"/>
                </a:solidFill>
                <a:latin typeface="VNI-Avo" pitchFamily="2" charset="0"/>
              </a:rPr>
              <a:t>thô</a:t>
            </a:r>
            <a:r>
              <a:rPr lang="en-US" sz="2000" b="1" dirty="0" smtClean="0">
                <a:solidFill>
                  <a:schemeClr val="tx1"/>
                </a:solidFill>
                <a:latin typeface="VNI-Avo" pitchFamily="2" charset="0"/>
              </a:rPr>
              <a:t>.</a:t>
            </a:r>
            <a:endParaRPr lang="en-US" sz="2000" b="1" dirty="0">
              <a:solidFill>
                <a:schemeClr val="tx1"/>
              </a:solidFill>
              <a:latin typeface="VNI-Avo" pitchFamily="2" charset="0"/>
            </a:endParaRPr>
          </a:p>
        </p:txBody>
      </p:sp>
      <p:sp>
        <p:nvSpPr>
          <p:cNvPr id="57" name="Rectangle 56"/>
          <p:cNvSpPr/>
          <p:nvPr/>
        </p:nvSpPr>
        <p:spPr>
          <a:xfrm>
            <a:off x="7168784" y="3485262"/>
            <a:ext cx="4887380" cy="136671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b="1" dirty="0" smtClean="0">
                <a:solidFill>
                  <a:srgbClr val="FF0000"/>
                </a:solidFill>
                <a:latin typeface="VNI-Avo" pitchFamily="2" charset="0"/>
              </a:rPr>
              <a:t>- </a:t>
            </a:r>
            <a:r>
              <a:rPr lang="en-US" sz="2000" b="1" dirty="0" err="1" smtClean="0">
                <a:solidFill>
                  <a:srgbClr val="FF0000"/>
                </a:solidFill>
                <a:latin typeface="VNI-Avo" pitchFamily="2" charset="0"/>
              </a:rPr>
              <a:t>Caùc</a:t>
            </a:r>
            <a:r>
              <a:rPr lang="en-US" sz="2000" b="1" dirty="0" smtClean="0">
                <a:solidFill>
                  <a:srgbClr val="FF0000"/>
                </a:solidFill>
                <a:latin typeface="VNI-Avo" pitchFamily="2" charset="0"/>
              </a:rPr>
              <a:t> </a:t>
            </a:r>
            <a:r>
              <a:rPr lang="en-US" sz="2000" b="1" dirty="0" err="1" smtClean="0">
                <a:solidFill>
                  <a:srgbClr val="FF0000"/>
                </a:solidFill>
                <a:latin typeface="VNI-Avo" pitchFamily="2" charset="0"/>
              </a:rPr>
              <a:t>ñoà</a:t>
            </a:r>
            <a:r>
              <a:rPr lang="en-US" sz="2000" b="1" dirty="0" smtClean="0">
                <a:solidFill>
                  <a:srgbClr val="FF0000"/>
                </a:solidFill>
                <a:latin typeface="VNI-Avo" pitchFamily="2" charset="0"/>
              </a:rPr>
              <a:t> </a:t>
            </a:r>
            <a:r>
              <a:rPr lang="en-US" sz="2000" b="1" dirty="0" err="1">
                <a:solidFill>
                  <a:srgbClr val="FF0000"/>
                </a:solidFill>
                <a:latin typeface="VNI-Avo" pitchFamily="2" charset="0"/>
              </a:rPr>
              <a:t>duøng</a:t>
            </a:r>
            <a:r>
              <a:rPr lang="en-US" sz="2000" b="1" dirty="0">
                <a:solidFill>
                  <a:srgbClr val="FF0000"/>
                </a:solidFill>
                <a:latin typeface="VNI-Avo" pitchFamily="2" charset="0"/>
              </a:rPr>
              <a:t> </a:t>
            </a:r>
            <a:r>
              <a:rPr lang="en-US" sz="2000" b="1" dirty="0" err="1">
                <a:solidFill>
                  <a:srgbClr val="FF0000"/>
                </a:solidFill>
                <a:latin typeface="VNI-Avo" pitchFamily="2" charset="0"/>
              </a:rPr>
              <a:t>hoïc</a:t>
            </a:r>
            <a:r>
              <a:rPr lang="en-US" sz="2000" b="1" dirty="0">
                <a:solidFill>
                  <a:srgbClr val="FF0000"/>
                </a:solidFill>
                <a:latin typeface="VNI-Avo" pitchFamily="2" charset="0"/>
              </a:rPr>
              <a:t> </a:t>
            </a:r>
            <a:r>
              <a:rPr lang="en-US" sz="2000" b="1" dirty="0" err="1">
                <a:solidFill>
                  <a:srgbClr val="FF0000"/>
                </a:solidFill>
                <a:latin typeface="VNI-Avo" pitchFamily="2" charset="0"/>
              </a:rPr>
              <a:t>taäp</a:t>
            </a:r>
            <a:r>
              <a:rPr lang="en-US" sz="2000" b="1" dirty="0">
                <a:solidFill>
                  <a:srgbClr val="FF0000"/>
                </a:solidFill>
                <a:latin typeface="VNI-Avo" pitchFamily="2" charset="0"/>
              </a:rPr>
              <a:t> </a:t>
            </a:r>
            <a:r>
              <a:rPr lang="en-US" sz="2000" b="1" dirty="0" err="1">
                <a:solidFill>
                  <a:srgbClr val="FF0000"/>
                </a:solidFill>
                <a:latin typeface="VNI-Avo" pitchFamily="2" charset="0"/>
              </a:rPr>
              <a:t>ñöôïc</a:t>
            </a:r>
            <a:r>
              <a:rPr lang="en-US" sz="2000" b="1" dirty="0">
                <a:solidFill>
                  <a:srgbClr val="FF0000"/>
                </a:solidFill>
                <a:latin typeface="VNI-Avo" pitchFamily="2" charset="0"/>
              </a:rPr>
              <a:t> </a:t>
            </a:r>
            <a:r>
              <a:rPr lang="en-US" sz="2000" b="1" dirty="0" err="1">
                <a:solidFill>
                  <a:srgbClr val="FF0000"/>
                </a:solidFill>
                <a:latin typeface="VNI-Avo" pitchFamily="2" charset="0"/>
              </a:rPr>
              <a:t>nhaéc</a:t>
            </a:r>
            <a:r>
              <a:rPr lang="en-US" sz="2000" b="1" dirty="0">
                <a:solidFill>
                  <a:srgbClr val="FF0000"/>
                </a:solidFill>
                <a:latin typeface="VNI-Avo" pitchFamily="2" charset="0"/>
              </a:rPr>
              <a:t> </a:t>
            </a:r>
            <a:r>
              <a:rPr lang="en-US" sz="2000" b="1" dirty="0" err="1">
                <a:solidFill>
                  <a:srgbClr val="FF0000"/>
                </a:solidFill>
                <a:latin typeface="VNI-Avo" pitchFamily="2" charset="0"/>
              </a:rPr>
              <a:t>ñeán</a:t>
            </a:r>
            <a:r>
              <a:rPr lang="en-US" sz="2000" b="1" dirty="0">
                <a:solidFill>
                  <a:srgbClr val="FF0000"/>
                </a:solidFill>
                <a:latin typeface="VNI-Avo" pitchFamily="2" charset="0"/>
              </a:rPr>
              <a:t> </a:t>
            </a:r>
            <a:r>
              <a:rPr lang="en-US" sz="2000" b="1" dirty="0" err="1">
                <a:solidFill>
                  <a:srgbClr val="FF0000"/>
                </a:solidFill>
                <a:latin typeface="VNI-Avo" pitchFamily="2" charset="0"/>
              </a:rPr>
              <a:t>trong</a:t>
            </a:r>
            <a:r>
              <a:rPr lang="en-US" sz="2000" b="1" dirty="0">
                <a:solidFill>
                  <a:srgbClr val="FF0000"/>
                </a:solidFill>
                <a:latin typeface="VNI-Avo" pitchFamily="2" charset="0"/>
              </a:rPr>
              <a:t> </a:t>
            </a:r>
            <a:r>
              <a:rPr lang="en-US" sz="2000" b="1" dirty="0" err="1">
                <a:solidFill>
                  <a:srgbClr val="FF0000"/>
                </a:solidFill>
                <a:latin typeface="VNI-Avo" pitchFamily="2" charset="0"/>
              </a:rPr>
              <a:t>baøi</a:t>
            </a:r>
            <a:r>
              <a:rPr lang="en-US" sz="2000" b="1" dirty="0">
                <a:solidFill>
                  <a:srgbClr val="FF0000"/>
                </a:solidFill>
                <a:latin typeface="VNI-Avo" pitchFamily="2" charset="0"/>
              </a:rPr>
              <a:t> </a:t>
            </a:r>
            <a:r>
              <a:rPr lang="en-US" sz="2000" b="1" dirty="0" err="1" smtClean="0">
                <a:solidFill>
                  <a:srgbClr val="FF0000"/>
                </a:solidFill>
                <a:latin typeface="VNI-Avo" pitchFamily="2" charset="0"/>
              </a:rPr>
              <a:t>thô</a:t>
            </a:r>
            <a:r>
              <a:rPr lang="en-US" sz="2000" b="1" dirty="0" smtClean="0">
                <a:solidFill>
                  <a:srgbClr val="FF0000"/>
                </a:solidFill>
                <a:latin typeface="VNI-Avo" pitchFamily="2" charset="0"/>
              </a:rPr>
              <a:t> </a:t>
            </a:r>
            <a:r>
              <a:rPr lang="en-US" sz="2000" b="1" dirty="0" err="1" smtClean="0">
                <a:solidFill>
                  <a:srgbClr val="FF0000"/>
                </a:solidFill>
                <a:latin typeface="VNI-Avo" pitchFamily="2" charset="0"/>
              </a:rPr>
              <a:t>laø</a:t>
            </a:r>
            <a:r>
              <a:rPr lang="en-US" sz="2000" b="1" dirty="0" smtClean="0">
                <a:solidFill>
                  <a:srgbClr val="FF0000"/>
                </a:solidFill>
                <a:latin typeface="VNI-Avo" pitchFamily="2" charset="0"/>
              </a:rPr>
              <a:t>: </a:t>
            </a:r>
            <a:r>
              <a:rPr lang="en-US" sz="2000" b="1" dirty="0" err="1" smtClean="0">
                <a:solidFill>
                  <a:srgbClr val="FF0000"/>
                </a:solidFill>
                <a:latin typeface="VNI-Avo" pitchFamily="2" charset="0"/>
              </a:rPr>
              <a:t>thöôùc</a:t>
            </a:r>
            <a:r>
              <a:rPr lang="en-US" sz="2000" b="1" dirty="0" smtClean="0">
                <a:solidFill>
                  <a:srgbClr val="FF0000"/>
                </a:solidFill>
                <a:latin typeface="VNI-Avo" pitchFamily="2" charset="0"/>
              </a:rPr>
              <a:t>, </a:t>
            </a:r>
            <a:r>
              <a:rPr lang="en-US" sz="2000" b="1" dirty="0" err="1" smtClean="0">
                <a:solidFill>
                  <a:srgbClr val="FF0000"/>
                </a:solidFill>
                <a:latin typeface="VNI-Avo" pitchFamily="2" charset="0"/>
              </a:rPr>
              <a:t>thoûi</a:t>
            </a:r>
            <a:r>
              <a:rPr lang="en-US" sz="2000" b="1" dirty="0" smtClean="0">
                <a:solidFill>
                  <a:srgbClr val="FF0000"/>
                </a:solidFill>
                <a:latin typeface="VNI-Avo" pitchFamily="2" charset="0"/>
              </a:rPr>
              <a:t> </a:t>
            </a:r>
            <a:r>
              <a:rPr lang="en-US" sz="2000" b="1" dirty="0" err="1" smtClean="0">
                <a:solidFill>
                  <a:srgbClr val="FF0000"/>
                </a:solidFill>
                <a:latin typeface="VNI-Avo" pitchFamily="2" charset="0"/>
              </a:rPr>
              <a:t>goâm</a:t>
            </a:r>
            <a:r>
              <a:rPr lang="en-US" sz="2000" b="1" dirty="0" smtClean="0">
                <a:solidFill>
                  <a:srgbClr val="FF0000"/>
                </a:solidFill>
                <a:latin typeface="VNI-Avo" pitchFamily="2" charset="0"/>
              </a:rPr>
              <a:t>, </a:t>
            </a:r>
            <a:r>
              <a:rPr lang="en-US" sz="2000" b="1" dirty="0" err="1" smtClean="0">
                <a:solidFill>
                  <a:srgbClr val="FF0000"/>
                </a:solidFill>
                <a:latin typeface="VNI-Avo" pitchFamily="2" charset="0"/>
              </a:rPr>
              <a:t>saùch</a:t>
            </a:r>
            <a:r>
              <a:rPr lang="en-US" sz="2000" b="1" dirty="0" smtClean="0">
                <a:solidFill>
                  <a:srgbClr val="FF0000"/>
                </a:solidFill>
                <a:latin typeface="VNI-Avo" pitchFamily="2" charset="0"/>
              </a:rPr>
              <a:t>, </a:t>
            </a:r>
            <a:r>
              <a:rPr lang="en-US" sz="2000" b="1" dirty="0" err="1" smtClean="0">
                <a:solidFill>
                  <a:srgbClr val="FF0000"/>
                </a:solidFill>
                <a:latin typeface="VNI-Avo" pitchFamily="2" charset="0"/>
              </a:rPr>
              <a:t>buùt</a:t>
            </a:r>
            <a:r>
              <a:rPr lang="en-US" sz="2000" b="1" dirty="0" smtClean="0">
                <a:solidFill>
                  <a:srgbClr val="FF0000"/>
                </a:solidFill>
                <a:latin typeface="VNI-Avo" pitchFamily="2" charset="0"/>
              </a:rPr>
              <a:t>, </a:t>
            </a:r>
            <a:r>
              <a:rPr lang="en-US" sz="2000" b="1" dirty="0" err="1" smtClean="0">
                <a:solidFill>
                  <a:srgbClr val="FF0000"/>
                </a:solidFill>
                <a:latin typeface="VNI-Avo" pitchFamily="2" charset="0"/>
              </a:rPr>
              <a:t>vôû</a:t>
            </a:r>
            <a:r>
              <a:rPr lang="en-US" sz="2000" b="1" dirty="0" smtClean="0">
                <a:solidFill>
                  <a:srgbClr val="FF0000"/>
                </a:solidFill>
                <a:latin typeface="VNI-Avo" pitchFamily="2" charset="0"/>
              </a:rPr>
              <a:t>.</a:t>
            </a:r>
            <a:endParaRPr lang="en-US" sz="2000" b="1" dirty="0">
              <a:solidFill>
                <a:srgbClr val="FF0000"/>
              </a:solidFill>
              <a:latin typeface="VNI-Avo" pitchFamily="2" charset="0"/>
            </a:endParaRPr>
          </a:p>
          <a:p>
            <a:endParaRPr lang="en-US" sz="2000" b="1" dirty="0">
              <a:solidFill>
                <a:srgbClr val="00B050"/>
              </a:solidFill>
              <a:latin typeface="VNI-Avo" pitchFamily="2" charset="0"/>
            </a:endParaRPr>
          </a:p>
        </p:txBody>
      </p:sp>
      <p:sp>
        <p:nvSpPr>
          <p:cNvPr id="46" name="Cloud 45"/>
          <p:cNvSpPr/>
          <p:nvPr/>
        </p:nvSpPr>
        <p:spPr>
          <a:xfrm>
            <a:off x="4593406" y="128942"/>
            <a:ext cx="3888075" cy="914400"/>
          </a:xfrm>
          <a:prstGeom prst="cloud">
            <a:avLst/>
          </a:prstGeom>
          <a:solidFill>
            <a:srgbClr val="CCECFF"/>
          </a:solidFill>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FF0000"/>
                </a:solidFill>
                <a:latin typeface="VNI-Avo" pitchFamily="2" charset="0"/>
              </a:rPr>
              <a:t>Tìm</a:t>
            </a:r>
            <a:r>
              <a:rPr lang="en-US" sz="2800" b="1" dirty="0">
                <a:solidFill>
                  <a:srgbClr val="FF0000"/>
                </a:solidFill>
                <a:latin typeface="VNI-Avo" pitchFamily="2" charset="0"/>
              </a:rPr>
              <a:t> </a:t>
            </a:r>
            <a:r>
              <a:rPr lang="en-US" sz="2800" b="1" dirty="0" err="1">
                <a:solidFill>
                  <a:srgbClr val="FF0000"/>
                </a:solidFill>
                <a:latin typeface="VNI-Avo" pitchFamily="2" charset="0"/>
              </a:rPr>
              <a:t>hieåu</a:t>
            </a:r>
            <a:r>
              <a:rPr lang="en-US" sz="2800" b="1" dirty="0">
                <a:solidFill>
                  <a:srgbClr val="FF0000"/>
                </a:solidFill>
                <a:latin typeface="VNI-Avo" pitchFamily="2" charset="0"/>
              </a:rPr>
              <a:t> </a:t>
            </a:r>
            <a:r>
              <a:rPr lang="en-US" sz="2800" b="1" dirty="0" err="1">
                <a:solidFill>
                  <a:srgbClr val="FF0000"/>
                </a:solidFill>
                <a:latin typeface="VNI-Avo" pitchFamily="2" charset="0"/>
              </a:rPr>
              <a:t>baøi</a:t>
            </a:r>
            <a:endParaRPr lang="en-US" sz="2800" b="1" dirty="0">
              <a:solidFill>
                <a:srgbClr val="FF0000"/>
              </a:solidFill>
              <a:latin typeface="VNI-Avo" pitchFamily="2" charset="0"/>
            </a:endParaRPr>
          </a:p>
        </p:txBody>
      </p:sp>
      <p:pic>
        <p:nvPicPr>
          <p:cNvPr id="5" name="Picture 4"/>
          <p:cNvPicPr>
            <a:picLocks noChangeAspect="1"/>
          </p:cNvPicPr>
          <p:nvPr/>
        </p:nvPicPr>
        <p:blipFill rotWithShape="1">
          <a:blip r:embed="rId3"/>
          <a:srcRect l="80496" t="73212" r="5082" b="13370"/>
          <a:stretch/>
        </p:blipFill>
        <p:spPr>
          <a:xfrm>
            <a:off x="5784470" y="2758441"/>
            <a:ext cx="1066800" cy="879579"/>
          </a:xfrm>
          <a:prstGeom prst="rect">
            <a:avLst/>
          </a:prstGeom>
        </p:spPr>
      </p:pic>
      <p:pic>
        <p:nvPicPr>
          <p:cNvPr id="52" name="Picture 51"/>
          <p:cNvPicPr>
            <a:picLocks noChangeAspect="1"/>
          </p:cNvPicPr>
          <p:nvPr/>
        </p:nvPicPr>
        <p:blipFill rotWithShape="1">
          <a:blip r:embed="rId3"/>
          <a:srcRect l="73802" t="57542" b="30382"/>
          <a:stretch/>
        </p:blipFill>
        <p:spPr>
          <a:xfrm>
            <a:off x="5415393" y="1711253"/>
            <a:ext cx="1413813" cy="851427"/>
          </a:xfrm>
          <a:prstGeom prst="rect">
            <a:avLst/>
          </a:prstGeom>
        </p:spPr>
      </p:pic>
      <p:pic>
        <p:nvPicPr>
          <p:cNvPr id="53" name="Picture 52"/>
          <p:cNvPicPr>
            <a:picLocks noChangeAspect="1"/>
          </p:cNvPicPr>
          <p:nvPr/>
        </p:nvPicPr>
        <p:blipFill rotWithShape="1">
          <a:blip r:embed="rId3"/>
          <a:srcRect l="5918" t="83248" r="75106" b="4026"/>
          <a:stretch/>
        </p:blipFill>
        <p:spPr>
          <a:xfrm>
            <a:off x="297405" y="5295200"/>
            <a:ext cx="1403617" cy="1047295"/>
          </a:xfrm>
          <a:prstGeom prst="rect">
            <a:avLst/>
          </a:prstGeom>
        </p:spPr>
      </p:pic>
      <p:pic>
        <p:nvPicPr>
          <p:cNvPr id="64" name="Picture 63"/>
          <p:cNvPicPr>
            <a:picLocks noChangeAspect="1"/>
          </p:cNvPicPr>
          <p:nvPr/>
        </p:nvPicPr>
        <p:blipFill rotWithShape="1">
          <a:blip r:embed="rId3"/>
          <a:srcRect l="9352" t="64293" r="78286" b="20317"/>
          <a:stretch/>
        </p:blipFill>
        <p:spPr>
          <a:xfrm>
            <a:off x="284471" y="3547701"/>
            <a:ext cx="914401" cy="1329099"/>
          </a:xfrm>
          <a:prstGeom prst="rect">
            <a:avLst/>
          </a:prstGeom>
        </p:spPr>
      </p:pic>
      <p:pic>
        <p:nvPicPr>
          <p:cNvPr id="6" name="Picture 5"/>
          <p:cNvPicPr>
            <a:picLocks noChangeAspect="1"/>
          </p:cNvPicPr>
          <p:nvPr/>
        </p:nvPicPr>
        <p:blipFill rotWithShape="1">
          <a:blip r:embed="rId4"/>
          <a:srcRect l="47641" t="45158" r="10505" b="15133"/>
          <a:stretch/>
        </p:blipFill>
        <p:spPr>
          <a:xfrm>
            <a:off x="5674226" y="3897797"/>
            <a:ext cx="1220548" cy="1449785"/>
          </a:xfrm>
          <a:prstGeom prst="rect">
            <a:avLst/>
          </a:prstGeom>
        </p:spPr>
      </p:pic>
      <p:sp>
        <p:nvSpPr>
          <p:cNvPr id="65" name="Rectangle 64"/>
          <p:cNvSpPr/>
          <p:nvPr/>
        </p:nvSpPr>
        <p:spPr>
          <a:xfrm>
            <a:off x="6995267" y="1838530"/>
            <a:ext cx="4982754" cy="66618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b="1" dirty="0" smtClean="0">
                <a:solidFill>
                  <a:srgbClr val="FF0000"/>
                </a:solidFill>
                <a:latin typeface="VNI-Avo" pitchFamily="2" charset="0"/>
              </a:rPr>
              <a:t>- </a:t>
            </a:r>
            <a:r>
              <a:rPr lang="en-US" sz="2000" b="1" dirty="0" err="1" smtClean="0">
                <a:solidFill>
                  <a:srgbClr val="FF0000"/>
                </a:solidFill>
                <a:latin typeface="VNI-Avo" pitchFamily="2" charset="0"/>
              </a:rPr>
              <a:t>Ñoà</a:t>
            </a:r>
            <a:r>
              <a:rPr lang="en-US" sz="2000" b="1" dirty="0" smtClean="0">
                <a:solidFill>
                  <a:srgbClr val="FF0000"/>
                </a:solidFill>
                <a:latin typeface="VNI-Avo" pitchFamily="2" charset="0"/>
              </a:rPr>
              <a:t> </a:t>
            </a:r>
            <a:r>
              <a:rPr lang="en-US" sz="2000" b="1" dirty="0" err="1" smtClean="0">
                <a:solidFill>
                  <a:srgbClr val="FF0000"/>
                </a:solidFill>
                <a:latin typeface="VNI-Avo" pitchFamily="2" charset="0"/>
              </a:rPr>
              <a:t>duøng</a:t>
            </a:r>
            <a:r>
              <a:rPr lang="en-US" sz="2000" b="1" dirty="0" smtClean="0">
                <a:solidFill>
                  <a:srgbClr val="FF0000"/>
                </a:solidFill>
                <a:latin typeface="VNI-Avo" pitchFamily="2" charset="0"/>
              </a:rPr>
              <a:t> </a:t>
            </a:r>
            <a:r>
              <a:rPr lang="en-US" sz="2000" b="1" dirty="0" err="1" smtClean="0">
                <a:solidFill>
                  <a:srgbClr val="FF0000"/>
                </a:solidFill>
                <a:latin typeface="VNI-Avo" pitchFamily="2" charset="0"/>
              </a:rPr>
              <a:t>hoïc</a:t>
            </a:r>
            <a:r>
              <a:rPr lang="en-US" sz="2000" b="1" dirty="0" smtClean="0">
                <a:solidFill>
                  <a:srgbClr val="FF0000"/>
                </a:solidFill>
                <a:latin typeface="VNI-Avo" pitchFamily="2" charset="0"/>
              </a:rPr>
              <a:t> </a:t>
            </a:r>
            <a:r>
              <a:rPr lang="en-US" sz="2000" b="1" dirty="0" err="1" smtClean="0">
                <a:solidFill>
                  <a:srgbClr val="FF0000"/>
                </a:solidFill>
                <a:latin typeface="VNI-Avo" pitchFamily="2" charset="0"/>
              </a:rPr>
              <a:t>taäp</a:t>
            </a:r>
            <a:r>
              <a:rPr lang="en-US" sz="2000" b="1" dirty="0" smtClean="0">
                <a:solidFill>
                  <a:srgbClr val="FF0000"/>
                </a:solidFill>
                <a:latin typeface="VNI-Avo" pitchFamily="2" charset="0"/>
              </a:rPr>
              <a:t> </a:t>
            </a:r>
            <a:r>
              <a:rPr lang="en-US" sz="2000" b="1" dirty="0" err="1" smtClean="0">
                <a:solidFill>
                  <a:srgbClr val="FF0000"/>
                </a:solidFill>
                <a:latin typeface="VNI-Avo" pitchFamily="2" charset="0"/>
              </a:rPr>
              <a:t>cuûa</a:t>
            </a:r>
            <a:r>
              <a:rPr lang="en-US" sz="2000" b="1" dirty="0" smtClean="0">
                <a:solidFill>
                  <a:srgbClr val="FF0000"/>
                </a:solidFill>
                <a:latin typeface="VNI-Avo" pitchFamily="2" charset="0"/>
              </a:rPr>
              <a:t> </a:t>
            </a:r>
            <a:r>
              <a:rPr lang="en-US" sz="2000" b="1" dirty="0" err="1" smtClean="0">
                <a:solidFill>
                  <a:srgbClr val="FF0000"/>
                </a:solidFill>
                <a:latin typeface="VNI-Avo" pitchFamily="2" charset="0"/>
              </a:rPr>
              <a:t>baïn</a:t>
            </a:r>
            <a:r>
              <a:rPr lang="en-US" sz="2000" b="1" dirty="0" smtClean="0">
                <a:solidFill>
                  <a:srgbClr val="FF0000"/>
                </a:solidFill>
                <a:latin typeface="VNI-Avo" pitchFamily="2" charset="0"/>
              </a:rPr>
              <a:t> </a:t>
            </a:r>
            <a:r>
              <a:rPr lang="en-US" sz="2000" b="1" dirty="0" err="1" smtClean="0">
                <a:solidFill>
                  <a:srgbClr val="FF0000"/>
                </a:solidFill>
                <a:latin typeface="VNI-Avo" pitchFamily="2" charset="0"/>
              </a:rPr>
              <a:t>nhoû</a:t>
            </a:r>
            <a:r>
              <a:rPr lang="en-US" sz="2000" b="1" dirty="0" smtClean="0">
                <a:solidFill>
                  <a:srgbClr val="FF0000"/>
                </a:solidFill>
                <a:latin typeface="VNI-Avo" pitchFamily="2" charset="0"/>
              </a:rPr>
              <a:t> </a:t>
            </a:r>
            <a:r>
              <a:rPr lang="en-US" sz="2000" b="1" dirty="0" err="1" smtClean="0">
                <a:solidFill>
                  <a:srgbClr val="FF0000"/>
                </a:solidFill>
                <a:latin typeface="VNI-Avo" pitchFamily="2" charset="0"/>
              </a:rPr>
              <a:t>naèm</a:t>
            </a:r>
            <a:r>
              <a:rPr lang="en-US" sz="2000" b="1" dirty="0" smtClean="0">
                <a:solidFill>
                  <a:srgbClr val="FF0000"/>
                </a:solidFill>
                <a:latin typeface="VNI-Avo" pitchFamily="2" charset="0"/>
              </a:rPr>
              <a:t> </a:t>
            </a:r>
            <a:r>
              <a:rPr lang="en-US" sz="2000" b="1" dirty="0" err="1" smtClean="0">
                <a:solidFill>
                  <a:srgbClr val="FF0000"/>
                </a:solidFill>
                <a:latin typeface="VNI-Avo" pitchFamily="2" charset="0"/>
              </a:rPr>
              <a:t>ngoan</a:t>
            </a:r>
            <a:r>
              <a:rPr lang="en-US" sz="2000" b="1" dirty="0" smtClean="0">
                <a:solidFill>
                  <a:srgbClr val="FF0000"/>
                </a:solidFill>
                <a:latin typeface="VNI-Avo" pitchFamily="2" charset="0"/>
              </a:rPr>
              <a:t> </a:t>
            </a:r>
            <a:r>
              <a:rPr lang="en-US" sz="2000" b="1" dirty="0" err="1" smtClean="0">
                <a:solidFill>
                  <a:srgbClr val="FF0000"/>
                </a:solidFill>
                <a:latin typeface="VNI-Avo" pitchFamily="2" charset="0"/>
              </a:rPr>
              <a:t>trong</a:t>
            </a:r>
            <a:r>
              <a:rPr lang="en-US" sz="2000" b="1" dirty="0" smtClean="0">
                <a:solidFill>
                  <a:srgbClr val="FF0000"/>
                </a:solidFill>
                <a:latin typeface="VNI-Avo" pitchFamily="2" charset="0"/>
              </a:rPr>
              <a:t> </a:t>
            </a:r>
            <a:r>
              <a:rPr lang="en-US" sz="2000" b="1" dirty="0" err="1" smtClean="0">
                <a:solidFill>
                  <a:srgbClr val="FF0000"/>
                </a:solidFill>
                <a:latin typeface="VNI-Avo" pitchFamily="2" charset="0"/>
              </a:rPr>
              <a:t>chieác</a:t>
            </a:r>
            <a:r>
              <a:rPr lang="en-US" sz="2000" b="1" dirty="0" smtClean="0">
                <a:solidFill>
                  <a:srgbClr val="FF0000"/>
                </a:solidFill>
                <a:latin typeface="VNI-Avo" pitchFamily="2" charset="0"/>
              </a:rPr>
              <a:t> </a:t>
            </a:r>
            <a:r>
              <a:rPr lang="en-US" sz="2000" b="1" dirty="0" err="1" smtClean="0">
                <a:solidFill>
                  <a:srgbClr val="FF0000"/>
                </a:solidFill>
                <a:latin typeface="VNI-Avo" pitchFamily="2" charset="0"/>
              </a:rPr>
              <a:t>caëp</a:t>
            </a:r>
            <a:r>
              <a:rPr lang="en-US" sz="2000" b="1" dirty="0" smtClean="0">
                <a:solidFill>
                  <a:srgbClr val="FF0000"/>
                </a:solidFill>
                <a:latin typeface="VNI-Avo" pitchFamily="2" charset="0"/>
              </a:rPr>
              <a:t>.</a:t>
            </a:r>
            <a:endParaRPr lang="en-US" sz="2000" b="1" dirty="0">
              <a:solidFill>
                <a:srgbClr val="FF0000"/>
              </a:solidFill>
              <a:latin typeface="VNI-Avo" pitchFamily="2" charset="0"/>
            </a:endParaRPr>
          </a:p>
        </p:txBody>
      </p:sp>
      <p:sp>
        <p:nvSpPr>
          <p:cNvPr id="66" name="Rectangle 65"/>
          <p:cNvSpPr/>
          <p:nvPr/>
        </p:nvSpPr>
        <p:spPr>
          <a:xfrm>
            <a:off x="7064607" y="4524622"/>
            <a:ext cx="4991557" cy="114921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b="1" dirty="0" smtClean="0">
                <a:solidFill>
                  <a:schemeClr val="tx1"/>
                </a:solidFill>
                <a:latin typeface="VNI-Avo" pitchFamily="2" charset="0"/>
              </a:rPr>
              <a:t>3. </a:t>
            </a:r>
            <a:r>
              <a:rPr lang="en-US" sz="2000" b="1" dirty="0" err="1" smtClean="0">
                <a:solidFill>
                  <a:schemeClr val="tx1"/>
                </a:solidFill>
                <a:latin typeface="VNI-Avo" pitchFamily="2" charset="0"/>
              </a:rPr>
              <a:t>Hoïc</a:t>
            </a:r>
            <a:r>
              <a:rPr lang="en-US" sz="2000" b="1" dirty="0" smtClean="0">
                <a:solidFill>
                  <a:schemeClr val="tx1"/>
                </a:solidFill>
                <a:latin typeface="VNI-Avo" pitchFamily="2" charset="0"/>
              </a:rPr>
              <a:t> </a:t>
            </a:r>
            <a:r>
              <a:rPr lang="en-US" sz="2000" b="1" dirty="0" err="1" smtClean="0">
                <a:solidFill>
                  <a:schemeClr val="tx1"/>
                </a:solidFill>
                <a:latin typeface="VNI-Avo" pitchFamily="2" charset="0"/>
              </a:rPr>
              <a:t>thuoäc</a:t>
            </a:r>
            <a:r>
              <a:rPr lang="en-US" sz="2000" b="1" dirty="0" smtClean="0">
                <a:solidFill>
                  <a:schemeClr val="tx1"/>
                </a:solidFill>
                <a:latin typeface="VNI-Avo" pitchFamily="2" charset="0"/>
              </a:rPr>
              <a:t> </a:t>
            </a:r>
            <a:r>
              <a:rPr lang="en-US" sz="2000" b="1" dirty="0" err="1" smtClean="0">
                <a:solidFill>
                  <a:schemeClr val="tx1"/>
                </a:solidFill>
                <a:latin typeface="VNI-Avo" pitchFamily="2" charset="0"/>
              </a:rPr>
              <a:t>hai</a:t>
            </a:r>
            <a:r>
              <a:rPr lang="en-US" sz="2000" b="1" dirty="0" smtClean="0">
                <a:solidFill>
                  <a:schemeClr val="tx1"/>
                </a:solidFill>
                <a:latin typeface="VNI-Avo" pitchFamily="2" charset="0"/>
              </a:rPr>
              <a:t> </a:t>
            </a:r>
            <a:r>
              <a:rPr lang="en-US" sz="2000" b="1" dirty="0" err="1" smtClean="0">
                <a:solidFill>
                  <a:schemeClr val="tx1"/>
                </a:solidFill>
                <a:latin typeface="VNI-Avo" pitchFamily="2" charset="0"/>
              </a:rPr>
              <a:t>khoå</a:t>
            </a:r>
            <a:r>
              <a:rPr lang="en-US" sz="2000" b="1" dirty="0" smtClean="0">
                <a:solidFill>
                  <a:schemeClr val="tx1"/>
                </a:solidFill>
                <a:latin typeface="VNI-Avo" pitchFamily="2" charset="0"/>
              </a:rPr>
              <a:t> </a:t>
            </a:r>
            <a:r>
              <a:rPr lang="en-US" sz="2000" b="1" dirty="0" err="1" smtClean="0">
                <a:solidFill>
                  <a:schemeClr val="tx1"/>
                </a:solidFill>
                <a:latin typeface="VNI-Avo" pitchFamily="2" charset="0"/>
              </a:rPr>
              <a:t>thô</a:t>
            </a:r>
            <a:r>
              <a:rPr lang="en-US" sz="2000" b="1" dirty="0" smtClean="0">
                <a:solidFill>
                  <a:schemeClr val="tx1"/>
                </a:solidFill>
                <a:latin typeface="VNI-Avo" pitchFamily="2" charset="0"/>
              </a:rPr>
              <a:t> </a:t>
            </a:r>
            <a:r>
              <a:rPr lang="en-US" sz="2000" b="1" dirty="0" err="1" smtClean="0">
                <a:solidFill>
                  <a:schemeClr val="tx1"/>
                </a:solidFill>
                <a:latin typeface="VNI-Avo" pitchFamily="2" charset="0"/>
              </a:rPr>
              <a:t>maø</a:t>
            </a:r>
            <a:r>
              <a:rPr lang="en-US" sz="2000" b="1" dirty="0" smtClean="0">
                <a:solidFill>
                  <a:schemeClr val="tx1"/>
                </a:solidFill>
                <a:latin typeface="VNI-Avo" pitchFamily="2" charset="0"/>
              </a:rPr>
              <a:t> </a:t>
            </a:r>
            <a:r>
              <a:rPr lang="en-US" sz="2000" b="1" dirty="0" err="1" smtClean="0">
                <a:solidFill>
                  <a:schemeClr val="tx1"/>
                </a:solidFill>
                <a:latin typeface="VNI-Avo" pitchFamily="2" charset="0"/>
              </a:rPr>
              <a:t>em</a:t>
            </a:r>
            <a:r>
              <a:rPr lang="en-US" sz="2000" b="1" dirty="0" smtClean="0">
                <a:solidFill>
                  <a:schemeClr val="tx1"/>
                </a:solidFill>
                <a:latin typeface="VNI-Avo" pitchFamily="2" charset="0"/>
              </a:rPr>
              <a:t> </a:t>
            </a:r>
            <a:r>
              <a:rPr lang="en-US" sz="2000" b="1" dirty="0" err="1" smtClean="0">
                <a:solidFill>
                  <a:schemeClr val="tx1"/>
                </a:solidFill>
                <a:latin typeface="VNI-Avo" pitchFamily="2" charset="0"/>
              </a:rPr>
              <a:t>thích</a:t>
            </a:r>
            <a:r>
              <a:rPr lang="en-US" sz="2000" b="1" dirty="0" smtClean="0">
                <a:solidFill>
                  <a:schemeClr val="tx1"/>
                </a:solidFill>
                <a:latin typeface="VNI-Avo" pitchFamily="2" charset="0"/>
              </a:rPr>
              <a:t>.</a:t>
            </a:r>
            <a:endParaRPr lang="en-US" sz="2000" b="1" dirty="0">
              <a:solidFill>
                <a:schemeClr val="tx1"/>
              </a:solidFill>
              <a:latin typeface="VNI-Avo" pitchFamily="2" charset="0"/>
            </a:endParaRPr>
          </a:p>
        </p:txBody>
      </p:sp>
      <p:cxnSp>
        <p:nvCxnSpPr>
          <p:cNvPr id="4" name="Straight Connector 3"/>
          <p:cNvCxnSpPr/>
          <p:nvPr/>
        </p:nvCxnSpPr>
        <p:spPr>
          <a:xfrm>
            <a:off x="838200" y="2329805"/>
            <a:ext cx="3575880" cy="0"/>
          </a:xfrm>
          <a:prstGeom prst="line">
            <a:avLst/>
          </a:prstGeom>
          <a:ln w="28575">
            <a:solidFill>
              <a:srgbClr val="3366FF"/>
            </a:solidFill>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V="1">
            <a:off x="3156249" y="2657443"/>
            <a:ext cx="729951" cy="867"/>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1" name="Straight Connector 50"/>
          <p:cNvCxnSpPr/>
          <p:nvPr/>
        </p:nvCxnSpPr>
        <p:spPr>
          <a:xfrm flipV="1">
            <a:off x="2530385" y="3012132"/>
            <a:ext cx="1168239" cy="868"/>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5" name="Straight Connector 54"/>
          <p:cNvCxnSpPr/>
          <p:nvPr/>
        </p:nvCxnSpPr>
        <p:spPr>
          <a:xfrm flipV="1">
            <a:off x="3331602" y="3462211"/>
            <a:ext cx="518885" cy="1"/>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2309669" y="4134719"/>
            <a:ext cx="338817"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7" name="Straight Connector 66"/>
          <p:cNvCxnSpPr/>
          <p:nvPr/>
        </p:nvCxnSpPr>
        <p:spPr>
          <a:xfrm>
            <a:off x="4495800" y="4134719"/>
            <a:ext cx="338019"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03473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barn(inVertical)">
                                      <p:cBhvr>
                                        <p:cTn id="12" dur="500"/>
                                        <p:tgtEl>
                                          <p:spTgt spid="65"/>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00"/>
                                        <p:tgtEl>
                                          <p:spTgt spid="51"/>
                                        </p:tgtEl>
                                      </p:cBhvr>
                                    </p:animEffect>
                                    <p:anim calcmode="lin" valueType="num">
                                      <p:cBhvr>
                                        <p:cTn id="38" dur="1000" fill="hold"/>
                                        <p:tgtEl>
                                          <p:spTgt spid="51"/>
                                        </p:tgtEl>
                                        <p:attrNameLst>
                                          <p:attrName>ppt_x</p:attrName>
                                        </p:attrNameLst>
                                      </p:cBhvr>
                                      <p:tavLst>
                                        <p:tav tm="0">
                                          <p:val>
                                            <p:strVal val="#ppt_x"/>
                                          </p:val>
                                        </p:tav>
                                        <p:tav tm="100000">
                                          <p:val>
                                            <p:strVal val="#ppt_x"/>
                                          </p:val>
                                        </p:tav>
                                      </p:tavLst>
                                    </p:anim>
                                    <p:anim calcmode="lin" valueType="num">
                                      <p:cBhvr>
                                        <p:cTn id="39" dur="1000" fill="hold"/>
                                        <p:tgtEl>
                                          <p:spTgt spid="51"/>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1000"/>
                                        <p:tgtEl>
                                          <p:spTgt spid="55"/>
                                        </p:tgtEl>
                                      </p:cBhvr>
                                    </p:animEffect>
                                    <p:anim calcmode="lin" valueType="num">
                                      <p:cBhvr>
                                        <p:cTn id="43" dur="1000" fill="hold"/>
                                        <p:tgtEl>
                                          <p:spTgt spid="55"/>
                                        </p:tgtEl>
                                        <p:attrNameLst>
                                          <p:attrName>ppt_x</p:attrName>
                                        </p:attrNameLst>
                                      </p:cBhvr>
                                      <p:tavLst>
                                        <p:tav tm="0">
                                          <p:val>
                                            <p:strVal val="#ppt_x"/>
                                          </p:val>
                                        </p:tav>
                                        <p:tav tm="100000">
                                          <p:val>
                                            <p:strVal val="#ppt_x"/>
                                          </p:val>
                                        </p:tav>
                                      </p:tavLst>
                                    </p:anim>
                                    <p:anim calcmode="lin" valueType="num">
                                      <p:cBhvr>
                                        <p:cTn id="44" dur="1000" fill="hold"/>
                                        <p:tgtEl>
                                          <p:spTgt spid="55"/>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1000"/>
                                        <p:tgtEl>
                                          <p:spTgt spid="63"/>
                                        </p:tgtEl>
                                      </p:cBhvr>
                                    </p:animEffect>
                                    <p:anim calcmode="lin" valueType="num">
                                      <p:cBhvr>
                                        <p:cTn id="48" dur="1000" fill="hold"/>
                                        <p:tgtEl>
                                          <p:spTgt spid="63"/>
                                        </p:tgtEl>
                                        <p:attrNameLst>
                                          <p:attrName>ppt_x</p:attrName>
                                        </p:attrNameLst>
                                      </p:cBhvr>
                                      <p:tavLst>
                                        <p:tav tm="0">
                                          <p:val>
                                            <p:strVal val="#ppt_x"/>
                                          </p:val>
                                        </p:tav>
                                        <p:tav tm="100000">
                                          <p:val>
                                            <p:strVal val="#ppt_x"/>
                                          </p:val>
                                        </p:tav>
                                      </p:tavLst>
                                    </p:anim>
                                    <p:anim calcmode="lin" valueType="num">
                                      <p:cBhvr>
                                        <p:cTn id="49" dur="1000" fill="hold"/>
                                        <p:tgtEl>
                                          <p:spTgt spid="63"/>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fade">
                                      <p:cBhvr>
                                        <p:cTn id="52" dur="1000"/>
                                        <p:tgtEl>
                                          <p:spTgt spid="67"/>
                                        </p:tgtEl>
                                      </p:cBhvr>
                                    </p:animEffect>
                                    <p:anim calcmode="lin" valueType="num">
                                      <p:cBhvr>
                                        <p:cTn id="53" dur="1000" fill="hold"/>
                                        <p:tgtEl>
                                          <p:spTgt spid="67"/>
                                        </p:tgtEl>
                                        <p:attrNameLst>
                                          <p:attrName>ppt_x</p:attrName>
                                        </p:attrNameLst>
                                      </p:cBhvr>
                                      <p:tavLst>
                                        <p:tav tm="0">
                                          <p:val>
                                            <p:strVal val="#ppt_x"/>
                                          </p:val>
                                        </p:tav>
                                        <p:tav tm="100000">
                                          <p:val>
                                            <p:strVal val="#ppt_x"/>
                                          </p:val>
                                        </p:tav>
                                      </p:tavLst>
                                    </p:anim>
                                    <p:anim calcmode="lin" valueType="num">
                                      <p:cBhvr>
                                        <p:cTn id="54"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fade">
                                      <p:cBhvr>
                                        <p:cTn id="59" dur="1000"/>
                                        <p:tgtEl>
                                          <p:spTgt spid="66"/>
                                        </p:tgtEl>
                                      </p:cBhvr>
                                    </p:animEffect>
                                    <p:anim calcmode="lin" valueType="num">
                                      <p:cBhvr>
                                        <p:cTn id="60" dur="1000" fill="hold"/>
                                        <p:tgtEl>
                                          <p:spTgt spid="66"/>
                                        </p:tgtEl>
                                        <p:attrNameLst>
                                          <p:attrName>ppt_x</p:attrName>
                                        </p:attrNameLst>
                                      </p:cBhvr>
                                      <p:tavLst>
                                        <p:tav tm="0">
                                          <p:val>
                                            <p:strVal val="#ppt_x"/>
                                          </p:val>
                                        </p:tav>
                                        <p:tav tm="100000">
                                          <p:val>
                                            <p:strVal val="#ppt_x"/>
                                          </p:val>
                                        </p:tav>
                                      </p:tavLst>
                                    </p:anim>
                                    <p:anim calcmode="lin" valueType="num">
                                      <p:cBhvr>
                                        <p:cTn id="61"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6" grpId="0"/>
      <p:bldP spid="57" grpId="0"/>
      <p:bldP spid="65" grpId="0"/>
      <p:bldP spid="6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3&quot;/&gt;&lt;property id=&quot;20307&quot; value=&quot;307&quot;/&gt;&lt;/object&gt;&lt;object type=&quot;3&quot; unique_id=&quot;10007&quot;&gt;&lt;property id=&quot;20148&quot; value=&quot;5&quot;/&gt;&lt;property id=&quot;20300&quot; value=&quot;Slide 4&quot;/&gt;&lt;property id=&quot;20307&quot; value=&quot;323&quot;/&gt;&lt;/object&gt;&lt;object type=&quot;3&quot; unique_id=&quot;10008&quot;&gt;&lt;property id=&quot;20148&quot; value=&quot;5&quot;/&gt;&lt;property id=&quot;20300&quot; value=&quot;Slide 5&quot;/&gt;&lt;property id=&quot;20307&quot; value=&quot;272&quot;/&gt;&lt;/object&gt;&lt;object type=&quot;3&quot; unique_id=&quot;10009&quot;&gt;&lt;property id=&quot;20148&quot; value=&quot;5&quot;/&gt;&lt;property id=&quot;20300&quot; value=&quot;Slide 6&quot;/&gt;&lt;property id=&quot;20307&quot; value=&quot;324&quot;/&gt;&lt;/object&gt;&lt;object type=&quot;3&quot; unique_id=&quot;10010&quot;&gt;&lt;property id=&quot;20148&quot; value=&quot;5&quot;/&gt;&lt;property id=&quot;20300&quot; value=&quot;Slide 7&quot;/&gt;&lt;property id=&quot;20307&quot; value=&quot;308&quot;/&gt;&lt;/object&gt;&lt;object type=&quot;3&quot; unique_id=&quot;10012&quot;&gt;&lt;property id=&quot;20148&quot; value=&quot;5&quot;/&gt;&lt;property id=&quot;20300&quot; value=&quot;Slide 8&quot;/&gt;&lt;property id=&quot;20307&quot; value=&quot;325&quot;/&gt;&lt;/object&gt;&lt;object type=&quot;3&quot; unique_id=&quot;10017&quot;&gt;&lt;property id=&quot;20148&quot; value=&quot;5&quot;/&gt;&lt;property id=&quot;20300&quot; value=&quot;Slide 12&quot;/&gt;&lt;property id=&quot;20307&quot; value=&quot;263&quot;/&gt;&lt;/object&gt;&lt;object type=&quot;3&quot; unique_id=&quot;10019&quot;&gt;&lt;property id=&quot;20148&quot; value=&quot;5&quot;/&gt;&lt;property id=&quot;20300&quot; value=&quot;Slide 9&quot;/&gt;&lt;property id=&quot;20307&quot; value=&quot;332&quot;/&gt;&lt;/object&gt;&lt;object type=&quot;3&quot; unique_id=&quot;10028&quot;&gt;&lt;property id=&quot;20148&quot; value=&quot;5&quot;/&gt;&lt;property id=&quot;20300&quot; value=&quot;Slide 10&quot;/&gt;&lt;property id=&quot;20307&quot; value=&quot;287&quot;/&gt;&lt;/object&gt;&lt;object type=&quot;3&quot; unique_id=&quot;10110&quot;&gt;&lt;property id=&quot;20148&quot; value=&quot;5&quot;/&gt;&lt;property id=&quot;20300&quot; value=&quot;Slide 2&quot;/&gt;&lt;property id=&quot;20307&quot; value=&quot;336&quot;/&gt;&lt;/object&gt;&lt;object type=&quot;3&quot; unique_id=&quot;10111&quot;&gt;&lt;property id=&quot;20148&quot; value=&quot;5&quot;/&gt;&lt;property id=&quot;20300&quot; value=&quot;Slide 11&quot;/&gt;&lt;property id=&quot;20307&quot; value=&quot;335&quot;/&gt;&lt;/object&gt;&lt;object type=&quot;3&quot; unique_id=&quot;10442&quot;&gt;&lt;property id=&quot;20148&quot; value=&quot;5&quot;/&gt;&lt;property id=&quot;20300&quot; value=&quot;Slide 1&quot;/&gt;&lt;property id=&quot;20307&quot; value=&quot;337&quot;/&gt;&lt;/object&gt;&lt;object type=&quot;3&quot; unique_id=&quot;10457&quot;&gt;&lt;property id=&quot;20148&quot; value=&quot;5&quot;/&gt;&lt;property id=&quot;20300&quot; value=&quot;Slide 13 - &amp;quot;   &amp;quot;&quot;/&gt;&lt;property id=&quot;20307&quot; value=&quot;338&quot;/&gt;&lt;/object&gt;&lt;/object&gt;&lt;/object&gt;&lt;/database&gt;"/>
  <p:tag name="SECTOMILLISECCONVERTED" val="1"/>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11029</TotalTime>
  <Words>974</Words>
  <Application>Microsoft Office PowerPoint</Application>
  <PresentationFormat>Widescreen</PresentationFormat>
  <Paragraphs>226</Paragraphs>
  <Slides>12</Slides>
  <Notes>10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12</vt:i4>
      </vt:variant>
    </vt:vector>
  </HeadingPairs>
  <TitlesOfParts>
    <vt:vector size="24" baseType="lpstr">
      <vt:lpstr>.VnAvant</vt:lpstr>
      <vt:lpstr>Arial</vt:lpstr>
      <vt:lpstr>Calibri</vt:lpstr>
      <vt:lpstr>Calibri Light</vt:lpstr>
      <vt:lpstr>Times New Roman</vt:lpstr>
      <vt:lpstr>Vni 16 Machina</vt:lpstr>
      <vt:lpstr>VNI Laos</vt:lpstr>
      <vt:lpstr>VNI-Avo</vt:lpstr>
      <vt:lpstr>Wingdings 2</vt:lpstr>
      <vt:lpstr>Wingdings 3</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123456</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Thø s¸u ngµy 14 th¸ng 9 n¨m 2007 Häc vÇn Bµi 13:</dc:title>
  <dc:creator>yen&amp;van</dc:creator>
  <cp:lastModifiedBy>HP Folio</cp:lastModifiedBy>
  <cp:revision>2152</cp:revision>
  <dcterms:created xsi:type="dcterms:W3CDTF">2002-08-27T21:28:28Z</dcterms:created>
  <dcterms:modified xsi:type="dcterms:W3CDTF">2024-03-05T14:31:23Z</dcterms:modified>
</cp:coreProperties>
</file>