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1" r:id="rId1"/>
  </p:sldMasterIdLst>
  <p:notesMasterIdLst>
    <p:notesMasterId r:id="rId18"/>
  </p:notesMasterIdLst>
  <p:sldIdLst>
    <p:sldId id="673" r:id="rId2"/>
    <p:sldId id="723" r:id="rId3"/>
    <p:sldId id="693" r:id="rId4"/>
    <p:sldId id="708" r:id="rId5"/>
    <p:sldId id="707" r:id="rId6"/>
    <p:sldId id="720" r:id="rId7"/>
    <p:sldId id="721" r:id="rId8"/>
    <p:sldId id="711" r:id="rId9"/>
    <p:sldId id="722" r:id="rId10"/>
    <p:sldId id="715" r:id="rId11"/>
    <p:sldId id="680" r:id="rId12"/>
    <p:sldId id="717" r:id="rId13"/>
    <p:sldId id="718" r:id="rId14"/>
    <p:sldId id="667" r:id="rId15"/>
    <p:sldId id="719" r:id="rId16"/>
    <p:sldId id="677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FEF41"/>
    <a:srgbClr val="CCFFCC"/>
    <a:srgbClr val="FFCCFF"/>
    <a:srgbClr val="FFCCCC"/>
    <a:srgbClr val="1A9643"/>
    <a:srgbClr val="CCFF66"/>
    <a:srgbClr val="99FFCC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712" autoAdjust="0"/>
  </p:normalViewPr>
  <p:slideViewPr>
    <p:cSldViewPr>
      <p:cViewPr varScale="1">
        <p:scale>
          <a:sx n="86" d="100"/>
          <a:sy n="86" d="100"/>
        </p:scale>
        <p:origin x="10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0D7F1B-5F81-431E-B764-A3C4EE8E3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415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D7F1B-5F81-431E-B764-A3C4EE8E3E1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97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A322-CEE6-457E-AA1D-0668B5174E55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06112-0294-49FB-BE98-B78796312D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4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CAC7C-E317-4DFB-8A18-1E79B213BEED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324A-2156-41CB-BBA1-794FE31FBA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5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D1E16-B050-46DD-B5BF-2580916FA01C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E4ECD-4FA5-4FF5-AD11-97B386A309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1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90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139" y="1531938"/>
            <a:ext cx="2436812" cy="23161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/>
          <a:srcRect l="26328" r="29610" b="10486"/>
          <a:stretch>
            <a:fillRect/>
          </a:stretch>
        </p:blipFill>
        <p:spPr>
          <a:xfrm>
            <a:off x="5659439" y="4646613"/>
            <a:ext cx="1725612" cy="2190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6"/>
          <a:srcRect t="28418" b="17593"/>
          <a:stretch>
            <a:fillRect/>
          </a:stretch>
        </p:blipFill>
        <p:spPr>
          <a:xfrm>
            <a:off x="5030790" y="0"/>
            <a:ext cx="2130425" cy="15319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2"/>
          <a:stretch>
            <a:fillRect/>
          </a:stretch>
        </p:blipFill>
        <p:spPr bwMode="auto">
          <a:xfrm>
            <a:off x="4398963" y="4833938"/>
            <a:ext cx="914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014390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91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139" y="1531938"/>
            <a:ext cx="2436812" cy="23161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/>
          <a:srcRect l="26328" r="29610" b="10486"/>
          <a:stretch>
            <a:fillRect/>
          </a:stretch>
        </p:blipFill>
        <p:spPr>
          <a:xfrm>
            <a:off x="5659439" y="4646613"/>
            <a:ext cx="1725612" cy="2190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6"/>
          <a:srcRect t="28418" b="17593"/>
          <a:stretch>
            <a:fillRect/>
          </a:stretch>
        </p:blipFill>
        <p:spPr>
          <a:xfrm>
            <a:off x="5030795" y="0"/>
            <a:ext cx="2130425" cy="15319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2"/>
          <a:stretch>
            <a:fillRect/>
          </a:stretch>
        </p:blipFill>
        <p:spPr bwMode="auto">
          <a:xfrm>
            <a:off x="4398963" y="4833938"/>
            <a:ext cx="914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10327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80AC1-AF8B-4DA4-B7C7-C55E8F0C26CA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43DAB-ED28-4E33-B2E0-F340ADD50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3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4EC78-6C7C-4E70-910C-91B59A3A3E7E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0F764-3ABF-4E94-8B05-2C51F26073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95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39958-926D-4991-8076-4A55FA6C4D96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8BCF6-55A9-496D-AF11-4F93425C12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3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AF66B-9185-44E7-9356-9D01C0D1EEE2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A305C-9FB3-4D31-A652-CA36074485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38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EF25-7A6A-41AA-8B69-CFF8247B8455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638FA-BEE0-43A2-A9F0-3FABEE9D1E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4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520FA-4F74-4689-A81B-32ACECBFE848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EC1EC-61B0-405E-822A-9D9772D028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ED83C-1D4C-4B8F-A5CC-9A43440ED245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E583C-5CF4-412E-B3C9-B75F6AB65C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2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B06BF-22B7-4226-ACE1-53C2809C127D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F2DE-6A57-4DF7-B0B1-7C289F35DB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7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D0A2FB-15C1-4105-8596-53258AF0338A}" type="datetimeFigureOut">
              <a:rPr lang="vi-VN" smtClean="0"/>
              <a:pPr>
                <a:defRPr/>
              </a:pPr>
              <a:t>05/03/2024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FF3CE0-E838-4F03-ADD3-6205BD31AF5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37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  <p:sldLayoutId id="2147485012" r:id="rId12"/>
    <p:sldLayoutId id="21474849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microsoft.com/office/2007/relationships/hdphoto" Target="../media/hdphoto8.wdp"/><Relationship Id="rId2" Type="http://schemas.openxmlformats.org/officeDocument/2006/relationships/image" Target="../media/image12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5" Type="http://schemas.microsoft.com/office/2007/relationships/hdphoto" Target="../media/hdphoto7.wdp"/><Relationship Id="rId10" Type="http://schemas.openxmlformats.org/officeDocument/2006/relationships/image" Target="../media/image17.png"/><Relationship Id="rId19" Type="http://schemas.microsoft.com/office/2007/relationships/hdphoto" Target="../media/hdphoto9.wdp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-30480"/>
            <a:ext cx="12192000" cy="68467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" y="1371600"/>
            <a:ext cx="11441317" cy="3124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7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 QUA TRUYỀN HÌNH</a:t>
            </a:r>
            <a:endParaRPr lang="en-US" sz="37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7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“CHÂN TRỜI SÁNG TẠO”</a:t>
            </a: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– LỚP 1</a:t>
            </a:r>
          </a:p>
          <a:p>
            <a:pPr marL="0" lvl="0" indent="0" algn="ctr">
              <a:buNone/>
              <a:defRPr/>
            </a:pPr>
            <a:r>
              <a:rPr lang="en-US" sz="37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7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28: TRONG CHIẾC CẶP CỦA EM</a:t>
            </a:r>
          </a:p>
          <a:p>
            <a:pPr marL="0" lvl="0" indent="0" algn="ctr">
              <a:buNone/>
              <a:defRPr/>
            </a:pPr>
            <a:r>
              <a:rPr lang="en-US" sz="37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CÂU CHUYỆN VỀ GIẤY KẺ</a:t>
            </a:r>
            <a:endParaRPr lang="en-US" sz="37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ook-09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648200"/>
            <a:ext cx="2661819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815">
            <a:off x="495040" y="277757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3338">
            <a:off x="10389262" y="308566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1"/>
            <a:ext cx="12192000" cy="123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0" y="76200"/>
            <a:ext cx="561724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chuyeän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veà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giaáy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keû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0148" y="1371600"/>
            <a:ext cx="287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raát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haïnh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phuùc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166" y="1942237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hai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maët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giaáy</a:t>
            </a:r>
            <a:r>
              <a:rPr lang="en-US" sz="1800" dirty="0">
                <a:latin typeface="VNI-Avo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80" y="1676400"/>
            <a:ext cx="346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VNI-Avo" pitchFamily="2" charset="0"/>
              </a:rPr>
              <a:t>Beù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Hieàn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naâng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niu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676400"/>
            <a:ext cx="28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taäp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nhöõng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chöõ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caùi</a:t>
            </a:r>
            <a:r>
              <a:rPr lang="en-US" sz="1800" dirty="0" smtClean="0">
                <a:latin typeface="VNI-Avo" pitchFamily="2" charset="0"/>
              </a:rPr>
              <a:t> 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0936" y="1942237"/>
            <a:ext cx="20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hoïc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xong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948" y="1952340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ñöôïc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ñöa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ñeán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nhaø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371600"/>
            <a:ext cx="301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Khi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laøm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baïn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beù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,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kín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caû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166" y="2209017"/>
            <a:ext cx="78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maùy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8479" y="2743200"/>
            <a:ext cx="173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Taïi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maùy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27432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laïi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trôû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thaønh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moät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tôø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3352800"/>
            <a:ext cx="190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Khaùc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60471" y="3352800"/>
            <a:ext cx="3311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 </a:t>
            </a:r>
            <a:r>
              <a:rPr lang="en-US" sz="1800" dirty="0" err="1" smtClean="0">
                <a:latin typeface="VNI-Avo" pitchFamily="2" charset="0"/>
              </a:rPr>
              <a:t>chæ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ñöôïc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chöõ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399" y="3657600"/>
            <a:ext cx="4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luoân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vaøo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thuøng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raùc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92003" y="3657600"/>
            <a:ext cx="1865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Vöøa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vöùt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xong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71599" y="3042753"/>
            <a:ext cx="358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Roài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laøm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baïn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Minh.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97132" y="3657600"/>
            <a:ext cx="2065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 </a:t>
            </a:r>
            <a:r>
              <a:rPr lang="en-US" sz="1800" dirty="0" err="1" smtClean="0">
                <a:latin typeface="VNI-Avo" pitchFamily="2" charset="0"/>
              </a:rPr>
              <a:t>boãng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nhö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3000" y="4267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- </a:t>
            </a:r>
            <a:r>
              <a:rPr lang="en-US" sz="1800" dirty="0" err="1" smtClean="0">
                <a:latin typeface="VNI-Avo" pitchFamily="2" charset="0"/>
              </a:rPr>
              <a:t>Caäu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phaûi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caån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thaän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kieäm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chöù</a:t>
            </a:r>
            <a:r>
              <a:rPr lang="en-US" sz="1800" dirty="0">
                <a:latin typeface="VNI-Avo" pitchFamily="2" charset="0"/>
              </a:rPr>
              <a:t>!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2161" y="3042753"/>
            <a:ext cx="142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traéng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tinh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61021" y="3352800"/>
            <a:ext cx="896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laø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vöùt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3974068"/>
            <a:ext cx="306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nghe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coù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tieáng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thì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thaàm</a:t>
            </a:r>
            <a:r>
              <a:rPr lang="en-US" sz="1800" dirty="0">
                <a:latin typeface="VNI-Avo" pitchFamily="2" charset="0"/>
              </a:rPr>
              <a:t>: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7784" y="5117068"/>
            <a:ext cx="135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Caäu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nghó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5400" y="4800600"/>
            <a:ext cx="533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 </a:t>
            </a:r>
            <a:r>
              <a:rPr lang="en-US" sz="1800" dirty="0" err="1" smtClean="0">
                <a:latin typeface="VNI-Avo" pitchFamily="2" charset="0"/>
              </a:rPr>
              <a:t>caûm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noùng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böøng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hai</a:t>
            </a:r>
            <a:r>
              <a:rPr lang="en-US" sz="1800" dirty="0" smtClean="0">
                <a:latin typeface="VNI-Avo" pitchFamily="2" charset="0"/>
              </a:rPr>
              <a:t> tai </a:t>
            </a:r>
            <a:r>
              <a:rPr lang="en-US" sz="1800" dirty="0" err="1" smtClean="0">
                <a:latin typeface="VNI-Avo" pitchFamily="2" charset="0"/>
              </a:rPr>
              <a:t>vì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xaáu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hoå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5400" y="511706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töø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>
                <a:latin typeface="VNI-Avo" pitchFamily="2" charset="0"/>
              </a:rPr>
              <a:t>nay </a:t>
            </a:r>
            <a:r>
              <a:rPr lang="en-US" sz="1800" dirty="0" err="1">
                <a:latin typeface="VNI-Avo" pitchFamily="2" charset="0"/>
              </a:rPr>
              <a:t>mình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seõ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söûa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ñoåi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thoâi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5410200"/>
            <a:ext cx="4640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                                    </a:t>
            </a:r>
            <a:r>
              <a:rPr lang="en-US" sz="1800" i="1" dirty="0" smtClean="0">
                <a:latin typeface="VNI-Avo" pitchFamily="2" charset="0"/>
              </a:rPr>
              <a:t>Theo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Löông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Bình</a:t>
            </a:r>
            <a:r>
              <a:rPr lang="en-US" sz="1800" dirty="0" smtClean="0">
                <a:latin typeface="VNI-Avo" pitchFamily="2" charset="0"/>
              </a:rPr>
              <a:t> -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05052" y="54102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                          Kim </a:t>
            </a:r>
            <a:r>
              <a:rPr lang="en-US" sz="1800" dirty="0" err="1" smtClean="0">
                <a:latin typeface="VNI-Avo" pitchFamily="2" charset="0"/>
              </a:rPr>
              <a:t>Tuyeán</a:t>
            </a:r>
            <a:endParaRPr lang="en-US" sz="1800" dirty="0">
              <a:latin typeface="VNI-Avo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934200" y="1524000"/>
            <a:ext cx="0" cy="42555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Punched Tape 69"/>
          <p:cNvSpPr/>
          <p:nvPr/>
        </p:nvSpPr>
        <p:spPr>
          <a:xfrm>
            <a:off x="7010400" y="1066801"/>
            <a:ext cx="5029200" cy="885540"/>
          </a:xfrm>
          <a:prstGeom prst="flowChartPunchedTap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2200" dirty="0" err="1" smtClean="0">
                <a:solidFill>
                  <a:schemeClr val="tx1"/>
                </a:solidFill>
                <a:latin typeface="VNI-Avo" pitchFamily="2" charset="0"/>
              </a:rPr>
              <a:t>Tìm</a:t>
            </a:r>
            <a:r>
              <a:rPr lang="en-US" sz="2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NI-Avo" pitchFamily="2" charset="0"/>
              </a:rPr>
              <a:t>trong</a:t>
            </a:r>
            <a:r>
              <a:rPr lang="en-US" sz="2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NI-Avo" pitchFamily="2" charset="0"/>
              </a:rPr>
              <a:t>baøi</a:t>
            </a:r>
            <a:r>
              <a:rPr lang="en-US" sz="2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NI-Avo" pitchFamily="2" charset="0"/>
              </a:rPr>
              <a:t>ñoïc</a:t>
            </a:r>
            <a:r>
              <a:rPr lang="en-US" sz="2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NI-Avo" pitchFamily="2" charset="0"/>
              </a:rPr>
              <a:t>tieáng</a:t>
            </a:r>
            <a:r>
              <a:rPr lang="en-US" sz="2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2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NI-Avo" pitchFamily="2" charset="0"/>
              </a:rPr>
              <a:t>vaàn</a:t>
            </a:r>
            <a:r>
              <a:rPr lang="en-US" sz="2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r>
              <a:rPr lang="en-US" sz="2200" dirty="0" smtClean="0">
                <a:solidFill>
                  <a:srgbClr val="FF0000"/>
                </a:solidFill>
                <a:latin typeface="VNI-Avo" pitchFamily="2" charset="0"/>
              </a:rPr>
              <a:t>, ay, </a:t>
            </a:r>
            <a:r>
              <a:rPr lang="en-US" sz="2200" dirty="0" err="1" smtClean="0">
                <a:solidFill>
                  <a:srgbClr val="FF0000"/>
                </a:solidFill>
                <a:latin typeface="VNI-Avo" pitchFamily="2" charset="0"/>
              </a:rPr>
              <a:t>aây</a:t>
            </a:r>
            <a:r>
              <a:rPr lang="en-US" sz="2200" dirty="0" smtClean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en-US" sz="2200" dirty="0">
              <a:solidFill>
                <a:schemeClr val="tx1"/>
              </a:solidFill>
              <a:latin typeface="VNI-Avo" pitchFamily="2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7086600" y="2338082"/>
            <a:ext cx="1295399" cy="862318"/>
            <a:chOff x="7086600" y="2286000"/>
            <a:chExt cx="1295399" cy="86231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7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2286000"/>
              <a:ext cx="1295399" cy="862318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7478485" y="2448580"/>
              <a:ext cx="52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VNI-Avo" pitchFamily="2" charset="0"/>
                </a:rPr>
                <a:t>ai</a:t>
              </a:r>
              <a:endParaRPr lang="en-US" sz="2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8458199" y="2214733"/>
            <a:ext cx="106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aùi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latin typeface="VNI-Avo" pitchFamily="2" charset="0"/>
              </a:rPr>
              <a:t>-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395027" y="2219980"/>
            <a:ext cx="10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latin typeface="VNI-Avo" pitchFamily="2" charset="0"/>
              </a:rPr>
              <a:t>-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76144" y="2209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aïi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363200" y="2209800"/>
            <a:ext cx="11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aïi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-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475398" y="2753380"/>
            <a:ext cx="112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v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aø</a:t>
            </a:r>
            <a:r>
              <a:rPr lang="en-US" sz="2800" dirty="0" err="1" smtClean="0">
                <a:latin typeface="VNI-Avo" pitchFamily="2" charset="0"/>
              </a:rPr>
              <a:t>i</a:t>
            </a:r>
            <a:r>
              <a:rPr lang="en-US" sz="2800" dirty="0" smtClean="0">
                <a:latin typeface="VNI-Avo" pitchFamily="2" charset="0"/>
              </a:rPr>
              <a:t> -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383488" y="2753380"/>
            <a:ext cx="143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ph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aûi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latin typeface="VNI-Avo" pitchFamily="2" charset="0"/>
              </a:rPr>
              <a:t>-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697541"/>
            <a:ext cx="1295399" cy="79825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29200"/>
            <a:ext cx="1295399" cy="7620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0515600" y="2753380"/>
            <a:ext cx="109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r>
              <a:rPr lang="en-US" sz="2800" dirty="0" smtClean="0"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91400" y="3914510"/>
            <a:ext cx="75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VNI-Avo" pitchFamily="2" charset="0"/>
              </a:rPr>
              <a:t>ay</a:t>
            </a:r>
            <a:endParaRPr lang="en-US" sz="2800" b="1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549241" y="5180112"/>
            <a:ext cx="832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D60093"/>
                </a:solidFill>
                <a:latin typeface="VNI-Avo" pitchFamily="2" charset="0"/>
              </a:rPr>
              <a:t>aây</a:t>
            </a:r>
            <a:endParaRPr lang="en-US" sz="2800" b="1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39844" y="3913728"/>
            <a:ext cx="144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m</a:t>
            </a:r>
            <a:r>
              <a:rPr lang="en-US" sz="2800" dirty="0" err="1" smtClean="0">
                <a:solidFill>
                  <a:srgbClr val="00B0F0"/>
                </a:solidFill>
                <a:latin typeface="VNI-Avo" pitchFamily="2" charset="0"/>
              </a:rPr>
              <a:t>aùy</a:t>
            </a:r>
            <a:r>
              <a:rPr lang="en-US" sz="2800" dirty="0" smtClean="0">
                <a:latin typeface="VNI-Avo" pitchFamily="2" charset="0"/>
              </a:rPr>
              <a:t>,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492344" y="3903548"/>
            <a:ext cx="109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 n</a:t>
            </a:r>
            <a:r>
              <a:rPr lang="en-US" sz="2800" dirty="0" smtClean="0">
                <a:solidFill>
                  <a:srgbClr val="00B0F0"/>
                </a:solidFill>
                <a:latin typeface="VNI-Avo" pitchFamily="2" charset="0"/>
              </a:rPr>
              <a:t>ay</a:t>
            </a:r>
            <a:r>
              <a:rPr lang="en-US" sz="2800" dirty="0" smtClean="0"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601200" y="518011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th</a:t>
            </a:r>
            <a:r>
              <a:rPr lang="en-US" sz="2800" dirty="0" err="1" smtClean="0">
                <a:solidFill>
                  <a:srgbClr val="D60093"/>
                </a:solidFill>
                <a:latin typeface="VNI-Avo" pitchFamily="2" charset="0"/>
              </a:rPr>
              <a:t>aáy</a:t>
            </a:r>
            <a:r>
              <a:rPr lang="en-US" sz="2800" dirty="0" smtClean="0"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566951" y="5180112"/>
            <a:ext cx="109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gi</a:t>
            </a:r>
            <a:r>
              <a:rPr lang="en-US" sz="2800" dirty="0" err="1" smtClean="0">
                <a:solidFill>
                  <a:srgbClr val="D60093"/>
                </a:solidFill>
                <a:latin typeface="VNI-Avo" pitchFamily="2" charset="0"/>
              </a:rPr>
              <a:t>aáy</a:t>
            </a:r>
            <a:r>
              <a:rPr lang="en-US" sz="2800" dirty="0" smtClean="0">
                <a:latin typeface="VNI-Avo" pitchFamily="2" charset="0"/>
              </a:rPr>
              <a:t>,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99207" y="1676400"/>
            <a:ext cx="62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caùi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00199" y="5117068"/>
            <a:ext cx="77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VNI-Avo" pitchFamily="2" charset="0"/>
              </a:rPr>
              <a:t>nay</a:t>
            </a:r>
            <a:endParaRPr lang="en-US" sz="1800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02608" y="2750327"/>
            <a:ext cx="45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laïi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88479" y="2750327"/>
            <a:ext cx="62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Taïi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0166" y="1942237"/>
            <a:ext cx="62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62766" y="4267200"/>
            <a:ext cx="7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phaûi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35677" y="3353230"/>
            <a:ext cx="62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vaøi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41580" y="4800600"/>
            <a:ext cx="62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59770" y="4800600"/>
            <a:ext cx="62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tai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0166" y="22082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B0F0"/>
                </a:solidFill>
                <a:latin typeface="VNI-Avo" pitchFamily="2" charset="0"/>
              </a:rPr>
              <a:t>maùy</a:t>
            </a:r>
            <a:endParaRPr lang="en-US" sz="1800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72828" y="80274"/>
            <a:ext cx="15786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err="1" smtClean="0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3700" b="1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08402" y="4800600"/>
            <a:ext cx="77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D60093"/>
                </a:solidFill>
                <a:latin typeface="VNI-Avo" pitchFamily="2" charset="0"/>
              </a:rPr>
              <a:t>thaáy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47558" y="1942237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10148" y="1374731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92975" y="1677575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52948" y="1952340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67000" y="2738635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743200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80054" y="3042753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4690" y="3657600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434916" y="4267200"/>
            <a:ext cx="7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D60093"/>
                </a:solidFill>
                <a:latin typeface="VNI-Avo" pitchFamily="2" charset="0"/>
              </a:rPr>
              <a:t>giaáy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914399" y="228600"/>
            <a:ext cx="1371601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3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3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/>
      <p:bldP spid="74" grpId="0"/>
      <p:bldP spid="75" grpId="0"/>
      <p:bldP spid="76" grpId="0"/>
      <p:bldP spid="77" grpId="0"/>
      <p:bldP spid="78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62000" y="228600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VNI-Avo" pitchFamily="2" charset="0"/>
                <a:sym typeface="Wingdings 2"/>
              </a:rPr>
              <a:t></a:t>
            </a:r>
            <a:r>
              <a:rPr lang="en-US" sz="2800" dirty="0" smtClean="0">
                <a:latin typeface="VNI-Avo" pitchFamily="2" charset="0"/>
                <a:sym typeface="Wingdings 2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Tìm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ngoaøi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baøi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ñoïc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töø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ngöõ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chöùa</a:t>
            </a:r>
            <a:r>
              <a:rPr lang="en-US" sz="2800" b="1" dirty="0">
                <a:latin typeface="VNI-Avo" pitchFamily="2" charset="0"/>
              </a:rPr>
              <a:t>  </a:t>
            </a:r>
            <a:r>
              <a:rPr lang="en-US" sz="2800" b="1" dirty="0" err="1">
                <a:latin typeface="VNI-Avo" pitchFamily="2" charset="0"/>
              </a:rPr>
              <a:t>tieáng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vaàn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, ay,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aây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915524" y="990600"/>
            <a:ext cx="8305800" cy="1066800"/>
          </a:xfrm>
          <a:prstGeom prst="cloud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74571" y="1167825"/>
            <a:ext cx="22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hoa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mai</a:t>
            </a:r>
            <a:r>
              <a:rPr lang="en-US" sz="3200" dirty="0" smtClean="0"/>
              <a:t>,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95900" y="114300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maùy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tính</a:t>
            </a:r>
            <a:r>
              <a:rPr lang="en-US" sz="3200" dirty="0" smtClean="0">
                <a:latin typeface="VNI-Avo" pitchFamily="2" charset="0"/>
              </a:rPr>
              <a:t>,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1143000"/>
            <a:ext cx="255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khoai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taây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4572" y="1167825"/>
            <a:ext cx="22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hoa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5900" y="1143000"/>
            <a:ext cx="228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aùy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tính</a:t>
            </a:r>
            <a:r>
              <a:rPr lang="en-US" sz="3200" dirty="0" smtClean="0">
                <a:latin typeface="VNI-Avo" pitchFamily="2" charset="0"/>
              </a:rPr>
              <a:t>,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11861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VNI-Avo" pitchFamily="2" charset="0"/>
              </a:rPr>
              <a:t>M:</a:t>
            </a:r>
            <a:endParaRPr lang="en-US" sz="2800" b="1" dirty="0">
              <a:solidFill>
                <a:srgbClr val="00B0F0"/>
              </a:solidFill>
              <a:latin typeface="VNI-Avo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9600" y="2111289"/>
            <a:ext cx="1513112" cy="1241511"/>
            <a:chOff x="7086600" y="2286000"/>
            <a:chExt cx="1295399" cy="8623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7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2286000"/>
              <a:ext cx="1295399" cy="86231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501313" y="2551940"/>
              <a:ext cx="522514" cy="44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latin typeface="VNI-Avo" pitchFamily="2" charset="0"/>
                </a:rPr>
                <a:t>ai</a:t>
              </a:r>
              <a:endParaRPr lang="en-US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5800" y="3657600"/>
            <a:ext cx="1513112" cy="1264697"/>
            <a:chOff x="1627417" y="4527988"/>
            <a:chExt cx="1513112" cy="126469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7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417" y="4527988"/>
              <a:ext cx="1513112" cy="126469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008417" y="4910319"/>
              <a:ext cx="86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  <a:latin typeface="VNI-Avo" pitchFamily="2" charset="0"/>
                </a:rPr>
                <a:t>ay</a:t>
              </a:r>
              <a:endParaRPr lang="en-US" b="1" dirty="0">
                <a:solidFill>
                  <a:srgbClr val="00B0F0"/>
                </a:solidFill>
                <a:latin typeface="VNI-Avo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6689" y="5257800"/>
            <a:ext cx="1513111" cy="1143630"/>
            <a:chOff x="3548743" y="4205875"/>
            <a:chExt cx="1513111" cy="114363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7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743" y="4205875"/>
              <a:ext cx="1513111" cy="11436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934821" y="4586875"/>
              <a:ext cx="832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D60093"/>
                  </a:solidFill>
                  <a:latin typeface="VNI-Avo" pitchFamily="2" charset="0"/>
                </a:rPr>
                <a:t>aây</a:t>
              </a:r>
              <a:endParaRPr lang="en-US" b="1" dirty="0">
                <a:solidFill>
                  <a:srgbClr val="D60093"/>
                </a:solidFill>
                <a:latin typeface="VNI-Avo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14879" y="244858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b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aøi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vôû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5079" y="244858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gaø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aùi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3622" y="2448580"/>
            <a:ext cx="246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aùi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ngoùi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15300" y="243840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v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aûi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thieàu</a:t>
            </a:r>
            <a:r>
              <a:rPr lang="en-US" dirty="0" smtClean="0">
                <a:latin typeface="VNI-Avo" pitchFamily="2" charset="0"/>
              </a:rPr>
              <a:t>,…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1400" y="1143000"/>
            <a:ext cx="255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khoai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aây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4001869"/>
            <a:ext cx="27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m</a:t>
            </a:r>
            <a:r>
              <a:rPr lang="en-US" dirty="0" err="1" smtClean="0">
                <a:solidFill>
                  <a:srgbClr val="0070C0"/>
                </a:solidFill>
                <a:latin typeface="VNI-Avo" pitchFamily="2" charset="0"/>
              </a:rPr>
              <a:t>aùy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c</a:t>
            </a:r>
            <a:r>
              <a:rPr lang="en-US" dirty="0" err="1" smtClean="0">
                <a:solidFill>
                  <a:srgbClr val="0070C0"/>
                </a:solidFill>
                <a:latin typeface="VNI-Avo" pitchFamily="2" charset="0"/>
              </a:rPr>
              <a:t>aøy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4400" y="4001869"/>
            <a:ext cx="257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ng</a:t>
            </a:r>
            <a:r>
              <a:rPr lang="en-US" dirty="0" err="1" smtClean="0">
                <a:solidFill>
                  <a:srgbClr val="0070C0"/>
                </a:solidFill>
                <a:latin typeface="VNI-Avo" pitchFamily="2" charset="0"/>
              </a:rPr>
              <a:t>aøy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hoäi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10400" y="4001869"/>
            <a:ext cx="204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coái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x</a:t>
            </a:r>
            <a:r>
              <a:rPr lang="en-US" dirty="0" err="1" smtClean="0">
                <a:solidFill>
                  <a:srgbClr val="0070C0"/>
                </a:solidFill>
                <a:latin typeface="VNI-Avo" pitchFamily="2" charset="0"/>
              </a:rPr>
              <a:t>ay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15400" y="4001869"/>
            <a:ext cx="274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m</a:t>
            </a:r>
            <a:r>
              <a:rPr lang="en-US" dirty="0" err="1" smtClean="0">
                <a:solidFill>
                  <a:srgbClr val="0070C0"/>
                </a:solidFill>
                <a:latin typeface="VNI-Avo" pitchFamily="2" charset="0"/>
              </a:rPr>
              <a:t>aùy</a:t>
            </a:r>
            <a:r>
              <a:rPr lang="en-US" dirty="0" smtClean="0">
                <a:latin typeface="VNI-Avo" pitchFamily="2" charset="0"/>
              </a:rPr>
              <a:t> b</a:t>
            </a:r>
            <a:r>
              <a:rPr lang="en-US" dirty="0" smtClean="0">
                <a:solidFill>
                  <a:srgbClr val="0070C0"/>
                </a:solidFill>
                <a:latin typeface="VNI-Avo" pitchFamily="2" charset="0"/>
              </a:rPr>
              <a:t>ay</a:t>
            </a:r>
            <a:r>
              <a:rPr lang="en-US" dirty="0" smtClean="0">
                <a:latin typeface="VNI-Avo" pitchFamily="2" charset="0"/>
              </a:rPr>
              <a:t>,…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3771" y="5602069"/>
            <a:ext cx="257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v</a:t>
            </a:r>
            <a:r>
              <a:rPr lang="en-US" dirty="0" err="1" smtClean="0">
                <a:solidFill>
                  <a:srgbClr val="D60093"/>
                </a:solidFill>
                <a:latin typeface="VNI-Avo" pitchFamily="2" charset="0"/>
              </a:rPr>
              <a:t>aây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caù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8771" y="5602069"/>
            <a:ext cx="257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c</a:t>
            </a:r>
            <a:r>
              <a:rPr lang="en-US" dirty="0" err="1" smtClean="0">
                <a:solidFill>
                  <a:srgbClr val="D60093"/>
                </a:solidFill>
                <a:latin typeface="VNI-Avo" pitchFamily="2" charset="0"/>
              </a:rPr>
              <a:t>aây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coái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5602069"/>
            <a:ext cx="284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VNI-Avo" pitchFamily="2" charset="0"/>
              </a:rPr>
              <a:t>ñ</a:t>
            </a:r>
            <a:r>
              <a:rPr lang="en-US" dirty="0" err="1" smtClean="0">
                <a:latin typeface="VNI-Avo" pitchFamily="2" charset="0"/>
              </a:rPr>
              <a:t>aùm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</a:t>
            </a:r>
            <a:r>
              <a:rPr lang="en-US" dirty="0" err="1" smtClean="0">
                <a:solidFill>
                  <a:srgbClr val="D60093"/>
                </a:solidFill>
                <a:latin typeface="VNI-Avo" pitchFamily="2" charset="0"/>
              </a:rPr>
              <a:t>aây</a:t>
            </a:r>
            <a:r>
              <a:rPr lang="en-US" dirty="0" smtClean="0">
                <a:latin typeface="VNI-Avo" pitchFamily="2" charset="0"/>
              </a:rPr>
              <a:t>,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00771" y="5602069"/>
            <a:ext cx="257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NI-Avo" pitchFamily="2" charset="0"/>
              </a:rPr>
              <a:t>thôï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x</a:t>
            </a:r>
            <a:r>
              <a:rPr lang="en-US" dirty="0" err="1" smtClean="0">
                <a:solidFill>
                  <a:srgbClr val="D60093"/>
                </a:solidFill>
                <a:latin typeface="VNI-Avo" pitchFamily="2" charset="0"/>
              </a:rPr>
              <a:t>aây</a:t>
            </a:r>
            <a:r>
              <a:rPr lang="en-US" dirty="0" smtClean="0">
                <a:latin typeface="VNI-Avo" pitchFamily="2" charset="0"/>
              </a:rPr>
              <a:t>,…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7" grpId="0"/>
      <p:bldP spid="17" grpId="1"/>
      <p:bldP spid="18" grpId="0"/>
      <p:bldP spid="18" grpId="1"/>
      <p:bldP spid="19" grpId="0"/>
      <p:bldP spid="20" grpId="0"/>
      <p:bldP spid="13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295400" y="152400"/>
            <a:ext cx="9452651" cy="838200"/>
          </a:xfrm>
          <a:prstGeom prst="flowChartPunchedTap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  <a:sym typeface="Wingdings 2"/>
              </a:rPr>
              <a:t>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  <a:sym typeface="Wingdings 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VNI-Avo" pitchFamily="2" charset="0"/>
              </a:rPr>
              <a:t>Haõy</a:t>
            </a:r>
            <a:r>
              <a:rPr lang="en-US" sz="2400" b="1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VNI-Avo" pitchFamily="2" charset="0"/>
              </a:rPr>
              <a:t>noùi</a:t>
            </a:r>
            <a:r>
              <a:rPr lang="en-US" sz="2400" b="1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VNI-Avo" pitchFamily="2" charset="0"/>
              </a:rPr>
              <a:t>caâu</a:t>
            </a:r>
            <a:r>
              <a:rPr lang="en-US" sz="2400" b="1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2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VNI-Avo" pitchFamily="2" charset="0"/>
              </a:rPr>
              <a:t>chöùa</a:t>
            </a:r>
            <a:r>
              <a:rPr lang="en-US" sz="2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VNI-Avo" pitchFamily="2" charset="0"/>
              </a:rPr>
              <a:t>töø</a:t>
            </a:r>
            <a:r>
              <a:rPr lang="en-US" sz="2400" b="1" dirty="0" smtClean="0">
                <a:solidFill>
                  <a:schemeClr val="tx1"/>
                </a:solidFill>
                <a:latin typeface="VNI-Avo" pitchFamily="2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maùi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ngoùi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khoai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taây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maùy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bay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8203" y="4945537"/>
            <a:ext cx="10485597" cy="1600200"/>
            <a:chOff x="404253" y="2811937"/>
            <a:chExt cx="10925743" cy="1600200"/>
          </a:xfrm>
          <a:solidFill>
            <a:srgbClr val="99FFCC"/>
          </a:solidFill>
        </p:grpSpPr>
        <p:sp>
          <p:nvSpPr>
            <p:cNvPr id="9" name="Wave 8"/>
            <p:cNvSpPr/>
            <p:nvPr/>
          </p:nvSpPr>
          <p:spPr>
            <a:xfrm>
              <a:off x="2946406" y="3184056"/>
              <a:ext cx="8383590" cy="1023288"/>
            </a:xfrm>
            <a:prstGeom prst="wave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Meï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vöøa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mua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cho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em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chieác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VNI-Avo" pitchFamily="2" charset="0"/>
                </a:rPr>
                <a:t>maùy</a:t>
              </a:r>
              <a:r>
                <a:rPr lang="en-US" sz="2400" dirty="0" smtClean="0">
                  <a:solidFill>
                    <a:srgbClr val="FF0000"/>
                  </a:solidFill>
                  <a:latin typeface="VNI-Avo" pitchFamily="2" charset="0"/>
                </a:rPr>
                <a:t> bay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raát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ñeïp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17" name="Explosion 1 16"/>
            <p:cNvSpPr/>
            <p:nvPr/>
          </p:nvSpPr>
          <p:spPr>
            <a:xfrm>
              <a:off x="404253" y="2811937"/>
              <a:ext cx="2906486" cy="1600200"/>
            </a:xfrm>
            <a:prstGeom prst="irregularSeal1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endParaRPr lang="en-US" sz="2400" dirty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VNI-Avo" pitchFamily="2" charset="0"/>
                </a:rPr>
                <a:t>maùy</a:t>
              </a:r>
              <a:r>
                <a:rPr lang="en-US" sz="24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VNI-Avo" pitchFamily="2" charset="0"/>
                </a:rPr>
                <a:t>bay</a:t>
              </a:r>
            </a:p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3070394"/>
            <a:ext cx="8763000" cy="1600200"/>
            <a:chOff x="373349" y="5029200"/>
            <a:chExt cx="8152697" cy="1600200"/>
          </a:xfrm>
          <a:solidFill>
            <a:srgbClr val="CCFF66"/>
          </a:solidFill>
        </p:grpSpPr>
        <p:sp>
          <p:nvSpPr>
            <p:cNvPr id="22" name="Wave 21"/>
            <p:cNvSpPr/>
            <p:nvPr/>
          </p:nvSpPr>
          <p:spPr>
            <a:xfrm>
              <a:off x="2948465" y="5357592"/>
              <a:ext cx="5577581" cy="988204"/>
            </a:xfrm>
            <a:prstGeom prst="wave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FF0000"/>
                  </a:solidFill>
                  <a:latin typeface="VNI-Avo" pitchFamily="2" charset="0"/>
                </a:rPr>
                <a:t>Khoai</a:t>
              </a:r>
              <a:r>
                <a:rPr lang="en-US" sz="24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VNI-Avo" pitchFamily="2" charset="0"/>
                </a:rPr>
                <a:t>taây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aên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raát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ngon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vaø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boå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26" name="Explosion 1 25"/>
            <p:cNvSpPr/>
            <p:nvPr/>
          </p:nvSpPr>
          <p:spPr>
            <a:xfrm>
              <a:off x="373349" y="5029200"/>
              <a:ext cx="2977507" cy="1600200"/>
            </a:xfrm>
            <a:prstGeom prst="irregularSeal1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endParaRPr lang="en-US" sz="2400" dirty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VNI-Avo" pitchFamily="2" charset="0"/>
                </a:rPr>
                <a:t>khoai</a:t>
              </a:r>
              <a:r>
                <a:rPr lang="en-US" sz="24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VNI-Avo" pitchFamily="2" charset="0"/>
                </a:rPr>
                <a:t>taây</a:t>
              </a:r>
              <a:endParaRPr lang="en-US" sz="2400" b="1" dirty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03514" y="1219200"/>
            <a:ext cx="8469086" cy="1600200"/>
            <a:chOff x="217712" y="1132114"/>
            <a:chExt cx="8469086" cy="1600200"/>
          </a:xfrm>
          <a:solidFill>
            <a:srgbClr val="FFCCCC"/>
          </a:solidFill>
        </p:grpSpPr>
        <p:sp>
          <p:nvSpPr>
            <p:cNvPr id="7" name="Wave 6"/>
            <p:cNvSpPr/>
            <p:nvPr/>
          </p:nvSpPr>
          <p:spPr>
            <a:xfrm>
              <a:off x="2819399" y="1415112"/>
              <a:ext cx="5867399" cy="1023288"/>
            </a:xfrm>
            <a:prstGeom prst="wave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Maùi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nhaø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cuûa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beù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laø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VNI-Avo" pitchFamily="2" charset="0"/>
                </a:rPr>
                <a:t>maùi</a:t>
              </a:r>
              <a:r>
                <a:rPr lang="en-US" sz="24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VNI-Avo" pitchFamily="2" charset="0"/>
                </a:rPr>
                <a:t>ngoùi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29" name="Explosion 1 28"/>
            <p:cNvSpPr/>
            <p:nvPr/>
          </p:nvSpPr>
          <p:spPr>
            <a:xfrm>
              <a:off x="217712" y="1132114"/>
              <a:ext cx="2906486" cy="1600200"/>
            </a:xfrm>
            <a:prstGeom prst="irregularSeal1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endParaRPr lang="en-US" sz="2400" dirty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VNI-Avo" pitchFamily="2" charset="0"/>
                </a:rPr>
                <a:t>maùi</a:t>
              </a:r>
              <a:r>
                <a:rPr lang="en-US" sz="24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VNI-Avo" pitchFamily="2" charset="0"/>
                </a:rPr>
                <a:t>ngoùi</a:t>
              </a:r>
              <a:endParaRPr lang="en-US" sz="2400" b="1" dirty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6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1"/>
            <a:ext cx="12192000" cy="123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0" y="115669"/>
            <a:ext cx="561724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chuyeän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veà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giaáy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keû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371600"/>
            <a:ext cx="33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Khi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laøm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baïn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beù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,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0148" y="1371600"/>
            <a:ext cx="287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raát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haïnh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phuùc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166" y="1942237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hai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maët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giaáy</a:t>
            </a:r>
            <a:r>
              <a:rPr lang="en-US" sz="1800" dirty="0">
                <a:latin typeface="VNI-Avo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80" y="1676400"/>
            <a:ext cx="346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VNI-Avo" pitchFamily="2" charset="0"/>
              </a:rPr>
              <a:t>Beù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Hieàn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naâng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niu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676400"/>
            <a:ext cx="28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taäp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nhöõng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chöõ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caùi</a:t>
            </a:r>
            <a:r>
              <a:rPr lang="en-US" sz="1800" dirty="0" smtClean="0">
                <a:latin typeface="VNI-Avo" pitchFamily="2" charset="0"/>
              </a:rPr>
              <a:t> 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0936" y="1942237"/>
            <a:ext cx="20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hoïc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xong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948" y="1952340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ñöôïc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ñöa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ñeán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nhaø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kín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caû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166" y="2209017"/>
            <a:ext cx="78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maùy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8067" y="1371600"/>
            <a:ext cx="348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VNI-Avo" pitchFamily="2" charset="0"/>
              </a:rPr>
              <a:t>1</a:t>
            </a:r>
            <a:endParaRPr lang="en-US" sz="22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8479" y="2743200"/>
            <a:ext cx="173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Taïi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maùy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27432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laïi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trôû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thaønh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moät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tôø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3352800"/>
            <a:ext cx="190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Khaùc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60471" y="3352800"/>
            <a:ext cx="3311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 </a:t>
            </a:r>
            <a:r>
              <a:rPr lang="en-US" sz="1800" dirty="0" err="1" smtClean="0">
                <a:latin typeface="VNI-Avo" pitchFamily="2" charset="0"/>
              </a:rPr>
              <a:t>chæ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ñöôïc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chöõ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399" y="3657600"/>
            <a:ext cx="4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luoân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vaøo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thuøng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raùc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92003" y="3657600"/>
            <a:ext cx="1865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Vöøa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vöùt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xong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97132" y="3657600"/>
            <a:ext cx="1989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 </a:t>
            </a:r>
            <a:r>
              <a:rPr lang="en-US" sz="1800" dirty="0" err="1" smtClean="0">
                <a:latin typeface="VNI-Avo" pitchFamily="2" charset="0"/>
              </a:rPr>
              <a:t>boãng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nhö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42672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- </a:t>
            </a:r>
            <a:r>
              <a:rPr lang="en-US" sz="1800" dirty="0" err="1" smtClean="0">
                <a:latin typeface="VNI-Avo" pitchFamily="2" charset="0"/>
              </a:rPr>
              <a:t>Caäu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phaûi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caån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thaän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kieäm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chöù</a:t>
            </a:r>
            <a:r>
              <a:rPr lang="en-US" sz="1800" dirty="0">
                <a:latin typeface="VNI-Avo" pitchFamily="2" charset="0"/>
              </a:rPr>
              <a:t>!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71599" y="3042753"/>
            <a:ext cx="358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Roài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laøm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baïn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Minh.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2161" y="3042753"/>
            <a:ext cx="142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traéng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tinh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61021" y="3352800"/>
            <a:ext cx="896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laø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vöùt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3974068"/>
            <a:ext cx="306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nghe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coù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tieáng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thì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thaàm</a:t>
            </a:r>
            <a:r>
              <a:rPr lang="en-US" sz="1800" dirty="0">
                <a:latin typeface="VNI-Avo" pitchFamily="2" charset="0"/>
              </a:rPr>
              <a:t>:</a:t>
            </a:r>
          </a:p>
        </p:txBody>
      </p:sp>
      <p:sp>
        <p:nvSpPr>
          <p:cNvPr id="50" name="Oval 49"/>
          <p:cNvSpPr/>
          <p:nvPr/>
        </p:nvSpPr>
        <p:spPr>
          <a:xfrm>
            <a:off x="685800" y="2743200"/>
            <a:ext cx="384223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VNI-Avo" pitchFamily="2" charset="0"/>
              </a:rPr>
              <a:t>2</a:t>
            </a:r>
            <a:endParaRPr lang="en-US" sz="2200" dirty="0">
              <a:latin typeface="VNI-Avo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5400" y="4800600"/>
            <a:ext cx="533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 </a:t>
            </a:r>
            <a:r>
              <a:rPr lang="en-US" sz="1800" dirty="0" err="1" smtClean="0">
                <a:latin typeface="VNI-Avo" pitchFamily="2" charset="0"/>
              </a:rPr>
              <a:t>caûm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noùng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böøng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hai</a:t>
            </a:r>
            <a:r>
              <a:rPr lang="en-US" sz="1800" dirty="0" smtClean="0">
                <a:latin typeface="VNI-Avo" pitchFamily="2" charset="0"/>
              </a:rPr>
              <a:t> tai </a:t>
            </a:r>
            <a:r>
              <a:rPr lang="en-US" sz="1800" dirty="0" err="1" smtClean="0">
                <a:latin typeface="VNI-Avo" pitchFamily="2" charset="0"/>
              </a:rPr>
              <a:t>vì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xaáu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hoå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5400" y="511706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töø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>
                <a:latin typeface="VNI-Avo" pitchFamily="2" charset="0"/>
              </a:rPr>
              <a:t>nay </a:t>
            </a:r>
            <a:r>
              <a:rPr lang="en-US" sz="1800" dirty="0" err="1">
                <a:latin typeface="VNI-Avo" pitchFamily="2" charset="0"/>
              </a:rPr>
              <a:t>mình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seõ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söûa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ñoåi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thoâi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5410200"/>
            <a:ext cx="4640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                                    </a:t>
            </a:r>
            <a:r>
              <a:rPr lang="en-US" sz="1800" i="1" dirty="0" smtClean="0">
                <a:latin typeface="VNI-Avo" pitchFamily="2" charset="0"/>
              </a:rPr>
              <a:t>Theo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Löông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Bình</a:t>
            </a:r>
            <a:r>
              <a:rPr lang="en-US" sz="1800" dirty="0" smtClean="0">
                <a:latin typeface="VNI-Avo" pitchFamily="2" charset="0"/>
              </a:rPr>
              <a:t> -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1138" y="5117068"/>
            <a:ext cx="135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Caäu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nghó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36745" y="5144869"/>
            <a:ext cx="1862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                          Kim </a:t>
            </a:r>
            <a:r>
              <a:rPr lang="en-US" sz="1800" dirty="0" err="1" smtClean="0">
                <a:latin typeface="VNI-Avo" pitchFamily="2" charset="0"/>
              </a:rPr>
              <a:t>Tuyeán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1240" y="4800600"/>
            <a:ext cx="384223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VNI-Avo" pitchFamily="2" charset="0"/>
              </a:rPr>
              <a:t>3</a:t>
            </a:r>
            <a:endParaRPr lang="en-US" sz="2200" dirty="0">
              <a:latin typeface="VNI-Avo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934200" y="1524000"/>
            <a:ext cx="0" cy="42555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934200" y="1752600"/>
            <a:ext cx="468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1800" dirty="0" smtClean="0">
                <a:latin typeface="VNI-Avo" pitchFamily="2" charset="0"/>
              </a:rPr>
              <a:t>1. </a:t>
            </a:r>
            <a:r>
              <a:rPr lang="en-US" sz="1800" dirty="0" err="1" smtClean="0">
                <a:latin typeface="VNI-Avo" pitchFamily="2" charset="0"/>
              </a:rPr>
              <a:t>Beù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ñaõ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laøm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gì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khi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baïn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cuûa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?    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34200" y="2362200"/>
            <a:ext cx="4689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       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-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VNI-Avo" pitchFamily="2" charset="0"/>
              </a:rPr>
              <a:t>Khi</a:t>
            </a:r>
            <a:r>
              <a:rPr lang="en-US" sz="1800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VNI-Avo" pitchFamily="2" charset="0"/>
              </a:rPr>
              <a:t>laø</a:t>
            </a:r>
            <a:r>
              <a:rPr lang="en-US" sz="18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VNI-Avo" pitchFamily="2" charset="0"/>
              </a:rPr>
              <a:t>baïn</a:t>
            </a:r>
            <a:r>
              <a:rPr lang="en-US" sz="18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r>
              <a:rPr lang="en-US" sz="18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VNI-Avo" pitchFamily="2" charset="0"/>
              </a:rPr>
              <a:t>giaáy</a:t>
            </a:r>
            <a:r>
              <a:rPr lang="en-US" sz="18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VNI-Avo" pitchFamily="2" charset="0"/>
              </a:rPr>
              <a:t>keû</a:t>
            </a:r>
            <a:r>
              <a:rPr lang="en-US" sz="1800" dirty="0" smtClean="0">
                <a:solidFill>
                  <a:srgbClr val="00B050"/>
                </a:solidFill>
                <a:latin typeface="VNI-Avo" pitchFamily="2" charset="0"/>
              </a:rPr>
              <a:t>,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beù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Hieàn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naâng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niu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giaáy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keû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,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taäp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vieát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nhöõng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chöõ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endParaRPr lang="en-US" sz="1800" dirty="0" smtClean="0">
              <a:solidFill>
                <a:srgbClr val="1A9643"/>
              </a:solidFill>
              <a:latin typeface="VNI-Avo" pitchFamily="2" charset="0"/>
            </a:endParaRPr>
          </a:p>
          <a:p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caùi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kín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caû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hai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maët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giaáy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.</a:t>
            </a:r>
            <a:endParaRPr lang="en-US" sz="1800" dirty="0">
              <a:solidFill>
                <a:srgbClr val="1A9643"/>
              </a:solidFill>
              <a:latin typeface="VNI-Avo" pitchFamily="2" charset="0"/>
            </a:endParaRPr>
          </a:p>
        </p:txBody>
      </p:sp>
      <p:sp>
        <p:nvSpPr>
          <p:cNvPr id="70" name="Flowchart: Punched Tape 69"/>
          <p:cNvSpPr/>
          <p:nvPr/>
        </p:nvSpPr>
        <p:spPr>
          <a:xfrm>
            <a:off x="8142499" y="890920"/>
            <a:ext cx="2144501" cy="892219"/>
          </a:xfrm>
          <a:prstGeom prst="flowChartPunchedTap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kern="0" dirty="0">
              <a:solidFill>
                <a:srgbClr val="FF0000"/>
              </a:solidFill>
              <a:latin typeface="VNI-Avo" pitchFamily="2" charset="0"/>
            </a:endParaRPr>
          </a:p>
          <a:p>
            <a:pPr lvl="0" algn="ctr"/>
            <a:r>
              <a:rPr lang="en-US" sz="2000" b="1" kern="0" dirty="0" err="1" smtClean="0">
                <a:solidFill>
                  <a:srgbClr val="FF0000"/>
                </a:solidFill>
                <a:latin typeface="VNI-Avo" pitchFamily="2" charset="0"/>
              </a:rPr>
              <a:t>Tìm</a:t>
            </a:r>
            <a:r>
              <a:rPr lang="en-US" sz="2000" b="1" kern="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VNI-Avo" pitchFamily="2" charset="0"/>
              </a:rPr>
              <a:t>hieåu</a:t>
            </a:r>
            <a:r>
              <a:rPr lang="en-US" sz="20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000" b="1" kern="0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6934200" y="34684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1800" dirty="0" smtClean="0">
                <a:latin typeface="VNI-Avo" pitchFamily="2" charset="0"/>
              </a:rPr>
              <a:t>2. </a:t>
            </a:r>
            <a:r>
              <a:rPr lang="en-US" sz="1800" dirty="0" err="1" smtClean="0">
                <a:latin typeface="VNI-Avo" pitchFamily="2" charset="0"/>
              </a:rPr>
              <a:t>Khi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vöøa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vöùt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, Minh </a:t>
            </a:r>
            <a:r>
              <a:rPr lang="en-US" sz="1800" dirty="0" err="1" smtClean="0">
                <a:latin typeface="VNI-Avo" pitchFamily="2" charset="0"/>
              </a:rPr>
              <a:t>nghe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caâu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noùi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gì</a:t>
            </a:r>
            <a:r>
              <a:rPr lang="en-US" sz="1800" dirty="0" smtClean="0">
                <a:latin typeface="VNI-Avo" pitchFamily="2" charset="0"/>
              </a:rPr>
              <a:t>?    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34200" y="40780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  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 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- Minh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nghe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thaáy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caâu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noùi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: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Caäu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phaûi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vieát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caån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thaän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vaø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tieát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kieäm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giaáy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chöù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!</a:t>
            </a:r>
            <a:endParaRPr lang="en-US" sz="1800" dirty="0">
              <a:solidFill>
                <a:srgbClr val="1A9643"/>
              </a:solidFill>
              <a:latin typeface="VNI-Avo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10400" y="4995207"/>
            <a:ext cx="468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1800" dirty="0" smtClean="0">
                <a:latin typeface="VNI-Avo" pitchFamily="2" charset="0"/>
              </a:rPr>
              <a:t>3. </a:t>
            </a:r>
            <a:r>
              <a:rPr lang="en-US" sz="1800" dirty="0" err="1" smtClean="0">
                <a:latin typeface="VNI-Avo" pitchFamily="2" charset="0"/>
              </a:rPr>
              <a:t>Tìm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töø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ngöõ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cho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thaáy</a:t>
            </a:r>
            <a:r>
              <a:rPr lang="en-US" sz="1800" dirty="0" smtClean="0">
                <a:latin typeface="VNI-Avo" pitchFamily="2" charset="0"/>
              </a:rPr>
              <a:t> Minh </a:t>
            </a:r>
            <a:r>
              <a:rPr lang="en-US" sz="1800" dirty="0" err="1" smtClean="0">
                <a:latin typeface="VNI-Avo" pitchFamily="2" charset="0"/>
              </a:rPr>
              <a:t>xaáu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hoå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10400" y="5297269"/>
            <a:ext cx="461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     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Töø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ngöõ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cho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thaáy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Minh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xaáu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hoå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laø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:</a:t>
            </a:r>
            <a:endParaRPr lang="en-US" sz="1800" dirty="0">
              <a:solidFill>
                <a:srgbClr val="1A9643"/>
              </a:solidFill>
              <a:latin typeface="VNI-Avo" pitchFamily="2" charset="0"/>
            </a:endParaRPr>
          </a:p>
          <a:p>
            <a:r>
              <a:rPr lang="en-US" sz="1800" dirty="0" err="1" smtClean="0">
                <a:solidFill>
                  <a:srgbClr val="1A9643"/>
                </a:solidFill>
                <a:latin typeface="VNI-Avo" pitchFamily="2" charset="0"/>
              </a:rPr>
              <a:t>noùng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böøng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1A9643"/>
                </a:solidFill>
                <a:latin typeface="VNI-Avo" pitchFamily="2" charset="0"/>
              </a:rPr>
              <a:t>hai</a:t>
            </a:r>
            <a:r>
              <a:rPr lang="en-US" sz="1800" dirty="0">
                <a:solidFill>
                  <a:srgbClr val="1A9643"/>
                </a:solidFill>
                <a:latin typeface="VNI-Avo" pitchFamily="2" charset="0"/>
              </a:rPr>
              <a:t> </a:t>
            </a:r>
            <a:r>
              <a:rPr lang="en-US" sz="1800" dirty="0" smtClean="0">
                <a:solidFill>
                  <a:srgbClr val="1A9643"/>
                </a:solidFill>
                <a:latin typeface="VNI-Avo" pitchFamily="2" charset="0"/>
              </a:rPr>
              <a:t>tai.</a:t>
            </a:r>
            <a:endParaRPr lang="en-US" sz="1800" dirty="0">
              <a:solidFill>
                <a:srgbClr val="1A9643"/>
              </a:solidFill>
              <a:latin typeface="VNI-Avo" pitchFamily="2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28600" y="1981200"/>
            <a:ext cx="639002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28600" y="2286000"/>
            <a:ext cx="132056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371599" y="4572000"/>
            <a:ext cx="5247022" cy="1166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212854" y="5105400"/>
            <a:ext cx="203416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914399" y="228600"/>
            <a:ext cx="1371601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1" grpId="0"/>
      <p:bldP spid="23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6" grpId="0"/>
      <p:bldP spid="48" grpId="0"/>
      <p:bldP spid="50" grpId="0" animBg="1"/>
      <p:bldP spid="52" grpId="0"/>
      <p:bldP spid="53" grpId="0"/>
      <p:bldP spid="54" grpId="0"/>
      <p:bldP spid="56" grpId="0"/>
      <p:bldP spid="60" grpId="0"/>
      <p:bldP spid="61" grpId="0" animBg="1"/>
      <p:bldP spid="65" grpId="0"/>
      <p:bldP spid="67" grpId="0"/>
      <p:bldP spid="74" grpId="0"/>
      <p:bldP spid="75" grpId="0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452735"/>
            <a:ext cx="7620000" cy="461665"/>
            <a:chOff x="533400" y="581025"/>
            <a:chExt cx="6858001" cy="46166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81025"/>
              <a:ext cx="7143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9601" y="581025"/>
              <a:ext cx="678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NI-Avo" pitchFamily="2" charset="0"/>
                </a:rPr>
                <a:t>       </a:t>
              </a:r>
              <a:r>
                <a:rPr lang="en-US" sz="2400" b="1" dirty="0" err="1" smtClean="0">
                  <a:latin typeface="VNI-Avo" pitchFamily="2" charset="0"/>
                </a:rPr>
                <a:t>Trao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ñoåi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vôùi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baïn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caùch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em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giöõ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gìn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saùch</a:t>
              </a:r>
              <a:r>
                <a:rPr lang="en-US" sz="2400" b="1" dirty="0" smtClean="0">
                  <a:latin typeface="VNI-Avo" pitchFamily="2" charset="0"/>
                </a:rPr>
                <a:t> </a:t>
              </a:r>
              <a:r>
                <a:rPr lang="en-US" sz="2400" b="1" dirty="0" err="1" smtClean="0">
                  <a:latin typeface="VNI-Avo" pitchFamily="2" charset="0"/>
                </a:rPr>
                <a:t>vôû</a:t>
              </a:r>
              <a:r>
                <a:rPr lang="en-US" sz="2400" b="1" dirty="0" smtClean="0">
                  <a:latin typeface="VNI-Avo" pitchFamily="2" charset="0"/>
                </a:rPr>
                <a:t>.</a:t>
              </a:r>
              <a:endParaRPr lang="en-US" sz="2400" b="1" dirty="0">
                <a:latin typeface="VNI-Avo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914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8153400" y="2110981"/>
            <a:ext cx="3005666" cy="937019"/>
          </a:xfrm>
          <a:prstGeom prst="wedgeEllipseCallout">
            <a:avLst>
              <a:gd name="adj1" fmla="val -24483"/>
              <a:gd name="adj2" fmla="val 99747"/>
            </a:avLst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Mình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...</a:t>
            </a:r>
            <a:endParaRPr lang="en-US" sz="1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357425" y="1250160"/>
            <a:ext cx="5453575" cy="1874040"/>
          </a:xfrm>
          <a:prstGeom prst="wedgeEllipseCallout">
            <a:avLst>
              <a:gd name="adj1" fmla="val -3720"/>
              <a:gd name="adj2" fmla="val 73264"/>
            </a:avLst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Mình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ñaõ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bao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bìa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daùn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nhaõn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vaø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khoâng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bao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giôø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veõ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baäy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leân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saùch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vôû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sau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khi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söû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duïng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xong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mình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luoân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saép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xeáp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saùch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vôû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goïn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gaøng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ngaên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naép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.</a:t>
            </a:r>
            <a:endParaRPr lang="en-US" sz="1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18068" y="1582370"/>
            <a:ext cx="3161449" cy="1276030"/>
          </a:xfrm>
          <a:prstGeom prst="wedgeEllipseCallout">
            <a:avLst>
              <a:gd name="adj1" fmla="val 30062"/>
              <a:gd name="adj2" fmla="val 98609"/>
            </a:avLst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tx1"/>
              </a:solidFill>
              <a:latin typeface="VNI-Avo" pitchFamily="2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VNI-Avo" pitchFamily="2" charset="0"/>
            </a:endParaRPr>
          </a:p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Baïn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NI-Avo" pitchFamily="2" charset="0"/>
              </a:rPr>
              <a:t>ñaõ</a:t>
            </a:r>
            <a:r>
              <a:rPr lang="en-US" sz="1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laøm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ñeå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NI-Avo" pitchFamily="2" charset="0"/>
              </a:rPr>
              <a:t>giöõ</a:t>
            </a:r>
            <a:r>
              <a:rPr lang="en-US" sz="1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NI-Avo" pitchFamily="2" charset="0"/>
              </a:rPr>
              <a:t>gìn</a:t>
            </a:r>
            <a:r>
              <a:rPr lang="en-US" sz="1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NI-Avo" pitchFamily="2" charset="0"/>
              </a:rPr>
              <a:t>saùch</a:t>
            </a:r>
            <a:r>
              <a:rPr lang="en-US" sz="1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NI-Avo" pitchFamily="2" charset="0"/>
              </a:rPr>
              <a:t>vôû</a:t>
            </a:r>
            <a:r>
              <a:rPr lang="en-US" sz="1800" dirty="0">
                <a:solidFill>
                  <a:schemeClr val="tx1"/>
                </a:solidFill>
                <a:latin typeface="VNI-Avo" pitchFamily="2" charset="0"/>
              </a:rPr>
              <a:t>?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VNI-Avo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Flowchart: Punched Tape 11"/>
          <p:cNvSpPr/>
          <p:nvPr/>
        </p:nvSpPr>
        <p:spPr>
          <a:xfrm>
            <a:off x="5105400" y="685800"/>
            <a:ext cx="6096000" cy="1371600"/>
          </a:xfrm>
          <a:prstGeom prst="flowChartPunchedTape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VNI-Avo" pitchFamily="2" charset="0"/>
                <a:cs typeface="Times New Roman" pitchFamily="18" charset="0"/>
              </a:rPr>
              <a:t>1.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Luyeän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ñoïc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Caâu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chuyeän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veà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giaáy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keû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”.</a:t>
            </a:r>
            <a:endParaRPr lang="en-US" sz="2400" kern="0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5029200" y="2705100"/>
            <a:ext cx="5867400" cy="1409700"/>
          </a:xfrm>
          <a:prstGeom prst="flowChartPunchedTap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VNI-Avo" pitchFamily="2" charset="0"/>
                <a:cs typeface="Times New Roman" pitchFamily="18" charset="0"/>
              </a:rPr>
              <a:t>2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Hoaøn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thaønh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VBT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47, 48</a:t>
            </a:r>
            <a:r>
              <a:rPr lang="en-US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4876800" y="4724400"/>
            <a:ext cx="5867400" cy="13716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latin typeface="VNI-Avo" pitchFamily="2" charset="0"/>
                <a:cs typeface="Times New Roman" pitchFamily="18" charset="0"/>
              </a:rPr>
              <a:t>3</a:t>
            </a:r>
            <a:r>
              <a:rPr lang="en-US" sz="2400" kern="0" dirty="0">
                <a:solidFill>
                  <a:sysClr val="windowText" lastClr="000000"/>
                </a:solidFill>
                <a:latin typeface="VNI-Avo" pitchFamily="2" charset="0"/>
                <a:cs typeface="Times New Roman" pitchFamily="18" charset="0"/>
              </a:rPr>
              <a:t>.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Chuaån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ñoïc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chieác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caëp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cuûa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92.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400" kern="0" dirty="0">
              <a:latin typeface="VNI-Avo" pitchFamily="2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44333" y="1219200"/>
            <a:ext cx="1761067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0533" y="3409950"/>
            <a:ext cx="1608667" cy="69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0533" y="3657600"/>
            <a:ext cx="1456267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45">
                        <a14:foregroundMark x1="25000" y1="3365" x2="25000" y2="3365"/>
                        <a14:foregroundMark x1="15948" y1="5288" x2="15948" y2="5288"/>
                        <a14:foregroundMark x1="7759" y1="12500" x2="7759" y2="12500"/>
                        <a14:foregroundMark x1="9483" y1="23077" x2="9483" y2="23077"/>
                        <a14:foregroundMark x1="6466" y1="30769" x2="9052" y2="32212"/>
                        <a14:foregroundMark x1="22845" y1="44231" x2="22845" y2="44231"/>
                        <a14:foregroundMark x1="21983" y1="39904" x2="21983" y2="39904"/>
                        <a14:foregroundMark x1="35345" y1="42308" x2="35345" y2="42308"/>
                        <a14:foregroundMark x1="33190" y1="46154" x2="33190" y2="46154"/>
                        <a14:foregroundMark x1="20259" y1="44712" x2="20259" y2="44712"/>
                        <a14:foregroundMark x1="17241" y1="40385" x2="15086" y2="39904"/>
                        <a14:foregroundMark x1="13362" y1="44231" x2="13362" y2="44231"/>
                        <a14:foregroundMark x1="11638" y1="47115" x2="11638" y2="47115"/>
                        <a14:foregroundMark x1="7759" y1="52404" x2="6897" y2="54327"/>
                        <a14:foregroundMark x1="6897" y1="56731" x2="6897" y2="56731"/>
                        <a14:foregroundMark x1="6466" y1="60577" x2="5603" y2="62019"/>
                        <a14:foregroundMark x1="11207" y1="78365" x2="14224" y2="76442"/>
                        <a14:foregroundMark x1="22414" y1="69231" x2="22414" y2="69231"/>
                        <a14:foregroundMark x1="18534" y1="56250" x2="18534" y2="56250"/>
                        <a14:foregroundMark x1="18534" y1="53365" x2="18534" y2="53365"/>
                        <a14:foregroundMark x1="28879" y1="47115" x2="28879" y2="47115"/>
                        <a14:foregroundMark x1="35345" y1="50000" x2="35345" y2="50000"/>
                        <a14:foregroundMark x1="42241" y1="43750" x2="42241" y2="43750"/>
                        <a14:foregroundMark x1="43534" y1="51442" x2="43534" y2="51442"/>
                        <a14:foregroundMark x1="45690" y1="55769" x2="46552" y2="58654"/>
                        <a14:foregroundMark x1="48276" y1="66827" x2="48276" y2="66827"/>
                        <a14:foregroundMark x1="48276" y1="73077" x2="48276" y2="73077"/>
                        <a14:foregroundMark x1="46121" y1="73077" x2="43966" y2="72115"/>
                        <a14:foregroundMark x1="39224" y1="69712" x2="39224" y2="69712"/>
                        <a14:foregroundMark x1="35776" y1="69712" x2="35776" y2="69712"/>
                        <a14:foregroundMark x1="55172" y1="71635" x2="55172" y2="71635"/>
                        <a14:foregroundMark x1="57759" y1="88462" x2="57759" y2="88462"/>
                        <a14:foregroundMark x1="59483" y1="94712" x2="59483" y2="94712"/>
                        <a14:foregroundMark x1="82759" y1="90385" x2="82759" y2="90385"/>
                        <a14:foregroundMark x1="72414" y1="88462" x2="72414" y2="88462"/>
                        <a14:foregroundMark x1="93534" y1="79327" x2="93534" y2="77885"/>
                        <a14:foregroundMark x1="94397" y1="68750" x2="94397" y2="66827"/>
                        <a14:foregroundMark x1="84052" y1="56731" x2="84052" y2="56731"/>
                        <a14:foregroundMark x1="78879" y1="55769" x2="76724" y2="54327"/>
                        <a14:foregroundMark x1="71983" y1="45192" x2="71983" y2="45192"/>
                        <a14:foregroundMark x1="68534" y1="30288" x2="68534" y2="30288"/>
                        <a14:foregroundMark x1="80603" y1="30769" x2="80603" y2="30769"/>
                        <a14:foregroundMark x1="76293" y1="42788" x2="76293" y2="42788"/>
                        <a14:foregroundMark x1="78879" y1="46154" x2="84914" y2="41827"/>
                        <a14:foregroundMark x1="92241" y1="34135" x2="90517" y2="29808"/>
                        <a14:foregroundMark x1="88362" y1="19712" x2="88362" y2="17308"/>
                        <a14:foregroundMark x1="79310" y1="10096" x2="79310" y2="10096"/>
                        <a14:foregroundMark x1="74569" y1="9615" x2="72414" y2="9615"/>
                        <a14:foregroundMark x1="70690" y1="10096" x2="68966" y2="10096"/>
                        <a14:foregroundMark x1="63793" y1="14904" x2="63793" y2="14904"/>
                        <a14:foregroundMark x1="68966" y1="22596" x2="70690" y2="22596"/>
                        <a14:foregroundMark x1="91810" y1="18750" x2="91810" y2="20673"/>
                        <a14:foregroundMark x1="92672" y1="23558" x2="92672" y2="25962"/>
                        <a14:foregroundMark x1="71121" y1="58173" x2="71121" y2="58173"/>
                        <a14:foregroundMark x1="55603" y1="64904" x2="57328" y2="64423"/>
                        <a14:foregroundMark x1="37500" y1="78365" x2="37500" y2="78365"/>
                        <a14:backgroundMark x1="17241" y1="3846" x2="17241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1924297"/>
            <a:ext cx="2590799" cy="249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95401" y="4306669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VNI-Avo" pitchFamily="2" charset="0"/>
              </a:rPr>
              <a:t>Nhieäm</a:t>
            </a:r>
            <a:r>
              <a:rPr lang="en-US" sz="3200" b="1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VNI-Avo" pitchFamily="2" charset="0"/>
              </a:rPr>
              <a:t>vuï</a:t>
            </a:r>
            <a:endParaRPr lang="en-US" sz="3200" b="1" dirty="0">
              <a:solidFill>
                <a:srgbClr val="FFFF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CENSELEARN MORE Standard For Print, Advertising, Design Expand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1737717"/>
            <a:ext cx="97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Chào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tạm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biệt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và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hẹn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gặp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lại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</a:p>
          <a:p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 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các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em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trong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tiết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học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HP001 5 hàng" pitchFamily="34" charset="0"/>
              </a:rPr>
              <a:t>sau</a:t>
            </a:r>
            <a:r>
              <a:rPr lang="en-US" sz="5400" b="1" i="1" dirty="0" smtClean="0">
                <a:solidFill>
                  <a:srgbClr val="FF0000"/>
                </a:solidFill>
                <a:latin typeface="HP001 5 hàng" pitchFamily="34" charset="0"/>
              </a:rPr>
              <a:t>.</a:t>
            </a:r>
            <a:endParaRPr lang="en-US" sz="5400" b="1" i="1" dirty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55"/>
            <a:ext cx="12192000" cy="693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5100" y="1905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Chuû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ñeà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 28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100" y="2633084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Trong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chieác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caëp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cuûa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</a:rPr>
              <a:t>em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VNI-Avo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93" l="490" r="100000">
                        <a14:foregroundMark x1="9314" y1="19194" x2="12745" y2="19668"/>
                        <a14:foregroundMark x1="16667" y1="27251" x2="16667" y2="27251"/>
                        <a14:foregroundMark x1="19608" y1="31754" x2="19608" y2="31754"/>
                        <a14:foregroundMark x1="26471" y1="39336" x2="26471" y2="39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6666"/>
            <a:ext cx="1943100" cy="441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-23884"/>
            <a:ext cx="12192000" cy="6858000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3" l="8784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97" y="1296175"/>
            <a:ext cx="1132003" cy="1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9" b="100000" l="8966" r="8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996476"/>
            <a:ext cx="971550" cy="1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1981201" y="452735"/>
            <a:ext cx="6400799" cy="461665"/>
            <a:chOff x="685800" y="1752600"/>
            <a:chExt cx="8834106" cy="461665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24" y="1811982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685800" y="1752600"/>
              <a:ext cx="8834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NI-Avo" pitchFamily="2" charset="0"/>
                </a:rPr>
                <a:t>       Cho </a:t>
              </a:r>
              <a:r>
                <a:rPr lang="en-US" sz="2400" dirty="0" err="1" smtClean="0">
                  <a:latin typeface="VNI-Avo" pitchFamily="2" charset="0"/>
                </a:rPr>
                <a:t>bieát</a:t>
              </a:r>
              <a:r>
                <a:rPr lang="en-US" sz="2400" dirty="0" smtClean="0">
                  <a:latin typeface="VNI-Avo" pitchFamily="2" charset="0"/>
                </a:rPr>
                <a:t> </a:t>
              </a:r>
              <a:r>
                <a:rPr lang="en-US" sz="2400" dirty="0" err="1" smtClean="0">
                  <a:latin typeface="VNI-Avo" pitchFamily="2" charset="0"/>
                </a:rPr>
                <a:t>teân</a:t>
              </a:r>
              <a:r>
                <a:rPr lang="en-US" sz="2400" dirty="0" smtClean="0">
                  <a:latin typeface="VNI-Avo" pitchFamily="2" charset="0"/>
                </a:rPr>
                <a:t> </a:t>
              </a:r>
              <a:r>
                <a:rPr lang="en-US" sz="2400" dirty="0" err="1" smtClean="0">
                  <a:latin typeface="VNI-Avo" pitchFamily="2" charset="0"/>
                </a:rPr>
                <a:t>caùc</a:t>
              </a:r>
              <a:r>
                <a:rPr lang="en-US" sz="2400" dirty="0" smtClean="0">
                  <a:latin typeface="VNI-Avo" pitchFamily="2" charset="0"/>
                </a:rPr>
                <a:t> </a:t>
              </a:r>
              <a:r>
                <a:rPr lang="en-US" sz="2400" dirty="0" err="1" smtClean="0">
                  <a:latin typeface="VNI-Avo" pitchFamily="2" charset="0"/>
                </a:rPr>
                <a:t>ñoà</a:t>
              </a:r>
              <a:r>
                <a:rPr lang="en-US" sz="2400" dirty="0" smtClean="0">
                  <a:latin typeface="VNI-Avo" pitchFamily="2" charset="0"/>
                </a:rPr>
                <a:t> </a:t>
              </a:r>
              <a:r>
                <a:rPr lang="en-US" sz="2400" dirty="0" err="1" smtClean="0">
                  <a:latin typeface="VNI-Avo" pitchFamily="2" charset="0"/>
                </a:rPr>
                <a:t>vaät</a:t>
              </a:r>
              <a:r>
                <a:rPr lang="en-US" sz="2400" dirty="0" smtClean="0">
                  <a:latin typeface="VNI-Avo" pitchFamily="2" charset="0"/>
                </a:rPr>
                <a:t> </a:t>
              </a:r>
              <a:r>
                <a:rPr lang="en-US" sz="2400" dirty="0" err="1" smtClean="0">
                  <a:latin typeface="VNI-Avo" pitchFamily="2" charset="0"/>
                </a:rPr>
                <a:t>döôùi</a:t>
              </a:r>
              <a:r>
                <a:rPr lang="en-US" sz="2400" dirty="0" smtClean="0">
                  <a:latin typeface="VNI-Avo" pitchFamily="2" charset="0"/>
                </a:rPr>
                <a:t> </a:t>
              </a:r>
              <a:r>
                <a:rPr lang="en-US" sz="2400" dirty="0" err="1" smtClean="0">
                  <a:latin typeface="VNI-Avo" pitchFamily="2" charset="0"/>
                </a:rPr>
                <a:t>ñaây</a:t>
              </a:r>
              <a:r>
                <a:rPr lang="en-US" sz="2400" dirty="0" smtClean="0">
                  <a:latin typeface="VNI-Avo" pitchFamily="2" charset="0"/>
                </a:rPr>
                <a:t>:</a:t>
              </a:r>
              <a:endParaRPr lang="en-US" sz="2400" dirty="0">
                <a:latin typeface="VNI-Avo" pitchFamily="2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37" y="1219200"/>
            <a:ext cx="1643928" cy="155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3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296175"/>
            <a:ext cx="1428750" cy="148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636">
            <a:off x="1017318" y="4229010"/>
            <a:ext cx="1485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566" r="97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06660"/>
            <a:ext cx="1977185" cy="1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99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31" y="3984220"/>
            <a:ext cx="2098070" cy="15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61" b="100000" l="9730" r="89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3745">
            <a:off x="8603300" y="1156561"/>
            <a:ext cx="1981875" cy="14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814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chieác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caëp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2425" y="2818347"/>
            <a:ext cx="101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saùch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284155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buùt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möïc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6800" y="281493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thöôùc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547665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cuïc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taåy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5486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buùt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chì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5486400"/>
            <a:ext cx="167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quyeån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vôû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41637" y="5426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giaáy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maøu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2192000" cy="13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1088" y="175736"/>
            <a:ext cx="6505307" cy="7386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chuyeän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veà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giaáy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keû</a:t>
            </a:r>
            <a:endParaRPr lang="en-US" sz="4200" b="1" dirty="0">
              <a:ln w="11430"/>
              <a:solidFill>
                <a:srgbClr val="EFEF4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1" y="1611086"/>
            <a:ext cx="395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Khi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beù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,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6994" y="1600200"/>
            <a:ext cx="373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raát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haïnh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phuùc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900066"/>
            <a:ext cx="220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maùy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2962" y="1976735"/>
            <a:ext cx="4184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kín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caû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hai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maët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giaáy</a:t>
            </a:r>
            <a:r>
              <a:rPr lang="en-US" sz="2400" dirty="0">
                <a:latin typeface="VNI-Avo" pitchFamily="2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8801" y="3864706"/>
            <a:ext cx="246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Khaùc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402" y="3281066"/>
            <a:ext cx="4334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Minh.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4260503"/>
            <a:ext cx="2506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vaøo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thuøng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raùc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55984" y="5255568"/>
            <a:ext cx="173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Caäu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nghó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9671" y="3883968"/>
            <a:ext cx="4378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chæ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ñöôïc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vaøi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3888433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laø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vöùt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luoân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1" y="5255568"/>
            <a:ext cx="7003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caûm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noùng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böøng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hai</a:t>
            </a:r>
            <a:r>
              <a:rPr lang="en-US" sz="2400" dirty="0" smtClean="0">
                <a:latin typeface="VNI-Avo" pitchFamily="2" charset="0"/>
              </a:rPr>
              <a:t> tai </a:t>
            </a:r>
            <a:r>
              <a:rPr lang="en-US" sz="2400" dirty="0" err="1" smtClean="0">
                <a:latin typeface="VNI-Avo" pitchFamily="2" charset="0"/>
              </a:rPr>
              <a:t>vì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xaáu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hoå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4803" y="4264968"/>
            <a:ext cx="2353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Vöøa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vöùt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xong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73332" y="4260502"/>
            <a:ext cx="625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boãng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nghe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tieáng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thaàm</a:t>
            </a:r>
            <a:r>
              <a:rPr lang="en-US" sz="2400" dirty="0">
                <a:latin typeface="VNI-Avo" pitchFamily="2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4719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- </a:t>
            </a:r>
            <a:r>
              <a:rPr lang="en-US" sz="2400" dirty="0" err="1" smtClean="0">
                <a:latin typeface="VNI-Avo" pitchFamily="2" charset="0"/>
              </a:rPr>
              <a:t>Caäu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phaûi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caån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thaän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kieäm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chöù</a:t>
            </a:r>
            <a:r>
              <a:rPr lang="en-US" sz="2400" dirty="0">
                <a:latin typeface="VNI-Avo" pitchFamily="2" charset="0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1600200"/>
            <a:ext cx="226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Beù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naâng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976735"/>
            <a:ext cx="199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niu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981200"/>
            <a:ext cx="371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taäp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nhöõng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caùi</a:t>
            </a:r>
            <a:r>
              <a:rPr lang="en-US" sz="2400" dirty="0" smtClean="0">
                <a:latin typeface="VNI-Avo" pitchFamily="2" charset="0"/>
              </a:rPr>
              <a:t> 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34736" y="1981200"/>
            <a:ext cx="250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hoïc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xong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2357735"/>
            <a:ext cx="554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ñöôïc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ñeán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maùy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69318" y="2891135"/>
            <a:ext cx="76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Roài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8066" y="5632103"/>
            <a:ext cx="3476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mình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seõ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söûa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ñoåi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thoâi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134600" y="5251103"/>
            <a:ext cx="1364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töø</a:t>
            </a:r>
            <a:r>
              <a:rPr lang="en-US" sz="2400" dirty="0" smtClean="0">
                <a:latin typeface="VNI-Avo" pitchFamily="2" charset="0"/>
              </a:rPr>
              <a:t> nay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60004" y="6019800"/>
            <a:ext cx="60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                                   </a:t>
            </a:r>
            <a:r>
              <a:rPr lang="en-US" sz="2400" i="1" dirty="0" smtClean="0">
                <a:latin typeface="VNI-Avo" pitchFamily="2" charset="0"/>
              </a:rPr>
              <a:t>Theo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Löông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Bình</a:t>
            </a:r>
            <a:r>
              <a:rPr lang="en-US" sz="2400" dirty="0" smtClean="0">
                <a:latin typeface="VNI-Avo" pitchFamily="2" charset="0"/>
              </a:rPr>
              <a:t> -</a:t>
            </a:r>
            <a:endParaRPr lang="en-US" sz="24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48006" y="2895600"/>
            <a:ext cx="687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trôû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thaønh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moät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tôø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traéng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tinh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338646" y="5638800"/>
            <a:ext cx="186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                         Kim </a:t>
            </a:r>
            <a:r>
              <a:rPr lang="en-US" sz="2400" dirty="0" err="1" smtClean="0">
                <a:latin typeface="VNI-Avo" pitchFamily="2" charset="0"/>
              </a:rPr>
              <a:t>Tuyeán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14399" y="304799"/>
            <a:ext cx="1371601" cy="7750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2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2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2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2" grpId="0"/>
      <p:bldP spid="33" grpId="0"/>
      <p:bldP spid="34" grpId="0"/>
      <p:bldP spid="56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2192000" cy="146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01" y="1611086"/>
            <a:ext cx="395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Khi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beù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,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6993" y="1600200"/>
            <a:ext cx="373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raát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haïnh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phuùc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0" y="1600200"/>
            <a:ext cx="226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Beù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naâng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981200"/>
            <a:ext cx="199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niu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1981200"/>
            <a:ext cx="371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taäp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nhöõng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caùi</a:t>
            </a:r>
            <a:r>
              <a:rPr lang="en-US" sz="2400" dirty="0" smtClean="0">
                <a:latin typeface="VNI-Avo" pitchFamily="2" charset="0"/>
              </a:rPr>
              <a:t> 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9800" y="1981200"/>
            <a:ext cx="3249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kín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caû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hai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maët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giaáy</a:t>
            </a:r>
            <a:r>
              <a:rPr lang="en-US" sz="2400" dirty="0">
                <a:latin typeface="VNI-Avo" pitchFamily="2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58536" y="1981200"/>
            <a:ext cx="250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hoïc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xong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2362200"/>
            <a:ext cx="554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ñöôïc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ñeán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maùy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2895600"/>
            <a:ext cx="220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maùy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200" y="2895600"/>
            <a:ext cx="687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trôû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thaønh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moät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tôø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traéng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tinh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91800" y="2895600"/>
            <a:ext cx="76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Roài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402" y="3281064"/>
            <a:ext cx="4334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Minh.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8800" y="3864705"/>
            <a:ext cx="246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Khaùc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79670" y="3888433"/>
            <a:ext cx="4378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chæ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ñöôïc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vaøi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29600" y="3886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laø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vöùt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luoân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" y="4267200"/>
            <a:ext cx="2506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vaøo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thuøng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raùc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38076" y="4267200"/>
            <a:ext cx="2353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Vöøa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vöùt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xong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73332" y="4267200"/>
            <a:ext cx="625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boãng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nghe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tieáng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thaàm</a:t>
            </a:r>
            <a:r>
              <a:rPr lang="en-US" sz="2400" dirty="0">
                <a:latin typeface="VNI-Avo" pitchFamily="2" charset="0"/>
              </a:rPr>
              <a:t>: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28800" y="4719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- </a:t>
            </a:r>
            <a:r>
              <a:rPr lang="en-US" sz="2400" dirty="0" err="1" smtClean="0">
                <a:latin typeface="VNI-Avo" pitchFamily="2" charset="0"/>
              </a:rPr>
              <a:t>Caäu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phaûi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caån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thaän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kieäm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chöù</a:t>
            </a:r>
            <a:r>
              <a:rPr lang="en-US" sz="2400" dirty="0">
                <a:latin typeface="VNI-Avo" pitchFamily="2" charset="0"/>
              </a:rPr>
              <a:t>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28800" y="5257800"/>
            <a:ext cx="7003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caûm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noùng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böøng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hai</a:t>
            </a:r>
            <a:r>
              <a:rPr lang="en-US" sz="2400" dirty="0" smtClean="0">
                <a:latin typeface="VNI-Avo" pitchFamily="2" charset="0"/>
              </a:rPr>
              <a:t> tai </a:t>
            </a:r>
            <a:r>
              <a:rPr lang="en-US" sz="2400" dirty="0" err="1" smtClean="0">
                <a:latin typeface="VNI-Avo" pitchFamily="2" charset="0"/>
              </a:rPr>
              <a:t>vì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xaáu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hoå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555984" y="5255568"/>
            <a:ext cx="173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Caäu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nghó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134600" y="5257800"/>
            <a:ext cx="1364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töø</a:t>
            </a:r>
            <a:r>
              <a:rPr lang="en-US" sz="2400" dirty="0" smtClean="0">
                <a:latin typeface="VNI-Avo" pitchFamily="2" charset="0"/>
              </a:rPr>
              <a:t> nay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8066" y="5638800"/>
            <a:ext cx="3476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mình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seõ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söûa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ñoåi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thoâi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363919" y="6005206"/>
            <a:ext cx="6219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                                   </a:t>
            </a:r>
            <a:r>
              <a:rPr lang="en-US" sz="2400" i="1" dirty="0" smtClean="0">
                <a:latin typeface="VNI-Avo" pitchFamily="2" charset="0"/>
              </a:rPr>
              <a:t>Theo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Löông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Bình</a:t>
            </a:r>
            <a:r>
              <a:rPr lang="en-US" sz="2400" dirty="0" smtClean="0">
                <a:latin typeface="VNI-Avo" pitchFamily="2" charset="0"/>
              </a:rPr>
              <a:t> -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38646" y="5638800"/>
            <a:ext cx="186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                         Kim </a:t>
            </a:r>
            <a:r>
              <a:rPr lang="en-US" sz="2400" dirty="0" err="1" smtClean="0">
                <a:latin typeface="VNI-Avo" pitchFamily="2" charset="0"/>
              </a:rPr>
              <a:t>Tuyeán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57600" y="175736"/>
            <a:ext cx="6505307" cy="7386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4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chuyeän</a:t>
            </a:r>
            <a:r>
              <a:rPr lang="en-US" sz="4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veà</a:t>
            </a:r>
            <a:r>
              <a:rPr lang="en-US" sz="4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giaáy</a:t>
            </a:r>
            <a:r>
              <a:rPr lang="en-US" sz="4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keû</a:t>
            </a:r>
            <a:endParaRPr lang="en-US" sz="4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6457" y="1981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maët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giaáy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44824" y="2895599"/>
            <a:ext cx="176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traéng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tinh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4827" y="3888709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vöùt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8646" y="6007438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Kim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Tuyeán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1000" y="4719935"/>
            <a:ext cx="186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caån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thaän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44731" y="380999"/>
            <a:ext cx="1441269" cy="772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2" grpId="0"/>
      <p:bldP spid="62" grpId="1"/>
      <p:bldP spid="4" grpId="0"/>
      <p:bldP spid="4" grpId="1"/>
      <p:bldP spid="8" grpId="0"/>
      <p:bldP spid="8" grpId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37"/>
            <a:ext cx="12192000" cy="13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1088" y="175736"/>
            <a:ext cx="6505307" cy="7386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chuyeän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veà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giaáy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keû</a:t>
            </a:r>
            <a:endParaRPr lang="en-US" sz="4200" b="1" dirty="0">
              <a:ln w="11430"/>
              <a:solidFill>
                <a:srgbClr val="EFEF4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1611086"/>
            <a:ext cx="395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Khi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laøm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baïn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vôùi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beù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Hieàn</a:t>
            </a:r>
            <a:r>
              <a:rPr lang="en-US" sz="2300" dirty="0" smtClean="0">
                <a:latin typeface="VNI-Avo" pitchFamily="2" charset="0"/>
              </a:rPr>
              <a:t>, 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2755" y="1600200"/>
            <a:ext cx="373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raát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haïnh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phuùc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900066"/>
            <a:ext cx="220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Taïi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nhaø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maùy</a:t>
            </a:r>
            <a:r>
              <a:rPr lang="en-US" sz="2300" dirty="0" smtClean="0">
                <a:latin typeface="VNI-Avo" pitchFamily="2" charset="0"/>
              </a:rPr>
              <a:t>,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976735"/>
            <a:ext cx="4184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kín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caû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hai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maët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.//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1" y="3864706"/>
            <a:ext cx="246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Khaùc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vôùi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Hieàn</a:t>
            </a:r>
            <a:r>
              <a:rPr lang="en-US" sz="2300" dirty="0" smtClean="0">
                <a:latin typeface="VNI-Avo" pitchFamily="2" charset="0"/>
              </a:rPr>
              <a:t>,/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402" y="3281066"/>
            <a:ext cx="4334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laøm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baïn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vôùi</a:t>
            </a:r>
            <a:r>
              <a:rPr lang="en-US" sz="2300" dirty="0" smtClean="0">
                <a:latin typeface="VNI-Avo" pitchFamily="2" charset="0"/>
              </a:rPr>
              <a:t> Minh. 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4260503"/>
            <a:ext cx="2819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>
                <a:latin typeface="VNI-Avo" pitchFamily="2" charset="0"/>
              </a:rPr>
              <a:t>vaøo</a:t>
            </a:r>
            <a:r>
              <a:rPr lang="en-US" sz="2300" dirty="0">
                <a:latin typeface="VNI-Avo" pitchFamily="2" charset="0"/>
              </a:rPr>
              <a:t> </a:t>
            </a:r>
            <a:r>
              <a:rPr lang="en-US" sz="2300" dirty="0" err="1">
                <a:latin typeface="VNI-Avo" pitchFamily="2" charset="0"/>
              </a:rPr>
              <a:t>thuøng</a:t>
            </a:r>
            <a:r>
              <a:rPr lang="en-US" sz="2300" dirty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raùc</a:t>
            </a:r>
            <a:r>
              <a:rPr lang="en-US" sz="2300" dirty="0" smtClean="0">
                <a:latin typeface="VNI-Avo" pitchFamily="2" charset="0"/>
              </a:rPr>
              <a:t>.//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800" y="5255568"/>
            <a:ext cx="173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Caäu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nghó</a:t>
            </a:r>
            <a:r>
              <a:rPr lang="en-US" sz="2300" dirty="0" smtClean="0">
                <a:latin typeface="VNI-Avo" pitchFamily="2" charset="0"/>
              </a:rPr>
              <a:t>,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9671" y="3883968"/>
            <a:ext cx="4378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Minh </a:t>
            </a:r>
            <a:r>
              <a:rPr lang="en-US" sz="2300" dirty="0" err="1" smtClean="0">
                <a:latin typeface="VNI-Avo" pitchFamily="2" charset="0"/>
              </a:rPr>
              <a:t>chæ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vieát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ñöôïc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vaøi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chöõ</a:t>
            </a:r>
            <a:r>
              <a:rPr lang="en-US" sz="2300" dirty="0" smtClean="0">
                <a:latin typeface="VNI-Avo" pitchFamily="2" charset="0"/>
              </a:rPr>
              <a:t>/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4718" y="3888433"/>
            <a:ext cx="3046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laø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vöùt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luoân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1" y="5255568"/>
            <a:ext cx="7003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Minh </a:t>
            </a:r>
            <a:r>
              <a:rPr lang="en-US" sz="2300" dirty="0" err="1" smtClean="0">
                <a:latin typeface="VNI-Avo" pitchFamily="2" charset="0"/>
              </a:rPr>
              <a:t>caûm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noùng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böøng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hai</a:t>
            </a:r>
            <a:r>
              <a:rPr lang="en-US" sz="2300" dirty="0" smtClean="0">
                <a:latin typeface="VNI-Avo" pitchFamily="2" charset="0"/>
              </a:rPr>
              <a:t> tai </a:t>
            </a:r>
            <a:r>
              <a:rPr lang="en-US" sz="2300" dirty="0" err="1" smtClean="0">
                <a:latin typeface="VNI-Avo" pitchFamily="2" charset="0"/>
              </a:rPr>
              <a:t>vì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xaáu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hoå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4264968"/>
            <a:ext cx="2353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Vöøa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vöùt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xong</a:t>
            </a:r>
            <a:r>
              <a:rPr lang="en-US" sz="2300" dirty="0" smtClean="0">
                <a:latin typeface="VNI-Avo" pitchFamily="2" charset="0"/>
              </a:rPr>
              <a:t>,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5732" y="4260502"/>
            <a:ext cx="625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Minh </a:t>
            </a:r>
            <a:r>
              <a:rPr lang="en-US" sz="2300" dirty="0" err="1" smtClean="0">
                <a:latin typeface="VNI-Avo" pitchFamily="2" charset="0"/>
              </a:rPr>
              <a:t>boãng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nhö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nghe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coù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tieáng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thì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thaàm</a:t>
            </a:r>
            <a:r>
              <a:rPr lang="en-US" sz="2300" dirty="0">
                <a:latin typeface="VNI-Avo" pitchFamily="2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00" y="4719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- </a:t>
            </a:r>
            <a:r>
              <a:rPr lang="en-US" sz="2300" dirty="0" err="1" smtClean="0">
                <a:latin typeface="VNI-Avo" pitchFamily="2" charset="0"/>
              </a:rPr>
              <a:t>Caäu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phaûi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vieát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caån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thaän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vaø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tieát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kieäm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chöù</a:t>
            </a:r>
            <a:r>
              <a:rPr lang="en-US" sz="2300" dirty="0">
                <a:latin typeface="VNI-Avo" pitchFamily="2" charset="0"/>
              </a:rPr>
              <a:t>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15400" y="1600200"/>
            <a:ext cx="226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Beù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Hieàn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naâng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599" y="1976735"/>
            <a:ext cx="217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niu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,/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2849" y="1981200"/>
            <a:ext cx="371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taäp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vieát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nhöõng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chöõ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caùi</a:t>
            </a:r>
            <a:r>
              <a:rPr lang="en-US" sz="2300" dirty="0" smtClean="0">
                <a:latin typeface="VNI-Avo" pitchFamily="2" charset="0"/>
              </a:rPr>
              <a:t>/  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77430" y="1981200"/>
            <a:ext cx="166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Hieàn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hoïc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2249" y="2357735"/>
            <a:ext cx="554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ñöôïc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ñöa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ñeán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nhaø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maùy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63200" y="2891135"/>
            <a:ext cx="76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Roài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8066" y="5632103"/>
            <a:ext cx="3476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mình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seõ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söûa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ñoåi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thoâi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29800" y="5251103"/>
            <a:ext cx="1364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töø</a:t>
            </a:r>
            <a:r>
              <a:rPr lang="en-US" sz="2300" dirty="0" smtClean="0">
                <a:latin typeface="VNI-Avo" pitchFamily="2" charset="0"/>
              </a:rPr>
              <a:t> nay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57600" y="6019800"/>
            <a:ext cx="58113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                                    </a:t>
            </a:r>
            <a:r>
              <a:rPr lang="en-US" sz="2300" i="1" dirty="0" smtClean="0">
                <a:latin typeface="VNI-Avo" pitchFamily="2" charset="0"/>
              </a:rPr>
              <a:t>Theo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Löông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Bình</a:t>
            </a:r>
            <a:r>
              <a:rPr lang="en-US" sz="2300" dirty="0" smtClean="0">
                <a:latin typeface="VNI-Avo" pitchFamily="2" charset="0"/>
              </a:rPr>
              <a:t> -</a:t>
            </a:r>
            <a:endParaRPr lang="en-US" sz="23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48006" y="2895600"/>
            <a:ext cx="687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laïi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trôû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thaønh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moät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tôø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traéng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tinh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38646" y="5638800"/>
            <a:ext cx="186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                        Kim </a:t>
            </a:r>
            <a:r>
              <a:rPr lang="en-US" sz="2300" dirty="0" err="1" smtClean="0">
                <a:latin typeface="VNI-Avo" pitchFamily="2" charset="0"/>
              </a:rPr>
              <a:t>Tuyeán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14400" y="311471"/>
            <a:ext cx="1371601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" y="2357733"/>
            <a:ext cx="104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xong</a:t>
            </a:r>
            <a:r>
              <a:rPr lang="en-US" sz="2300" dirty="0" smtClean="0">
                <a:latin typeface="VNI-Avo" pitchFamily="2" charset="0"/>
              </a:rPr>
              <a:t>,</a:t>
            </a:r>
            <a:endParaRPr lang="en-US" sz="23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0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2192000" cy="13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496398" y="175736"/>
            <a:ext cx="681468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44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chuyeän</a:t>
            </a:r>
            <a:r>
              <a:rPr lang="en-US" sz="44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veà</a:t>
            </a:r>
            <a:r>
              <a:rPr lang="en-US" sz="44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giaáy</a:t>
            </a:r>
            <a:r>
              <a:rPr lang="en-US" sz="44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keû</a:t>
            </a:r>
            <a:endParaRPr lang="en-US" sz="4400" b="1" dirty="0">
              <a:ln w="11430"/>
              <a:solidFill>
                <a:srgbClr val="EFEF4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8801" y="1611086"/>
            <a:ext cx="395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Khi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laøm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baïn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vôùi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beù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Hieàn</a:t>
            </a:r>
            <a:r>
              <a:rPr lang="en-US" sz="2300" dirty="0" smtClean="0">
                <a:latin typeface="VNI-Avo" pitchFamily="2" charset="0"/>
              </a:rPr>
              <a:t>, 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2755" y="1600200"/>
            <a:ext cx="373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raát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haïnh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phuùc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8800" y="2900066"/>
            <a:ext cx="220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Taïi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nhaø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maùy</a:t>
            </a:r>
            <a:r>
              <a:rPr lang="en-US" sz="2300" dirty="0" smtClean="0">
                <a:latin typeface="VNI-Avo" pitchFamily="2" charset="0"/>
              </a:rPr>
              <a:t>,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1976735"/>
            <a:ext cx="337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>
                <a:latin typeface="VNI-Avo" pitchFamily="2" charset="0"/>
              </a:rPr>
              <a:t>kín</a:t>
            </a:r>
            <a:r>
              <a:rPr lang="en-US" sz="2300" dirty="0">
                <a:latin typeface="VNI-Avo" pitchFamily="2" charset="0"/>
              </a:rPr>
              <a:t> </a:t>
            </a:r>
            <a:r>
              <a:rPr lang="en-US" sz="2300" dirty="0" err="1">
                <a:latin typeface="VNI-Avo" pitchFamily="2" charset="0"/>
              </a:rPr>
              <a:t>caû</a:t>
            </a:r>
            <a:r>
              <a:rPr lang="en-US" sz="2300" dirty="0">
                <a:latin typeface="VNI-Avo" pitchFamily="2" charset="0"/>
              </a:rPr>
              <a:t> </a:t>
            </a:r>
            <a:r>
              <a:rPr lang="en-US" sz="2300" dirty="0" err="1">
                <a:latin typeface="VNI-Avo" pitchFamily="2" charset="0"/>
              </a:rPr>
              <a:t>hai</a:t>
            </a:r>
            <a:r>
              <a:rPr lang="en-US" sz="2300" dirty="0">
                <a:latin typeface="VNI-Avo" pitchFamily="2" charset="0"/>
              </a:rPr>
              <a:t> </a:t>
            </a:r>
            <a:r>
              <a:rPr lang="en-US" sz="2300" dirty="0" err="1">
                <a:latin typeface="VNI-Avo" pitchFamily="2" charset="0"/>
              </a:rPr>
              <a:t>maët</a:t>
            </a:r>
            <a:r>
              <a:rPr lang="en-US" sz="2300" dirty="0">
                <a:latin typeface="VNI-Avo" pitchFamily="2" charset="0"/>
              </a:rPr>
              <a:t> </a:t>
            </a:r>
            <a:r>
              <a:rPr lang="en-US" sz="2300" dirty="0" err="1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.//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28801" y="3864706"/>
            <a:ext cx="246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Khaùc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vôùi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Hieàn</a:t>
            </a:r>
            <a:r>
              <a:rPr lang="en-US" sz="2300" dirty="0" smtClean="0">
                <a:latin typeface="VNI-Avo" pitchFamily="2" charset="0"/>
              </a:rPr>
              <a:t>,/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8402" y="3281066"/>
            <a:ext cx="4334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laøm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baïn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vôùi</a:t>
            </a:r>
            <a:r>
              <a:rPr lang="en-US" sz="2300" dirty="0" smtClean="0">
                <a:latin typeface="VNI-Avo" pitchFamily="2" charset="0"/>
              </a:rPr>
              <a:t> Minh. 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" y="4260503"/>
            <a:ext cx="2506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>
                <a:latin typeface="VNI-Avo" pitchFamily="2" charset="0"/>
              </a:rPr>
              <a:t>vaøo</a:t>
            </a:r>
            <a:r>
              <a:rPr lang="en-US" sz="2300" dirty="0">
                <a:latin typeface="VNI-Avo" pitchFamily="2" charset="0"/>
              </a:rPr>
              <a:t> </a:t>
            </a:r>
            <a:r>
              <a:rPr lang="en-US" sz="2300" dirty="0" err="1">
                <a:latin typeface="VNI-Avo" pitchFamily="2" charset="0"/>
              </a:rPr>
              <a:t>thuøng</a:t>
            </a:r>
            <a:r>
              <a:rPr lang="en-US" sz="2300" dirty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raùc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27384" y="5255568"/>
            <a:ext cx="173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Caäu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nghó</a:t>
            </a:r>
            <a:r>
              <a:rPr lang="en-US" sz="2300" dirty="0" smtClean="0">
                <a:latin typeface="VNI-Avo" pitchFamily="2" charset="0"/>
              </a:rPr>
              <a:t>,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14800" y="3886200"/>
            <a:ext cx="4378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Minh </a:t>
            </a:r>
            <a:r>
              <a:rPr lang="en-US" sz="2300" dirty="0" err="1" smtClean="0">
                <a:latin typeface="VNI-Avo" pitchFamily="2" charset="0"/>
              </a:rPr>
              <a:t>chæ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vieát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ñöôïc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vaøi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chöõ</a:t>
            </a:r>
            <a:r>
              <a:rPr lang="en-US" sz="2300" dirty="0" smtClean="0">
                <a:latin typeface="VNI-Avo" pitchFamily="2" charset="0"/>
              </a:rPr>
              <a:t>/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53400" y="3888433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laø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vöùt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luoân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28801" y="5255568"/>
            <a:ext cx="7003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Minh </a:t>
            </a:r>
            <a:r>
              <a:rPr lang="en-US" sz="2300" dirty="0" err="1" smtClean="0">
                <a:latin typeface="VNI-Avo" pitchFamily="2" charset="0"/>
              </a:rPr>
              <a:t>caûm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noùng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böøng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hai</a:t>
            </a:r>
            <a:r>
              <a:rPr lang="en-US" sz="2300" dirty="0" smtClean="0">
                <a:latin typeface="VNI-Avo" pitchFamily="2" charset="0"/>
              </a:rPr>
              <a:t> tai </a:t>
            </a:r>
            <a:r>
              <a:rPr lang="en-US" sz="2300" dirty="0" err="1" smtClean="0">
                <a:latin typeface="VNI-Avo" pitchFamily="2" charset="0"/>
              </a:rPr>
              <a:t>vì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xaáu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hoå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95600" y="4264968"/>
            <a:ext cx="2353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Vöøa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vöùt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xong</a:t>
            </a:r>
            <a:r>
              <a:rPr lang="en-US" sz="2300" dirty="0" smtClean="0">
                <a:latin typeface="VNI-Avo" pitchFamily="2" charset="0"/>
              </a:rPr>
              <a:t>,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05400" y="4260502"/>
            <a:ext cx="625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Minh </a:t>
            </a:r>
            <a:r>
              <a:rPr lang="en-US" sz="2300" dirty="0" err="1" smtClean="0">
                <a:latin typeface="VNI-Avo" pitchFamily="2" charset="0"/>
              </a:rPr>
              <a:t>boãng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nhö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nghe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coù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tieáng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thì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thaàm</a:t>
            </a:r>
            <a:r>
              <a:rPr lang="en-US" sz="2300" dirty="0">
                <a:latin typeface="VNI-Avo" pitchFamily="2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28800" y="4719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- </a:t>
            </a:r>
            <a:r>
              <a:rPr lang="en-US" sz="2300" dirty="0" err="1" smtClean="0">
                <a:latin typeface="VNI-Avo" pitchFamily="2" charset="0"/>
              </a:rPr>
              <a:t>Caäu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phaûi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vieát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caån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thaän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vaø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tieát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kieäm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chöù</a:t>
            </a:r>
            <a:r>
              <a:rPr lang="en-US" sz="2300" dirty="0">
                <a:latin typeface="VNI-Avo" pitchFamily="2" charset="0"/>
              </a:rPr>
              <a:t>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15400" y="1600200"/>
            <a:ext cx="226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Beù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Hieàn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naâng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" y="1976735"/>
            <a:ext cx="21518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niu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,/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0800" y="1981200"/>
            <a:ext cx="371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taäp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vieát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nhöõng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chöõ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caùi</a:t>
            </a:r>
            <a:r>
              <a:rPr lang="en-US" sz="2300" dirty="0" smtClean="0">
                <a:latin typeface="VNI-Avo" pitchFamily="2" charset="0"/>
              </a:rPr>
              <a:t>/  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42955" y="1969008"/>
            <a:ext cx="158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Hieàn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hoïc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1" y="23577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ñöôïc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ñöa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ñeán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nhaø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maùy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364518" y="2891135"/>
            <a:ext cx="76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Roài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8066" y="5632103"/>
            <a:ext cx="3476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mình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seõ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söûa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ñoåi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thoâi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906000" y="5251103"/>
            <a:ext cx="1364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töø</a:t>
            </a:r>
            <a:r>
              <a:rPr lang="en-US" sz="2300" dirty="0" smtClean="0">
                <a:latin typeface="VNI-Avo" pitchFamily="2" charset="0"/>
              </a:rPr>
              <a:t> nay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15912" y="6019800"/>
            <a:ext cx="60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                                    </a:t>
            </a:r>
            <a:r>
              <a:rPr lang="en-US" sz="2300" i="1" dirty="0" smtClean="0">
                <a:latin typeface="VNI-Avo" pitchFamily="2" charset="0"/>
              </a:rPr>
              <a:t>Theo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Löông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Bình</a:t>
            </a:r>
            <a:r>
              <a:rPr lang="en-US" sz="2300" dirty="0" smtClean="0">
                <a:latin typeface="VNI-Avo" pitchFamily="2" charset="0"/>
              </a:rPr>
              <a:t> -</a:t>
            </a:r>
            <a:endParaRPr lang="en-US" sz="23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48006" y="2895600"/>
            <a:ext cx="687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keû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laïi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trôû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thaønh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moät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tôø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giaáy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traéng</a:t>
            </a:r>
            <a:r>
              <a:rPr lang="en-US" sz="2300" dirty="0" smtClean="0">
                <a:latin typeface="VNI-Avo" pitchFamily="2" charset="0"/>
              </a:rPr>
              <a:t> </a:t>
            </a:r>
            <a:r>
              <a:rPr lang="en-US" sz="2300" dirty="0" err="1" smtClean="0">
                <a:latin typeface="VNI-Avo" pitchFamily="2" charset="0"/>
              </a:rPr>
              <a:t>tinh</a:t>
            </a:r>
            <a:r>
              <a:rPr lang="en-US" sz="2300" dirty="0" smtClean="0">
                <a:latin typeface="VNI-Avo" pitchFamily="2" charset="0"/>
              </a:rPr>
              <a:t>.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338646" y="5638800"/>
            <a:ext cx="186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VNI-Avo" pitchFamily="2" charset="0"/>
              </a:rPr>
              <a:t>                          Kim </a:t>
            </a:r>
            <a:r>
              <a:rPr lang="en-US" sz="2300" dirty="0" err="1" smtClean="0">
                <a:latin typeface="VNI-Avo" pitchFamily="2" charset="0"/>
              </a:rPr>
              <a:t>Tuyeán</a:t>
            </a:r>
            <a:endParaRPr lang="en-US" sz="2300" dirty="0">
              <a:latin typeface="VNI-Avo" pitchFamily="2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14399" y="304800"/>
            <a:ext cx="1371601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3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3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2357734"/>
            <a:ext cx="102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VNI-Avo" pitchFamily="2" charset="0"/>
              </a:rPr>
              <a:t>xong</a:t>
            </a:r>
            <a:r>
              <a:rPr lang="en-US" sz="2300" dirty="0" smtClean="0">
                <a:latin typeface="VNI-Avo" pitchFamily="2" charset="0"/>
              </a:rPr>
              <a:t>,</a:t>
            </a:r>
            <a:endParaRPr lang="en-US" sz="23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2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2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2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2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2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2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2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2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2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2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2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2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2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2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2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2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1"/>
            <a:ext cx="12192000" cy="123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0" y="152400"/>
            <a:ext cx="561724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chuyeän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veà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giaáy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keû</a:t>
            </a:r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371600"/>
            <a:ext cx="33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Khi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laøm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baïn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beù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,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6348" y="1371600"/>
            <a:ext cx="287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raát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haïnh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phuùc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66" y="1942237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hai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maët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giaáy</a:t>
            </a:r>
            <a:r>
              <a:rPr lang="en-US" sz="1800" dirty="0">
                <a:latin typeface="VNI-Avo" pitchFamily="2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880" y="1676400"/>
            <a:ext cx="346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VNI-Avo" pitchFamily="2" charset="0"/>
              </a:rPr>
              <a:t>Beù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Hieàn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naâng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niu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1676400"/>
            <a:ext cx="28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taäp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nhöõng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chöõ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caùi</a:t>
            </a:r>
            <a:r>
              <a:rPr lang="en-US" sz="1800" dirty="0" smtClean="0">
                <a:latin typeface="VNI-Avo" pitchFamily="2" charset="0"/>
              </a:rPr>
              <a:t> 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2948" y="1952340"/>
            <a:ext cx="34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ñöôïc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ñöa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ñeán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nhaø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0936" y="1942237"/>
            <a:ext cx="20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hoïc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xong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674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kín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caû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166" y="2209017"/>
            <a:ext cx="78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maùy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38067" y="1371600"/>
            <a:ext cx="348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VNI-Avo" pitchFamily="2" charset="0"/>
              </a:rPr>
              <a:t>1</a:t>
            </a:r>
            <a:endParaRPr lang="en-US" sz="2200" dirty="0">
              <a:latin typeface="VNI-Avo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88479" y="2743200"/>
            <a:ext cx="173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Taïi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maùy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67000" y="27432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laïi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trôû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thaønh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moät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tôø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000" y="3352800"/>
            <a:ext cx="190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Khaùc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Hieàn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36671" y="3352800"/>
            <a:ext cx="3311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 </a:t>
            </a:r>
            <a:r>
              <a:rPr lang="en-US" sz="1800" dirty="0" err="1" smtClean="0">
                <a:latin typeface="VNI-Avo" pitchFamily="2" charset="0"/>
              </a:rPr>
              <a:t>chæ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ñöôïc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chöõ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8414" y="3657600"/>
            <a:ext cx="4311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vöùt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luoân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vaøo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thuøng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raùc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86200" y="3657600"/>
            <a:ext cx="1865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Vöøa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vöùt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xong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715000" y="3657600"/>
            <a:ext cx="93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3000" y="42672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- </a:t>
            </a:r>
            <a:r>
              <a:rPr lang="en-US" sz="1800" dirty="0" err="1" smtClean="0">
                <a:latin typeface="VNI-Avo" pitchFamily="2" charset="0"/>
              </a:rPr>
              <a:t>Caäu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phaûi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caån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thaän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tieát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kieäm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chöù</a:t>
            </a:r>
            <a:r>
              <a:rPr lang="en-US" sz="1800" dirty="0">
                <a:latin typeface="VNI-Avo" pitchFamily="2" charset="0"/>
              </a:rPr>
              <a:t>!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371599" y="3042753"/>
            <a:ext cx="358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Roài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giaáy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keû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laøm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baïn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Minh.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2161" y="3042753"/>
            <a:ext cx="142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traéng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tinh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13421" y="3352800"/>
            <a:ext cx="896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laø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6201" y="3972806"/>
            <a:ext cx="4312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boãng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nhö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nghe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coù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tieáng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thì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thaàm</a:t>
            </a:r>
            <a:r>
              <a:rPr lang="en-US" sz="1800" dirty="0">
                <a:latin typeface="VNI-Avo" pitchFamily="2" charset="0"/>
              </a:rPr>
              <a:t>:</a:t>
            </a:r>
          </a:p>
        </p:txBody>
      </p:sp>
      <p:sp>
        <p:nvSpPr>
          <p:cNvPr id="86" name="Oval 85"/>
          <p:cNvSpPr/>
          <p:nvPr/>
        </p:nvSpPr>
        <p:spPr>
          <a:xfrm>
            <a:off x="685800" y="2743200"/>
            <a:ext cx="384223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VNI-Avo" pitchFamily="2" charset="0"/>
              </a:rPr>
              <a:t>2</a:t>
            </a:r>
            <a:endParaRPr lang="en-US" sz="2200" dirty="0">
              <a:latin typeface="VNI-Avo" pitchFamily="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7784" y="5117068"/>
            <a:ext cx="135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Caäu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nghó</a:t>
            </a:r>
            <a:r>
              <a:rPr lang="en-US" sz="1800" dirty="0" smtClean="0">
                <a:latin typeface="VNI-Avo" pitchFamily="2" charset="0"/>
              </a:rPr>
              <a:t>,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295400" y="4800600"/>
            <a:ext cx="533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Minh </a:t>
            </a:r>
            <a:r>
              <a:rPr lang="en-US" sz="1800" dirty="0" err="1" smtClean="0">
                <a:latin typeface="VNI-Avo" pitchFamily="2" charset="0"/>
              </a:rPr>
              <a:t>caûm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thaáy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noùng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böøng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hai</a:t>
            </a:r>
            <a:r>
              <a:rPr lang="en-US" sz="1800" dirty="0" smtClean="0">
                <a:latin typeface="VNI-Avo" pitchFamily="2" charset="0"/>
              </a:rPr>
              <a:t> tai </a:t>
            </a:r>
            <a:r>
              <a:rPr lang="en-US" sz="1800" dirty="0" err="1" smtClean="0">
                <a:latin typeface="VNI-Avo" pitchFamily="2" charset="0"/>
              </a:rPr>
              <a:t>vì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xaáu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hoå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295400" y="511706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VNI-Avo" pitchFamily="2" charset="0"/>
              </a:rPr>
              <a:t>töø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>
                <a:latin typeface="VNI-Avo" pitchFamily="2" charset="0"/>
              </a:rPr>
              <a:t>nay </a:t>
            </a:r>
            <a:r>
              <a:rPr lang="en-US" sz="1800" dirty="0" err="1">
                <a:latin typeface="VNI-Avo" pitchFamily="2" charset="0"/>
              </a:rPr>
              <a:t>mình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seõ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söûa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ñoåi</a:t>
            </a:r>
            <a:r>
              <a:rPr lang="en-US" sz="1800" dirty="0">
                <a:latin typeface="VNI-Avo" pitchFamily="2" charset="0"/>
              </a:rPr>
              <a:t> </a:t>
            </a:r>
            <a:r>
              <a:rPr lang="en-US" sz="1800" dirty="0" err="1">
                <a:latin typeface="VNI-Avo" pitchFamily="2" charset="0"/>
              </a:rPr>
              <a:t>thoâi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09600" y="5410200"/>
            <a:ext cx="4640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                                    </a:t>
            </a:r>
            <a:r>
              <a:rPr lang="en-US" sz="1800" i="1" dirty="0" smtClean="0">
                <a:latin typeface="VNI-Avo" pitchFamily="2" charset="0"/>
              </a:rPr>
              <a:t>Theo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Löông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Bình</a:t>
            </a:r>
            <a:r>
              <a:rPr lang="en-US" sz="1800" dirty="0" smtClean="0">
                <a:latin typeface="VNI-Avo" pitchFamily="2" charset="0"/>
              </a:rPr>
              <a:t> -</a:t>
            </a:r>
            <a:endParaRPr lang="en-US" sz="18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136745" y="5144869"/>
            <a:ext cx="1862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VNI-Avo" pitchFamily="2" charset="0"/>
              </a:rPr>
              <a:t>                          Kim </a:t>
            </a:r>
            <a:r>
              <a:rPr lang="en-US" sz="1800" dirty="0" err="1" smtClean="0">
                <a:latin typeface="VNI-Avo" pitchFamily="2" charset="0"/>
              </a:rPr>
              <a:t>Tuyeán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91240" y="4800600"/>
            <a:ext cx="384223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VNI-Avo" pitchFamily="2" charset="0"/>
              </a:rPr>
              <a:t>3</a:t>
            </a:r>
            <a:endParaRPr lang="en-US" sz="2200" dirty="0">
              <a:latin typeface="VNI-Avo" pitchFamily="2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6705600" y="1524000"/>
            <a:ext cx="0" cy="42555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866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0070C0"/>
                </a:solidFill>
                <a:latin typeface="VNI-Avo" pitchFamily="2" charset="0"/>
              </a:rPr>
              <a:t>Giaûi</a:t>
            </a:r>
            <a:r>
              <a:rPr lang="en-US" sz="1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VNI-Avo" pitchFamily="2" charset="0"/>
              </a:rPr>
              <a:t>nghóa</a:t>
            </a:r>
            <a:r>
              <a:rPr lang="en-US" sz="1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1800" b="1" dirty="0" smtClean="0">
                <a:solidFill>
                  <a:srgbClr val="0070C0"/>
                </a:solidFill>
                <a:latin typeface="VNI-Avo" pitchFamily="2" charset="0"/>
              </a:rPr>
              <a:t>:</a:t>
            </a:r>
            <a:endParaRPr lang="en-US" sz="1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28700" y="167640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VNI-Avo" pitchFamily="2" charset="0"/>
              </a:rPr>
              <a:t>naâng</a:t>
            </a:r>
            <a:r>
              <a:rPr lang="en-US" sz="1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NI-Avo" pitchFamily="2" charset="0"/>
              </a:rPr>
              <a:t>niu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81800" y="1868269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        </a:t>
            </a:r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naâng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niu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1800" dirty="0" err="1" smtClean="0">
                <a:latin typeface="VNI-Avo" pitchFamily="2" charset="0"/>
              </a:rPr>
              <a:t>laø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chaêm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chuùt</a:t>
            </a:r>
            <a:r>
              <a:rPr lang="en-US" sz="1800" dirty="0" smtClean="0">
                <a:latin typeface="VNI-Avo" pitchFamily="2" charset="0"/>
              </a:rPr>
              <a:t>, </a:t>
            </a:r>
            <a:r>
              <a:rPr lang="en-US" sz="1800" dirty="0" err="1" smtClean="0">
                <a:latin typeface="VNI-Avo" pitchFamily="2" charset="0"/>
              </a:rPr>
              <a:t>giöõ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gìn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caån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thaän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moät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ñoà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vaät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naøo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ñoù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tình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caûm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yeâu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quyù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ñaëc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bieät</a:t>
            </a:r>
            <a:r>
              <a:rPr lang="en-US" sz="1800" dirty="0" smtClean="0">
                <a:latin typeface="VNI-Avo" pitchFamily="2" charset="0"/>
              </a:rPr>
              <a:t>. 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81800" y="2935069"/>
            <a:ext cx="541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       </a:t>
            </a:r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thì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thaàm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1800" dirty="0" err="1" smtClean="0">
                <a:latin typeface="VNI-Avo" pitchFamily="2" charset="0"/>
              </a:rPr>
              <a:t>laø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noùi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thaàm</a:t>
            </a:r>
            <a:r>
              <a:rPr lang="en-US" sz="1800" dirty="0" smtClean="0">
                <a:latin typeface="VNI-Avo" pitchFamily="2" charset="0"/>
              </a:rPr>
              <a:t>, </a:t>
            </a:r>
            <a:r>
              <a:rPr lang="en-US" sz="1800" dirty="0" err="1" smtClean="0">
                <a:latin typeface="VNI-Avo" pitchFamily="2" charset="0"/>
              </a:rPr>
              <a:t>noùi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nhoû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vôùi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nhau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khoâng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ñeå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ngöôøi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khaùc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nghe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thaáy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858000" y="37732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       </a:t>
            </a:r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kieäm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1800" dirty="0" err="1" smtClean="0">
                <a:latin typeface="VNI-Avo" pitchFamily="2" charset="0"/>
              </a:rPr>
              <a:t>laø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söû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duïng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ñuùng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möùc</a:t>
            </a:r>
            <a:r>
              <a:rPr lang="en-US" sz="1800" dirty="0" smtClean="0">
                <a:latin typeface="VNI-Avo" pitchFamily="2" charset="0"/>
              </a:rPr>
              <a:t>, </a:t>
            </a:r>
            <a:r>
              <a:rPr lang="en-US" sz="1800" dirty="0" err="1" smtClean="0">
                <a:latin typeface="VNI-Avo" pitchFamily="2" charset="0"/>
              </a:rPr>
              <a:t>khoâng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phí</a:t>
            </a:r>
            <a:r>
              <a:rPr lang="en-US" sz="1800" dirty="0" smtClean="0">
                <a:latin typeface="VNI-Avo" pitchFamily="2" charset="0"/>
              </a:rPr>
              <a:t> </a:t>
            </a:r>
            <a:r>
              <a:rPr lang="en-US" sz="1800" dirty="0" err="1" smtClean="0">
                <a:latin typeface="VNI-Avo" pitchFamily="2" charset="0"/>
              </a:rPr>
              <a:t>phaïm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latin typeface="VNI-Avo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63062" y="4267200"/>
            <a:ext cx="148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NI-Avo" pitchFamily="2" charset="0"/>
              </a:rPr>
              <a:t>kieäm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14399" y="228600"/>
            <a:ext cx="1371601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3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3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25968" y="3972806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thì</a:t>
            </a:r>
            <a:r>
              <a:rPr lang="en-US" sz="1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NI-Avo" pitchFamily="2" charset="0"/>
              </a:rPr>
              <a:t>thaàm</a:t>
            </a:r>
            <a:endParaRPr lang="en-US" sz="1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2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2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2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2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2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2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2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2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2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2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2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2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2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2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2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2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2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2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2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2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2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2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2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2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2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2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2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2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2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2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7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8" dur="2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2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2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4" dur="2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2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2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0" dur="2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2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2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6" dur="2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2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2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2" dur="2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2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2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  <p:bldP spid="22" grpId="0"/>
      <p:bldP spid="24" grpId="0"/>
      <p:bldP spid="33" grpId="0"/>
      <p:bldP spid="50" grpId="0"/>
      <p:bldP spid="52" grpId="0"/>
      <p:bldP spid="54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80" grpId="0"/>
      <p:bldP spid="82" grpId="0"/>
      <p:bldP spid="84" grpId="0"/>
      <p:bldP spid="86" grpId="0" animBg="1"/>
      <p:bldP spid="97" grpId="0"/>
      <p:bldP spid="98" grpId="0"/>
      <p:bldP spid="99" grpId="0"/>
      <p:bldP spid="100" grpId="0"/>
      <p:bldP spid="106" grpId="0"/>
      <p:bldP spid="107" grpId="0" animBg="1"/>
      <p:bldP spid="111" grpId="0"/>
      <p:bldP spid="112" grpId="0"/>
      <p:bldP spid="115" grpId="0"/>
      <p:bldP spid="116" grpId="0"/>
      <p:bldP spid="117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2192000" cy="13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1088" y="175736"/>
            <a:ext cx="6505307" cy="7386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chuyeän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veà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giaáy</a:t>
            </a:r>
            <a:r>
              <a:rPr lang="en-US" sz="4200" b="1" dirty="0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200" b="1" dirty="0" err="1" smtClean="0">
                <a:ln w="11430"/>
                <a:solidFill>
                  <a:srgbClr val="EFEF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keû</a:t>
            </a:r>
            <a:endParaRPr lang="en-US" sz="4200" b="1" dirty="0">
              <a:ln w="11430"/>
              <a:solidFill>
                <a:srgbClr val="EFEF4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1611086"/>
            <a:ext cx="395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Khi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beù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,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6994" y="1600200"/>
            <a:ext cx="373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raát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haïnh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phuùc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900066"/>
            <a:ext cx="220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maùy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2962" y="1976735"/>
            <a:ext cx="4184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kín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caû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hai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maët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giaáy</a:t>
            </a:r>
            <a:r>
              <a:rPr lang="en-US" sz="2400" dirty="0">
                <a:latin typeface="VNI-Avo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1" y="3864706"/>
            <a:ext cx="246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Khaùc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402" y="3281066"/>
            <a:ext cx="4334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vôùi</a:t>
            </a:r>
            <a:r>
              <a:rPr lang="en-US" sz="2400" dirty="0" smtClean="0">
                <a:latin typeface="VNI-Avo" pitchFamily="2" charset="0"/>
              </a:rPr>
              <a:t> Minh.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4260503"/>
            <a:ext cx="2506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vaøo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thuøng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raùc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55984" y="5255568"/>
            <a:ext cx="173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Caäu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nghó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9671" y="3883968"/>
            <a:ext cx="4378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chæ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ñöôïc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vaøi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29600" y="3888433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laø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vöùt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luoân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1" y="5255568"/>
            <a:ext cx="7003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caûm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noùng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böøng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hai</a:t>
            </a:r>
            <a:r>
              <a:rPr lang="en-US" sz="2400" dirty="0" smtClean="0">
                <a:latin typeface="VNI-Avo" pitchFamily="2" charset="0"/>
              </a:rPr>
              <a:t> tai </a:t>
            </a:r>
            <a:r>
              <a:rPr lang="en-US" sz="2400" dirty="0" err="1" smtClean="0">
                <a:latin typeface="VNI-Avo" pitchFamily="2" charset="0"/>
              </a:rPr>
              <a:t>vì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xaáu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hoå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4803" y="4264968"/>
            <a:ext cx="2353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Vöøa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vöùt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xong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3332" y="4260502"/>
            <a:ext cx="625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Minh </a:t>
            </a:r>
            <a:r>
              <a:rPr lang="en-US" sz="2400" dirty="0" err="1" smtClean="0">
                <a:latin typeface="VNI-Avo" pitchFamily="2" charset="0"/>
              </a:rPr>
              <a:t>boãng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nghe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tieáng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thaàm</a:t>
            </a:r>
            <a:r>
              <a:rPr lang="en-US" sz="2400" dirty="0">
                <a:latin typeface="VNI-Avo" pitchFamily="2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00" y="4719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- </a:t>
            </a:r>
            <a:r>
              <a:rPr lang="en-US" sz="2400" dirty="0" err="1" smtClean="0">
                <a:latin typeface="VNI-Avo" pitchFamily="2" charset="0"/>
              </a:rPr>
              <a:t>Caäu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phaûi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caån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thaän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kieäm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chöù</a:t>
            </a:r>
            <a:r>
              <a:rPr lang="en-US" sz="2400" dirty="0">
                <a:latin typeface="VNI-Avo" pitchFamily="2" charset="0"/>
              </a:rPr>
              <a:t>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0" y="1600200"/>
            <a:ext cx="226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Beù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naâng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976735"/>
            <a:ext cx="199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niu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1981200"/>
            <a:ext cx="371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taäp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nhöõng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caùi</a:t>
            </a:r>
            <a:r>
              <a:rPr lang="en-US" sz="2400" dirty="0" smtClean="0">
                <a:latin typeface="VNI-Avo" pitchFamily="2" charset="0"/>
              </a:rPr>
              <a:t>  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4736" y="1981200"/>
            <a:ext cx="250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Hieàn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hoïc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xong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2357735"/>
            <a:ext cx="554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ñöôïc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ñöa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ñeán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maùy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69318" y="2891135"/>
            <a:ext cx="76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Roài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8066" y="5632103"/>
            <a:ext cx="3476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mình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seõ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söûa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ñoåi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thoâi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34600" y="5251103"/>
            <a:ext cx="1364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töø</a:t>
            </a:r>
            <a:r>
              <a:rPr lang="en-US" sz="2400" dirty="0" smtClean="0">
                <a:latin typeface="VNI-Avo" pitchFamily="2" charset="0"/>
              </a:rPr>
              <a:t> nay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60004" y="6019800"/>
            <a:ext cx="60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                                   </a:t>
            </a:r>
            <a:r>
              <a:rPr lang="en-US" sz="2400" i="1" dirty="0" smtClean="0">
                <a:latin typeface="VNI-Avo" pitchFamily="2" charset="0"/>
              </a:rPr>
              <a:t>Theo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Löông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Bình</a:t>
            </a:r>
            <a:r>
              <a:rPr lang="en-US" sz="2400" dirty="0" smtClean="0">
                <a:latin typeface="VNI-Avo" pitchFamily="2" charset="0"/>
              </a:rPr>
              <a:t> -</a:t>
            </a:r>
            <a:endParaRPr lang="en-US" sz="2400" dirty="0">
              <a:solidFill>
                <a:srgbClr val="D60093"/>
              </a:solidFill>
              <a:latin typeface="VNI-Avo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48006" y="2895600"/>
            <a:ext cx="687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keû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trôû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thaønh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moät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tôø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traéng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tinh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38646" y="5638800"/>
            <a:ext cx="186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                         Kim </a:t>
            </a:r>
            <a:r>
              <a:rPr lang="en-US" sz="2400" dirty="0" err="1" smtClean="0">
                <a:latin typeface="VNI-Avo" pitchFamily="2" charset="0"/>
              </a:rPr>
              <a:t>Tuyeán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14399" y="304800"/>
            <a:ext cx="1371601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3&quot;/&gt;&lt;property id=&quot;20307&quot; value=&quot;307&quot;/&gt;&lt;/object&gt;&lt;object type=&quot;3&quot; unique_id=&quot;10007&quot;&gt;&lt;property id=&quot;20148&quot; value=&quot;5&quot;/&gt;&lt;property id=&quot;20300&quot; value=&quot;Slide 4&quot;/&gt;&lt;property id=&quot;20307&quot; value=&quot;323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324&quot;/&gt;&lt;/object&gt;&lt;object type=&quot;3&quot; unique_id=&quot;10010&quot;&gt;&lt;property id=&quot;20148&quot; value=&quot;5&quot;/&gt;&lt;property id=&quot;20300&quot; value=&quot;Slide 7&quot;/&gt;&lt;property id=&quot;20307&quot; value=&quot;308&quot;/&gt;&lt;/object&gt;&lt;object type=&quot;3&quot; unique_id=&quot;10012&quot;&gt;&lt;property id=&quot;20148&quot; value=&quot;5&quot;/&gt;&lt;property id=&quot;20300&quot; value=&quot;Slide 8&quot;/&gt;&lt;property id=&quot;20307&quot; value=&quot;325&quot;/&gt;&lt;/object&gt;&lt;object type=&quot;3&quot; unique_id=&quot;10017&quot;&gt;&lt;property id=&quot;20148&quot; value=&quot;5&quot;/&gt;&lt;property id=&quot;20300&quot; value=&quot;Slide 12&quot;/&gt;&lt;property id=&quot;20307&quot; value=&quot;263&quot;/&gt;&lt;/object&gt;&lt;object type=&quot;3&quot; unique_id=&quot;10019&quot;&gt;&lt;property id=&quot;20148&quot; value=&quot;5&quot;/&gt;&lt;property id=&quot;20300&quot; value=&quot;Slide 9&quot;/&gt;&lt;property id=&quot;20307&quot; value=&quot;332&quot;/&gt;&lt;/object&gt;&lt;object type=&quot;3&quot; unique_id=&quot;10028&quot;&gt;&lt;property id=&quot;20148&quot; value=&quot;5&quot;/&gt;&lt;property id=&quot;20300&quot; value=&quot;Slide 10&quot;/&gt;&lt;property id=&quot;20307&quot; value=&quot;287&quot;/&gt;&lt;/object&gt;&lt;object type=&quot;3&quot; unique_id=&quot;10110&quot;&gt;&lt;property id=&quot;20148&quot; value=&quot;5&quot;/&gt;&lt;property id=&quot;20300&quot; value=&quot;Slide 2&quot;/&gt;&lt;property id=&quot;20307&quot; value=&quot;336&quot;/&gt;&lt;/object&gt;&lt;object type=&quot;3&quot; unique_id=&quot;10111&quot;&gt;&lt;property id=&quot;20148&quot; value=&quot;5&quot;/&gt;&lt;property id=&quot;20300&quot; value=&quot;Slide 11&quot;/&gt;&lt;property id=&quot;20307&quot; value=&quot;335&quot;/&gt;&lt;/object&gt;&lt;object type=&quot;3&quot; unique_id=&quot;10442&quot;&gt;&lt;property id=&quot;20148&quot; value=&quot;5&quot;/&gt;&lt;property id=&quot;20300&quot; value=&quot;Slide 1&quot;/&gt;&lt;property id=&quot;20307&quot; value=&quot;337&quot;/&gt;&lt;/object&gt;&lt;object type=&quot;3&quot; unique_id=&quot;10457&quot;&gt;&lt;property id=&quot;20148&quot; value=&quot;5&quot;/&gt;&lt;property id=&quot;20300&quot; value=&quot;Slide 13 - &amp;quot;   &amp;quot;&quot;/&gt;&lt;property id=&quot;20307&quot; value=&quot;33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14576</TotalTime>
  <Words>1748</Words>
  <Application>Microsoft Office PowerPoint</Application>
  <PresentationFormat>Widescreen</PresentationFormat>
  <Paragraphs>362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HP001 5 hàng</vt:lpstr>
      <vt:lpstr>Times New Roman</vt:lpstr>
      <vt:lpstr>VNI-Avo</vt:lpstr>
      <vt:lpstr>Wingdings 2</vt:lpstr>
      <vt:lpstr>Wingdings 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HP Folio</cp:lastModifiedBy>
  <cp:revision>2239</cp:revision>
  <dcterms:created xsi:type="dcterms:W3CDTF">2002-08-27T21:28:28Z</dcterms:created>
  <dcterms:modified xsi:type="dcterms:W3CDTF">2024-03-05T14:32:07Z</dcterms:modified>
</cp:coreProperties>
</file>