
<file path=[Content_Types].xml><?xml version="1.0" encoding="utf-8"?>
<Types xmlns="http://schemas.openxmlformats.org/package/2006/content-types">
  <Default Extension="png" ContentType="image/png"/>
  <Default Extension="webm" ContentType="vide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5" r:id="rId1"/>
    <p:sldMasterId id="2147484834" r:id="rId2"/>
  </p:sldMasterIdLst>
  <p:notesMasterIdLst>
    <p:notesMasterId r:id="rId44"/>
  </p:notesMasterIdLst>
  <p:handoutMasterIdLst>
    <p:handoutMasterId r:id="rId45"/>
  </p:handoutMasterIdLst>
  <p:sldIdLst>
    <p:sldId id="426" r:id="rId3"/>
    <p:sldId id="582" r:id="rId4"/>
    <p:sldId id="431" r:id="rId5"/>
    <p:sldId id="555" r:id="rId6"/>
    <p:sldId id="474" r:id="rId7"/>
    <p:sldId id="504" r:id="rId8"/>
    <p:sldId id="477" r:id="rId9"/>
    <p:sldId id="528" r:id="rId10"/>
    <p:sldId id="544" r:id="rId11"/>
    <p:sldId id="545" r:id="rId12"/>
    <p:sldId id="557" r:id="rId13"/>
    <p:sldId id="558" r:id="rId14"/>
    <p:sldId id="569" r:id="rId15"/>
    <p:sldId id="570" r:id="rId16"/>
    <p:sldId id="546" r:id="rId17"/>
    <p:sldId id="571" r:id="rId18"/>
    <p:sldId id="580" r:id="rId19"/>
    <p:sldId id="579" r:id="rId20"/>
    <p:sldId id="578" r:id="rId21"/>
    <p:sldId id="577" r:id="rId22"/>
    <p:sldId id="560" r:id="rId23"/>
    <p:sldId id="572" r:id="rId24"/>
    <p:sldId id="573" r:id="rId25"/>
    <p:sldId id="494" r:id="rId26"/>
    <p:sldId id="583" r:id="rId27"/>
    <p:sldId id="584" r:id="rId28"/>
    <p:sldId id="470" r:id="rId29"/>
    <p:sldId id="480" r:id="rId30"/>
    <p:sldId id="531" r:id="rId31"/>
    <p:sldId id="548" r:id="rId32"/>
    <p:sldId id="575" r:id="rId33"/>
    <p:sldId id="564" r:id="rId34"/>
    <p:sldId id="565" r:id="rId35"/>
    <p:sldId id="566" r:id="rId36"/>
    <p:sldId id="567" r:id="rId37"/>
    <p:sldId id="568" r:id="rId38"/>
    <p:sldId id="576" r:id="rId39"/>
    <p:sldId id="523" r:id="rId40"/>
    <p:sldId id="453" r:id="rId41"/>
    <p:sldId id="581" r:id="rId42"/>
    <p:sldId id="597" r:id="rId43"/>
  </p:sldIdLst>
  <p:sldSz cx="12192000" cy="6858000"/>
  <p:notesSz cx="6858000" cy="9144000"/>
  <p:custDataLst>
    <p:tags r:id="rId4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.VnAvant" panose="020B7200000000000000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.VnAvant" panose="020B7200000000000000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.VnAvant" panose="020B7200000000000000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.VnAvant" panose="020B7200000000000000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.VnAvant" panose="020B7200000000000000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.VnAvant" panose="020B7200000000000000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.VnAvant" panose="020B7200000000000000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.VnAvant" panose="020B7200000000000000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.VnAvant" panose="020B7200000000000000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66FFFF"/>
    <a:srgbClr val="0099FF"/>
    <a:srgbClr val="000000"/>
    <a:srgbClr val="CC3399"/>
    <a:srgbClr val="3366FF"/>
    <a:srgbClr val="3399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7" autoAdjust="0"/>
    <p:restoredTop sz="99877" autoAdjust="0"/>
  </p:normalViewPr>
  <p:slideViewPr>
    <p:cSldViewPr>
      <p:cViewPr varScale="1">
        <p:scale>
          <a:sx n="68" d="100"/>
          <a:sy n="68" d="100"/>
        </p:scale>
        <p:origin x="-102" y="-93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73C78-69E2-44F4-BC7A-DD2D0B86C29F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7B1EE9-6C9C-4E06-837C-15A085B2B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2161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08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10D7F1B-5F81-431E-B764-A3C4EE8E3E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24153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D7F1B-5F81-431E-B764-A3C4EE8E3E19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4650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D7F1B-5F81-431E-B764-A3C4EE8E3E19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4650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D7F1B-5F81-431E-B764-A3C4EE8E3E19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028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2C32EF5-1268-4124-80F3-FDD8BF6DF42B}" type="datetimeFigureOut">
              <a:rPr lang="vi-VN"/>
              <a:pPr>
                <a:defRPr/>
              </a:pPr>
              <a:t>15/12/2021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.VnAvant" pitchFamily="34" charset="0"/>
              </a:defRPr>
            </a:lvl1pPr>
          </a:lstStyle>
          <a:p>
            <a:pPr>
              <a:defRPr/>
            </a:pPr>
            <a:fld id="{0D97C445-ED39-42A4-8302-FE775D032B78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408093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9E17D52-5A8E-4F84-8744-DFB82C2EEFF8}" type="datetimeFigureOut">
              <a:rPr lang="vi-VN"/>
              <a:pPr>
                <a:defRPr/>
              </a:pPr>
              <a:t>15/12/2021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.VnAvant" pitchFamily="34" charset="0"/>
              </a:defRPr>
            </a:lvl1pPr>
          </a:lstStyle>
          <a:p>
            <a:pPr>
              <a:defRPr/>
            </a:pPr>
            <a:fld id="{A1BAF843-300E-495F-A9E9-8481FC3B0207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15206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E6B7C64-42B0-412F-87AE-4CC79C02C6E1}" type="datetimeFigureOut">
              <a:rPr lang="vi-VN"/>
              <a:pPr>
                <a:defRPr/>
              </a:pPr>
              <a:t>15/12/2021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.VnAvant" pitchFamily="34" charset="0"/>
              </a:defRPr>
            </a:lvl1pPr>
          </a:lstStyle>
          <a:p>
            <a:pPr>
              <a:defRPr/>
            </a:pPr>
            <a:fld id="{5F9D69C6-7E36-421B-92B7-44A09D9D3E7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47041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8A322-CEE6-457E-AA1D-0668B5174E55}" type="datetimeFigureOut">
              <a:rPr lang="en-US"/>
              <a:pPr>
                <a:defRPr/>
              </a:pPr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06112-0294-49FB-BE98-B78796312D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4101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80AC1-AF8B-4DA4-B7C7-C55E8F0C26CA}" type="datetimeFigureOut">
              <a:rPr lang="en-US"/>
              <a:pPr>
                <a:defRPr/>
              </a:pPr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43DAB-ED28-4E33-B2E0-F340ADD504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8187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4EC78-6C7C-4E70-910C-91B59A3A3E7E}" type="datetimeFigureOut">
              <a:rPr lang="en-US"/>
              <a:pPr>
                <a:defRPr/>
              </a:pPr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0F764-3ABF-4E94-8B05-2C51F26073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1905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39958-926D-4991-8076-4A55FA6C4D96}" type="datetimeFigureOut">
              <a:rPr lang="en-US"/>
              <a:pPr>
                <a:defRPr/>
              </a:pPr>
              <a:t>15/12/2021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8BCF6-55A9-496D-AF11-4F93425C12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2377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AF66B-9185-44E7-9356-9D01C0D1EEE2}" type="datetimeFigureOut">
              <a:rPr lang="en-US"/>
              <a:pPr>
                <a:defRPr/>
              </a:pPr>
              <a:t>15/12/2021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A305C-9FB3-4D31-A652-CA36074485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9590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1EF25-7A6A-41AA-8B69-CFF8247B8455}" type="datetimeFigureOut">
              <a:rPr lang="en-US"/>
              <a:pPr>
                <a:defRPr/>
              </a:pPr>
              <a:t>15/12/2021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638FA-BEE0-43A2-A9F0-3FABEE9D1E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02339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520FA-4F74-4689-A81B-32ACECBFE848}" type="datetimeFigureOut">
              <a:rPr lang="en-US"/>
              <a:pPr>
                <a:defRPr/>
              </a:pPr>
              <a:t>15/12/2021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EC1EC-61B0-405E-822A-9D9772D028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744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ED83C-1D4C-4B8F-A5CC-9A43440ED245}" type="datetimeFigureOut">
              <a:rPr lang="en-US"/>
              <a:pPr>
                <a:defRPr/>
              </a:pPr>
              <a:t>15/12/2021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E583C-5CF4-412E-B3C9-B75F6AB65C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8204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DD0090F-825B-4EDA-A5A3-32285039A0CA}" type="datetimeFigureOut">
              <a:rPr lang="vi-VN"/>
              <a:pPr>
                <a:defRPr/>
              </a:pPr>
              <a:t>15/12/2021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.VnAvant" pitchFamily="34" charset="0"/>
              </a:defRPr>
            </a:lvl1pPr>
          </a:lstStyle>
          <a:p>
            <a:pPr>
              <a:defRPr/>
            </a:pPr>
            <a:fld id="{72A8A4C2-F7F6-4542-B729-C9DAB3D2C72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768481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B06BF-22B7-4226-ACE1-53C2809C127D}" type="datetimeFigureOut">
              <a:rPr lang="en-US"/>
              <a:pPr>
                <a:defRPr/>
              </a:pPr>
              <a:t>15/12/2021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2F2DE-6A57-4DF7-B0B1-7C289F35DB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86803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CAC7C-E317-4DFB-8A18-1E79B213BEED}" type="datetimeFigureOut">
              <a:rPr lang="en-US"/>
              <a:pPr>
                <a:defRPr/>
              </a:pPr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D324A-2156-41CB-BBA1-794FE31FBA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77228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D1E16-B050-46DD-B5BF-2580916FA01C}" type="datetimeFigureOut">
              <a:rPr lang="en-US"/>
              <a:pPr>
                <a:defRPr/>
              </a:pPr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E4ECD-4FA5-4FF5-AD11-97B386A309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84032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9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190" y="0"/>
            <a:ext cx="48498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139" y="1531938"/>
            <a:ext cx="2436812" cy="231616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5"/>
          <a:srcRect l="26328" r="29610" b="10486"/>
          <a:stretch>
            <a:fillRect/>
          </a:stretch>
        </p:blipFill>
        <p:spPr>
          <a:xfrm>
            <a:off x="5659439" y="4646613"/>
            <a:ext cx="1725612" cy="219075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6"/>
          <a:srcRect t="28418" b="17593"/>
          <a:stretch>
            <a:fillRect/>
          </a:stretch>
        </p:blipFill>
        <p:spPr>
          <a:xfrm>
            <a:off x="5030790" y="0"/>
            <a:ext cx="2130425" cy="153193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3" r="43932"/>
          <a:stretch>
            <a:fillRect/>
          </a:stretch>
        </p:blipFill>
        <p:spPr bwMode="auto">
          <a:xfrm>
            <a:off x="4398963" y="4833938"/>
            <a:ext cx="9144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5014390"/>
      </p:ext>
    </p:extLst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21 0.90301 L 0.02721 0.90301 C 0.02409 0.9 0.02096 0.89699 0.01771 0.89444 C 0.01537 0.89259 0.01289 0.8919 0.01055 0.89028 C 0.00925 0.88912 0.00833 0.88681 0.00703 0.88588 C 0.00078 0.88194 -0.0056 0.87824 -0.01211 0.87546 C -0.01367 0.87477 -0.01523 0.87431 -0.0168 0.87338 C -0.01888 0.87199 -0.02083 0.87037 -0.02279 0.86898 C -0.02396 0.86829 -0.02513 0.86759 -0.0263 0.8669 C -0.0444 0.8456 -0.02591 0.86875 -0.03711 0.85208 C -0.03815 0.85046 -0.03945 0.84931 -0.04062 0.84792 C -0.04232 0.84583 -0.04388 0.84375 -0.04544 0.84143 C -0.04674 0.83958 -0.04766 0.83727 -0.04896 0.83518 C -0.05091 0.83218 -0.05286 0.8294 -0.05495 0.82662 C -0.05612 0.82523 -0.05742 0.82407 -0.05846 0.82245 C -0.06601 0.81042 -0.06562 0.81065 -0.07044 0.79931 C -0.07083 0.79699 -0.07122 0.79491 -0.07161 0.79282 C -0.07239 0.78935 -0.07344 0.78588 -0.07396 0.78218 C -0.07461 0.77824 -0.07474 0.77384 -0.07513 0.76968 C -0.07552 0.76667 -0.07591 0.76389 -0.0763 0.76111 C -0.07604 0.75417 -0.07461 0.72292 -0.07396 0.71458 C -0.07318 0.70486 -0.07135 0.70162 -0.06927 0.6912 C -0.06862 0.68866 -0.06862 0.68565 -0.06797 0.68287 C -0.06706 0.67778 -0.06549 0.67315 -0.06445 0.66806 C -0.06393 0.66528 -0.0638 0.66227 -0.06328 0.65949 C -0.06211 0.65324 -0.06094 0.64676 -0.05963 0.64051 L -0.05729 0.62778 C -0.0569 0.62569 -0.05638 0.62361 -0.05612 0.62153 C -0.05586 0.61944 -0.05456 0.60926 -0.05377 0.60671 C -0.05234 0.60231 -0.05052 0.59815 -0.04896 0.59398 L -0.04661 0.58773 C -0.04427 0.57546 -0.047 0.58681 -0.0418 0.575 C -0.03437 0.55787 -0.04036 0.5662 -0.03346 0.5581 C -0.0319 0.5537 -0.03099 0.54838 -0.02877 0.54537 C -0.02708 0.54329 -0.02552 0.54097 -0.02396 0.53889 C -0.02018 0.53403 -0.01823 0.5331 -0.01445 0.52616 C -0.01341 0.52454 -0.01315 0.52153 -0.01211 0.51991 C -0.00703 0.51204 -0.00625 0.51227 -0.0013 0.50926 C 0.00026 0.50718 0.00208 0.50556 0.00339 0.50301 C 0.00443 0.50116 0.00469 0.49838 0.00586 0.49653 C 0.00794 0.49329 0.01055 0.49074 0.01289 0.48819 C 0.01445 0.48657 0.01615 0.48542 0.01771 0.48403 C 0.02344 0.47824 0.02891 0.4713 0.03438 0.46481 C 0.03555 0.46343 0.03685 0.46227 0.03802 0.46065 C 0.04232 0.45509 0.04727 0.45046 0.05104 0.44375 L 0.06172 0.42477 C 0.06341 0.42176 0.06537 0.41944 0.06654 0.4162 C 0.06966 0.40787 0.06771 0.41134 0.07253 0.40556 C 0.0763 0.38518 0.07018 0.4169 0.07604 0.39074 C 0.08034 0.37199 0.0763 0.38403 0.08086 0.37176 C 0.08386 0.33449 0.08294 0.35231 0.08086 0.28287 C 0.08073 0.28079 0.08008 0.2787 0.07969 0.27662 C 0.0793 0.27245 0.07878 0.26806 0.07852 0.26389 C 0.07761 0.25255 0.07813 0.24074 0.07604 0.23009 C 0.07565 0.22801 0.07513 0.22593 0.07487 0.22361 C 0.07279 0.20648 0.07539 0.21574 0.07136 0.20463 C 0.07096 0.20185 0.07005 0.1912 0.06888 0.18773 C 0.06797 0.18472 0.06654 0.18218 0.06537 0.17917 C 0.06315 0.16366 0.0655 0.17778 0.06172 0.16227 C 0.06133 0.16018 0.0612 0.15787 0.06055 0.15602 C 0.05925 0.15162 0.05716 0.14768 0.05586 0.14329 C 0.05521 0.14143 0.05521 0.13889 0.05469 0.13704 C 0.05365 0.13333 0.05208 0.13009 0.05104 0.12639 C 0.05052 0.12431 0.05039 0.12199 0.04987 0.11991 C 0.04922 0.11782 0.04818 0.11597 0.04753 0.11366 C 0.04297 0.09745 0.0513 0.11921 0.04271 0.09884 C 0.04037 0.08634 0.0431 0.09861 0.03802 0.08403 C 0.03698 0.08125 0.03646 0.07824 0.03555 0.07546 C 0.03464 0.07245 0.03125 0.0625 0.02969 0.05856 C 0.01524 0.02477 0.03229 0.06528 0.02136 0.04167 C 0.02031 0.03981 0.01992 0.03727 0.01888 0.03542 C 0.01745 0.03287 0.01563 0.03125 0.01419 0.02893 C 0.01289 0.02708 0.01185 0.02454 0.01055 0.02268 C 0.00951 0.02106 0.00807 0.02014 0.00703 0.01852 C 0.00573 0.01643 0.00482 0.01366 0.00339 0.01204 C 0.00234 0.01088 0.00104 0.01065 -0.00013 0.00995 C -0.00156 0.00208 -0.00026 0.00463 -0.00377 0.00162 L -0.00247 0.00162 " pathEditMode="relative" ptsTypes="AAAAAAAAAAAAAAAAAAAAAAAAAAAAAAAAAAAAAAAAAAAAAAAAAAAAAAAAAAAAAAAAAAAAAAAAAAAAAA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9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191" y="0"/>
            <a:ext cx="48498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139" y="1531938"/>
            <a:ext cx="2436812" cy="231616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5"/>
          <a:srcRect l="26328" r="29610" b="10486"/>
          <a:stretch>
            <a:fillRect/>
          </a:stretch>
        </p:blipFill>
        <p:spPr>
          <a:xfrm>
            <a:off x="5659439" y="4646613"/>
            <a:ext cx="1725612" cy="219075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6"/>
          <a:srcRect t="28418" b="17593"/>
          <a:stretch>
            <a:fillRect/>
          </a:stretch>
        </p:blipFill>
        <p:spPr>
          <a:xfrm>
            <a:off x="5030795" y="0"/>
            <a:ext cx="2130425" cy="153193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3" r="43932"/>
          <a:stretch>
            <a:fillRect/>
          </a:stretch>
        </p:blipFill>
        <p:spPr bwMode="auto">
          <a:xfrm>
            <a:off x="4398963" y="4833938"/>
            <a:ext cx="9144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7710327"/>
      </p:ext>
    </p:extLst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21 0.90301 L 0.02721 0.90301 C 0.02409 0.9 0.02096 0.89699 0.01771 0.89444 C 0.01537 0.89259 0.01289 0.8919 0.01055 0.89028 C 0.00925 0.88912 0.00833 0.88681 0.00703 0.88588 C 0.00078 0.88194 -0.0056 0.87824 -0.01211 0.87546 C -0.01367 0.87477 -0.01523 0.87431 -0.0168 0.87338 C -0.01888 0.87199 -0.02083 0.87037 -0.02279 0.86898 C -0.02396 0.86829 -0.02513 0.86759 -0.0263 0.8669 C -0.0444 0.8456 -0.02591 0.86875 -0.03711 0.85208 C -0.03815 0.85046 -0.03945 0.84931 -0.04062 0.84792 C -0.04232 0.84583 -0.04388 0.84375 -0.04544 0.84143 C -0.04674 0.83958 -0.04766 0.83727 -0.04896 0.83518 C -0.05091 0.83218 -0.05286 0.8294 -0.05495 0.82662 C -0.05612 0.82523 -0.05742 0.82407 -0.05846 0.82245 C -0.06601 0.81042 -0.06562 0.81065 -0.07044 0.79931 C -0.07083 0.79699 -0.07122 0.79491 -0.07161 0.79282 C -0.07239 0.78935 -0.07344 0.78588 -0.07396 0.78218 C -0.07461 0.77824 -0.07474 0.77384 -0.07513 0.76968 C -0.07552 0.76667 -0.07591 0.76389 -0.0763 0.76111 C -0.07604 0.75417 -0.07461 0.72292 -0.07396 0.71458 C -0.07318 0.70486 -0.07135 0.70162 -0.06927 0.6912 C -0.06862 0.68866 -0.06862 0.68565 -0.06797 0.68287 C -0.06706 0.67778 -0.06549 0.67315 -0.06445 0.66806 C -0.06393 0.66528 -0.0638 0.66227 -0.06328 0.65949 C -0.06211 0.65324 -0.06094 0.64676 -0.05963 0.64051 L -0.05729 0.62778 C -0.0569 0.62569 -0.05638 0.62361 -0.05612 0.62153 C -0.05586 0.61944 -0.05456 0.60926 -0.05377 0.60671 C -0.05234 0.60231 -0.05052 0.59815 -0.04896 0.59398 L -0.04661 0.58773 C -0.04427 0.57546 -0.047 0.58681 -0.0418 0.575 C -0.03437 0.55787 -0.04036 0.5662 -0.03346 0.5581 C -0.0319 0.5537 -0.03099 0.54838 -0.02877 0.54537 C -0.02708 0.54329 -0.02552 0.54097 -0.02396 0.53889 C -0.02018 0.53403 -0.01823 0.5331 -0.01445 0.52616 C -0.01341 0.52454 -0.01315 0.52153 -0.01211 0.51991 C -0.00703 0.51204 -0.00625 0.51227 -0.0013 0.50926 C 0.00026 0.50718 0.00208 0.50556 0.00339 0.50301 C 0.00443 0.50116 0.00469 0.49838 0.00586 0.49653 C 0.00794 0.49329 0.01055 0.49074 0.01289 0.48819 C 0.01445 0.48657 0.01615 0.48542 0.01771 0.48403 C 0.02344 0.47824 0.02891 0.4713 0.03438 0.46481 C 0.03555 0.46343 0.03685 0.46227 0.03802 0.46065 C 0.04232 0.45509 0.04727 0.45046 0.05104 0.44375 L 0.06172 0.42477 C 0.06341 0.42176 0.06537 0.41944 0.06654 0.4162 C 0.06966 0.40787 0.06771 0.41134 0.07253 0.40556 C 0.0763 0.38518 0.07018 0.4169 0.07604 0.39074 C 0.08034 0.37199 0.0763 0.38403 0.08086 0.37176 C 0.08386 0.33449 0.08294 0.35231 0.08086 0.28287 C 0.08073 0.28079 0.08008 0.2787 0.07969 0.27662 C 0.0793 0.27245 0.07878 0.26806 0.07852 0.26389 C 0.07761 0.25255 0.07813 0.24074 0.07604 0.23009 C 0.07565 0.22801 0.07513 0.22593 0.07487 0.22361 C 0.07279 0.20648 0.07539 0.21574 0.07136 0.20463 C 0.07096 0.20185 0.07005 0.1912 0.06888 0.18773 C 0.06797 0.18472 0.06654 0.18218 0.06537 0.17917 C 0.06315 0.16366 0.0655 0.17778 0.06172 0.16227 C 0.06133 0.16018 0.0612 0.15787 0.06055 0.15602 C 0.05925 0.15162 0.05716 0.14768 0.05586 0.14329 C 0.05521 0.14143 0.05521 0.13889 0.05469 0.13704 C 0.05365 0.13333 0.05208 0.13009 0.05104 0.12639 C 0.05052 0.12431 0.05039 0.12199 0.04987 0.11991 C 0.04922 0.11782 0.04818 0.11597 0.04753 0.11366 C 0.04297 0.09745 0.0513 0.11921 0.04271 0.09884 C 0.04037 0.08634 0.0431 0.09861 0.03802 0.08403 C 0.03698 0.08125 0.03646 0.07824 0.03555 0.07546 C 0.03464 0.07245 0.03125 0.0625 0.02969 0.05856 C 0.01524 0.02477 0.03229 0.06528 0.02136 0.04167 C 0.02031 0.03981 0.01992 0.03727 0.01888 0.03542 C 0.01745 0.03287 0.01563 0.03125 0.01419 0.02893 C 0.01289 0.02708 0.01185 0.02454 0.01055 0.02268 C 0.00951 0.02106 0.00807 0.02014 0.00703 0.01852 C 0.00573 0.01643 0.00482 0.01366 0.00339 0.01204 C 0.00234 0.01088 0.00104 0.01065 -0.00013 0.00995 C -0.00156 0.00208 -0.00026 0.00463 -0.00377 0.00162 L -0.00247 0.00162 " pathEditMode="relative" ptsTypes="AAAAAAAAAAAAAAAAAAAAAAAAAAAAAAAAAAAAAAAAAAAAAAAAAAAAAAAAAAAAAAAAAAAAAAAAAAAAAA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1E0184B-3EC4-415A-8661-D1CC33E821D8}" type="datetimeFigureOut">
              <a:rPr lang="vi-VN"/>
              <a:pPr>
                <a:defRPr/>
              </a:pPr>
              <a:t>15/12/2021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.VnAvant" pitchFamily="34" charset="0"/>
              </a:defRPr>
            </a:lvl1pPr>
          </a:lstStyle>
          <a:p>
            <a:pPr>
              <a:defRPr/>
            </a:pPr>
            <a:fld id="{4F0DF27F-4588-4AD9-9890-1A9D4AA0CE8E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655549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47C8A05-8701-4320-B619-B1ED457F6B0A}" type="datetimeFigureOut">
              <a:rPr lang="vi-VN"/>
              <a:pPr>
                <a:defRPr/>
              </a:pPr>
              <a:t>15/12/2021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.VnAvant" pitchFamily="34" charset="0"/>
              </a:defRPr>
            </a:lvl1pPr>
          </a:lstStyle>
          <a:p>
            <a:pPr>
              <a:defRPr/>
            </a:pPr>
            <a:fld id="{0BDC0D4E-3A8D-481F-9F9C-8917394B425C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654654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82B7BAB-2C6F-41B8-8977-2D0FB2B5B194}" type="datetimeFigureOut">
              <a:rPr lang="vi-VN"/>
              <a:pPr>
                <a:defRPr/>
              </a:pPr>
              <a:t>15/12/2021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.VnAvant" pitchFamily="34" charset="0"/>
              </a:defRPr>
            </a:lvl1pPr>
          </a:lstStyle>
          <a:p>
            <a:pPr>
              <a:defRPr/>
            </a:pPr>
            <a:fld id="{A31433C6-2ECE-48F1-B43D-4171AF235DAC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9183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5F60E73-3001-41CD-8EFA-41F9256BCCB8}" type="datetimeFigureOut">
              <a:rPr lang="vi-VN"/>
              <a:pPr>
                <a:defRPr/>
              </a:pPr>
              <a:t>15/12/2021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.VnAvant" pitchFamily="34" charset="0"/>
              </a:defRPr>
            </a:lvl1pPr>
          </a:lstStyle>
          <a:p>
            <a:pPr>
              <a:defRPr/>
            </a:pPr>
            <a:fld id="{EA3505EC-DA62-4FEF-8E8B-FBF0C9140F13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720075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B2C52A9-8E73-4893-8C81-2A5330FE0D07}" type="datetimeFigureOut">
              <a:rPr lang="vi-VN"/>
              <a:pPr>
                <a:defRPr/>
              </a:pPr>
              <a:t>15/12/2021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.VnAvant" pitchFamily="34" charset="0"/>
              </a:defRPr>
            </a:lvl1pPr>
          </a:lstStyle>
          <a:p>
            <a:pPr>
              <a:defRPr/>
            </a:pPr>
            <a:fld id="{B45A3742-13D4-4D23-9E14-F2F29FB5547E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07761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2B988D0-F4E6-4C6D-93FC-A74A70AB5F8A}" type="datetimeFigureOut">
              <a:rPr lang="vi-VN"/>
              <a:pPr>
                <a:defRPr/>
              </a:pPr>
              <a:t>15/12/2021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.VnAvant" pitchFamily="34" charset="0"/>
              </a:defRPr>
            </a:lvl1pPr>
          </a:lstStyle>
          <a:p>
            <a:pPr>
              <a:defRPr/>
            </a:pPr>
            <a:fld id="{41EB1E60-0C1B-4E28-AB42-42C53FFD2784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71360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209864A-DC63-45B1-A6EB-79BF59A20D10}" type="datetimeFigureOut">
              <a:rPr lang="vi-VN"/>
              <a:pPr>
                <a:defRPr/>
              </a:pPr>
              <a:t>15/12/2021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.VnAvant" pitchFamily="34" charset="0"/>
              </a:defRPr>
            </a:lvl1pPr>
          </a:lstStyle>
          <a:p>
            <a:pPr>
              <a:defRPr/>
            </a:pPr>
            <a:fld id="{C06183EA-656D-45DB-863A-F51D9E553BE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891981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AFD0A2FB-15C1-4105-8596-53258AF0338A}" type="datetimeFigureOut">
              <a:rPr lang="vi-VN"/>
              <a:pPr>
                <a:defRPr/>
              </a:pPr>
              <a:t>15/12/2021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FFF3CE0-E838-4F03-ADD3-6205BD31AF5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08" r:id="rId1"/>
    <p:sldLayoutId id="2147484909" r:id="rId2"/>
    <p:sldLayoutId id="2147484910" r:id="rId3"/>
    <p:sldLayoutId id="2147484911" r:id="rId4"/>
    <p:sldLayoutId id="2147484912" r:id="rId5"/>
    <p:sldLayoutId id="2147484913" r:id="rId6"/>
    <p:sldLayoutId id="2147484914" r:id="rId7"/>
    <p:sldLayoutId id="2147484915" r:id="rId8"/>
    <p:sldLayoutId id="2147484916" r:id="rId9"/>
    <p:sldLayoutId id="2147484917" r:id="rId10"/>
    <p:sldLayoutId id="21474849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ED6F377-8CD8-45BD-B186-53A13097F5A6}" type="datetimeFigureOut">
              <a:rPr lang="en-US"/>
              <a:pPr>
                <a:defRPr/>
              </a:pPr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077EFB1-1EE0-49F7-99C9-7602B8C8FB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86" r:id="rId1"/>
    <p:sldLayoutId id="2147484887" r:id="rId2"/>
    <p:sldLayoutId id="2147484888" r:id="rId3"/>
    <p:sldLayoutId id="2147484889" r:id="rId4"/>
    <p:sldLayoutId id="2147484890" r:id="rId5"/>
    <p:sldLayoutId id="2147484891" r:id="rId6"/>
    <p:sldLayoutId id="2147484892" r:id="rId7"/>
    <p:sldLayoutId id="2147484893" r:id="rId8"/>
    <p:sldLayoutId id="2147484894" r:id="rId9"/>
    <p:sldLayoutId id="2147484895" r:id="rId10"/>
    <p:sldLayoutId id="2147484896" r:id="rId11"/>
    <p:sldLayoutId id="2147485012" r:id="rId12"/>
    <p:sldLayoutId id="2147484953" r:id="rId13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hyperlink" Target="https://www.youtube.com/channel/UC4KJdxTA14SyBEAm7x2c09w?sub_confirmation=1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hyperlink" Target="https://www.youtube.com/channel/UC4KJdxTA14SyBEAm7x2c09w?sub_confirmation=1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hyperlink" Target="https://www.youtube.com/channel/UC4KJdxTA14SyBEAm7x2c09w?sub_confirmation=1" TargetMode="Externa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hyperlink" Target="https://www.youtube.com/channel/UC4KJdxTA14SyBEAm7x2c09w?sub_confirmation=1" TargetMode="Externa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9.png"/><Relationship Id="rId2" Type="http://schemas.openxmlformats.org/officeDocument/2006/relationships/video" Target="../media/media2.webm"/><Relationship Id="rId1" Type="http://schemas.microsoft.com/office/2007/relationships/media" Target="../media/media2.webm"/><Relationship Id="rId6" Type="http://schemas.openxmlformats.org/officeDocument/2006/relationships/image" Target="../media/image12.png"/><Relationship Id="rId5" Type="http://schemas.openxmlformats.org/officeDocument/2006/relationships/hyperlink" Target="https://www.youtube.com/channel/UC4KJdxTA14SyBEAm7x2c09w?sub_confirmation=1" TargetMode="Externa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hyperlink" Target="https://www.youtube.com/channel/UC4KJdxTA14SyBEAm7x2c09w?sub_confirmation=1" TargetMode="Externa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2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hyperlink" Target="https://www.youtube.com/channel/UC4KJdxTA14SyBEAm7x2c09w?sub_confirmation=1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2.pn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12.png"/><Relationship Id="rId5" Type="http://schemas.openxmlformats.org/officeDocument/2006/relationships/hyperlink" Target="https://www.youtube.com/channel/UC4KJdxTA14SyBEAm7x2c09w?sub_confirmation=1" TargetMode="Externa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s://www.youtube.com/channel/UC4KJdxTA14SyBEAm7x2c09w?sub_confirmation=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" y="11289"/>
            <a:ext cx="12192000" cy="684671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838200"/>
            <a:ext cx="9677400" cy="3124200"/>
          </a:xfrm>
        </p:spPr>
        <p:txBody>
          <a:bodyPr rtlCol="0">
            <a:normAutofit fontScale="92500" lnSpcReduction="10000"/>
          </a:bodyPr>
          <a:lstStyle/>
          <a:p>
            <a:pPr marL="0" indent="0" algn="ctr" fontAlgn="auto">
              <a:spcAft>
                <a:spcPts val="0"/>
              </a:spcAft>
              <a:buFont typeface="Wingdings 3" charset="2"/>
              <a:buNone/>
              <a:defRPr/>
            </a:pP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sz="44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 LỚP 1</a:t>
            </a:r>
          </a:p>
          <a:p>
            <a:pPr marL="0" indent="0" algn="ctr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sz="48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14</a:t>
            </a:r>
          </a:p>
          <a:p>
            <a:pPr marL="0" indent="0" algn="ctr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sz="48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LỚP EM</a:t>
            </a:r>
          </a:p>
          <a:p>
            <a:pPr marL="0" indent="0" algn="ctr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sz="48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2, 3 VẦN: </a:t>
            </a:r>
            <a:r>
              <a:rPr lang="en-US" sz="5200" b="1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ep, </a:t>
            </a:r>
            <a:r>
              <a:rPr lang="en-US" sz="5200" b="1" dirty="0" err="1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eâp</a:t>
            </a:r>
            <a:r>
              <a:rPr lang="en-US" sz="5200" b="1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, op, </a:t>
            </a:r>
            <a:r>
              <a:rPr lang="en-US" sz="5200" b="1" dirty="0" err="1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oâp</a:t>
            </a:r>
            <a:r>
              <a:rPr lang="en-US" sz="5200" b="1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, </a:t>
            </a:r>
            <a:r>
              <a:rPr lang="en-US" sz="5200" b="1" dirty="0" err="1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ôp</a:t>
            </a:r>
            <a:endParaRPr lang="en-US" sz="5200" b="1" dirty="0">
              <a:solidFill>
                <a:schemeClr val="bg1"/>
              </a:solidFill>
              <a:latin typeface="VNI-Avo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93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5819994" y="76200"/>
            <a:ext cx="5802892" cy="1608638"/>
          </a:xfrm>
          <a:prstGeom prst="rect">
            <a:avLst/>
          </a:prstGeom>
          <a:solidFill>
            <a:srgbClr val="66FFFF"/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583257" y="1732886"/>
            <a:ext cx="3039629" cy="1710179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/>
            </a:solidFill>
          </a:ln>
        </p:spPr>
        <p:txBody>
          <a:bodyPr vert="horz" lIns="91294" tIns="45647" rIns="91294" bIns="45647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en-US" sz="28700" b="1" dirty="0">
              <a:ln w="38100">
                <a:solidFill>
                  <a:srgbClr val="0000FF"/>
                </a:solidFill>
              </a:ln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819993" y="3502265"/>
            <a:ext cx="5802893" cy="1825655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/>
            </a:solidFill>
          </a:ln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defRPr/>
            </a:pPr>
            <a:endParaRPr lang="en-US" sz="11500" b="1" dirty="0">
              <a:solidFill>
                <a:srgbClr val="FF0000"/>
              </a:solidFill>
              <a:latin typeface="VNI-Avo" pitchFamily="2" charset="0"/>
              <a:cs typeface="Times New Roman" pitchFamily="18" charset="0"/>
            </a:endParaRPr>
          </a:p>
        </p:txBody>
      </p:sp>
      <p:pic>
        <p:nvPicPr>
          <p:cNvPr id="14" name="Picture 13">
            <a:hlinkClick r:id="rId2"/>
            <a:extLst>
              <a:ext uri="{FF2B5EF4-FFF2-40B4-BE49-F238E27FC236}">
                <a16:creationId xmlns:a16="http://schemas.microsoft.com/office/drawing/2014/main" xmlns="" id="{94EBCBD9-5A5E-48BC-A1BC-D808A8788D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113371"/>
            <a:ext cx="1052392" cy="976287"/>
          </a:xfrm>
          <a:prstGeom prst="rect">
            <a:avLst/>
          </a:prstGeom>
        </p:spPr>
      </p:pic>
      <p:sp>
        <p:nvSpPr>
          <p:cNvPr id="2" name="AutoShape 2" descr="Diễn đàn rao vặt hati - rao vặt f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199517" y="5086071"/>
            <a:ext cx="7086600" cy="1814233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defRPr/>
            </a:pPr>
            <a:r>
              <a:rPr lang="en-US" sz="8000" b="1" dirty="0" err="1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hoïp</a:t>
            </a:r>
            <a:r>
              <a:rPr lang="en-US" sz="8000" b="1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toå</a:t>
            </a:r>
            <a:endParaRPr lang="en-US" sz="8000" b="1" dirty="0">
              <a:solidFill>
                <a:prstClr val="black"/>
              </a:solidFill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53237" y="-122087"/>
            <a:ext cx="29341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VNI-Avo" pitchFamily="2" charset="0"/>
              </a:rPr>
              <a:t>op</a:t>
            </a:r>
            <a:endParaRPr lang="en-US" sz="9600" dirty="0">
              <a:latin typeface="VNI-Avo" pitchFamily="2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819995" y="1729425"/>
            <a:ext cx="2763262" cy="1713640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/>
            </a:solidFill>
          </a:ln>
        </p:spPr>
        <p:txBody>
          <a:bodyPr vert="horz" lIns="91294" tIns="45647" rIns="91294" bIns="45647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en-US" sz="28700" b="1" dirty="0">
              <a:ln w="38100">
                <a:solidFill>
                  <a:srgbClr val="0000FF"/>
                </a:solidFill>
              </a:ln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12144" y="1840142"/>
            <a:ext cx="25306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VNI-Avo" pitchFamily="2" charset="0"/>
              </a:rPr>
              <a:t>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08005" y="1840142"/>
            <a:ext cx="2609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VNI-Avo" pitchFamily="2" charset="0"/>
              </a:rPr>
              <a:t>op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11506" y="3516411"/>
            <a:ext cx="4876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latin typeface="VNI-Avo" pitchFamily="2" charset="0"/>
              </a:rPr>
              <a:t>h</a:t>
            </a:r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</a:rPr>
              <a:t>oïp</a:t>
            </a:r>
            <a:endParaRPr lang="en-US" sz="9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5" y="1447573"/>
            <a:ext cx="5178424" cy="4038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80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2" grpId="0"/>
      <p:bldP spid="3" grpId="0"/>
      <p:bldP spid="16" grpId="0" animBg="1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0"/>
          <p:cNvSpPr txBox="1">
            <a:spLocks noChangeArrowheads="1"/>
          </p:cNvSpPr>
          <p:nvPr/>
        </p:nvSpPr>
        <p:spPr bwMode="auto">
          <a:xfrm>
            <a:off x="2444749" y="241300"/>
            <a:ext cx="7467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2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5" name="Oval 4"/>
          <p:cNvSpPr/>
          <p:nvPr/>
        </p:nvSpPr>
        <p:spPr>
          <a:xfrm>
            <a:off x="2895600" y="2285999"/>
            <a:ext cx="6172200" cy="306993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166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oâp</a:t>
            </a:r>
            <a:endParaRPr lang="en-US" altLang="en-US" sz="166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pic>
        <p:nvPicPr>
          <p:cNvPr id="6" name="Picture 7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2400"/>
            <a:ext cx="1142999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2" y="1309688"/>
            <a:ext cx="8032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337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33" y="931178"/>
            <a:ext cx="5087688" cy="4396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5819994" y="76200"/>
            <a:ext cx="5868340" cy="1608638"/>
          </a:xfrm>
          <a:prstGeom prst="rect">
            <a:avLst/>
          </a:prstGeom>
          <a:solidFill>
            <a:srgbClr val="66FFFF"/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483221" y="1732886"/>
            <a:ext cx="3205112" cy="171017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  <p:txBody>
          <a:bodyPr vert="horz" lIns="91294" tIns="45647" rIns="91294" bIns="45647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en-US" sz="28700" b="1" dirty="0">
              <a:ln w="38100">
                <a:solidFill>
                  <a:srgbClr val="0000FF"/>
                </a:solidFill>
              </a:ln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819993" y="3502265"/>
            <a:ext cx="5868340" cy="18256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defRPr/>
            </a:pPr>
            <a:endParaRPr lang="en-US" sz="11500" b="1" dirty="0">
              <a:solidFill>
                <a:srgbClr val="FF0000"/>
              </a:solidFill>
              <a:latin typeface="VNI-Avo" pitchFamily="2" charset="0"/>
              <a:cs typeface="Times New Roman" pitchFamily="18" charset="0"/>
            </a:endParaRPr>
          </a:p>
        </p:txBody>
      </p:sp>
      <p:pic>
        <p:nvPicPr>
          <p:cNvPr id="14" name="Picture 13">
            <a:hlinkClick r:id="rId3"/>
            <a:extLst>
              <a:ext uri="{FF2B5EF4-FFF2-40B4-BE49-F238E27FC236}">
                <a16:creationId xmlns:a16="http://schemas.microsoft.com/office/drawing/2014/main" xmlns="" id="{94EBCBD9-5A5E-48BC-A1BC-D808A8788D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113371"/>
            <a:ext cx="1052392" cy="976287"/>
          </a:xfrm>
          <a:prstGeom prst="rect">
            <a:avLst/>
          </a:prstGeom>
        </p:spPr>
      </p:pic>
      <p:sp>
        <p:nvSpPr>
          <p:cNvPr id="2" name="AutoShape 2" descr="Diễn đàn rao vặt hati - rao vặt f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120470" y="4876800"/>
            <a:ext cx="7086600" cy="1814233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defRPr/>
            </a:pPr>
            <a:r>
              <a:rPr lang="en-US" sz="7200" b="1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noäp baøi</a:t>
            </a:r>
            <a:endParaRPr lang="en-US" sz="7200" b="1" dirty="0">
              <a:solidFill>
                <a:prstClr val="black"/>
              </a:solidFill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68034" y="7937"/>
            <a:ext cx="29341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</a:rPr>
              <a:t>oâp</a:t>
            </a:r>
            <a:endParaRPr lang="en-US" sz="9600" dirty="0">
              <a:latin typeface="VNI-Avo" pitchFamily="2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819995" y="1729425"/>
            <a:ext cx="2657800" cy="17136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  <p:txBody>
          <a:bodyPr vert="horz" lIns="91294" tIns="45647" rIns="91294" bIns="45647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en-US" sz="28700" b="1" dirty="0">
              <a:ln w="38100">
                <a:solidFill>
                  <a:srgbClr val="0000FF"/>
                </a:solidFill>
              </a:ln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89613" y="1729425"/>
            <a:ext cx="25306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VNI-Avo" pitchFamily="2" charset="0"/>
              </a:rPr>
              <a:t>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67377" y="1744038"/>
            <a:ext cx="2609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</a:rPr>
              <a:t>oâp</a:t>
            </a:r>
            <a:endParaRPr lang="en-US" sz="9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15763" y="3526110"/>
            <a:ext cx="4876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latin typeface="VNI-Avo" pitchFamily="2" charset="0"/>
              </a:rPr>
              <a:t>n</a:t>
            </a:r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</a:rPr>
              <a:t>oäp</a:t>
            </a:r>
            <a:endParaRPr lang="en-US" sz="96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37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2" grpId="0"/>
      <p:bldP spid="3" grpId="0"/>
      <p:bldP spid="16" grpId="0" animBg="1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0"/>
          <p:cNvSpPr txBox="1">
            <a:spLocks noChangeArrowheads="1"/>
          </p:cNvSpPr>
          <p:nvPr/>
        </p:nvSpPr>
        <p:spPr bwMode="auto">
          <a:xfrm>
            <a:off x="2444749" y="241300"/>
            <a:ext cx="7467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2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5" name="Oval 4"/>
          <p:cNvSpPr/>
          <p:nvPr/>
        </p:nvSpPr>
        <p:spPr>
          <a:xfrm>
            <a:off x="2971800" y="1904999"/>
            <a:ext cx="5715000" cy="248855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 err="1">
                <a:solidFill>
                  <a:srgbClr val="FF0000"/>
                </a:solidFill>
                <a:latin typeface="VNI-Avo" pitchFamily="2" charset="0"/>
              </a:rPr>
              <a:t>ôp</a:t>
            </a:r>
            <a:endParaRPr lang="en-US" sz="1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6" name="Picture 7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2400"/>
            <a:ext cx="1142999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2" y="1309688"/>
            <a:ext cx="8032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325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1505" y="716879"/>
            <a:ext cx="4876800" cy="5010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5819994" y="76200"/>
            <a:ext cx="5868340" cy="1608638"/>
          </a:xfrm>
          <a:prstGeom prst="rect">
            <a:avLst/>
          </a:prstGeom>
          <a:solidFill>
            <a:srgbClr val="66FFFF"/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716205" y="1725605"/>
            <a:ext cx="2972128" cy="171017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  <p:txBody>
          <a:bodyPr vert="horz" lIns="91294" tIns="45647" rIns="91294" bIns="45647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en-US" sz="28700" b="1" dirty="0">
              <a:ln w="38100">
                <a:solidFill>
                  <a:srgbClr val="0000FF"/>
                </a:solidFill>
              </a:ln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819993" y="3502265"/>
            <a:ext cx="5868340" cy="18256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defRPr/>
            </a:pPr>
            <a:endParaRPr lang="en-US" sz="11500" b="1" dirty="0">
              <a:solidFill>
                <a:srgbClr val="FF0000"/>
              </a:solidFill>
              <a:latin typeface="VNI-Avo" pitchFamily="2" charset="0"/>
              <a:cs typeface="Times New Roman" pitchFamily="18" charset="0"/>
            </a:endParaRPr>
          </a:p>
        </p:txBody>
      </p:sp>
      <p:pic>
        <p:nvPicPr>
          <p:cNvPr id="14" name="Picture 13">
            <a:hlinkClick r:id="rId3"/>
            <a:extLst>
              <a:ext uri="{FF2B5EF4-FFF2-40B4-BE49-F238E27FC236}">
                <a16:creationId xmlns:a16="http://schemas.microsoft.com/office/drawing/2014/main" xmlns="" id="{94EBCBD9-5A5E-48BC-A1BC-D808A8788D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113371"/>
            <a:ext cx="1052392" cy="976287"/>
          </a:xfrm>
          <a:prstGeom prst="rect">
            <a:avLst/>
          </a:prstGeom>
        </p:spPr>
      </p:pic>
      <p:sp>
        <p:nvSpPr>
          <p:cNvPr id="2" name="AutoShape 2" descr="Diễn đàn rao vặt hati - rao vặt f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819993" y="4953000"/>
            <a:ext cx="5868340" cy="1905000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defRPr/>
            </a:pPr>
            <a:r>
              <a:rPr lang="en-US" sz="7200" b="1" dirty="0" err="1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lôùp</a:t>
            </a:r>
            <a:r>
              <a:rPr lang="en-US" sz="7200" b="1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hoïc</a:t>
            </a:r>
            <a:endParaRPr lang="en-US" sz="7200" b="1" dirty="0">
              <a:solidFill>
                <a:prstClr val="black"/>
              </a:solidFill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26656" y="-1341"/>
            <a:ext cx="29341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</a:rPr>
              <a:t>ôp</a:t>
            </a:r>
            <a:endParaRPr lang="en-US" sz="9600" dirty="0">
              <a:latin typeface="VNI-Avo" pitchFamily="2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819995" y="1718792"/>
            <a:ext cx="2881876" cy="17136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  <p:txBody>
          <a:bodyPr vert="horz" lIns="91294" tIns="45647" rIns="91294" bIns="45647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en-US" sz="28700" b="1" dirty="0">
              <a:ln w="38100">
                <a:solidFill>
                  <a:srgbClr val="0000FF"/>
                </a:solidFill>
              </a:ln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97779" y="1795864"/>
            <a:ext cx="25306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VNI-Avo" pitchFamily="2" charset="0"/>
              </a:rPr>
              <a:t>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2754" y="1738960"/>
            <a:ext cx="2609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</a:rPr>
              <a:t>ôp</a:t>
            </a:r>
            <a:endParaRPr lang="en-US" sz="9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13045" y="3566029"/>
            <a:ext cx="4876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latin typeface="VNI-Avo" pitchFamily="2" charset="0"/>
              </a:rPr>
              <a:t>l</a:t>
            </a:r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</a:rPr>
              <a:t>ôùp</a:t>
            </a:r>
            <a:endParaRPr lang="en-US" sz="96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30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2" grpId="0"/>
      <p:bldP spid="3" grpId="0"/>
      <p:bldP spid="16" grpId="0" animBg="1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1474382" y="5277845"/>
            <a:ext cx="4038601" cy="11460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defRPr/>
            </a:pPr>
            <a:r>
              <a:rPr lang="en-US" sz="6000" b="1" dirty="0" err="1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taäp</a:t>
            </a:r>
            <a:r>
              <a:rPr lang="en-US" sz="6000" b="1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cheùp</a:t>
            </a:r>
            <a:endParaRPr lang="en-US" sz="6000" b="1" dirty="0">
              <a:solidFill>
                <a:prstClr val="black"/>
              </a:solidFill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73731" name="Rectangle 6"/>
          <p:cNvSpPr>
            <a:spLocks noChangeArrowheads="1"/>
          </p:cNvSpPr>
          <p:nvPr/>
        </p:nvSpPr>
        <p:spPr bwMode="auto">
          <a:xfrm>
            <a:off x="1515527" y="2353850"/>
            <a:ext cx="2115786" cy="1323439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8000" b="1" dirty="0">
                <a:latin typeface="VNI-Avo" pitchFamily="2" charset="0"/>
              </a:rPr>
              <a:t> </a:t>
            </a:r>
            <a:r>
              <a:rPr lang="en-US" altLang="en-US" sz="7200" b="1" dirty="0" err="1">
                <a:latin typeface="VNI-Avo" pitchFamily="2" charset="0"/>
              </a:rPr>
              <a:t>ch</a:t>
            </a:r>
            <a:endParaRPr lang="vi-VN" altLang="en-US" sz="7200" b="1" dirty="0"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15527" y="3905071"/>
            <a:ext cx="3970873" cy="1200329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7200" b="1">
                <a:latin typeface="VNI-Avo" pitchFamily="2" charset="0"/>
                <a:cs typeface="Arial" panose="020B0604020202020204" pitchFamily="34" charset="0"/>
              </a:rPr>
              <a:t>   ch</a:t>
            </a:r>
            <a:r>
              <a:rPr lang="en-US" altLang="en-US" sz="7200" b="1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eùp</a:t>
            </a:r>
            <a:endParaRPr lang="vi-VN" altLang="en-US" sz="7200" b="1" dirty="0">
              <a:solidFill>
                <a:srgbClr val="FF0000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6018"/>
            <a:ext cx="8032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353849" y="2353851"/>
            <a:ext cx="2132551" cy="1323439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8000" b="1">
                <a:solidFill>
                  <a:srgbClr val="FF0000"/>
                </a:solidFill>
                <a:latin typeface="VNI-Avo" pitchFamily="2" charset="0"/>
              </a:rPr>
              <a:t> ep</a:t>
            </a:r>
            <a:endParaRPr lang="vi-VN" alt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1" name="Picture 7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2400"/>
            <a:ext cx="981075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3"/>
          <p:cNvSpPr txBox="1">
            <a:spLocks noChangeArrowheads="1"/>
          </p:cNvSpPr>
          <p:nvPr/>
        </p:nvSpPr>
        <p:spPr bwMode="auto">
          <a:xfrm>
            <a:off x="7208931" y="2371015"/>
            <a:ext cx="1450159" cy="1338558"/>
          </a:xfrm>
          <a:prstGeom prst="rect">
            <a:avLst/>
          </a:prstGeom>
          <a:solidFill>
            <a:srgbClr val="66FFFF"/>
          </a:solidFill>
          <a:ln w="28575">
            <a:solidFill>
              <a:schemeClr val="tx1"/>
            </a:solidFill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altLang="en-US" sz="8000" b="1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 </a:t>
            </a:r>
            <a:r>
              <a:rPr lang="en-US" altLang="en-US" sz="7200" b="1" dirty="0">
                <a:solidFill>
                  <a:schemeClr val="tx1"/>
                </a:solidFill>
                <a:latin typeface="VNI-Avo" pitchFamily="2" charset="0"/>
                <a:cs typeface="Arial" panose="020B0604020202020204" pitchFamily="34" charset="0"/>
              </a:rPr>
              <a:t>x</a:t>
            </a:r>
            <a:endParaRPr lang="vi-VN" altLang="en-US" sz="7200" b="1" dirty="0">
              <a:solidFill>
                <a:schemeClr val="tx1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7239000" y="3917568"/>
            <a:ext cx="3710276" cy="1200329"/>
          </a:xfrm>
          <a:prstGeom prst="rect">
            <a:avLst/>
          </a:prstGeom>
          <a:solidFill>
            <a:srgbClr val="66FFFF"/>
          </a:solidFill>
          <a:ln w="28575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7200" b="1">
                <a:latin typeface="VNI-Avo" pitchFamily="2" charset="0"/>
              </a:rPr>
              <a:t>x</a:t>
            </a:r>
            <a:r>
              <a:rPr lang="en-US" altLang="en-US" sz="7200" b="1">
                <a:solidFill>
                  <a:srgbClr val="FF0000"/>
                </a:solidFill>
                <a:latin typeface="VNI-Avo" pitchFamily="2" charset="0"/>
              </a:rPr>
              <a:t>eáp</a:t>
            </a:r>
            <a:endParaRPr lang="en-US" alt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8610601" y="2371015"/>
            <a:ext cx="2338676" cy="1338558"/>
          </a:xfrm>
          <a:prstGeom prst="rect">
            <a:avLst/>
          </a:prstGeom>
          <a:solidFill>
            <a:srgbClr val="66FFFF"/>
          </a:solidFill>
          <a:ln w="28575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8000" b="1">
                <a:solidFill>
                  <a:srgbClr val="FF0000"/>
                </a:solidFill>
                <a:latin typeface="VNI-Avo" pitchFamily="2" charset="0"/>
              </a:rPr>
              <a:t> eâp</a:t>
            </a:r>
            <a:endParaRPr lang="vi-VN" alt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2526152" y="721671"/>
            <a:ext cx="2210323" cy="1323439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8000" b="1">
                <a:solidFill>
                  <a:srgbClr val="FF0000"/>
                </a:solidFill>
                <a:latin typeface="VNI-Avo" pitchFamily="2" charset="0"/>
              </a:rPr>
              <a:t>ep</a:t>
            </a:r>
            <a:endParaRPr lang="vi-VN" alt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7112937" y="5325892"/>
            <a:ext cx="3962402" cy="10979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defRPr/>
            </a:pPr>
            <a:r>
              <a:rPr lang="en-US" sz="6000" b="1" dirty="0" err="1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xeáp</a:t>
            </a:r>
            <a:r>
              <a:rPr lang="en-US" sz="6000" b="1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haøng</a:t>
            </a:r>
            <a:endParaRPr lang="en-US" sz="6000" b="1" dirty="0">
              <a:solidFill>
                <a:prstClr val="black"/>
              </a:solidFill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8001000" y="640556"/>
            <a:ext cx="2286000" cy="1323439"/>
          </a:xfrm>
          <a:prstGeom prst="rect">
            <a:avLst/>
          </a:prstGeom>
          <a:solidFill>
            <a:srgbClr val="66FFFF"/>
          </a:solidFill>
          <a:ln w="28575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8000" b="1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altLang="en-US" sz="8000" b="1" smtClean="0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vi-VN" alt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47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73731" grpId="0" animBg="1"/>
      <p:bldP spid="8" grpId="0" animBg="1"/>
      <p:bldP spid="3" grpId="0" animBg="1"/>
      <p:bldP spid="14" grpId="0" build="p" animBg="1"/>
      <p:bldP spid="15" grpId="0" animBg="1"/>
      <p:bldP spid="16" grpId="0" animBg="1"/>
      <p:bldP spid="17" grpId="0" animBg="1"/>
      <p:bldP spid="23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>
            <a:off x="641222" y="5158581"/>
            <a:ext cx="3016378" cy="11460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defRPr/>
            </a:pPr>
            <a:r>
              <a:rPr lang="en-US" sz="5400" b="1" dirty="0" err="1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hoïp</a:t>
            </a:r>
            <a:r>
              <a:rPr lang="en-US" sz="5400" b="1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toå</a:t>
            </a:r>
            <a:endParaRPr lang="en-US" sz="5400" b="1" dirty="0">
              <a:solidFill>
                <a:prstClr val="black"/>
              </a:solidFill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73731" name="Rectangle 6"/>
          <p:cNvSpPr>
            <a:spLocks noChangeArrowheads="1"/>
          </p:cNvSpPr>
          <p:nvPr/>
        </p:nvSpPr>
        <p:spPr bwMode="auto">
          <a:xfrm>
            <a:off x="641222" y="2237974"/>
            <a:ext cx="1416178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7200" b="1">
                <a:latin typeface="VNI-Avo" pitchFamily="2" charset="0"/>
              </a:rPr>
              <a:t> h</a:t>
            </a:r>
            <a:endParaRPr lang="vi-VN" altLang="en-US" sz="7200" b="1" dirty="0"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41222" y="3580274"/>
            <a:ext cx="3092579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7200" b="1" dirty="0">
                <a:latin typeface="VNI-Avo" pitchFamily="2" charset="0"/>
                <a:cs typeface="Arial" panose="020B0604020202020204" pitchFamily="34" charset="0"/>
              </a:rPr>
              <a:t>   </a:t>
            </a:r>
            <a:r>
              <a:rPr lang="en-US" altLang="en-US" sz="7200" b="1" dirty="0" err="1">
                <a:latin typeface="VNI-Avo" pitchFamily="2" charset="0"/>
                <a:cs typeface="Arial" panose="020B0604020202020204" pitchFamily="34" charset="0"/>
              </a:rPr>
              <a:t>h</a:t>
            </a:r>
            <a:r>
              <a:rPr lang="en-US" altLang="en-US" sz="7200" b="1" dirty="0" err="1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oïp</a:t>
            </a:r>
            <a:endParaRPr lang="vi-VN" altLang="en-US" sz="7200" b="1" dirty="0">
              <a:solidFill>
                <a:srgbClr val="FF0000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6018"/>
            <a:ext cx="8032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057400" y="2237975"/>
            <a:ext cx="1676401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7200" b="1" smtClean="0">
                <a:solidFill>
                  <a:srgbClr val="FF0000"/>
                </a:solidFill>
                <a:latin typeface="VNI-Avo" pitchFamily="2" charset="0"/>
              </a:rPr>
              <a:t>op</a:t>
            </a:r>
            <a:endParaRPr lang="vi-VN" alt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1" name="Picture 7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2400"/>
            <a:ext cx="981075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4469367" y="3584084"/>
            <a:ext cx="3076661" cy="1200329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7200" b="1">
                <a:latin typeface="VNI-Avo" pitchFamily="2" charset="0"/>
              </a:rPr>
              <a:t>n</a:t>
            </a:r>
            <a:r>
              <a:rPr lang="en-US" altLang="en-US" sz="7200" b="1">
                <a:solidFill>
                  <a:srgbClr val="FF0000"/>
                </a:solidFill>
                <a:latin typeface="VNI-Avo" pitchFamily="2" charset="0"/>
              </a:rPr>
              <a:t>oäp</a:t>
            </a:r>
            <a:endParaRPr lang="en-US" alt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678674" y="2246915"/>
            <a:ext cx="1867353" cy="1200329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7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VNI-Avo" pitchFamily="2" charset="0"/>
              </a:rPr>
              <a:t>oâp</a:t>
            </a:r>
            <a:endParaRPr lang="vi-VN" alt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1210956" y="531925"/>
            <a:ext cx="2065643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7200" b="1">
                <a:solidFill>
                  <a:srgbClr val="FF0000"/>
                </a:solidFill>
                <a:latin typeface="VNI-Avo" pitchFamily="2" charset="0"/>
              </a:rPr>
              <a:t>op</a:t>
            </a:r>
            <a:endParaRPr lang="vi-VN" alt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Content Placeholder 3"/>
          <p:cNvSpPr txBox="1">
            <a:spLocks noChangeArrowheads="1"/>
          </p:cNvSpPr>
          <p:nvPr/>
        </p:nvSpPr>
        <p:spPr bwMode="auto">
          <a:xfrm>
            <a:off x="4789394" y="512875"/>
            <a:ext cx="2530377" cy="1200329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altLang="en-US" sz="7200" b="1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oâp</a:t>
            </a:r>
            <a:endParaRPr lang="vi-VN" altLang="en-US" sz="7200" b="1" dirty="0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3"/>
          <p:cNvSpPr txBox="1">
            <a:spLocks noChangeArrowheads="1"/>
          </p:cNvSpPr>
          <p:nvPr/>
        </p:nvSpPr>
        <p:spPr bwMode="auto">
          <a:xfrm>
            <a:off x="8763000" y="564298"/>
            <a:ext cx="2438400" cy="1323439"/>
          </a:xfrm>
          <a:prstGeom prst="rect">
            <a:avLst/>
          </a:prstGeom>
          <a:solidFill>
            <a:srgbClr val="66FFFF"/>
          </a:solidFill>
          <a:ln w="28575">
            <a:solidFill>
              <a:schemeClr val="tx1"/>
            </a:solidFill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altLang="en-US" sz="8000" b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ôp</a:t>
            </a:r>
            <a:endParaRPr lang="vi-VN" altLang="en-US" sz="7200" b="1" dirty="0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3"/>
          <p:cNvSpPr txBox="1">
            <a:spLocks noChangeArrowheads="1"/>
          </p:cNvSpPr>
          <p:nvPr/>
        </p:nvSpPr>
        <p:spPr bwMode="auto">
          <a:xfrm>
            <a:off x="8229600" y="2245144"/>
            <a:ext cx="1447800" cy="1200329"/>
          </a:xfrm>
          <a:prstGeom prst="rect">
            <a:avLst/>
          </a:prstGeom>
          <a:solidFill>
            <a:srgbClr val="66FFFF"/>
          </a:solidFill>
          <a:ln w="28575">
            <a:solidFill>
              <a:schemeClr val="tx1"/>
            </a:solidFill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altLang="en-US" sz="7200" b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 </a:t>
            </a:r>
            <a:r>
              <a:rPr lang="en-US" altLang="en-US" sz="7200" b="1">
                <a:solidFill>
                  <a:schemeClr val="tx1"/>
                </a:solidFill>
                <a:latin typeface="VNI-Avo" pitchFamily="2" charset="0"/>
                <a:cs typeface="Arial" panose="020B0604020202020204" pitchFamily="34" charset="0"/>
              </a:rPr>
              <a:t>l</a:t>
            </a:r>
            <a:endParaRPr lang="vi-VN" altLang="en-US" sz="7200" b="1" dirty="0">
              <a:solidFill>
                <a:schemeClr val="tx1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9677400" y="2243596"/>
            <a:ext cx="1905000" cy="1200329"/>
          </a:xfrm>
          <a:prstGeom prst="rect">
            <a:avLst/>
          </a:prstGeom>
          <a:solidFill>
            <a:srgbClr val="66FFFF"/>
          </a:solidFill>
          <a:ln w="28575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7200" b="1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altLang="en-US" sz="7200" b="1" smtClean="0">
                <a:solidFill>
                  <a:srgbClr val="FF0000"/>
                </a:solidFill>
                <a:latin typeface="VNI-Avo" pitchFamily="2" charset="0"/>
              </a:rPr>
              <a:t>ôp</a:t>
            </a:r>
            <a:endParaRPr lang="vi-VN" alt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8229600" y="3584084"/>
            <a:ext cx="3352800" cy="1200329"/>
          </a:xfrm>
          <a:prstGeom prst="rect">
            <a:avLst/>
          </a:prstGeom>
          <a:solidFill>
            <a:srgbClr val="66FFFF"/>
          </a:solidFill>
          <a:ln w="28575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7200" b="1" dirty="0" err="1">
                <a:latin typeface="VNI-Avo" pitchFamily="2" charset="0"/>
              </a:rPr>
              <a:t>l</a:t>
            </a:r>
            <a:r>
              <a:rPr lang="en-US" altLang="en-US" sz="7200" b="1" dirty="0" err="1">
                <a:solidFill>
                  <a:srgbClr val="FF0000"/>
                </a:solidFill>
                <a:latin typeface="VNI-Avo" pitchFamily="2" charset="0"/>
              </a:rPr>
              <a:t>ôùp</a:t>
            </a:r>
            <a:endParaRPr lang="en-US" alt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511009" y="5158581"/>
            <a:ext cx="3035020" cy="11460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defRPr/>
            </a:pPr>
            <a:r>
              <a:rPr lang="en-US" sz="5400" b="1" dirty="0" err="1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noäp</a:t>
            </a:r>
            <a:r>
              <a:rPr lang="en-US" sz="5400" b="1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baøi</a:t>
            </a:r>
            <a:endParaRPr lang="en-US" sz="5400" b="1" dirty="0">
              <a:solidFill>
                <a:prstClr val="black"/>
              </a:solidFill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8229600" y="5184436"/>
            <a:ext cx="3352800" cy="11201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defRPr/>
            </a:pPr>
            <a:r>
              <a:rPr lang="en-US" sz="5400" b="1" dirty="0" err="1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lôùp</a:t>
            </a:r>
            <a:r>
              <a:rPr lang="en-US" sz="5400" b="1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hoïc</a:t>
            </a:r>
            <a:endParaRPr lang="en-US" sz="5400" b="1" dirty="0">
              <a:solidFill>
                <a:prstClr val="black"/>
              </a:solidFill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4469367" y="2246916"/>
            <a:ext cx="1209308" cy="1200329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7200" b="1">
                <a:latin typeface="VNI-Avo" pitchFamily="2" charset="0"/>
              </a:rPr>
              <a:t> n</a:t>
            </a:r>
            <a:endParaRPr lang="vi-VN" altLang="en-US" sz="72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35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73731" grpId="0" animBg="1"/>
      <p:bldP spid="8" grpId="0" animBg="1"/>
      <p:bldP spid="3" grpId="0" animBg="1"/>
      <p:bldP spid="15" grpId="0" animBg="1"/>
      <p:bldP spid="16" grpId="0" animBg="1"/>
      <p:bldP spid="17" grpId="0" animBg="1"/>
      <p:bldP spid="18" grpId="0" animBg="1"/>
      <p:bldP spid="12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36" y="1066800"/>
            <a:ext cx="7957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7" y="3717"/>
            <a:ext cx="981075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786077" y="4648200"/>
            <a:ext cx="5257800" cy="1323439"/>
          </a:xfrm>
          <a:prstGeom prst="rect">
            <a:avLst/>
          </a:prstGeom>
          <a:solidFill>
            <a:srgbClr val="66FFFF"/>
          </a:solidFill>
          <a:ln w="57150">
            <a:solidFill>
              <a:srgbClr val="002060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8000" b="1" dirty="0" err="1">
                <a:latin typeface="VNI-Avo" pitchFamily="2" charset="0"/>
              </a:rPr>
              <a:t>k</a:t>
            </a:r>
            <a:r>
              <a:rPr lang="en-US" altLang="en-US" sz="8000" b="1" dirty="0" err="1">
                <a:solidFill>
                  <a:srgbClr val="FF0000"/>
                </a:solidFill>
                <a:latin typeface="VNI-Avo" pitchFamily="2" charset="0"/>
              </a:rPr>
              <a:t>eïp</a:t>
            </a:r>
            <a:r>
              <a:rPr lang="en-US" altLang="en-US" sz="8000" b="1" dirty="0">
                <a:latin typeface="VNI-Avo" pitchFamily="2" charset="0"/>
              </a:rPr>
              <a:t> </a:t>
            </a:r>
            <a:r>
              <a:rPr lang="en-US" altLang="en-US" sz="8000" b="1" dirty="0" err="1">
                <a:latin typeface="VNI-Avo" pitchFamily="2" charset="0"/>
              </a:rPr>
              <a:t>giaáy</a:t>
            </a:r>
            <a:endParaRPr lang="en-US" alt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400"/>
            <a:ext cx="52959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786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36" y="1066800"/>
            <a:ext cx="7957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7" y="3717"/>
            <a:ext cx="981075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05200" y="4953000"/>
            <a:ext cx="5334000" cy="1323439"/>
          </a:xfrm>
          <a:prstGeom prst="rect">
            <a:avLst/>
          </a:prstGeom>
          <a:solidFill>
            <a:srgbClr val="66FFFF"/>
          </a:solidFill>
          <a:ln w="57150">
            <a:solidFill>
              <a:srgbClr val="002060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8000" b="1" dirty="0" err="1">
                <a:latin typeface="VNI-Avo" pitchFamily="2" charset="0"/>
              </a:rPr>
              <a:t>ñeøn</a:t>
            </a:r>
            <a:r>
              <a:rPr lang="en-US" altLang="en-US" sz="8000" b="1" dirty="0">
                <a:latin typeface="VNI-Avo" pitchFamily="2" charset="0"/>
              </a:rPr>
              <a:t> </a:t>
            </a:r>
            <a:r>
              <a:rPr lang="en-US" altLang="en-US" sz="8000" b="1" dirty="0" err="1">
                <a:latin typeface="VNI-Avo" pitchFamily="2" charset="0"/>
              </a:rPr>
              <a:t>x</a:t>
            </a:r>
            <a:r>
              <a:rPr lang="en-US" altLang="en-US" sz="8000" b="1" dirty="0" err="1">
                <a:solidFill>
                  <a:srgbClr val="FF0000"/>
                </a:solidFill>
                <a:latin typeface="VNI-Avo" pitchFamily="2" charset="0"/>
              </a:rPr>
              <a:t>eáp</a:t>
            </a:r>
            <a:endParaRPr lang="en-US" alt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8600"/>
            <a:ext cx="6119178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063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36" y="1066800"/>
            <a:ext cx="7195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7" y="3717"/>
            <a:ext cx="981075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971800" y="5105400"/>
            <a:ext cx="5410200" cy="1323439"/>
          </a:xfrm>
          <a:prstGeom prst="rect">
            <a:avLst/>
          </a:prstGeom>
          <a:solidFill>
            <a:srgbClr val="66FFFF"/>
          </a:solidFill>
          <a:ln w="57150">
            <a:solidFill>
              <a:srgbClr val="002060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8000" b="1">
                <a:latin typeface="VNI-Avo" pitchFamily="2" charset="0"/>
              </a:rPr>
              <a:t>giaøy d</a:t>
            </a:r>
            <a:r>
              <a:rPr lang="en-US" altLang="en-US" sz="8000" b="1">
                <a:solidFill>
                  <a:srgbClr val="FF0000"/>
                </a:solidFill>
                <a:latin typeface="VNI-Avo" pitchFamily="2" charset="0"/>
              </a:rPr>
              <a:t>eùp</a:t>
            </a:r>
            <a:endParaRPr lang="en-US" alt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9" y="76200"/>
            <a:ext cx="5791201" cy="4847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797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5" y="34400"/>
            <a:ext cx="3656516" cy="681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4400"/>
            <a:ext cx="3951471" cy="667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4" y="951176"/>
            <a:ext cx="5619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1" y="152400"/>
            <a:ext cx="804137" cy="68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Notched Right Arrow 23"/>
          <p:cNvSpPr/>
          <p:nvPr/>
        </p:nvSpPr>
        <p:spPr>
          <a:xfrm rot="3820578">
            <a:off x="1684916" y="1758814"/>
            <a:ext cx="944280" cy="678610"/>
          </a:xfrm>
          <a:prstGeom prst="notchedRightArrow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763001" y="361283"/>
            <a:ext cx="3329824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VNI-Avo" pitchFamily="2" charset="0"/>
              </a:rPr>
              <a:t>x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eáp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haøng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6" name="Notched Right Arrow 25"/>
          <p:cNvSpPr/>
          <p:nvPr/>
        </p:nvSpPr>
        <p:spPr>
          <a:xfrm rot="6495532">
            <a:off x="1213649" y="3978650"/>
            <a:ext cx="848165" cy="619929"/>
          </a:xfrm>
          <a:prstGeom prst="notchedRightArrow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8763001" y="1682621"/>
            <a:ext cx="3354262" cy="830997"/>
          </a:xfrm>
          <a:prstGeom prst="rect">
            <a:avLst/>
          </a:prstGeom>
          <a:solidFill>
            <a:srgbClr val="66FF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VNI-Avo" pitchFamily="2" charset="0"/>
              </a:rPr>
              <a:t>caù ch</a:t>
            </a:r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eùp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8" name="Notched Right Arrow 27"/>
          <p:cNvSpPr/>
          <p:nvPr/>
        </p:nvSpPr>
        <p:spPr>
          <a:xfrm rot="3226382">
            <a:off x="3664494" y="3001789"/>
            <a:ext cx="886420" cy="619929"/>
          </a:xfrm>
          <a:prstGeom prst="notchedRightArrow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8763001" y="2913881"/>
            <a:ext cx="3343679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VNI-Avo" pitchFamily="2" charset="0"/>
              </a:rPr>
              <a:t>l</a:t>
            </a:r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ôùp</a:t>
            </a:r>
            <a:r>
              <a:rPr lang="en-US" sz="4800" b="1">
                <a:latin typeface="VNI-Avo" pitchFamily="2" charset="0"/>
              </a:rPr>
              <a:t> hoïc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0" name="Notched Right Arrow 29"/>
          <p:cNvSpPr/>
          <p:nvPr/>
        </p:nvSpPr>
        <p:spPr>
          <a:xfrm rot="6543298">
            <a:off x="5549867" y="2322955"/>
            <a:ext cx="928833" cy="619929"/>
          </a:xfrm>
          <a:prstGeom prst="notchedRightArrow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8763001" y="4270914"/>
            <a:ext cx="3352680" cy="830997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VNI-Avo" pitchFamily="2" charset="0"/>
              </a:rPr>
              <a:t>h</a:t>
            </a:r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oäp</a:t>
            </a:r>
            <a:r>
              <a:rPr lang="en-US" sz="4800" b="1">
                <a:latin typeface="VNI-Avo" pitchFamily="2" charset="0"/>
              </a:rPr>
              <a:t> quaø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763001" y="5627947"/>
            <a:ext cx="3297422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VNI-Avo" pitchFamily="2" charset="0"/>
              </a:rPr>
              <a:t>g</a:t>
            </a:r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oùp</a:t>
            </a:r>
            <a:r>
              <a:rPr lang="en-US" sz="4800" b="1">
                <a:latin typeface="VNI-Avo" pitchFamily="2" charset="0"/>
              </a:rPr>
              <a:t> quaø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4" name="Notched Right Arrow 33"/>
          <p:cNvSpPr/>
          <p:nvPr/>
        </p:nvSpPr>
        <p:spPr>
          <a:xfrm>
            <a:off x="7706866" y="573866"/>
            <a:ext cx="958416" cy="530801"/>
          </a:xfrm>
          <a:prstGeom prst="notchedRightArrow">
            <a:avLst/>
          </a:prstGeom>
          <a:solidFill>
            <a:srgbClr val="CC33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Notched Right Arrow 20"/>
          <p:cNvSpPr/>
          <p:nvPr/>
        </p:nvSpPr>
        <p:spPr>
          <a:xfrm rot="6543298">
            <a:off x="6080066" y="1614992"/>
            <a:ext cx="838791" cy="563984"/>
          </a:xfrm>
          <a:prstGeom prst="notchedRightArrow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Notched Right Arrow 21"/>
          <p:cNvSpPr/>
          <p:nvPr/>
        </p:nvSpPr>
        <p:spPr>
          <a:xfrm>
            <a:off x="7713954" y="1838712"/>
            <a:ext cx="958416" cy="530801"/>
          </a:xfrm>
          <a:prstGeom prst="notchedRightArrow">
            <a:avLst/>
          </a:prstGeom>
          <a:solidFill>
            <a:srgbClr val="CC33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Notched Right Arrow 22"/>
          <p:cNvSpPr/>
          <p:nvPr/>
        </p:nvSpPr>
        <p:spPr>
          <a:xfrm>
            <a:off x="7740535" y="3063978"/>
            <a:ext cx="958416" cy="530801"/>
          </a:xfrm>
          <a:prstGeom prst="notchedRightArrow">
            <a:avLst/>
          </a:prstGeom>
          <a:solidFill>
            <a:srgbClr val="CC33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Notched Right Arrow 38"/>
          <p:cNvSpPr/>
          <p:nvPr/>
        </p:nvSpPr>
        <p:spPr>
          <a:xfrm>
            <a:off x="7701222" y="4421011"/>
            <a:ext cx="958416" cy="530801"/>
          </a:xfrm>
          <a:prstGeom prst="notchedRightArrow">
            <a:avLst/>
          </a:prstGeom>
          <a:solidFill>
            <a:srgbClr val="CC33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Notched Right Arrow 39"/>
          <p:cNvSpPr/>
          <p:nvPr/>
        </p:nvSpPr>
        <p:spPr>
          <a:xfrm>
            <a:off x="7706538" y="5778044"/>
            <a:ext cx="958416" cy="530801"/>
          </a:xfrm>
          <a:prstGeom prst="notchedRightArrow">
            <a:avLst/>
          </a:prstGeom>
          <a:solidFill>
            <a:srgbClr val="CC33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99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30" grpId="0" animBg="1"/>
      <p:bldP spid="30" grpId="1" animBg="1"/>
      <p:bldP spid="31" grpId="0" animBg="1"/>
      <p:bldP spid="33" grpId="0" animBg="1"/>
      <p:bldP spid="34" grpId="0" animBg="1"/>
      <p:bldP spid="34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36" y="1066800"/>
            <a:ext cx="7957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7" y="3717"/>
            <a:ext cx="981075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048000" y="4953000"/>
            <a:ext cx="5105400" cy="1323439"/>
          </a:xfrm>
          <a:prstGeom prst="rect">
            <a:avLst/>
          </a:prstGeom>
          <a:solidFill>
            <a:srgbClr val="66FFFF"/>
          </a:solidFill>
          <a:ln w="57150">
            <a:solidFill>
              <a:srgbClr val="002060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8000" b="1" dirty="0" err="1">
                <a:latin typeface="VNI-Avo" pitchFamily="2" charset="0"/>
              </a:rPr>
              <a:t>nhaø</a:t>
            </a:r>
            <a:r>
              <a:rPr lang="en-US" altLang="en-US" sz="8000" b="1" dirty="0">
                <a:latin typeface="VNI-Avo" pitchFamily="2" charset="0"/>
              </a:rPr>
              <a:t> </a:t>
            </a:r>
            <a:r>
              <a:rPr lang="en-US" altLang="en-US" sz="8000" b="1" dirty="0" err="1">
                <a:latin typeface="VNI-Avo" pitchFamily="2" charset="0"/>
              </a:rPr>
              <a:t>b</a:t>
            </a:r>
            <a:r>
              <a:rPr lang="en-US" altLang="en-US" sz="8000" b="1" dirty="0" err="1">
                <a:solidFill>
                  <a:srgbClr val="FF0000"/>
                </a:solidFill>
                <a:latin typeface="VNI-Avo" pitchFamily="2" charset="0"/>
              </a:rPr>
              <a:t>eáp</a:t>
            </a:r>
            <a:endParaRPr lang="en-US" alt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81000"/>
            <a:ext cx="6934200" cy="4305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990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36" y="1066800"/>
            <a:ext cx="7195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7" y="3717"/>
            <a:ext cx="981075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609140" y="4724400"/>
            <a:ext cx="5715000" cy="1323439"/>
          </a:xfrm>
          <a:prstGeom prst="rect">
            <a:avLst/>
          </a:prstGeom>
          <a:solidFill>
            <a:srgbClr val="66FFFF"/>
          </a:solidFill>
          <a:ln w="57150">
            <a:solidFill>
              <a:srgbClr val="002060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8000" b="1" dirty="0" err="1">
                <a:latin typeface="VNI-Avo" pitchFamily="2" charset="0"/>
              </a:rPr>
              <a:t>cöûa</a:t>
            </a:r>
            <a:r>
              <a:rPr lang="en-US" altLang="en-US" sz="8000" b="1" dirty="0">
                <a:latin typeface="VNI-Avo" pitchFamily="2" charset="0"/>
              </a:rPr>
              <a:t> </a:t>
            </a:r>
            <a:r>
              <a:rPr lang="en-US" altLang="en-US" sz="8000" b="1" dirty="0" err="1">
                <a:latin typeface="VNI-Avo" pitchFamily="2" charset="0"/>
              </a:rPr>
              <a:t>ch</a:t>
            </a:r>
            <a:r>
              <a:rPr lang="en-US" altLang="en-US" sz="8000" b="1" dirty="0" err="1">
                <a:solidFill>
                  <a:srgbClr val="FF0000"/>
                </a:solidFill>
                <a:latin typeface="VNI-Avo" pitchFamily="2" charset="0"/>
              </a:rPr>
              <a:t>ôùp</a:t>
            </a:r>
            <a:endParaRPr lang="en-US" alt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"/>
            <a:ext cx="9428081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72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36" y="1066800"/>
            <a:ext cx="6433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7" y="3717"/>
            <a:ext cx="981075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657600" y="4800600"/>
            <a:ext cx="4572000" cy="1323439"/>
          </a:xfrm>
          <a:prstGeom prst="rect">
            <a:avLst/>
          </a:prstGeom>
          <a:solidFill>
            <a:srgbClr val="66FFFF"/>
          </a:solidFill>
          <a:ln w="57150">
            <a:solidFill>
              <a:srgbClr val="002060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8000" b="1" dirty="0" err="1">
                <a:latin typeface="VNI-Avo" pitchFamily="2" charset="0"/>
              </a:rPr>
              <a:t>t</a:t>
            </a:r>
            <a:r>
              <a:rPr lang="en-US" altLang="en-US" sz="8000" b="1" dirty="0" err="1">
                <a:solidFill>
                  <a:srgbClr val="FF0000"/>
                </a:solidFill>
                <a:latin typeface="VNI-Avo" pitchFamily="2" charset="0"/>
              </a:rPr>
              <a:t>oáp</a:t>
            </a:r>
            <a:r>
              <a:rPr lang="en-US" altLang="en-US" sz="8000" b="1" dirty="0">
                <a:latin typeface="VNI-Avo" pitchFamily="2" charset="0"/>
              </a:rPr>
              <a:t> ca</a:t>
            </a:r>
            <a:endParaRPr lang="en-US" alt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696" y="228600"/>
            <a:ext cx="7577407" cy="4068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267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36" y="1066800"/>
            <a:ext cx="6433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7" y="3717"/>
            <a:ext cx="981075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200400" y="4913313"/>
            <a:ext cx="5410200" cy="1323439"/>
          </a:xfrm>
          <a:prstGeom prst="rect">
            <a:avLst/>
          </a:prstGeom>
          <a:solidFill>
            <a:srgbClr val="66FFFF"/>
          </a:solidFill>
          <a:ln w="57150">
            <a:solidFill>
              <a:srgbClr val="002060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8000" b="1" dirty="0" err="1">
                <a:latin typeface="VNI-Avo" pitchFamily="2" charset="0"/>
              </a:rPr>
              <a:t>ch</a:t>
            </a:r>
            <a:r>
              <a:rPr lang="en-US" altLang="en-US" sz="8000" b="1" dirty="0" err="1">
                <a:solidFill>
                  <a:srgbClr val="FF0000"/>
                </a:solidFill>
                <a:latin typeface="VNI-Avo" pitchFamily="2" charset="0"/>
              </a:rPr>
              <a:t>oùp</a:t>
            </a:r>
            <a:r>
              <a:rPr lang="en-US" altLang="en-US" sz="8000" b="1" dirty="0">
                <a:latin typeface="VNI-Avo" pitchFamily="2" charset="0"/>
              </a:rPr>
              <a:t> </a:t>
            </a:r>
            <a:r>
              <a:rPr lang="en-US" altLang="en-US" sz="8000" b="1" dirty="0" err="1">
                <a:latin typeface="VNI-Avo" pitchFamily="2" charset="0"/>
              </a:rPr>
              <a:t>nuùi</a:t>
            </a:r>
            <a:endParaRPr lang="en-US" alt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614" y="381000"/>
            <a:ext cx="5957386" cy="453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267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307975" y="1273200"/>
            <a:ext cx="11522075" cy="4694213"/>
          </a:xfrm>
          <a:prstGeom prst="roundRect">
            <a:avLst/>
          </a:prstGeom>
          <a:solidFill>
            <a:srgbClr val="66FFFF"/>
          </a:solidFill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4400" b="1" dirty="0">
                <a:solidFill>
                  <a:srgbClr val="3366FF"/>
                </a:solidFill>
                <a:latin typeface="VNI-Avo" pitchFamily="2" charset="0"/>
              </a:rPr>
              <a:t>	        </a:t>
            </a: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Taäp</a:t>
            </a:r>
            <a:r>
              <a:rPr lang="en-US" sz="4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theå</a:t>
            </a:r>
            <a:r>
              <a:rPr lang="en-US" sz="4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duïc</a:t>
            </a:r>
            <a:r>
              <a:rPr lang="en-US" sz="4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giöõa</a:t>
            </a:r>
            <a:r>
              <a:rPr lang="en-US" sz="4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giôø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  <a:p>
            <a:pPr>
              <a:defRPr/>
            </a:pPr>
            <a:r>
              <a:rPr lang="en-US" sz="4000" b="1" dirty="0">
                <a:solidFill>
                  <a:srgbClr val="3366FF"/>
                </a:solidFill>
                <a:latin typeface="VNI-Avo" pitchFamily="2" charset="0"/>
              </a:rPr>
              <a:t>   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Sau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hoài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troáng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tuøng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tuøng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tuøng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chuùng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em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ra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saân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xeáp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haøng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thaúng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taép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.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Moät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baûn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nhaïc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vui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nhoän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vang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leân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.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Chuùng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em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haøo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höùng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taäp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theå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duïc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giöõa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giôø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.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Caùc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thaày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coâ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giaùo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khen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chuùng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em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taäp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ñeàu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vaø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ñeïp</a:t>
            </a:r>
            <a:r>
              <a:rPr lang="en-US" sz="4000" b="1" dirty="0">
                <a:solidFill>
                  <a:srgbClr val="3366FF"/>
                </a:solidFill>
                <a:latin typeface="VNI-Avo" pitchFamily="2" charset="0"/>
              </a:rPr>
              <a:t>.</a:t>
            </a:r>
          </a:p>
        </p:txBody>
      </p:sp>
      <p:pic>
        <p:nvPicPr>
          <p:cNvPr id="5" name="Picture 7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12"/>
            <a:ext cx="1050925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Ô DÙ 1 - Xưởng In Mây Mâ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Ô DÙ 1 - Xưởng In Mây Mây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72059"/>
            <a:ext cx="8032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135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6200" y="1421329"/>
            <a:ext cx="12039600" cy="4351324"/>
          </a:xfrm>
          <a:prstGeom prst="roundRect">
            <a:avLst/>
          </a:prstGeom>
          <a:solidFill>
            <a:srgbClr val="66FFFF"/>
          </a:solidFill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rgbClr val="3366FF"/>
                </a:solidFill>
                <a:latin typeface="VNI-Avo" pitchFamily="2" charset="0"/>
              </a:rPr>
              <a:t>	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           </a:t>
            </a: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Taäp</a:t>
            </a:r>
            <a:r>
              <a:rPr lang="en-US" sz="4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theå</a:t>
            </a:r>
            <a:r>
              <a:rPr lang="en-US" sz="4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duïc</a:t>
            </a:r>
            <a:r>
              <a:rPr lang="en-US" sz="4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giöõa</a:t>
            </a:r>
            <a:r>
              <a:rPr lang="en-US" sz="4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giôø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  <a:p>
            <a:pPr>
              <a:defRPr/>
            </a:pP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  Sau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hoài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troáng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tuøng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,</a:t>
            </a:r>
            <a:r>
              <a:rPr lang="en-US" sz="4000" b="1" dirty="0">
                <a:solidFill>
                  <a:srgbClr val="C00000"/>
                </a:solidFill>
                <a:latin typeface="VNI-Avo" pitchFamily="2" charset="0"/>
              </a:rPr>
              <a:t>/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tuøng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,</a:t>
            </a:r>
            <a:r>
              <a:rPr lang="en-US" sz="4000" b="1" dirty="0">
                <a:solidFill>
                  <a:srgbClr val="C00000"/>
                </a:solidFill>
                <a:latin typeface="VNI-Avo" pitchFamily="2" charset="0"/>
              </a:rPr>
              <a:t>/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tuøng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,</a:t>
            </a:r>
            <a:r>
              <a:rPr lang="en-US" sz="4000" b="1" dirty="0">
                <a:solidFill>
                  <a:srgbClr val="C00000"/>
                </a:solidFill>
                <a:latin typeface="VNI-Avo" pitchFamily="2" charset="0"/>
              </a:rPr>
              <a:t>/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chuùng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em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ra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saân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,</a:t>
            </a:r>
            <a:r>
              <a:rPr lang="en-US" sz="4000" b="1" dirty="0">
                <a:solidFill>
                  <a:srgbClr val="C00000"/>
                </a:solidFill>
                <a:latin typeface="VNI-Avo" pitchFamily="2" charset="0"/>
              </a:rPr>
              <a:t>/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xeáp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haøng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thaúng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taép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.</a:t>
            </a:r>
            <a:r>
              <a:rPr lang="en-US" sz="4000" b="1" dirty="0">
                <a:solidFill>
                  <a:srgbClr val="C00000"/>
                </a:solidFill>
                <a:latin typeface="VNI-Avo" pitchFamily="2" charset="0"/>
              </a:rPr>
              <a:t>/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Moät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baûn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nhaïc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vui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nhoän</a:t>
            </a:r>
            <a:r>
              <a:rPr lang="en-US" sz="4000" b="1" dirty="0">
                <a:solidFill>
                  <a:srgbClr val="C00000"/>
                </a:solidFill>
                <a:latin typeface="VNI-Avo" pitchFamily="2" charset="0"/>
              </a:rPr>
              <a:t>/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vang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leân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.</a:t>
            </a:r>
            <a:r>
              <a:rPr lang="en-US" sz="4000" b="1" dirty="0">
                <a:solidFill>
                  <a:srgbClr val="C00000"/>
                </a:solidFill>
                <a:latin typeface="VNI-Avo" pitchFamily="2" charset="0"/>
              </a:rPr>
              <a:t>/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Chuùng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em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haøo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höùng</a:t>
            </a:r>
            <a:r>
              <a:rPr lang="en-US" sz="4000" b="1" dirty="0">
                <a:solidFill>
                  <a:srgbClr val="C00000"/>
                </a:solidFill>
                <a:latin typeface="VNI-Avo" pitchFamily="2" charset="0"/>
              </a:rPr>
              <a:t>/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taäp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theå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duïc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giöõa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giôø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.</a:t>
            </a:r>
            <a:r>
              <a:rPr lang="en-US" sz="4000" b="1" dirty="0">
                <a:solidFill>
                  <a:srgbClr val="C00000"/>
                </a:solidFill>
                <a:latin typeface="VNI-Avo" pitchFamily="2" charset="0"/>
              </a:rPr>
              <a:t>/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Caùc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thaày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coâ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giaùo</a:t>
            </a:r>
            <a:r>
              <a:rPr lang="en-US" sz="4000" b="1" dirty="0">
                <a:solidFill>
                  <a:srgbClr val="C00000"/>
                </a:solidFill>
                <a:latin typeface="VNI-Avo" pitchFamily="2" charset="0"/>
              </a:rPr>
              <a:t>/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khen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chuùng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VNI-Avo" pitchFamily="2" charset="0"/>
              </a:rPr>
              <a:t>/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taäp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ñeàu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vaø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ñeïp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.</a:t>
            </a:r>
          </a:p>
        </p:txBody>
      </p:sp>
      <p:pic>
        <p:nvPicPr>
          <p:cNvPr id="5" name="Picture 7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12"/>
            <a:ext cx="1050925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Ô DÙ 1 - Xưởng In Mây Mâ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Ô DÙ 1 - Xưởng In Mây Mây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0471"/>
            <a:ext cx="8032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47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uyển tập 20 hình nền Powerpoint &amp;quot;bảng đen phấn trắng&amp;quot; thời học trò |  Wallpaper powerpoint, Classroom background, Background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17589"/>
            <a:ext cx="9906000" cy="652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/>
          </p:cNvPr>
          <p:cNvSpPr txBox="1"/>
          <p:nvPr/>
        </p:nvSpPr>
        <p:spPr>
          <a:xfrm>
            <a:off x="2895600" y="2667000"/>
            <a:ext cx="6400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(Body)"/>
              </a:rPr>
              <a:t>VIẾT BẢNG CON</a:t>
            </a:r>
          </a:p>
        </p:txBody>
      </p:sp>
    </p:spTree>
    <p:extLst>
      <p:ext uri="{BB962C8B-B14F-4D97-AF65-F5344CB8AC3E}">
        <p14:creationId xmlns:p14="http://schemas.microsoft.com/office/powerpoint/2010/main" val="36583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41" y="1295400"/>
            <a:ext cx="956841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12"/>
            <a:ext cx="1050925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95800" y="229836"/>
            <a:ext cx="3733800" cy="110799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err="1">
                <a:latin typeface="VNI-Avo" pitchFamily="2" charset="0"/>
              </a:rPr>
              <a:t>vaàn</a:t>
            </a:r>
            <a:r>
              <a:rPr lang="en-US" sz="6600" b="1">
                <a:latin typeface="VNI-Avo" pitchFamily="2" charset="0"/>
              </a:rPr>
              <a:t> ep</a:t>
            </a:r>
            <a:endParaRPr lang="en-US" sz="6600" b="1" dirty="0">
              <a:latin typeface="VNI-Avo" pitchFamily="2" charset="0"/>
            </a:endParaRPr>
          </a:p>
        </p:txBody>
      </p:sp>
      <p:pic>
        <p:nvPicPr>
          <p:cNvPr id="2" name="E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0" y="1524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4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9" y="1524000"/>
            <a:ext cx="1250032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12"/>
            <a:ext cx="1050925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99605" y="382550"/>
            <a:ext cx="3929995" cy="110799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VNI-Avo" pitchFamily="2" charset="0"/>
              </a:rPr>
              <a:t>vaàn eâp</a:t>
            </a:r>
            <a:endParaRPr lang="en-US" sz="6600" b="1" dirty="0">
              <a:latin typeface="VNI-Avo" pitchFamily="2" charset="0"/>
            </a:endParaRPr>
          </a:p>
        </p:txBody>
      </p:sp>
      <p:pic>
        <p:nvPicPr>
          <p:cNvPr id="2" name="Hướng dẫn viết vần ê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4600" y="1981200"/>
            <a:ext cx="8305800" cy="411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8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41" y="1295400"/>
            <a:ext cx="956841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12"/>
            <a:ext cx="1050925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67614" y="131808"/>
            <a:ext cx="4133386" cy="110799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atin typeface="VNI-Avo" pitchFamily="2" charset="0"/>
              </a:rPr>
              <a:t>vaàn</a:t>
            </a:r>
            <a:r>
              <a:rPr lang="en-US" sz="6600" b="1" dirty="0">
                <a:latin typeface="VNI-Avo" pitchFamily="2" charset="0"/>
              </a:rPr>
              <a:t> op</a:t>
            </a:r>
          </a:p>
        </p:txBody>
      </p:sp>
      <p:sp>
        <p:nvSpPr>
          <p:cNvPr id="4" name="Rectangle 3"/>
          <p:cNvSpPr/>
          <p:nvPr/>
        </p:nvSpPr>
        <p:spPr>
          <a:xfrm>
            <a:off x="3306942" y="1184207"/>
            <a:ext cx="7239000" cy="140659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839201" y="2514600"/>
            <a:ext cx="1933806" cy="365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05800" y="2552700"/>
            <a:ext cx="2353675" cy="373069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93409" y="4876800"/>
            <a:ext cx="5874391" cy="152400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19284" y="1600199"/>
            <a:ext cx="6629400" cy="427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7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30"/>
          <p:cNvSpPr txBox="1">
            <a:spLocks noChangeArrowheads="1"/>
          </p:cNvSpPr>
          <p:nvPr/>
        </p:nvSpPr>
        <p:spPr bwMode="auto">
          <a:xfrm>
            <a:off x="2444749" y="241300"/>
            <a:ext cx="7467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2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3080" name="Rectangle 1"/>
          <p:cNvSpPr>
            <a:spLocks noChangeArrowheads="1"/>
          </p:cNvSpPr>
          <p:nvPr/>
        </p:nvSpPr>
        <p:spPr bwMode="auto">
          <a:xfrm>
            <a:off x="372484" y="2362200"/>
            <a:ext cx="11514716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8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ep</a:t>
            </a:r>
            <a:r>
              <a:rPr lang="en-US" altLang="en-US" sz="88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altLang="en-US" sz="88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eâp</a:t>
            </a:r>
            <a:r>
              <a:rPr lang="en-US" altLang="en-US" sz="88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  op   </a:t>
            </a:r>
            <a:r>
              <a:rPr lang="en-US" altLang="en-US" sz="88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oââp</a:t>
            </a:r>
            <a:r>
              <a:rPr lang="en-US" altLang="en-US" sz="88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altLang="en-US" sz="88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ôp</a:t>
            </a:r>
            <a:endParaRPr lang="en-US" altLang="en-US" sz="88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43012" name="Picture 7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2400"/>
            <a:ext cx="1142999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2" y="1309688"/>
            <a:ext cx="8032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6408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ôp_-ơp_-Học-vần-Tiếng-Việt-lớp-1_-thuan-mai_-tập-viế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316" end="136995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-188097"/>
            <a:ext cx="10134600" cy="6712260"/>
          </a:xfrm>
          <a:prstGeom prst="rect">
            <a:avLst/>
          </a:prstGeom>
        </p:spPr>
      </p:pic>
      <p:pic>
        <p:nvPicPr>
          <p:cNvPr id="9" name="Content Placeholder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41" y="1295400"/>
            <a:ext cx="956841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12"/>
            <a:ext cx="1050925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34414" y="76212"/>
            <a:ext cx="4209586" cy="110799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VNI-Avo" pitchFamily="2" charset="0"/>
              </a:rPr>
              <a:t>vaàn oâp</a:t>
            </a:r>
            <a:endParaRPr lang="en-US" sz="6600" b="1" dirty="0">
              <a:latin typeface="VNI-Avo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76400" y="1295399"/>
            <a:ext cx="1981200" cy="4822825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657600" y="1295398"/>
            <a:ext cx="6629400" cy="121920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534400" y="1302326"/>
            <a:ext cx="2133600" cy="4822825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321055" y="5308796"/>
            <a:ext cx="6629400" cy="1393824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80082" y="-304800"/>
            <a:ext cx="10654718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35341" y="5414383"/>
            <a:ext cx="10654718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627764" y="2463802"/>
            <a:ext cx="2044118" cy="3491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245764" y="2523352"/>
            <a:ext cx="2044118" cy="3491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941904" y="498527"/>
            <a:ext cx="3754296" cy="110799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atin typeface="VNI-Avo" pitchFamily="2" charset="0"/>
              </a:rPr>
              <a:t>vaàn</a:t>
            </a:r>
            <a:r>
              <a:rPr lang="en-US" sz="6600" b="1" dirty="0">
                <a:latin typeface="VNI-Avo" pitchFamily="2" charset="0"/>
              </a:rPr>
              <a:t> </a:t>
            </a:r>
            <a:r>
              <a:rPr lang="en-US" sz="6600" b="1" dirty="0" err="1">
                <a:latin typeface="VNI-Avo" pitchFamily="2" charset="0"/>
              </a:rPr>
              <a:t>oâp</a:t>
            </a:r>
            <a:endParaRPr lang="en-US" sz="66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85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3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41" y="1295400"/>
            <a:ext cx="956841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12"/>
            <a:ext cx="1050925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17552" y="296160"/>
            <a:ext cx="3828586" cy="110799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VNI-Avo" pitchFamily="2" charset="0"/>
              </a:rPr>
              <a:t>vaàn ôp</a:t>
            </a:r>
            <a:endParaRPr lang="en-US" sz="6600" b="1" dirty="0">
              <a:latin typeface="VNI-Avo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5000" y="1447800"/>
            <a:ext cx="2057400" cy="5127625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20200" y="1447799"/>
            <a:ext cx="2105378" cy="5127625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643489" y="1427016"/>
            <a:ext cx="6629400" cy="1371604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17145" y="5126184"/>
            <a:ext cx="6629400" cy="89539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Ơ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38704" y="1453118"/>
            <a:ext cx="659835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35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5026822" y="1266680"/>
            <a:ext cx="2314448" cy="38862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Notched Right Arrow 11"/>
          <p:cNvSpPr/>
          <p:nvPr/>
        </p:nvSpPr>
        <p:spPr>
          <a:xfrm rot="806343" flipV="1">
            <a:off x="4053040" y="1986087"/>
            <a:ext cx="944567" cy="469208"/>
          </a:xfrm>
          <a:prstGeom prst="notchedRightArrow">
            <a:avLst/>
          </a:prstGeom>
          <a:solidFill>
            <a:schemeClr val="accent6">
              <a:lumMod val="60000"/>
              <a:lumOff val="40000"/>
            </a:schemeClr>
          </a:solidFill>
          <a:ln w="9525" cap="rnd" cmpd="sng" algn="ctr">
            <a:solidFill>
              <a:schemeClr val="tx1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DE7E18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Notched Right Arrow 12"/>
          <p:cNvSpPr/>
          <p:nvPr/>
        </p:nvSpPr>
        <p:spPr>
          <a:xfrm rot="19483558" flipV="1">
            <a:off x="6990995" y="1076250"/>
            <a:ext cx="1315180" cy="474562"/>
          </a:xfrm>
          <a:prstGeom prst="notchedRightArrow">
            <a:avLst/>
          </a:prstGeom>
          <a:solidFill>
            <a:schemeClr val="tx2">
              <a:lumMod val="40000"/>
              <a:lumOff val="60000"/>
            </a:schemeClr>
          </a:solidFill>
          <a:ln w="19050" cap="rnd" cmpd="sng" algn="ctr">
            <a:solidFill>
              <a:schemeClr val="tx1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DE7E18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Notched Right Arrow 13"/>
          <p:cNvSpPr/>
          <p:nvPr/>
        </p:nvSpPr>
        <p:spPr>
          <a:xfrm rot="20656271" flipV="1">
            <a:off x="7304764" y="1957739"/>
            <a:ext cx="998814" cy="495393"/>
          </a:xfrm>
          <a:prstGeom prst="notchedRightArrow">
            <a:avLst/>
          </a:prstGeom>
          <a:solidFill>
            <a:schemeClr val="accent6">
              <a:lumMod val="60000"/>
              <a:lumOff val="40000"/>
            </a:schemeClr>
          </a:solidFill>
          <a:ln w="19050" cap="rnd" cmpd="sng" algn="ctr">
            <a:solidFill>
              <a:schemeClr val="tx1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DE7E18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388483" y="68265"/>
            <a:ext cx="2096954" cy="13435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7200" b="1">
                <a:latin typeface="VNI-Avo" pitchFamily="2" charset="0"/>
              </a:rPr>
              <a:t>e</a:t>
            </a:r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p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8395403" y="1470543"/>
            <a:ext cx="2120197" cy="123487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7200" b="1">
                <a:latin typeface="VNI-Avo" pitchFamily="2" charset="0"/>
              </a:rPr>
              <a:t>eâ</a:t>
            </a:r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p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41591" y="1848986"/>
            <a:ext cx="19151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</a:rPr>
              <a:t> p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8417889" y="2775222"/>
            <a:ext cx="2101332" cy="1217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7200" b="1">
                <a:latin typeface="VNI-Avo" pitchFamily="2" charset="0"/>
              </a:rPr>
              <a:t>o</a:t>
            </a:r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p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430027" y="4031524"/>
            <a:ext cx="2107131" cy="1251702"/>
          </a:xfrm>
          <a:prstGeom prst="rect">
            <a:avLst/>
          </a:prstGeom>
          <a:solidFill>
            <a:srgbClr val="66FFFF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7200" b="1">
                <a:latin typeface="VNI-Avo" pitchFamily="2" charset="0"/>
              </a:rPr>
              <a:t>oâ</a:t>
            </a:r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p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4" name="Notched Right Arrow 23"/>
          <p:cNvSpPr/>
          <p:nvPr/>
        </p:nvSpPr>
        <p:spPr>
          <a:xfrm flipV="1">
            <a:off x="4032230" y="3092027"/>
            <a:ext cx="870640" cy="469208"/>
          </a:xfrm>
          <a:prstGeom prst="notchedRightArrow">
            <a:avLst/>
          </a:prstGeom>
          <a:solidFill>
            <a:schemeClr val="accent2">
              <a:lumMod val="40000"/>
              <a:lumOff val="60000"/>
            </a:schemeClr>
          </a:solidFill>
          <a:ln w="9525" cap="rnd" cmpd="sng" algn="ctr">
            <a:solidFill>
              <a:schemeClr val="tx1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DE7E18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Notched Right Arrow 25"/>
          <p:cNvSpPr/>
          <p:nvPr/>
        </p:nvSpPr>
        <p:spPr>
          <a:xfrm rot="20344463" flipV="1">
            <a:off x="4007218" y="4179491"/>
            <a:ext cx="1041551" cy="469208"/>
          </a:xfrm>
          <a:prstGeom prst="notchedRightArrow">
            <a:avLst/>
          </a:prstGeom>
          <a:solidFill>
            <a:srgbClr val="66FFFF"/>
          </a:solidFill>
          <a:ln w="12700" cap="rnd" cmpd="sng" algn="ctr">
            <a:solidFill>
              <a:schemeClr val="tx1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DE7E18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</a:p>
        </p:txBody>
      </p:sp>
      <p:sp>
        <p:nvSpPr>
          <p:cNvPr id="28" name="Notched Right Arrow 27"/>
          <p:cNvSpPr/>
          <p:nvPr/>
        </p:nvSpPr>
        <p:spPr>
          <a:xfrm flipV="1">
            <a:off x="7373800" y="2962082"/>
            <a:ext cx="921127" cy="495393"/>
          </a:xfrm>
          <a:prstGeom prst="notchedRightArrow">
            <a:avLst/>
          </a:prstGeom>
          <a:solidFill>
            <a:schemeClr val="accent2">
              <a:lumMod val="40000"/>
              <a:lumOff val="60000"/>
            </a:schemeClr>
          </a:solidFill>
          <a:ln w="19050" cap="rnd" cmpd="sng" algn="ctr">
            <a:solidFill>
              <a:schemeClr val="tx1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DE7E18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Notched Right Arrow 28"/>
          <p:cNvSpPr/>
          <p:nvPr/>
        </p:nvSpPr>
        <p:spPr>
          <a:xfrm rot="1306392" flipV="1">
            <a:off x="7267063" y="4045202"/>
            <a:ext cx="1089231" cy="495393"/>
          </a:xfrm>
          <a:prstGeom prst="notchedRightArrow">
            <a:avLst/>
          </a:prstGeom>
          <a:solidFill>
            <a:srgbClr val="66FFFF"/>
          </a:solidFill>
          <a:ln w="19050" cap="rnd" cmpd="sng" algn="ctr">
            <a:solidFill>
              <a:schemeClr val="tx1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DE7E18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34606" y="5307164"/>
            <a:ext cx="1585778" cy="11321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VNI-Avo" pitchFamily="2" charset="0"/>
              </a:rPr>
              <a:t>ô</a:t>
            </a:r>
            <a:endParaRPr lang="en-US" sz="8000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424879" y="5339837"/>
            <a:ext cx="2117269" cy="13589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7200" b="1" dirty="0" err="1">
                <a:latin typeface="VNI-Avo" pitchFamily="2" charset="0"/>
              </a:rPr>
              <a:t>ô</a:t>
            </a:r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p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1" name="Notched Right Arrow 30"/>
          <p:cNvSpPr/>
          <p:nvPr/>
        </p:nvSpPr>
        <p:spPr>
          <a:xfrm rot="2381201" flipV="1">
            <a:off x="6841515" y="4977286"/>
            <a:ext cx="1455654" cy="495393"/>
          </a:xfrm>
          <a:prstGeom prst="notchedRightArrow">
            <a:avLst/>
          </a:prstGeom>
          <a:solidFill>
            <a:schemeClr val="accent4">
              <a:lumMod val="60000"/>
              <a:lumOff val="40000"/>
            </a:schemeClr>
          </a:solidFill>
          <a:ln w="12700" cap="rnd" cmpd="sng" algn="ctr">
            <a:solidFill>
              <a:schemeClr val="tx1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DE7E18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Notched Right Arrow 34"/>
          <p:cNvSpPr/>
          <p:nvPr/>
        </p:nvSpPr>
        <p:spPr>
          <a:xfrm rot="1603575" flipV="1">
            <a:off x="4051880" y="932504"/>
            <a:ext cx="1183168" cy="460878"/>
          </a:xfrm>
          <a:prstGeom prst="notchedRightArrow">
            <a:avLst/>
          </a:prstGeom>
          <a:solidFill>
            <a:schemeClr val="tx2">
              <a:lumMod val="40000"/>
              <a:lumOff val="60000"/>
            </a:schemeClr>
          </a:solidFill>
          <a:ln w="12700" cap="rnd" cmpd="sng" algn="ctr">
            <a:solidFill>
              <a:schemeClr val="tx1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normalizeH="0" baseline="0" noProof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Notched Right Arrow 37"/>
          <p:cNvSpPr/>
          <p:nvPr/>
        </p:nvSpPr>
        <p:spPr>
          <a:xfrm rot="19783487" flipV="1">
            <a:off x="4017840" y="5197688"/>
            <a:ext cx="1466456" cy="469208"/>
          </a:xfrm>
          <a:prstGeom prst="notchedRightArrow">
            <a:avLst/>
          </a:prstGeom>
          <a:solidFill>
            <a:schemeClr val="accent4">
              <a:lumMod val="60000"/>
              <a:lumOff val="40000"/>
            </a:schemeClr>
          </a:solidFill>
          <a:ln w="12700" cap="rnd" cmpd="sng" algn="ctr">
            <a:solidFill>
              <a:schemeClr val="tx1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DE7E18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 bwMode="auto">
          <a:xfrm>
            <a:off x="2375443" y="282184"/>
            <a:ext cx="1575855" cy="11349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8000" b="1" smtClean="0">
                <a:latin typeface="VNI-Avo" pitchFamily="2" charset="0"/>
              </a:rPr>
              <a:t> e</a:t>
            </a:r>
            <a:endParaRPr lang="en-US" sz="8000" b="1" dirty="0">
              <a:latin typeface="VNI-Avo" pitchFamily="2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76622" y="1571378"/>
            <a:ext cx="1585778" cy="11072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chemeClr val="tx1"/>
                </a:solidFill>
                <a:latin typeface="VNI-Avo" pitchFamily="2" charset="0"/>
              </a:rPr>
              <a:t>eââ</a:t>
            </a:r>
            <a:endParaRPr lang="en-US" sz="8000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360802" y="2801702"/>
            <a:ext cx="1585778" cy="11516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VNI-Avo" pitchFamily="2" charset="0"/>
              </a:rPr>
              <a:t>o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350427" y="4031524"/>
            <a:ext cx="1585778" cy="1166585"/>
          </a:xfrm>
          <a:prstGeom prst="rect">
            <a:avLst/>
          </a:prstGeom>
          <a:solidFill>
            <a:srgbClr val="66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chemeClr val="tx1"/>
                </a:solidFill>
                <a:latin typeface="VNI-Avo" pitchFamily="2" charset="0"/>
              </a:rPr>
              <a:t>oâ</a:t>
            </a:r>
            <a:endParaRPr lang="en-US" sz="8000" b="1" dirty="0">
              <a:solidFill>
                <a:schemeClr val="tx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07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7" grpId="0" animBg="1"/>
      <p:bldP spid="20" grpId="0" animBg="1"/>
      <p:bldP spid="19" grpId="0" animBg="1"/>
      <p:bldP spid="22" grpId="0" animBg="1"/>
      <p:bldP spid="24" grpId="0" animBg="1"/>
      <p:bldP spid="26" grpId="0" animBg="1"/>
      <p:bldP spid="28" grpId="0" animBg="1"/>
      <p:bldP spid="29" grpId="0" animBg="1"/>
      <p:bldP spid="23" grpId="0" animBg="1"/>
      <p:bldP spid="30" grpId="0" animBg="1"/>
      <p:bldP spid="31" grpId="0" animBg="1"/>
      <p:bldP spid="35" grpId="0" animBg="1"/>
      <p:bldP spid="38" grpId="0" animBg="1"/>
      <p:bldP spid="27" grpId="0" animBg="1"/>
      <p:bldP spid="32" grpId="0" animBg="1"/>
      <p:bldP spid="33" grpId="0" animBg="1"/>
      <p:bldP spid="3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2304" y="770450"/>
            <a:ext cx="1570496" cy="1143000"/>
          </a:xfrm>
          <a:solidFill>
            <a:srgbClr val="66FFFF"/>
          </a:solidFill>
          <a:ln w="28575">
            <a:solidFill>
              <a:srgbClr val="000000"/>
            </a:solidFill>
          </a:ln>
        </p:spPr>
        <p:txBody>
          <a:bodyPr>
            <a:noAutofit/>
          </a:bodyPr>
          <a:lstStyle/>
          <a:p>
            <a:r>
              <a:rPr lang="en-US" sz="7200" b="1">
                <a:latin typeface="VNI-Avo" pitchFamily="2" charset="0"/>
              </a:rPr>
              <a:t>  </a:t>
            </a:r>
            <a:r>
              <a:rPr lang="en-US" sz="7200" b="1" smtClean="0">
                <a:latin typeface="VNI-Avo" pitchFamily="2" charset="0"/>
              </a:rPr>
              <a:t>k</a:t>
            </a:r>
            <a:endParaRPr lang="en-US" sz="7200" b="1" dirty="0">
              <a:latin typeface="VNI-Avo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145401" y="1448565"/>
            <a:ext cx="2336782" cy="349469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3900" b="1" dirty="0">
              <a:solidFill>
                <a:srgbClr val="FF0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0" name="Notched Right Arrow 9"/>
          <p:cNvSpPr/>
          <p:nvPr/>
        </p:nvSpPr>
        <p:spPr>
          <a:xfrm rot="1513961" flipV="1">
            <a:off x="3435601" y="1516396"/>
            <a:ext cx="921584" cy="460878"/>
          </a:xfrm>
          <a:prstGeom prst="notchedRightArrow">
            <a:avLst/>
          </a:prstGeom>
          <a:solidFill>
            <a:srgbClr val="66FFFF"/>
          </a:solidFill>
          <a:ln w="12700" cap="rnd" cmpd="sng" algn="ctr">
            <a:solidFill>
              <a:schemeClr val="tx1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normalizeH="0" baseline="0" noProof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Notched Right Arrow 11"/>
          <p:cNvSpPr/>
          <p:nvPr/>
        </p:nvSpPr>
        <p:spPr>
          <a:xfrm flipV="1">
            <a:off x="3381332" y="2923998"/>
            <a:ext cx="716978" cy="469208"/>
          </a:xfrm>
          <a:prstGeom prst="notchedRightArrow">
            <a:avLst/>
          </a:prstGeom>
          <a:solidFill>
            <a:schemeClr val="accent5">
              <a:lumMod val="60000"/>
              <a:lumOff val="40000"/>
            </a:schemeClr>
          </a:solidFill>
          <a:ln w="12700" cap="rnd" cmpd="sng" algn="ctr">
            <a:solidFill>
              <a:srgbClr val="000000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DE7E18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Notched Right Arrow 12"/>
          <p:cNvSpPr/>
          <p:nvPr/>
        </p:nvSpPr>
        <p:spPr>
          <a:xfrm rot="19684028" flipV="1">
            <a:off x="6529443" y="1498595"/>
            <a:ext cx="1034074" cy="474562"/>
          </a:xfrm>
          <a:prstGeom prst="notchedRightArrow">
            <a:avLst/>
          </a:prstGeom>
          <a:solidFill>
            <a:srgbClr val="66FFFF"/>
          </a:solidFill>
          <a:ln w="28575" cap="rnd" cmpd="sng" algn="ctr">
            <a:solidFill>
              <a:srgbClr val="000000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DE7E18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Notched Right Arrow 13"/>
          <p:cNvSpPr/>
          <p:nvPr/>
        </p:nvSpPr>
        <p:spPr>
          <a:xfrm rot="1750934" flipV="1">
            <a:off x="6488234" y="4233483"/>
            <a:ext cx="821390" cy="495393"/>
          </a:xfrm>
          <a:prstGeom prst="notchedRightArrow">
            <a:avLst/>
          </a:prstGeom>
          <a:solidFill>
            <a:schemeClr val="accent4">
              <a:lumMod val="40000"/>
              <a:lumOff val="60000"/>
            </a:schemeClr>
          </a:solidFill>
          <a:ln w="19050" cap="rnd" cmpd="sng" algn="ctr">
            <a:solidFill>
              <a:schemeClr val="tx1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DE7E18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47028" y="2481134"/>
            <a:ext cx="1580385" cy="1143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VNI-Avo" pitchFamily="2" charset="0"/>
              </a:rPr>
              <a:t>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251639" y="2120274"/>
            <a:ext cx="220190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72415" y="4169557"/>
            <a:ext cx="1580385" cy="1143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  <a:latin typeface="VNI-Avo" pitchFamily="2" charset="0"/>
              </a:rPr>
              <a:t>ñ</a:t>
            </a:r>
            <a:endParaRPr lang="en-US" sz="7200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7578663" y="713606"/>
            <a:ext cx="2301191" cy="1183317"/>
          </a:xfrm>
          <a:prstGeom prst="rect">
            <a:avLst/>
          </a:prstGeom>
          <a:solidFill>
            <a:srgbClr val="66FFFF"/>
          </a:solidFill>
          <a:ln w="28575">
            <a:solidFill>
              <a:srgbClr val="00000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7200" b="1" dirty="0" err="1">
                <a:latin typeface="VNI-Avo" pitchFamily="2" charset="0"/>
              </a:rPr>
              <a:t>k</a:t>
            </a:r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eïp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588882" y="2616653"/>
            <a:ext cx="2275781" cy="131737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chemeClr val="tx1"/>
                </a:solidFill>
                <a:latin typeface="VNI-Avo" pitchFamily="2" charset="0"/>
              </a:rPr>
              <a:t>d</a:t>
            </a:r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eùp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572677" y="4451838"/>
            <a:ext cx="2305774" cy="13173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7200" b="1">
                <a:solidFill>
                  <a:schemeClr val="tx1"/>
                </a:solidFill>
                <a:latin typeface="VNI-Avo" pitchFamily="2" charset="0"/>
              </a:rPr>
              <a:t>ñ</a:t>
            </a:r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eïp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5" name="Notched Right Arrow 34"/>
          <p:cNvSpPr/>
          <p:nvPr/>
        </p:nvSpPr>
        <p:spPr>
          <a:xfrm rot="20400244" flipV="1">
            <a:off x="3455670" y="4506453"/>
            <a:ext cx="873183" cy="469208"/>
          </a:xfrm>
          <a:prstGeom prst="notchedRightArrow">
            <a:avLst/>
          </a:prstGeom>
          <a:solidFill>
            <a:schemeClr val="accent4">
              <a:lumMod val="40000"/>
              <a:lumOff val="60000"/>
            </a:schemeClr>
          </a:solidFill>
          <a:ln w="12700" cap="rnd" cmpd="sng" algn="ctr">
            <a:solidFill>
              <a:srgbClr val="000000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DE7E18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Notched Right Arrow 36"/>
          <p:cNvSpPr/>
          <p:nvPr/>
        </p:nvSpPr>
        <p:spPr>
          <a:xfrm flipV="1">
            <a:off x="6613364" y="3008766"/>
            <a:ext cx="890268" cy="495393"/>
          </a:xfrm>
          <a:prstGeom prst="notchedRightArrow">
            <a:avLst/>
          </a:prstGeom>
          <a:solidFill>
            <a:schemeClr val="accent5">
              <a:lumMod val="60000"/>
              <a:lumOff val="40000"/>
            </a:schemeClr>
          </a:solidFill>
          <a:ln w="19050" cap="rnd" cmpd="sng" algn="ctr">
            <a:solidFill>
              <a:srgbClr val="000000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DE7E18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26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2" grpId="0" animBg="1"/>
      <p:bldP spid="13" grpId="0" animBg="1"/>
      <p:bldP spid="14" grpId="0" animBg="1"/>
      <p:bldP spid="21" grpId="0" animBg="1"/>
      <p:bldP spid="16" grpId="0" animBg="1"/>
      <p:bldP spid="27" grpId="0" animBg="1"/>
      <p:bldP spid="28" grpId="0" animBg="1"/>
      <p:bldP spid="30" grpId="0" animBg="1"/>
      <p:bldP spid="35" grpId="0" animBg="1"/>
      <p:bldP spid="3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4621660" y="1558635"/>
            <a:ext cx="2362200" cy="349469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600" b="1" dirty="0">
              <a:solidFill>
                <a:srgbClr val="FF0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0" name="Notched Right Arrow 9"/>
          <p:cNvSpPr/>
          <p:nvPr/>
        </p:nvSpPr>
        <p:spPr>
          <a:xfrm rot="1833835" flipV="1">
            <a:off x="3990771" y="1345025"/>
            <a:ext cx="899401" cy="460878"/>
          </a:xfrm>
          <a:prstGeom prst="notchedRightArrow">
            <a:avLst/>
          </a:prstGeom>
          <a:solidFill>
            <a:srgbClr val="66FFFF"/>
          </a:solidFill>
          <a:ln w="9525" cap="rnd" cmpd="sng" algn="ctr">
            <a:solidFill>
              <a:srgbClr val="000000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normalizeH="0" baseline="0" noProof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Notched Right Arrow 11"/>
          <p:cNvSpPr/>
          <p:nvPr/>
        </p:nvSpPr>
        <p:spPr>
          <a:xfrm flipV="1">
            <a:off x="3879079" y="3031762"/>
            <a:ext cx="648054" cy="469208"/>
          </a:xfrm>
          <a:prstGeom prst="notchedRightArrow">
            <a:avLst/>
          </a:prstGeom>
          <a:solidFill>
            <a:schemeClr val="accent5">
              <a:lumMod val="60000"/>
              <a:lumOff val="40000"/>
            </a:schemeClr>
          </a:solidFill>
          <a:ln w="9525" cap="rnd" cmpd="sng" algn="ctr">
            <a:solidFill>
              <a:srgbClr val="000000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DE7E18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Notched Right Arrow 12"/>
          <p:cNvSpPr/>
          <p:nvPr/>
        </p:nvSpPr>
        <p:spPr>
          <a:xfrm rot="19684028" flipV="1">
            <a:off x="6839658" y="1472116"/>
            <a:ext cx="1039665" cy="474562"/>
          </a:xfrm>
          <a:prstGeom prst="notchedRightArrow">
            <a:avLst/>
          </a:prstGeom>
          <a:solidFill>
            <a:srgbClr val="66FFFF"/>
          </a:solidFill>
          <a:ln w="9525" cap="rnd" cmpd="sng" algn="ctr">
            <a:solidFill>
              <a:srgbClr val="000000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DE7E18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Notched Right Arrow 13"/>
          <p:cNvSpPr/>
          <p:nvPr/>
        </p:nvSpPr>
        <p:spPr>
          <a:xfrm rot="1750934" flipV="1">
            <a:off x="6842567" y="4368021"/>
            <a:ext cx="1143747" cy="495393"/>
          </a:xfrm>
          <a:prstGeom prst="notchedRightArrow">
            <a:avLst/>
          </a:prstGeom>
          <a:solidFill>
            <a:schemeClr val="accent4">
              <a:lumMod val="40000"/>
              <a:lumOff val="60000"/>
            </a:schemeClr>
          </a:solidFill>
          <a:ln w="9525" cap="rnd" cmpd="sng" algn="ctr">
            <a:solidFill>
              <a:schemeClr val="tx1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DE7E18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166444" y="2320447"/>
            <a:ext cx="1634513" cy="131533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VNI-Avo" pitchFamily="2" charset="0"/>
              </a:rPr>
              <a:t>x</a:t>
            </a:r>
            <a:endParaRPr lang="en-US" sz="8000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31233" y="2320447"/>
            <a:ext cx="32233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VNI-Avo" pitchFamily="2" charset="0"/>
              </a:rPr>
              <a:t>  </a:t>
            </a:r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9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99013" y="4481830"/>
            <a:ext cx="1634513" cy="1143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VNI-Avo" pitchFamily="2" charset="0"/>
              </a:rPr>
              <a:t>t</a:t>
            </a:r>
            <a:endParaRPr lang="en-US" sz="8000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8001000" y="684833"/>
            <a:ext cx="2248254" cy="1566068"/>
          </a:xfrm>
          <a:prstGeom prst="rect">
            <a:avLst/>
          </a:prstGeom>
          <a:solidFill>
            <a:srgbClr val="66FFFF"/>
          </a:solidFill>
          <a:ln w="19050">
            <a:solidFill>
              <a:srgbClr val="00000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8000" b="1" dirty="0" err="1">
                <a:latin typeface="VNI-Avo" pitchFamily="2" charset="0"/>
              </a:rPr>
              <a:t>b</a:t>
            </a:r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</a:rPr>
              <a:t>eáp</a:t>
            </a:r>
            <a:endParaRPr 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005243" y="2590301"/>
            <a:ext cx="2248254" cy="132594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VNI-Avo" pitchFamily="2" charset="0"/>
              </a:rPr>
              <a:t>x</a:t>
            </a:r>
            <a:r>
              <a:rPr lang="en-US" sz="8000" b="1">
                <a:solidFill>
                  <a:srgbClr val="FF0000"/>
                </a:solidFill>
                <a:latin typeface="VNI-Avo" pitchFamily="2" charset="0"/>
              </a:rPr>
              <a:t>eáp</a:t>
            </a:r>
            <a:endParaRPr 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007672" y="4405150"/>
            <a:ext cx="2260202" cy="14804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VNI-Avo" pitchFamily="2" charset="0"/>
              </a:rPr>
              <a:t>t</a:t>
            </a:r>
            <a:r>
              <a:rPr lang="en-US" sz="8000" b="1">
                <a:solidFill>
                  <a:srgbClr val="FF0000"/>
                </a:solidFill>
                <a:latin typeface="VNI-Avo" pitchFamily="2" charset="0"/>
              </a:rPr>
              <a:t>eäp</a:t>
            </a:r>
            <a:endParaRPr 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5" name="Notched Right Arrow 34"/>
          <p:cNvSpPr/>
          <p:nvPr/>
        </p:nvSpPr>
        <p:spPr>
          <a:xfrm rot="19520697" flipV="1">
            <a:off x="3856938" y="4554692"/>
            <a:ext cx="958725" cy="469208"/>
          </a:xfrm>
          <a:prstGeom prst="notchedRightArrow">
            <a:avLst/>
          </a:prstGeom>
          <a:solidFill>
            <a:schemeClr val="accent4">
              <a:lumMod val="40000"/>
              <a:lumOff val="60000"/>
            </a:schemeClr>
          </a:solidFill>
          <a:ln w="9525" cap="rnd" cmpd="sng" algn="ctr">
            <a:solidFill>
              <a:srgbClr val="000000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DE7E18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Notched Right Arrow 36"/>
          <p:cNvSpPr/>
          <p:nvPr/>
        </p:nvSpPr>
        <p:spPr>
          <a:xfrm flipV="1">
            <a:off x="7131055" y="3005577"/>
            <a:ext cx="813164" cy="495393"/>
          </a:xfrm>
          <a:prstGeom prst="notchedRightArrow">
            <a:avLst/>
          </a:prstGeom>
          <a:solidFill>
            <a:schemeClr val="accent5">
              <a:lumMod val="60000"/>
              <a:lumOff val="40000"/>
            </a:schemeClr>
          </a:solidFill>
          <a:ln w="9525" cap="rnd" cmpd="sng" algn="ctr">
            <a:solidFill>
              <a:srgbClr val="000000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DE7E18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04544" y="687224"/>
            <a:ext cx="1634513" cy="1315335"/>
          </a:xfrm>
          <a:prstGeom prst="rect">
            <a:avLst/>
          </a:prstGeom>
          <a:solidFill>
            <a:srgbClr val="66FF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chemeClr val="tx1"/>
                </a:solidFill>
                <a:latin typeface="VNI-Avo" pitchFamily="2" charset="0"/>
              </a:rPr>
              <a:t> b</a:t>
            </a:r>
            <a:endParaRPr lang="en-US" sz="8000" b="1" dirty="0">
              <a:solidFill>
                <a:schemeClr val="tx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59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21" grpId="0" animBg="1"/>
      <p:bldP spid="16" grpId="0" animBg="1"/>
      <p:bldP spid="27" grpId="0" animBg="1"/>
      <p:bldP spid="28" grpId="0" animBg="1"/>
      <p:bldP spid="30" grpId="0" animBg="1"/>
      <p:bldP spid="35" grpId="0" animBg="1"/>
      <p:bldP spid="37" grpId="0" animBg="1"/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6196" y="695659"/>
            <a:ext cx="1623149" cy="1385742"/>
          </a:xfrm>
          <a:solidFill>
            <a:srgbClr val="66FFFF"/>
          </a:solidFill>
          <a:ln w="28575">
            <a:solidFill>
              <a:srgbClr val="000000"/>
            </a:solidFill>
          </a:ln>
        </p:spPr>
        <p:txBody>
          <a:bodyPr>
            <a:noAutofit/>
          </a:bodyPr>
          <a:lstStyle/>
          <a:p>
            <a:r>
              <a:rPr lang="en-US" sz="7200" b="1">
                <a:latin typeface="VNI-Avo" pitchFamily="2" charset="0"/>
              </a:rPr>
              <a:t>  </a:t>
            </a:r>
            <a:r>
              <a:rPr lang="en-US" sz="7200" b="1" smtClean="0">
                <a:latin typeface="VNI-Avo" pitchFamily="2" charset="0"/>
              </a:rPr>
              <a:t>b</a:t>
            </a:r>
            <a:endParaRPr lang="en-US" sz="7200" b="1" dirty="0">
              <a:latin typeface="VNI-Avo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918518" y="1597731"/>
            <a:ext cx="2277326" cy="349469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600" b="1" dirty="0">
              <a:solidFill>
                <a:srgbClr val="FF0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0" name="Notched Right Arrow 9"/>
          <p:cNvSpPr/>
          <p:nvPr/>
        </p:nvSpPr>
        <p:spPr>
          <a:xfrm rot="1991473" flipV="1">
            <a:off x="4352156" y="1591124"/>
            <a:ext cx="782842" cy="460878"/>
          </a:xfrm>
          <a:prstGeom prst="notchedRightArrow">
            <a:avLst/>
          </a:prstGeom>
          <a:solidFill>
            <a:srgbClr val="66FFFF"/>
          </a:solidFill>
          <a:ln w="9525" cap="rnd" cmpd="sng" algn="ctr">
            <a:solidFill>
              <a:srgbClr val="000000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kern="0">
              <a:ln w="18000">
                <a:solidFill>
                  <a:srgbClr val="ED7D31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2" name="Notched Right Arrow 11"/>
          <p:cNvSpPr/>
          <p:nvPr/>
        </p:nvSpPr>
        <p:spPr>
          <a:xfrm flipV="1">
            <a:off x="4183081" y="2875871"/>
            <a:ext cx="729648" cy="469208"/>
          </a:xfrm>
          <a:prstGeom prst="notchedRightArrow">
            <a:avLst/>
          </a:prstGeom>
          <a:solidFill>
            <a:schemeClr val="accent6">
              <a:lumMod val="60000"/>
              <a:lumOff val="40000"/>
            </a:schemeClr>
          </a:solidFill>
          <a:ln w="9525" cap="rnd" cmpd="sng" algn="ctr">
            <a:solidFill>
              <a:srgbClr val="000000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>
              <a:solidFill>
                <a:srgbClr val="DE7E18">
                  <a:lumMod val="40000"/>
                  <a:lumOff val="6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3" name="Notched Right Arrow 12"/>
          <p:cNvSpPr/>
          <p:nvPr/>
        </p:nvSpPr>
        <p:spPr>
          <a:xfrm rot="19684028" flipV="1">
            <a:off x="6988565" y="1661839"/>
            <a:ext cx="975423" cy="474562"/>
          </a:xfrm>
          <a:prstGeom prst="notchedRightArrow">
            <a:avLst/>
          </a:prstGeom>
          <a:solidFill>
            <a:srgbClr val="66FFFF"/>
          </a:solidFill>
          <a:ln w="9525" cap="rnd" cmpd="sng" algn="ctr">
            <a:solidFill>
              <a:srgbClr val="000000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>
              <a:solidFill>
                <a:srgbClr val="DE7E18">
                  <a:lumMod val="40000"/>
                  <a:lumOff val="6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4" name="Notched Right Arrow 13"/>
          <p:cNvSpPr/>
          <p:nvPr/>
        </p:nvSpPr>
        <p:spPr>
          <a:xfrm rot="1750934" flipV="1">
            <a:off x="6995688" y="4476429"/>
            <a:ext cx="976184" cy="495393"/>
          </a:xfrm>
          <a:prstGeom prst="notchedRightArrow">
            <a:avLst/>
          </a:prstGeom>
          <a:solidFill>
            <a:schemeClr val="accent4">
              <a:lumMod val="40000"/>
              <a:lumOff val="60000"/>
            </a:schemeClr>
          </a:solidFill>
          <a:ln w="9525" cap="rnd" cmpd="sng" algn="ctr">
            <a:solidFill>
              <a:schemeClr val="tx1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>
              <a:solidFill>
                <a:srgbClr val="DE7E18">
                  <a:lumMod val="40000"/>
                  <a:lumOff val="6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362200" y="2363566"/>
            <a:ext cx="1633370" cy="15414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prstClr val="black"/>
                </a:solidFill>
                <a:latin typeface="VNI-Avo" pitchFamily="2" charset="0"/>
              </a:rPr>
              <a:t>g</a:t>
            </a:r>
            <a:endParaRPr lang="en-US" sz="72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47905" y="2411973"/>
            <a:ext cx="26238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VNI-Avo" pitchFamily="2" charset="0"/>
              </a:rPr>
              <a:t>  op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362782" y="4269881"/>
            <a:ext cx="1633370" cy="14866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prstClr val="black"/>
                </a:solidFill>
                <a:latin typeface="VNI-Avo" pitchFamily="2" charset="0"/>
              </a:rPr>
              <a:t>c</a:t>
            </a:r>
            <a:endParaRPr lang="en-US" sz="72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8077200" y="754914"/>
            <a:ext cx="2152906" cy="1385742"/>
          </a:xfrm>
          <a:prstGeom prst="rect">
            <a:avLst/>
          </a:prstGeom>
          <a:solidFill>
            <a:srgbClr val="66FFFF"/>
          </a:solidFill>
          <a:ln w="19050">
            <a:solidFill>
              <a:srgbClr val="00000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7200" b="1" dirty="0" err="1">
                <a:solidFill>
                  <a:prstClr val="black"/>
                </a:solidFill>
                <a:latin typeface="VNI-Avo" pitchFamily="2" charset="0"/>
              </a:rPr>
              <a:t>b</a:t>
            </a:r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oùp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096072" y="2595164"/>
            <a:ext cx="2152906" cy="132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prstClr val="black"/>
                </a:solidFill>
                <a:latin typeface="VNI-Avo" pitchFamily="2" charset="0"/>
              </a:rPr>
              <a:t>g</a:t>
            </a:r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oùp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103172" y="4292079"/>
            <a:ext cx="2141914" cy="14296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7200" b="1">
                <a:solidFill>
                  <a:prstClr val="black"/>
                </a:solidFill>
                <a:latin typeface="VNI-Avo" pitchFamily="2" charset="0"/>
              </a:rPr>
              <a:t>c</a:t>
            </a:r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oïp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5" name="Notched Right Arrow 34"/>
          <p:cNvSpPr/>
          <p:nvPr/>
        </p:nvSpPr>
        <p:spPr>
          <a:xfrm rot="20342247" flipV="1">
            <a:off x="4265516" y="4403801"/>
            <a:ext cx="835461" cy="469208"/>
          </a:xfrm>
          <a:prstGeom prst="notchedRightArrow">
            <a:avLst/>
          </a:prstGeom>
          <a:solidFill>
            <a:schemeClr val="accent4">
              <a:lumMod val="40000"/>
              <a:lumOff val="60000"/>
            </a:schemeClr>
          </a:solidFill>
          <a:ln w="9525" cap="rnd" cmpd="sng" algn="ctr">
            <a:solidFill>
              <a:srgbClr val="000000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>
              <a:solidFill>
                <a:srgbClr val="DE7E18">
                  <a:lumMod val="40000"/>
                  <a:lumOff val="6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37" name="Notched Right Arrow 36"/>
          <p:cNvSpPr/>
          <p:nvPr/>
        </p:nvSpPr>
        <p:spPr>
          <a:xfrm flipV="1">
            <a:off x="7241669" y="2977344"/>
            <a:ext cx="781744" cy="495393"/>
          </a:xfrm>
          <a:prstGeom prst="notchedRightArrow">
            <a:avLst/>
          </a:prstGeom>
          <a:solidFill>
            <a:schemeClr val="accent6">
              <a:lumMod val="60000"/>
              <a:lumOff val="40000"/>
            </a:schemeClr>
          </a:solidFill>
          <a:ln w="9525" cap="rnd" cmpd="sng" algn="ctr">
            <a:solidFill>
              <a:srgbClr val="000000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>
              <a:solidFill>
                <a:srgbClr val="DE7E18">
                  <a:lumMod val="40000"/>
                  <a:lumOff val="60000"/>
                </a:srgb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93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2" grpId="0" animBg="1"/>
      <p:bldP spid="13" grpId="0" animBg="1"/>
      <p:bldP spid="14" grpId="0" animBg="1"/>
      <p:bldP spid="21" grpId="0" animBg="1"/>
      <p:bldP spid="16" grpId="0" animBg="1"/>
      <p:bldP spid="27" grpId="0" animBg="1"/>
      <p:bldP spid="28" grpId="0" animBg="1"/>
      <p:bldP spid="30" grpId="0" animBg="1"/>
      <p:bldP spid="35" grpId="0" animBg="1"/>
      <p:bldP spid="3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0944" y="1088473"/>
            <a:ext cx="1769814" cy="1143000"/>
          </a:xfrm>
          <a:solidFill>
            <a:srgbClr val="66FFFF"/>
          </a:solidFill>
          <a:ln w="19050">
            <a:solidFill>
              <a:srgbClr val="000000"/>
            </a:solidFill>
          </a:ln>
        </p:spPr>
        <p:txBody>
          <a:bodyPr>
            <a:noAutofit/>
          </a:bodyPr>
          <a:lstStyle/>
          <a:p>
            <a:r>
              <a:rPr lang="en-US" sz="8000" b="1">
                <a:latin typeface="VNI-Avo" pitchFamily="2" charset="0"/>
              </a:rPr>
              <a:t>  b</a:t>
            </a:r>
            <a:endParaRPr lang="en-US" sz="8000" b="1" dirty="0">
              <a:latin typeface="VNI-Avo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990782" y="1754048"/>
            <a:ext cx="2209018" cy="349469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600" b="1" dirty="0">
              <a:solidFill>
                <a:srgbClr val="FF0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0" name="Notched Right Arrow 9"/>
          <p:cNvSpPr/>
          <p:nvPr/>
        </p:nvSpPr>
        <p:spPr>
          <a:xfrm rot="2460644" flipV="1">
            <a:off x="4185582" y="1941003"/>
            <a:ext cx="906039" cy="460878"/>
          </a:xfrm>
          <a:prstGeom prst="notchedRightArrow">
            <a:avLst/>
          </a:prstGeom>
          <a:solidFill>
            <a:srgbClr val="66FFFF"/>
          </a:solidFill>
          <a:ln w="28575" cap="rnd" cmpd="sng" algn="ctr">
            <a:solidFill>
              <a:srgbClr val="000000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kern="0">
              <a:ln w="18000">
                <a:solidFill>
                  <a:srgbClr val="ED7D31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2" name="Notched Right Arrow 11"/>
          <p:cNvSpPr/>
          <p:nvPr/>
        </p:nvSpPr>
        <p:spPr>
          <a:xfrm flipV="1">
            <a:off x="4285602" y="3204573"/>
            <a:ext cx="609832" cy="469208"/>
          </a:xfrm>
          <a:prstGeom prst="notchedRightArrow">
            <a:avLst/>
          </a:prstGeom>
          <a:solidFill>
            <a:srgbClr val="FFFF00"/>
          </a:solidFill>
          <a:ln w="28575" cap="rnd" cmpd="sng" algn="ctr">
            <a:solidFill>
              <a:schemeClr val="tx1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>
              <a:solidFill>
                <a:srgbClr val="DE7E18">
                  <a:lumMod val="40000"/>
                  <a:lumOff val="6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3" name="Notched Right Arrow 12"/>
          <p:cNvSpPr/>
          <p:nvPr/>
        </p:nvSpPr>
        <p:spPr>
          <a:xfrm rot="19883266" flipV="1">
            <a:off x="6923907" y="1951180"/>
            <a:ext cx="1034877" cy="474562"/>
          </a:xfrm>
          <a:prstGeom prst="notchedRightArrow">
            <a:avLst/>
          </a:prstGeom>
          <a:solidFill>
            <a:srgbClr val="66FFFF"/>
          </a:solidFill>
          <a:ln w="28575" cap="rnd" cmpd="sng" algn="ctr">
            <a:solidFill>
              <a:srgbClr val="000000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>
              <a:solidFill>
                <a:srgbClr val="DE7E18">
                  <a:lumMod val="40000"/>
                  <a:lumOff val="6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4" name="Notched Right Arrow 13"/>
          <p:cNvSpPr/>
          <p:nvPr/>
        </p:nvSpPr>
        <p:spPr>
          <a:xfrm rot="1750934" flipV="1">
            <a:off x="6985372" y="4949206"/>
            <a:ext cx="959475" cy="495393"/>
          </a:xfrm>
          <a:prstGeom prst="notchedRightArrow">
            <a:avLst/>
          </a:prstGeom>
          <a:solidFill>
            <a:schemeClr val="accent4">
              <a:lumMod val="40000"/>
              <a:lumOff val="60000"/>
            </a:schemeClr>
          </a:solidFill>
          <a:ln w="28575" cap="rnd" cmpd="sng" algn="ctr">
            <a:solidFill>
              <a:schemeClr val="tx1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>
              <a:solidFill>
                <a:srgbClr val="DE7E18">
                  <a:lumMod val="40000"/>
                  <a:lumOff val="6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09800" y="2867677"/>
            <a:ext cx="1780958" cy="1143000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prstClr val="black"/>
                </a:solidFill>
                <a:latin typeface="VNI-Avo" pitchFamily="2" charset="0"/>
              </a:rPr>
              <a:t>x</a:t>
            </a:r>
            <a:endParaRPr lang="en-US" sz="80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77785" y="2589351"/>
            <a:ext cx="24350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</a:rPr>
              <a:t>oâp</a:t>
            </a:r>
            <a:endParaRPr lang="en-US" sz="9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09800" y="4604964"/>
            <a:ext cx="1780958" cy="14148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prstClr val="black"/>
                </a:solidFill>
                <a:latin typeface="VNI-Avo" pitchFamily="2" charset="0"/>
              </a:rPr>
              <a:t>g</a:t>
            </a:r>
            <a:endParaRPr lang="en-US" sz="80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8014267" y="1114109"/>
            <a:ext cx="2653734" cy="1341363"/>
          </a:xfrm>
          <a:prstGeom prst="rect">
            <a:avLst/>
          </a:prstGeom>
          <a:solidFill>
            <a:srgbClr val="66FFFF"/>
          </a:solidFill>
          <a:ln w="28575">
            <a:solidFill>
              <a:srgbClr val="00000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7200" b="1" dirty="0" err="1">
                <a:solidFill>
                  <a:prstClr val="black"/>
                </a:solidFill>
                <a:latin typeface="VNI-Avo" pitchFamily="2" charset="0"/>
              </a:rPr>
              <a:t>b</a:t>
            </a:r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oáp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014266" y="2867920"/>
            <a:ext cx="2653734" cy="1325943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prstClr val="black"/>
                </a:solidFill>
                <a:latin typeface="VNI-Avo" pitchFamily="2" charset="0"/>
              </a:rPr>
              <a:t>x</a:t>
            </a:r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</a:rPr>
              <a:t>oáp</a:t>
            </a:r>
            <a:endParaRPr 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004730" y="4718732"/>
            <a:ext cx="2661312" cy="137726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8000" b="1" dirty="0" err="1">
                <a:solidFill>
                  <a:prstClr val="black"/>
                </a:solidFill>
                <a:latin typeface="VNI-Avo" pitchFamily="2" charset="0"/>
              </a:rPr>
              <a:t>g</a:t>
            </a:r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</a:rPr>
              <a:t>oäp</a:t>
            </a:r>
            <a:endParaRPr 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5" name="Notched Right Arrow 34"/>
          <p:cNvSpPr/>
          <p:nvPr/>
        </p:nvSpPr>
        <p:spPr>
          <a:xfrm rot="19932800" flipV="1">
            <a:off x="4189074" y="4766672"/>
            <a:ext cx="1034943" cy="469208"/>
          </a:xfrm>
          <a:prstGeom prst="notchedRightArrow">
            <a:avLst/>
          </a:prstGeom>
          <a:solidFill>
            <a:schemeClr val="accent4">
              <a:lumMod val="40000"/>
              <a:lumOff val="60000"/>
            </a:schemeClr>
          </a:solidFill>
          <a:ln w="28575" cap="rnd" cmpd="sng" algn="ctr">
            <a:solidFill>
              <a:schemeClr val="tx1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>
              <a:solidFill>
                <a:srgbClr val="DE7E18">
                  <a:lumMod val="40000"/>
                  <a:lumOff val="6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37" name="Notched Right Arrow 36"/>
          <p:cNvSpPr/>
          <p:nvPr/>
        </p:nvSpPr>
        <p:spPr>
          <a:xfrm flipV="1">
            <a:off x="7241723" y="3393103"/>
            <a:ext cx="721084" cy="495393"/>
          </a:xfrm>
          <a:prstGeom prst="notchedRightArrow">
            <a:avLst/>
          </a:prstGeom>
          <a:solidFill>
            <a:srgbClr val="FFFF00"/>
          </a:solidFill>
          <a:ln w="28575" cap="rnd" cmpd="sng" algn="ctr">
            <a:solidFill>
              <a:srgbClr val="000000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>
              <a:solidFill>
                <a:srgbClr val="DE7E18">
                  <a:lumMod val="40000"/>
                  <a:lumOff val="60000"/>
                </a:srgb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06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2" grpId="0" animBg="1"/>
      <p:bldP spid="13" grpId="0" animBg="1"/>
      <p:bldP spid="14" grpId="0" animBg="1"/>
      <p:bldP spid="21" grpId="0" animBg="1"/>
      <p:bldP spid="16" grpId="0" animBg="1"/>
      <p:bldP spid="27" grpId="0" animBg="1"/>
      <p:bldP spid="28" grpId="0" animBg="1"/>
      <p:bldP spid="30" grpId="0" animBg="1"/>
      <p:bldP spid="35" grpId="0" animBg="1"/>
      <p:bldP spid="3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6455" y="750106"/>
            <a:ext cx="1989839" cy="1143000"/>
          </a:xfrm>
          <a:solidFill>
            <a:srgbClr val="66FFFF"/>
          </a:solidFill>
          <a:ln w="28575">
            <a:solidFill>
              <a:srgbClr val="000000"/>
            </a:solidFill>
          </a:ln>
        </p:spPr>
        <p:txBody>
          <a:bodyPr>
            <a:noAutofit/>
          </a:bodyPr>
          <a:lstStyle/>
          <a:p>
            <a:r>
              <a:rPr lang="en-US" sz="8000" b="1" dirty="0">
                <a:latin typeface="VNI-Avo" pitchFamily="2" charset="0"/>
              </a:rPr>
              <a:t> </a:t>
            </a:r>
            <a:r>
              <a:rPr lang="en-US" sz="8000" b="1" dirty="0" err="1">
                <a:latin typeface="VNI-Avo" pitchFamily="2" charset="0"/>
              </a:rPr>
              <a:t>ch</a:t>
            </a:r>
            <a:endParaRPr lang="en-US" sz="8000" b="1" dirty="0">
              <a:latin typeface="VNI-Avo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606364" y="1638513"/>
            <a:ext cx="2145619" cy="300968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600" b="1" dirty="0">
              <a:solidFill>
                <a:srgbClr val="FF0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0" name="Notched Right Arrow 9"/>
          <p:cNvSpPr/>
          <p:nvPr/>
        </p:nvSpPr>
        <p:spPr>
          <a:xfrm rot="1827993" flipV="1">
            <a:off x="3779990" y="1453809"/>
            <a:ext cx="1004718" cy="460878"/>
          </a:xfrm>
          <a:prstGeom prst="notchedRightArrow">
            <a:avLst/>
          </a:prstGeom>
          <a:solidFill>
            <a:srgbClr val="66FFFF"/>
          </a:solidFill>
          <a:ln w="9525" cap="rnd" cmpd="sng" algn="ctr">
            <a:solidFill>
              <a:srgbClr val="000000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kern="0">
              <a:ln w="18000">
                <a:solidFill>
                  <a:srgbClr val="ED7D31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2" name="Notched Right Arrow 11"/>
          <p:cNvSpPr/>
          <p:nvPr/>
        </p:nvSpPr>
        <p:spPr>
          <a:xfrm flipV="1">
            <a:off x="3810000" y="2848152"/>
            <a:ext cx="701756" cy="469208"/>
          </a:xfrm>
          <a:prstGeom prst="notchedRightArrow">
            <a:avLst/>
          </a:prstGeom>
          <a:solidFill>
            <a:schemeClr val="accent2">
              <a:lumMod val="40000"/>
              <a:lumOff val="60000"/>
            </a:schemeClr>
          </a:solidFill>
          <a:ln w="9525" cap="rnd" cmpd="sng" algn="ctr">
            <a:solidFill>
              <a:srgbClr val="000000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>
              <a:solidFill>
                <a:srgbClr val="DE7E18">
                  <a:lumMod val="40000"/>
                  <a:lumOff val="6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3" name="Notched Right Arrow 12"/>
          <p:cNvSpPr/>
          <p:nvPr/>
        </p:nvSpPr>
        <p:spPr>
          <a:xfrm rot="19684028" flipV="1">
            <a:off x="6570161" y="1583437"/>
            <a:ext cx="1149463" cy="474562"/>
          </a:xfrm>
          <a:prstGeom prst="notchedRightArrow">
            <a:avLst/>
          </a:prstGeom>
          <a:solidFill>
            <a:srgbClr val="66FFFF"/>
          </a:solidFill>
          <a:ln w="9525" cap="rnd" cmpd="sng" algn="ctr">
            <a:solidFill>
              <a:srgbClr val="000000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>
              <a:solidFill>
                <a:srgbClr val="DE7E18">
                  <a:lumMod val="40000"/>
                  <a:lumOff val="6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4" name="Notched Right Arrow 13"/>
          <p:cNvSpPr/>
          <p:nvPr/>
        </p:nvSpPr>
        <p:spPr>
          <a:xfrm rot="1750934" flipV="1">
            <a:off x="6660345" y="4400502"/>
            <a:ext cx="969092" cy="495393"/>
          </a:xfrm>
          <a:prstGeom prst="notchedRightArrow">
            <a:avLst/>
          </a:prstGeom>
          <a:solidFill>
            <a:srgbClr val="FFFF00"/>
          </a:solidFill>
          <a:ln w="9525" cap="rnd" cmpd="sng" algn="ctr">
            <a:solidFill>
              <a:schemeClr val="accent1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>
              <a:solidFill>
                <a:srgbClr val="DE7E18">
                  <a:lumMod val="40000"/>
                  <a:lumOff val="6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84355" y="2525883"/>
            <a:ext cx="2002370" cy="1143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prstClr val="black"/>
                </a:solidFill>
                <a:latin typeface="VNI-Avo" pitchFamily="2" charset="0"/>
              </a:rPr>
              <a:t>b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87627" y="2171633"/>
            <a:ext cx="32233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VNI-Avo" pitchFamily="2" charset="0"/>
              </a:rPr>
              <a:t>  </a:t>
            </a:r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</a:rPr>
              <a:t>ôp</a:t>
            </a:r>
            <a:endParaRPr lang="en-US" sz="9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07630" y="4157607"/>
            <a:ext cx="2002370" cy="11430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prstClr val="black"/>
                </a:solidFill>
                <a:latin typeface="VNI-Avo" pitchFamily="2" charset="0"/>
              </a:rPr>
              <a:t>l</a:t>
            </a:r>
            <a:endParaRPr lang="en-US" sz="80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7822331" y="783065"/>
            <a:ext cx="3170951" cy="1426735"/>
          </a:xfrm>
          <a:prstGeom prst="rect">
            <a:avLst/>
          </a:prstGeom>
          <a:solidFill>
            <a:srgbClr val="66FFFF"/>
          </a:solidFill>
          <a:ln w="19050">
            <a:solidFill>
              <a:srgbClr val="00000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8000" b="1" dirty="0" err="1">
                <a:solidFill>
                  <a:prstClr val="black"/>
                </a:solidFill>
                <a:latin typeface="VNI-Avo" pitchFamily="2" charset="0"/>
              </a:rPr>
              <a:t>ch</a:t>
            </a:r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</a:rPr>
              <a:t>ôïp</a:t>
            </a:r>
            <a:endParaRPr 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847140" y="2402456"/>
            <a:ext cx="3149445" cy="1481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prstClr val="black"/>
                </a:solidFill>
                <a:latin typeface="VNI-Avo" pitchFamily="2" charset="0"/>
              </a:rPr>
              <a:t>b</a:t>
            </a:r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</a:rPr>
              <a:t>ôïp</a:t>
            </a:r>
            <a:endParaRPr 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847140" y="4334889"/>
            <a:ext cx="3170951" cy="1426607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8000" b="1" smtClean="0">
                <a:solidFill>
                  <a:prstClr val="black"/>
                </a:solidFill>
                <a:latin typeface="VNI-Avo" pitchFamily="2" charset="0"/>
              </a:rPr>
              <a:t>l</a:t>
            </a:r>
            <a:r>
              <a:rPr lang="en-US" sz="8000" b="1" smtClean="0">
                <a:solidFill>
                  <a:srgbClr val="FF0000"/>
                </a:solidFill>
                <a:latin typeface="VNI-Avo" pitchFamily="2" charset="0"/>
              </a:rPr>
              <a:t>ôùp</a:t>
            </a:r>
            <a:endParaRPr 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5" name="Notched Right Arrow 34"/>
          <p:cNvSpPr/>
          <p:nvPr/>
        </p:nvSpPr>
        <p:spPr>
          <a:xfrm rot="20041635" flipV="1">
            <a:off x="3874499" y="4208165"/>
            <a:ext cx="918374" cy="469208"/>
          </a:xfrm>
          <a:prstGeom prst="notchedRightArrow">
            <a:avLst/>
          </a:prstGeom>
          <a:solidFill>
            <a:srgbClr val="FFFF00"/>
          </a:solidFill>
          <a:ln w="9525" cap="rnd" cmpd="sng" algn="ctr">
            <a:solidFill>
              <a:srgbClr val="000000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>
              <a:solidFill>
                <a:srgbClr val="DE7E18">
                  <a:lumMod val="40000"/>
                  <a:lumOff val="6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37" name="Notched Right Arrow 36"/>
          <p:cNvSpPr/>
          <p:nvPr/>
        </p:nvSpPr>
        <p:spPr>
          <a:xfrm flipV="1">
            <a:off x="6830241" y="2956462"/>
            <a:ext cx="927912" cy="495393"/>
          </a:xfrm>
          <a:prstGeom prst="notchedRightArrow">
            <a:avLst/>
          </a:prstGeom>
          <a:solidFill>
            <a:schemeClr val="accent2">
              <a:lumMod val="40000"/>
              <a:lumOff val="60000"/>
            </a:schemeClr>
          </a:solidFill>
          <a:ln w="9525" cap="rnd" cmpd="sng" algn="ctr">
            <a:solidFill>
              <a:srgbClr val="000000"/>
            </a:solidFill>
            <a:prstDash val="solid"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>
              <a:solidFill>
                <a:srgbClr val="DE7E18">
                  <a:lumMod val="40000"/>
                  <a:lumOff val="60000"/>
                </a:srgb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42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2" grpId="0" animBg="1"/>
      <p:bldP spid="13" grpId="0" animBg="1"/>
      <p:bldP spid="14" grpId="0" animBg="1"/>
      <p:bldP spid="21" grpId="0" animBg="1"/>
      <p:bldP spid="16" grpId="0" animBg="1"/>
      <p:bldP spid="27" grpId="0" animBg="1"/>
      <p:bldP spid="28" grpId="0" animBg="1"/>
      <p:bldP spid="30" grpId="0" animBg="1"/>
      <p:bldP spid="35" grpId="0" animBg="1"/>
      <p:bldP spid="3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3" name="Picture 7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0" y="76200"/>
            <a:ext cx="1203325" cy="111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/>
          </p:cNvPr>
          <p:cNvSpPr/>
          <p:nvPr/>
        </p:nvSpPr>
        <p:spPr>
          <a:xfrm>
            <a:off x="1143000" y="1524000"/>
            <a:ext cx="10631835" cy="39703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anchor="b">
            <a:spAutoFit/>
          </a:bodyPr>
          <a:lstStyle/>
          <a:p>
            <a:pPr>
              <a:defRPr/>
            </a:pPr>
            <a:r>
              <a:rPr lang="en-US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cs typeface="Times New Roman" panose="02020603050405020304" pitchFamily="18" charset="0"/>
              </a:rPr>
              <a:t>	</a:t>
            </a:r>
            <a:r>
              <a:rPr lang="en-US" sz="4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cs typeface="Times New Roman" panose="02020603050405020304" pitchFamily="18" charset="0"/>
              </a:rPr>
              <a:t>Caùc</a:t>
            </a:r>
            <a:r>
              <a:rPr lang="en-US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cs typeface="Times New Roman" panose="02020603050405020304" pitchFamily="18" charset="0"/>
              </a:rPr>
              <a:t>ñoïc</a:t>
            </a:r>
            <a:r>
              <a:rPr lang="en-US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cs typeface="Times New Roman" panose="02020603050405020304" pitchFamily="18" charset="0"/>
              </a:rPr>
              <a:t>vaø</a:t>
            </a:r>
            <a:r>
              <a:rPr lang="en-US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cs typeface="Times New Roman" panose="02020603050405020304" pitchFamily="18" charset="0"/>
              </a:rPr>
              <a:t>vieát</a:t>
            </a:r>
            <a:r>
              <a:rPr lang="en-US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cs typeface="Times New Roman" panose="02020603050405020304" pitchFamily="18" charset="0"/>
              </a:rPr>
              <a:t>laïi</a:t>
            </a:r>
            <a:r>
              <a:rPr lang="en-US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cs typeface="Times New Roman" panose="02020603050405020304" pitchFamily="18" charset="0"/>
              </a:rPr>
              <a:t>:</a:t>
            </a:r>
            <a:r>
              <a:rPr lang="en-US" sz="4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6600" b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cs typeface="Times New Roman" panose="02020603050405020304" pitchFamily="18" charset="0"/>
              </a:rPr>
              <a:t>ep, eâp, op, oâp, ôp</a:t>
            </a:r>
            <a:endParaRPr lang="en-US" sz="66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cs typeface="Times New Roman" panose="02020603050405020304" pitchFamily="18" charset="0"/>
              </a:rPr>
              <a:t>	</a:t>
            </a:r>
            <a:r>
              <a:rPr lang="en-US" sz="4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cs typeface="Times New Roman" panose="02020603050405020304" pitchFamily="18" charset="0"/>
              </a:rPr>
              <a:t>Caùc</a:t>
            </a:r>
            <a:r>
              <a:rPr lang="en-US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cs typeface="Times New Roman" panose="02020603050405020304" pitchFamily="18" charset="0"/>
              </a:rPr>
              <a:t>xem</a:t>
            </a:r>
            <a:r>
              <a:rPr lang="en-US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cs typeface="Times New Roman" panose="02020603050405020304" pitchFamily="18" charset="0"/>
              </a:rPr>
              <a:t>tröôùc</a:t>
            </a:r>
            <a:r>
              <a:rPr lang="en-US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cs typeface="Times New Roman" panose="02020603050405020304" pitchFamily="18" charset="0"/>
              </a:rPr>
              <a:t>baøi</a:t>
            </a:r>
            <a:r>
              <a:rPr lang="en-US" sz="4400" b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cs typeface="Times New Roman" panose="02020603050405020304" pitchFamily="18" charset="0"/>
              </a:rPr>
              <a:t> 4 cuûa </a:t>
            </a:r>
            <a:r>
              <a:rPr lang="en-US" sz="4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cs typeface="Times New Roman" panose="02020603050405020304" pitchFamily="18" charset="0"/>
              </a:rPr>
              <a:t>chuû</a:t>
            </a:r>
            <a:r>
              <a:rPr lang="en-US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cs typeface="Times New Roman" panose="02020603050405020304" pitchFamily="18" charset="0"/>
              </a:rPr>
              <a:t>ñeà</a:t>
            </a:r>
            <a:r>
              <a:rPr lang="en-US" sz="4400" b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cs typeface="Times New Roman" panose="02020603050405020304" pitchFamily="18" charset="0"/>
              </a:rPr>
              <a:t> lôùp em. </a:t>
            </a:r>
            <a:r>
              <a:rPr lang="en-US" sz="4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cs typeface="Times New Roman" panose="02020603050405020304" pitchFamily="18" charset="0"/>
              </a:rPr>
              <a:t>Giuùp</a:t>
            </a:r>
            <a:r>
              <a:rPr lang="en-US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cs typeface="Times New Roman" panose="02020603050405020304" pitchFamily="18" charset="0"/>
              </a:rPr>
              <a:t>caùc</a:t>
            </a:r>
            <a:r>
              <a:rPr lang="en-US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cs typeface="Times New Roman" panose="02020603050405020304" pitchFamily="18" charset="0"/>
              </a:rPr>
              <a:t>hoïc</a:t>
            </a:r>
            <a:r>
              <a:rPr lang="en-US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cs typeface="Times New Roman" panose="02020603050405020304" pitchFamily="18" charset="0"/>
              </a:rPr>
              <a:t>toát</a:t>
            </a:r>
            <a:r>
              <a:rPr lang="en-US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cs typeface="Times New Roman" panose="02020603050405020304" pitchFamily="18" charset="0"/>
              </a:rPr>
              <a:t>hôn</a:t>
            </a:r>
            <a:r>
              <a:rPr lang="en-US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I-Avo" pitchFamily="2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endParaRPr lang="vi-VN" sz="5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761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524000"/>
            <a:ext cx="2779301" cy="4847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2700" b="1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VỞ TẬP </a:t>
            </a:r>
            <a:r>
              <a:rPr lang="en-US" sz="2700" b="1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</a:rPr>
              <a:t>VIẾT</a:t>
            </a:r>
          </a:p>
        </p:txBody>
      </p:sp>
      <p:pic>
        <p:nvPicPr>
          <p:cNvPr id="6451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00" y="2209800"/>
            <a:ext cx="1796068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7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12"/>
            <a:ext cx="1050925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971" y="-762000"/>
            <a:ext cx="892883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038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30"/>
          <p:cNvSpPr txBox="1">
            <a:spLocks noChangeArrowheads="1"/>
          </p:cNvSpPr>
          <p:nvPr/>
        </p:nvSpPr>
        <p:spPr bwMode="auto">
          <a:xfrm>
            <a:off x="2444749" y="241300"/>
            <a:ext cx="7467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2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  <p:pic>
        <p:nvPicPr>
          <p:cNvPr id="43012" name="Picture 7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2400"/>
            <a:ext cx="1142999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2" y="1309688"/>
            <a:ext cx="8032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990600" y="2667000"/>
            <a:ext cx="10610849" cy="1446550"/>
          </a:xfrm>
          <a:prstGeom prst="rect">
            <a:avLst/>
          </a:prstGeom>
          <a:solidFill>
            <a:srgbClr val="66FFFF"/>
          </a:solidFill>
          <a:ln w="19050"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8800" b="1">
                <a:solidFill>
                  <a:schemeClr val="accent2"/>
                </a:solidFill>
                <a:latin typeface="VNI-Avo" pitchFamily="2" charset="0"/>
                <a:cs typeface="Times New Roman" panose="02020603050405020304" pitchFamily="18" charset="0"/>
              </a:rPr>
              <a:t>e</a:t>
            </a:r>
            <a:r>
              <a:rPr lang="en-US" altLang="en-US" sz="88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p</a:t>
            </a:r>
            <a:r>
              <a:rPr lang="en-US" altLang="en-US" sz="8800" b="1">
                <a:solidFill>
                  <a:srgbClr val="00B050"/>
                </a:solidFill>
                <a:latin typeface="VNI-Avo" pitchFamily="2" charset="0"/>
                <a:cs typeface="Times New Roman" panose="02020603050405020304" pitchFamily="18" charset="0"/>
              </a:rPr>
              <a:t>  eâ</a:t>
            </a:r>
            <a:r>
              <a:rPr lang="en-US" altLang="en-US" sz="88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p</a:t>
            </a:r>
            <a:r>
              <a:rPr lang="en-US" altLang="en-US" sz="8800" b="1">
                <a:solidFill>
                  <a:srgbClr val="00B050"/>
                </a:solidFill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altLang="en-US" sz="8800" b="1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o</a:t>
            </a:r>
            <a:r>
              <a:rPr lang="en-US" altLang="en-US" sz="88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p</a:t>
            </a:r>
            <a:r>
              <a:rPr lang="en-US" altLang="en-US" sz="8800" b="1">
                <a:solidFill>
                  <a:srgbClr val="00B050"/>
                </a:solidFill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altLang="en-US" sz="8800" b="1">
                <a:solidFill>
                  <a:srgbClr val="0099FF"/>
                </a:solidFill>
                <a:latin typeface="VNI-Avo" pitchFamily="2" charset="0"/>
                <a:cs typeface="Times New Roman" panose="02020603050405020304" pitchFamily="18" charset="0"/>
              </a:rPr>
              <a:t>oâ</a:t>
            </a:r>
            <a:r>
              <a:rPr lang="en-US" altLang="en-US" sz="88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p</a:t>
            </a:r>
            <a:r>
              <a:rPr lang="en-US" altLang="en-US" sz="8800" b="1">
                <a:solidFill>
                  <a:srgbClr val="0099FF"/>
                </a:solidFill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altLang="en-US" sz="8800" b="1">
                <a:solidFill>
                  <a:srgbClr val="7030A0"/>
                </a:solidFill>
                <a:latin typeface="VNI-Avo" pitchFamily="2" charset="0"/>
                <a:cs typeface="Times New Roman" panose="02020603050405020304" pitchFamily="18" charset="0"/>
              </a:rPr>
              <a:t>ô</a:t>
            </a:r>
            <a:r>
              <a:rPr lang="en-US" altLang="en-US" sz="88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p</a:t>
            </a:r>
            <a:endParaRPr lang="en-US" altLang="en-US" sz="88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30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90355" y="1273200"/>
            <a:ext cx="11811289" cy="4572000"/>
          </a:xfrm>
          <a:prstGeom prst="roundRect">
            <a:avLst/>
          </a:prstGeom>
          <a:solidFill>
            <a:srgbClr val="66FFFF"/>
          </a:solidFill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4800" b="1" dirty="0">
                <a:solidFill>
                  <a:srgbClr val="3366FF"/>
                </a:solidFill>
                <a:latin typeface="VNI-Avo" pitchFamily="2" charset="0"/>
              </a:rPr>
              <a:t>	          </a:t>
            </a:r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</a:rPr>
              <a:t>Haùt</a:t>
            </a:r>
            <a:r>
              <a:rPr lang="en-US" sz="4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</a:rPr>
              <a:t>möøng</a:t>
            </a:r>
            <a:r>
              <a:rPr lang="en-US" sz="4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</a:rPr>
              <a:t>thaày</a:t>
            </a:r>
            <a:r>
              <a:rPr lang="en-US" sz="4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</a:rPr>
              <a:t>coâ</a:t>
            </a:r>
            <a:endParaRPr lang="en-US" sz="4400" b="1" dirty="0">
              <a:solidFill>
                <a:srgbClr val="FF0000"/>
              </a:solidFill>
              <a:latin typeface="VNI-Avo" pitchFamily="2" charset="0"/>
            </a:endParaRPr>
          </a:p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VNI-Avo" pitchFamily="2" charset="0"/>
              </a:rPr>
              <a:t>      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Caû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thaùng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nay,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lôùp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em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haêng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say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taäp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vaên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ngheä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.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Hoäi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thi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haùt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möøng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thaày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coâ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nhaân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ngaøy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20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thaùng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11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ñaõ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ñeán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.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Caùc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lôùp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ñeàu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leân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saân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khaáu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muùa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haùt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soâi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noåi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.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Lôùp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em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goùp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vui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vôùi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toáp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ca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baøi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Coâ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giaùo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em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.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Hoäi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thi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thaät</a:t>
            </a:r>
            <a:r>
              <a:rPr lang="en-US" sz="40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VNI-Avo" pitchFamily="2" charset="0"/>
              </a:rPr>
              <a:t>vui</a:t>
            </a:r>
            <a:r>
              <a:rPr lang="en-US" sz="4400" b="1" dirty="0">
                <a:solidFill>
                  <a:schemeClr val="tx1"/>
                </a:solidFill>
                <a:latin typeface="VNI-Avo" pitchFamily="2" charset="0"/>
              </a:rPr>
              <a:t>.</a:t>
            </a:r>
            <a:endParaRPr lang="en-US" sz="4800" b="1" dirty="0">
              <a:solidFill>
                <a:schemeClr val="tx1"/>
              </a:solidFill>
              <a:latin typeface="VNI-Avo" pitchFamily="2" charset="0"/>
            </a:endParaRPr>
          </a:p>
        </p:txBody>
      </p:sp>
      <p:pic>
        <p:nvPicPr>
          <p:cNvPr id="5" name="Picture 7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12"/>
            <a:ext cx="1050925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Ô DÙ 1 - Xưởng In Mây Mâ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Ô DÙ 1 - Xưởng In Mây Mây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35787"/>
            <a:ext cx="8032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616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87864" y="304800"/>
            <a:ext cx="7627936" cy="2062103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kern="10" dirty="0">
                <a:ln w="9525">
                  <a:round/>
                  <a:headEnd/>
                  <a:tailEnd/>
                </a:ln>
                <a:solidFill>
                  <a:srgbClr val="4F81BD">
                    <a:lumMod val="50000"/>
                  </a:srgbClr>
                </a:solidFill>
                <a:latin typeface="VNI-Avo" pitchFamily="2" charset="0"/>
                <a:cs typeface="Times New Roman"/>
              </a:rPr>
              <a:t>COÂ CHAØO CAÙC EM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kern="10" dirty="0">
                <a:ln w="9525">
                  <a:round/>
                  <a:headEnd/>
                  <a:tailEnd/>
                </a:ln>
                <a:solidFill>
                  <a:srgbClr val="4F81BD">
                    <a:lumMod val="50000"/>
                  </a:srgbClr>
                </a:solidFill>
                <a:latin typeface="VNI-Avo" pitchFamily="2" charset="0"/>
                <a:cs typeface="Times New Roman"/>
              </a:rPr>
              <a:t>CHUÙC CAÙC EM CHAÊM NGOAN, HOÏC GIOÛI, COÂ YEÂU, BAÏN MEÁN, VAÂNG LÔØI CHA MEÏ.</a:t>
            </a:r>
          </a:p>
        </p:txBody>
      </p:sp>
      <p:pic>
        <p:nvPicPr>
          <p:cNvPr id="5" name="Picture 7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8"/>
            <a:ext cx="1050925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175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0"/>
          <p:cNvSpPr txBox="1">
            <a:spLocks noChangeArrowheads="1"/>
          </p:cNvSpPr>
          <p:nvPr/>
        </p:nvSpPr>
        <p:spPr bwMode="auto">
          <a:xfrm>
            <a:off x="2444749" y="241300"/>
            <a:ext cx="7467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32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7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2400"/>
            <a:ext cx="1142999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2" y="1309688"/>
            <a:ext cx="8032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3276600" y="2101851"/>
            <a:ext cx="5562600" cy="25908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138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ep</a:t>
            </a:r>
            <a:endParaRPr lang="en-US" altLang="en-US" sz="138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05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42" y="879424"/>
            <a:ext cx="4724400" cy="4302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5343811" y="76200"/>
            <a:ext cx="6009989" cy="1608638"/>
          </a:xfrm>
          <a:prstGeom prst="rect">
            <a:avLst/>
          </a:prstGeom>
          <a:solidFill>
            <a:srgbClr val="66FFFF"/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267158" y="1743603"/>
            <a:ext cx="3086641" cy="171017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  <p:txBody>
          <a:bodyPr vert="horz" lIns="91294" tIns="45647" rIns="91294" bIns="45647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en-US" sz="28700" b="1" dirty="0">
              <a:ln w="38100">
                <a:solidFill>
                  <a:srgbClr val="0000FF"/>
                </a:solidFill>
              </a:ln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343810" y="3502265"/>
            <a:ext cx="6009989" cy="18256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defRPr/>
            </a:pPr>
            <a:endParaRPr lang="en-US" sz="11500" b="1" dirty="0">
              <a:solidFill>
                <a:srgbClr val="FF0000"/>
              </a:solidFill>
              <a:latin typeface="VNI-Avo" pitchFamily="2" charset="0"/>
              <a:cs typeface="Times New Roman" pitchFamily="18" charset="0"/>
            </a:endParaRPr>
          </a:p>
        </p:txBody>
      </p:sp>
      <p:pic>
        <p:nvPicPr>
          <p:cNvPr id="14" name="Picture 13">
            <a:hlinkClick r:id="rId3"/>
            <a:extLst>
              <a:ext uri="{FF2B5EF4-FFF2-40B4-BE49-F238E27FC236}">
                <a16:creationId xmlns:a16="http://schemas.microsoft.com/office/drawing/2014/main" xmlns="" id="{94EBCBD9-5A5E-48BC-A1BC-D808A8788D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113371"/>
            <a:ext cx="1052392" cy="976287"/>
          </a:xfrm>
          <a:prstGeom prst="rect">
            <a:avLst/>
          </a:prstGeom>
        </p:spPr>
      </p:pic>
      <p:sp>
        <p:nvSpPr>
          <p:cNvPr id="2" name="AutoShape 2" descr="Diễn đàn rao vặt hati - rao vặt f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350738" y="4987155"/>
            <a:ext cx="5973919" cy="1642246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  </a:t>
            </a:r>
            <a:r>
              <a:rPr lang="en-US" sz="7200" b="1" dirty="0" err="1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taäp</a:t>
            </a:r>
            <a:r>
              <a:rPr lang="en-US" sz="7200" b="1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cheùp</a:t>
            </a:r>
            <a:endParaRPr lang="en-US" sz="7200" b="1" dirty="0">
              <a:solidFill>
                <a:prstClr val="black"/>
              </a:solidFill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93806" y="-144463"/>
            <a:ext cx="30049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ep</a:t>
            </a:r>
            <a:endParaRPr lang="en-US" sz="9600" dirty="0">
              <a:latin typeface="VNI-Avo" pitchFamily="2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350738" y="1741873"/>
            <a:ext cx="2894205" cy="17136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  <p:txBody>
          <a:bodyPr vert="horz" lIns="91294" tIns="45647" rIns="91294" bIns="45647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en-US" sz="28700" b="1" dirty="0">
              <a:ln w="38100">
                <a:solidFill>
                  <a:srgbClr val="0000FF"/>
                </a:solidFill>
              </a:ln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95089" y="1737642"/>
            <a:ext cx="25553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latin typeface="VNI-Avo" pitchFamily="2" charset="0"/>
                <a:ea typeface="Arial-Rounded" pitchFamily="34" charset="0"/>
                <a:cs typeface="Arial-Rounded" pitchFamily="34" charset="0"/>
              </a:rPr>
              <a:t>ch</a:t>
            </a:r>
            <a:endParaRPr lang="en-US" sz="9600" b="1" dirty="0"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09881" y="1750033"/>
            <a:ext cx="33720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  <a:ea typeface="Arial-Rounded" pitchFamily="34" charset="0"/>
                <a:cs typeface="Arial-Rounded" pitchFamily="34" charset="0"/>
              </a:rPr>
              <a:t>ep</a:t>
            </a:r>
            <a:endParaRPr lang="en-US" sz="9600" dirty="0">
              <a:latin typeface="VNI-Av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44224" y="3466832"/>
            <a:ext cx="5502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latin typeface="VNI-Avo" pitchFamily="2" charset="0"/>
              </a:rPr>
              <a:t>ch</a:t>
            </a:r>
            <a:r>
              <a:rPr lang="en-US" sz="9600" b="1">
                <a:solidFill>
                  <a:srgbClr val="FF0000"/>
                </a:solidFill>
                <a:latin typeface="VNI-Avo" pitchFamily="2" charset="0"/>
              </a:rPr>
              <a:t>eùp</a:t>
            </a:r>
            <a:endParaRPr lang="en-US" sz="96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02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2" grpId="0"/>
      <p:bldP spid="3" grpId="0"/>
      <p:bldP spid="16" grpId="0" animBg="1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0"/>
          <p:cNvSpPr txBox="1">
            <a:spLocks noChangeArrowheads="1"/>
          </p:cNvSpPr>
          <p:nvPr/>
        </p:nvSpPr>
        <p:spPr bwMode="auto">
          <a:xfrm>
            <a:off x="2444749" y="241300"/>
            <a:ext cx="7467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2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5" name="Oval 4"/>
          <p:cNvSpPr/>
          <p:nvPr/>
        </p:nvSpPr>
        <p:spPr>
          <a:xfrm>
            <a:off x="3276600" y="1905000"/>
            <a:ext cx="5441951" cy="261273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138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eâp</a:t>
            </a:r>
            <a:endParaRPr lang="en-US" altLang="en-US" sz="138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pic>
        <p:nvPicPr>
          <p:cNvPr id="6" name="Picture 7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2400"/>
            <a:ext cx="1142999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2" y="1309688"/>
            <a:ext cx="8032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77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5819994" y="76200"/>
            <a:ext cx="5868340" cy="1608638"/>
          </a:xfrm>
          <a:prstGeom prst="rect">
            <a:avLst/>
          </a:prstGeom>
          <a:solidFill>
            <a:srgbClr val="66FFFF"/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489919" y="1732886"/>
            <a:ext cx="3198415" cy="171017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  <p:txBody>
          <a:bodyPr vert="horz" lIns="91294" tIns="45647" rIns="91294" bIns="45647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en-US" sz="28700" b="1" dirty="0">
              <a:ln w="38100">
                <a:solidFill>
                  <a:srgbClr val="0000FF"/>
                </a:solidFill>
              </a:ln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819993" y="3502265"/>
            <a:ext cx="5868340" cy="18256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defRPr/>
            </a:pPr>
            <a:endParaRPr lang="en-US" sz="11500" b="1" dirty="0">
              <a:solidFill>
                <a:srgbClr val="FF0000"/>
              </a:solidFill>
              <a:latin typeface="VNI-Avo" pitchFamily="2" charset="0"/>
              <a:cs typeface="Times New Roman" pitchFamily="18" charset="0"/>
            </a:endParaRPr>
          </a:p>
        </p:txBody>
      </p:sp>
      <p:pic>
        <p:nvPicPr>
          <p:cNvPr id="14" name="Picture 13">
            <a:hlinkClick r:id="rId2"/>
            <a:extLst>
              <a:ext uri="{FF2B5EF4-FFF2-40B4-BE49-F238E27FC236}">
                <a16:creationId xmlns:a16="http://schemas.microsoft.com/office/drawing/2014/main" xmlns="" id="{94EBCBD9-5A5E-48BC-A1BC-D808A8788D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113371"/>
            <a:ext cx="1052392" cy="976287"/>
          </a:xfrm>
          <a:prstGeom prst="rect">
            <a:avLst/>
          </a:prstGeom>
        </p:spPr>
      </p:pic>
      <p:sp>
        <p:nvSpPr>
          <p:cNvPr id="2" name="AutoShape 2" descr="Diễn đàn rao vặt hati - rao vặt f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819990" y="5086299"/>
            <a:ext cx="5868343" cy="1661833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defRPr/>
            </a:pPr>
            <a:r>
              <a:rPr lang="en-US" sz="8000" b="1" dirty="0" err="1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xeáp</a:t>
            </a:r>
            <a:r>
              <a:rPr lang="en-US" sz="8000" b="1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haøng</a:t>
            </a:r>
            <a:endParaRPr lang="en-US" sz="8000" b="1" dirty="0">
              <a:solidFill>
                <a:prstClr val="black"/>
              </a:solidFill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11480" y="-122087"/>
            <a:ext cx="43350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9600" dirty="0">
              <a:latin typeface="VNI-Avo" pitchFamily="2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819990" y="1732886"/>
            <a:ext cx="2638753" cy="17136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  <p:txBody>
          <a:bodyPr vert="horz" lIns="91294" tIns="45647" rIns="91294" bIns="45647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en-US" sz="28700" b="1" dirty="0">
              <a:ln w="38100">
                <a:solidFill>
                  <a:srgbClr val="0000FF"/>
                </a:solidFill>
              </a:ln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38212" y="1758184"/>
            <a:ext cx="25306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VNI-Avo" pitchFamily="2" charset="0"/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23956" y="1732886"/>
            <a:ext cx="2609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9600" dirty="0">
              <a:latin typeface="VNI-Av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79238" y="3529072"/>
            <a:ext cx="4876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latin typeface="VNI-Avo" pitchFamily="2" charset="0"/>
              </a:rPr>
              <a:t>x</a:t>
            </a:r>
            <a:r>
              <a:rPr lang="en-US" sz="9600" b="1">
                <a:solidFill>
                  <a:srgbClr val="FF0000"/>
                </a:solidFill>
                <a:latin typeface="VNI-Avo" pitchFamily="2" charset="0"/>
              </a:rPr>
              <a:t>eáp</a:t>
            </a:r>
            <a:endParaRPr lang="en-US" sz="9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69" y="1219200"/>
            <a:ext cx="4876800" cy="4051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475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2" grpId="0"/>
      <p:bldP spid="3" grpId="0"/>
      <p:bldP spid="16" grpId="0" animBg="1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0"/>
          <p:cNvSpPr txBox="1">
            <a:spLocks noChangeArrowheads="1"/>
          </p:cNvSpPr>
          <p:nvPr/>
        </p:nvSpPr>
        <p:spPr bwMode="auto">
          <a:xfrm>
            <a:off x="2444749" y="241300"/>
            <a:ext cx="7467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2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5" name="Oval 4"/>
          <p:cNvSpPr/>
          <p:nvPr/>
        </p:nvSpPr>
        <p:spPr>
          <a:xfrm>
            <a:off x="3352800" y="1932132"/>
            <a:ext cx="5181600" cy="299373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166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op</a:t>
            </a:r>
          </a:p>
          <a:p>
            <a:pPr algn="ctr"/>
            <a:endParaRPr lang="en-US" dirty="0"/>
          </a:p>
        </p:txBody>
      </p:sp>
      <p:pic>
        <p:nvPicPr>
          <p:cNvPr id="6" name="Picture 7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2400"/>
            <a:ext cx="1142999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2" y="1309688"/>
            <a:ext cx="8032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570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6&quot;&gt;&lt;property id=&quot;20148&quot; value=&quot;5&quot;/&gt;&lt;property id=&quot;20300&quot; value=&quot;Slide 3&quot;/&gt;&lt;property id=&quot;20307&quot; value=&quot;307&quot;/&gt;&lt;/object&gt;&lt;object type=&quot;3&quot; unique_id=&quot;10007&quot;&gt;&lt;property id=&quot;20148&quot; value=&quot;5&quot;/&gt;&lt;property id=&quot;20300&quot; value=&quot;Slide 4&quot;/&gt;&lt;property id=&quot;20307&quot; value=&quot;323&quot;/&gt;&lt;/object&gt;&lt;object type=&quot;3&quot; unique_id=&quot;10008&quot;&gt;&lt;property id=&quot;20148&quot; value=&quot;5&quot;/&gt;&lt;property id=&quot;20300&quot; value=&quot;Slide 5&quot;/&gt;&lt;property id=&quot;20307&quot; value=&quot;272&quot;/&gt;&lt;/object&gt;&lt;object type=&quot;3&quot; unique_id=&quot;10009&quot;&gt;&lt;property id=&quot;20148&quot; value=&quot;5&quot;/&gt;&lt;property id=&quot;20300&quot; value=&quot;Slide 6&quot;/&gt;&lt;property id=&quot;20307&quot; value=&quot;324&quot;/&gt;&lt;/object&gt;&lt;object type=&quot;3&quot; unique_id=&quot;10010&quot;&gt;&lt;property id=&quot;20148&quot; value=&quot;5&quot;/&gt;&lt;property id=&quot;20300&quot; value=&quot;Slide 7&quot;/&gt;&lt;property id=&quot;20307&quot; value=&quot;308&quot;/&gt;&lt;/object&gt;&lt;object type=&quot;3&quot; unique_id=&quot;10012&quot;&gt;&lt;property id=&quot;20148&quot; value=&quot;5&quot;/&gt;&lt;property id=&quot;20300&quot; value=&quot;Slide 8&quot;/&gt;&lt;property id=&quot;20307&quot; value=&quot;325&quot;/&gt;&lt;/object&gt;&lt;object type=&quot;3&quot; unique_id=&quot;10017&quot;&gt;&lt;property id=&quot;20148&quot; value=&quot;5&quot;/&gt;&lt;property id=&quot;20300&quot; value=&quot;Slide 12&quot;/&gt;&lt;property id=&quot;20307&quot; value=&quot;263&quot;/&gt;&lt;/object&gt;&lt;object type=&quot;3&quot; unique_id=&quot;10019&quot;&gt;&lt;property id=&quot;20148&quot; value=&quot;5&quot;/&gt;&lt;property id=&quot;20300&quot; value=&quot;Slide 9&quot;/&gt;&lt;property id=&quot;20307&quot; value=&quot;332&quot;/&gt;&lt;/object&gt;&lt;object type=&quot;3&quot; unique_id=&quot;10028&quot;&gt;&lt;property id=&quot;20148&quot; value=&quot;5&quot;/&gt;&lt;property id=&quot;20300&quot; value=&quot;Slide 10&quot;/&gt;&lt;property id=&quot;20307&quot; value=&quot;287&quot;/&gt;&lt;/object&gt;&lt;object type=&quot;3&quot; unique_id=&quot;10110&quot;&gt;&lt;property id=&quot;20148&quot; value=&quot;5&quot;/&gt;&lt;property id=&quot;20300&quot; value=&quot;Slide 2&quot;/&gt;&lt;property id=&quot;20307&quot; value=&quot;336&quot;/&gt;&lt;/object&gt;&lt;object type=&quot;3&quot; unique_id=&quot;10111&quot;&gt;&lt;property id=&quot;20148&quot; value=&quot;5&quot;/&gt;&lt;property id=&quot;20300&quot; value=&quot;Slide 11&quot;/&gt;&lt;property id=&quot;20307&quot; value=&quot;335&quot;/&gt;&lt;/object&gt;&lt;object type=&quot;3&quot; unique_id=&quot;10442&quot;&gt;&lt;property id=&quot;20148&quot; value=&quot;5&quot;/&gt;&lt;property id=&quot;20300&quot; value=&quot;Slide 1&quot;/&gt;&lt;property id=&quot;20307&quot; value=&quot;337&quot;/&gt;&lt;/object&gt;&lt;object type=&quot;3&quot; unique_id=&quot;10457&quot;&gt;&lt;property id=&quot;20148&quot; value=&quot;5&quot;/&gt;&lt;property id=&quot;20300&quot; value=&quot;Slide 13 - &amp;quot;   &amp;quot;&quot;/&gt;&lt;property id=&quot;20307&quot; value=&quot;33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1F1F1F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1F1F1F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1F1F1F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Theme">
    <a:dk1>
      <a:sysClr val="windowText" lastClr="1F1F1F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4691</TotalTime>
  <Words>263</Words>
  <Application>Microsoft Office PowerPoint</Application>
  <PresentationFormat>Custom</PresentationFormat>
  <Paragraphs>156</Paragraphs>
  <Slides>41</Slides>
  <Notes>3</Notes>
  <HiddenSlides>0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 </vt:lpstr>
      <vt:lpstr>PowerPoint Presentation</vt:lpstr>
      <vt:lpstr> </vt:lpstr>
      <vt:lpstr>PowerPoint Presentation</vt:lpstr>
      <vt:lpstr> 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k</vt:lpstr>
      <vt:lpstr>PowerPoint Presentation</vt:lpstr>
      <vt:lpstr>  b</vt:lpstr>
      <vt:lpstr>  b</vt:lpstr>
      <vt:lpstr> ch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Admin</cp:lastModifiedBy>
  <cp:revision>1032</cp:revision>
  <cp:lastPrinted>2021-12-12T08:11:18Z</cp:lastPrinted>
  <dcterms:created xsi:type="dcterms:W3CDTF">2002-08-27T21:28:28Z</dcterms:created>
  <dcterms:modified xsi:type="dcterms:W3CDTF">2021-12-15T12:30:46Z</dcterms:modified>
</cp:coreProperties>
</file>