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80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1" r:id="rId18"/>
    <p:sldId id="273" r:id="rId19"/>
    <p:sldId id="282" r:id="rId20"/>
    <p:sldId id="284" r:id="rId21"/>
    <p:sldId id="285" r:id="rId22"/>
    <p:sldId id="286" r:id="rId23"/>
    <p:sldId id="283" r:id="rId24"/>
    <p:sldId id="287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931C4-0E38-4B4A-A511-441DD79616F6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8D35-40E0-4B3F-81EB-C1F0075979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88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0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227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65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37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8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269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73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03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65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585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833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20B19-6FCC-4D6D-8FF7-C15ECA984D8D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69016-63E2-4746-8ECC-053029D0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613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microsoft.com/office/2007/relationships/media" Target="../media/media2.mp4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4.png"/><Relationship Id="rId5" Type="http://schemas.openxmlformats.org/officeDocument/2006/relationships/image" Target="../media/image16.gif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4.png"/><Relationship Id="rId5" Type="http://schemas.openxmlformats.org/officeDocument/2006/relationships/image" Target="../media/image16.gif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4.png"/><Relationship Id="rId5" Type="http://schemas.openxmlformats.org/officeDocument/2006/relationships/image" Target="../media/image16.gif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4.png"/><Relationship Id="rId5" Type="http://schemas.openxmlformats.org/officeDocument/2006/relationships/image" Target="../media/image16.gif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Background HD - Flower HD - Style Proshow - styleproshow.or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904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6249" y="919124"/>
            <a:ext cx="7237925" cy="20776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16600" b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F11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my class</a:t>
            </a:r>
            <a:endParaRPr lang="en-US" sz="16600" b="1" dirty="0" smtClean="0">
              <a:ln w="22225">
                <a:solidFill>
                  <a:srgbClr val="7030A0"/>
                </a:solidFill>
                <a:prstDash val="solid"/>
              </a:ln>
              <a:solidFill>
                <a:srgbClr val="CF11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1010" y="4861989"/>
            <a:ext cx="6109979" cy="7103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16600" b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F11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MS: Phạm Thị Hà</a:t>
            </a:r>
            <a:endParaRPr lang="en-US" sz="16600" b="1" dirty="0" smtClean="0">
              <a:ln w="22225">
                <a:solidFill>
                  <a:srgbClr val="7030A0"/>
                </a:solidFill>
                <a:prstDash val="solid"/>
              </a:ln>
              <a:solidFill>
                <a:srgbClr val="CF11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d Morning So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0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1309" y="-721556"/>
            <a:ext cx="1249680" cy="5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1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4" repeatCount="2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8162"/>
            <a:ext cx="12192000" cy="70258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48" y="2360718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85" y="3000808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3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FISHING GAME</a:t>
            </a:r>
            <a:endParaRPr lang="vi-VN" sz="5333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01029 -2.96296E-6 L 0.01029 0.33033 L -1.875E-6 0.33033 L -1.875E-6 -2.96296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646" y="-128337"/>
            <a:ext cx="12230646" cy="70117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033" y="234179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4893958"/>
            <a:ext cx="2844800" cy="1412988"/>
            <a:chOff x="-2312095" y="2338783"/>
            <a:chExt cx="2133600" cy="10597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338783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rainy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86253" y="418153"/>
            <a:ext cx="2072640" cy="1035995"/>
            <a:chOff x="-1741745" y="2264597"/>
            <a:chExt cx="1554480" cy="77699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41745" y="2264597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867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867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rainy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173783"/>
            <a:ext cx="2844800" cy="1380331"/>
            <a:chOff x="-2312095" y="2363276"/>
            <a:chExt cx="2133600" cy="1035247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363276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sunny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61140"/>
            <a:ext cx="2844800" cy="1385279"/>
            <a:chOff x="-2312095" y="2318001"/>
            <a:chExt cx="2133600" cy="1038958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318001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cloudy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25438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428522"/>
            <a:ext cx="2844800" cy="1417936"/>
            <a:chOff x="-2312095" y="2355854"/>
            <a:chExt cx="2133600" cy="106345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35585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windy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87784"/>
              <a:ext cx="1172808" cy="73152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011" y="303648"/>
            <a:ext cx="3228975" cy="17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1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3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2296"/>
            <a:ext cx="12192000" cy="69702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43" y="2296538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192000" y="4977590"/>
            <a:ext cx="2844800" cy="1455541"/>
            <a:chOff x="-2312095" y="2306868"/>
            <a:chExt cx="2133600" cy="109165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306868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windy 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867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windy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1" y="3238844"/>
            <a:ext cx="3432593" cy="1455541"/>
            <a:chOff x="-2312095" y="2265304"/>
            <a:chExt cx="2133600" cy="1091655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cloudy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25438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710560"/>
            <a:ext cx="2844800" cy="1372415"/>
            <a:chOff x="-2312095" y="2265304"/>
            <a:chExt cx="2133600" cy="1029310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rainy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563093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373587"/>
            <a:ext cx="2844800" cy="1455541"/>
            <a:chOff x="-2312095" y="2306868"/>
            <a:chExt cx="2133600" cy="1091655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306868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sunny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3338" y="336176"/>
            <a:ext cx="3286125" cy="167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1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3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610"/>
            <a:ext cx="12192000" cy="69702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14" y="2315866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3203484"/>
            <a:ext cx="2844800" cy="1478302"/>
            <a:chOff x="-2312095" y="2289797"/>
            <a:chExt cx="2133600" cy="11087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89797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sunny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867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sunny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4955312"/>
            <a:ext cx="2901208" cy="1478302"/>
            <a:chOff x="-2312095" y="2289797"/>
            <a:chExt cx="2133600" cy="1108726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89797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windy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745853"/>
            <a:ext cx="2844800" cy="1445645"/>
            <a:chOff x="-2312095" y="2314290"/>
            <a:chExt cx="2133600" cy="108423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314290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cloudy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192000" y="5449631"/>
            <a:ext cx="2844800" cy="1478302"/>
            <a:chOff x="-2312095" y="2289797"/>
            <a:chExt cx="2133600" cy="1108726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89797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rainy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4538" y="376573"/>
            <a:ext cx="3009900" cy="17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1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3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610"/>
            <a:ext cx="12192000" cy="69702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033" y="2357882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049" y="3939196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192000" y="4960261"/>
            <a:ext cx="3215718" cy="1445645"/>
            <a:chOff x="-2312095" y="2314290"/>
            <a:chExt cx="2133600" cy="1084233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314290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cloudy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58" y="419097"/>
            <a:ext cx="2544355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867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cloudy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235219"/>
            <a:ext cx="2844800" cy="1412985"/>
            <a:chOff x="-2312095" y="2436755"/>
            <a:chExt cx="2133600" cy="1059737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436755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rainy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764971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52697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sunny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417459"/>
            <a:ext cx="2844800" cy="1445645"/>
            <a:chOff x="-2312095" y="2314290"/>
            <a:chExt cx="2133600" cy="1084233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314290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windy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0097" y="418911"/>
            <a:ext cx="3000375" cy="16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1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3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000" contrast="25000"/>
                    </a14:imgEffect>
                  </a14:imgLayer>
                </a14:imgProps>
              </a:ext>
            </a:extLst>
          </a:blip>
          <a:srcRect t="5000"/>
          <a:stretch/>
        </p:blipFill>
        <p:spPr>
          <a:xfrm>
            <a:off x="1" y="342900"/>
            <a:ext cx="12192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6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3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3" y="5564292"/>
            <a:ext cx="3588758" cy="889679"/>
          </a:xfrm>
          <a:prstGeom prst="roundRect">
            <a:avLst>
              <a:gd name="adj" fmla="val 15598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Greet! I like Sa Pa.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11830" y="148229"/>
            <a:ext cx="4503070" cy="1364972"/>
          </a:xfrm>
          <a:prstGeom prst="roundRect">
            <a:avLst>
              <a:gd name="adj" fmla="val 22842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Hi, Minh. Where were you last weekend?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83680" y="148230"/>
            <a:ext cx="4663440" cy="1342112"/>
          </a:xfrm>
          <a:prstGeom prst="roundRect">
            <a:avLst>
              <a:gd name="adj" fmla="val 22635"/>
            </a:avLst>
          </a:prstGeom>
          <a:ln w="5715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What was the weather like in Sa Pa?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905243" y="5564293"/>
            <a:ext cx="2639057" cy="878378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was sunny.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4119" y="5119453"/>
            <a:ext cx="2829561" cy="889679"/>
          </a:xfrm>
          <a:prstGeom prst="roundRect">
            <a:avLst>
              <a:gd name="adj" fmla="val 15598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was in Sa Pa.</a:t>
            </a:r>
            <a:endParaRPr lang="en-US" sz="3200" b="1" dirty="0"/>
          </a:p>
        </p:txBody>
      </p:sp>
      <p:pic>
        <p:nvPicPr>
          <p:cNvPr id="2" name="Track 5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60" end="21415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7770" y="-865400"/>
            <a:ext cx="609600" cy="609600"/>
          </a:xfrm>
          <a:prstGeom prst="rect">
            <a:avLst/>
          </a:prstGeom>
        </p:spPr>
      </p:pic>
      <p:pic>
        <p:nvPicPr>
          <p:cNvPr id="11" name="Track 5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0" end="18270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4900" y="7206343"/>
            <a:ext cx="609600" cy="609600"/>
          </a:xfrm>
          <a:prstGeom prst="rect">
            <a:avLst/>
          </a:prstGeom>
        </p:spPr>
      </p:pic>
      <p:pic>
        <p:nvPicPr>
          <p:cNvPr id="12" name="Track 5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41" end="13401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020" y="6901543"/>
            <a:ext cx="609600" cy="609600"/>
          </a:xfrm>
          <a:prstGeom prst="rect">
            <a:avLst/>
          </a:prstGeom>
        </p:spPr>
      </p:pic>
      <p:pic>
        <p:nvPicPr>
          <p:cNvPr id="13" name="Track 5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87" end="6926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9923" y="-876699"/>
            <a:ext cx="609600" cy="609600"/>
          </a:xfrm>
          <a:prstGeom prst="rect">
            <a:avLst/>
          </a:prstGeom>
        </p:spPr>
      </p:pic>
      <p:pic>
        <p:nvPicPr>
          <p:cNvPr id="14" name="Track 5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15" end="4176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9971" y="7006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702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498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927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573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35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9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8" dur="9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9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365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364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336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" y="0"/>
            <a:ext cx="1186434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18584" y="5031875"/>
            <a:ext cx="2856536" cy="898597"/>
          </a:xfrm>
          <a:prstGeom prst="roundRect">
            <a:avLst>
              <a:gd name="adj" fmla="val 15598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 was in Sa Pa.</a:t>
            </a:r>
            <a:endParaRPr lang="en-US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83626" y="163448"/>
            <a:ext cx="4604170" cy="1317178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Hi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, Minh. Where were you last weekend?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75120" y="163448"/>
            <a:ext cx="4663440" cy="1324409"/>
          </a:xfrm>
          <a:prstGeom prst="roundRect">
            <a:avLst>
              <a:gd name="adj" fmla="val 22635"/>
            </a:avLst>
          </a:prstGeom>
          <a:ln w="5715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What was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weather like in Sa Pa?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614097" y="5443353"/>
            <a:ext cx="2701603" cy="906207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It was sunny.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1001" y="5496134"/>
            <a:ext cx="3577108" cy="898597"/>
          </a:xfrm>
          <a:prstGeom prst="roundRect">
            <a:avLst>
              <a:gd name="adj" fmla="val 15598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Greet! I like Sa Pa.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275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104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139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3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3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192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2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532" y="152400"/>
            <a:ext cx="11921067" cy="6705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47741" y="1283034"/>
            <a:ext cx="9704752" cy="864525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the weather </a:t>
            </a:r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last weekend </a:t>
            </a:r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96530" y="2099960"/>
            <a:ext cx="8435688" cy="66709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           </a:t>
            </a:r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_____.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4918" y="476877"/>
            <a:ext cx="9704281" cy="864525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thời tiết đã xảy ra.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52004" y="2113443"/>
            <a:ext cx="1669069" cy="66709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2073" y="2095513"/>
            <a:ext cx="1668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was 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818" y="3034565"/>
            <a:ext cx="3930675" cy="2755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68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/>
      <p:bldP spid="10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532" y="152400"/>
            <a:ext cx="11921067" cy="67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571500"/>
            <a:ext cx="7132320" cy="4549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399" y="571500"/>
            <a:ext cx="7132320" cy="4549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398" y="571500"/>
            <a:ext cx="7132321" cy="4609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397" y="571500"/>
            <a:ext cx="7132321" cy="4609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86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's The Weather_ _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3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61" y="1846589"/>
            <a:ext cx="4767942" cy="289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060" y="1846589"/>
            <a:ext cx="4767942" cy="289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059" y="1858757"/>
            <a:ext cx="4767943" cy="293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058" y="1858757"/>
            <a:ext cx="4767943" cy="293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1017800" y="380996"/>
            <a:ext cx="9903485" cy="864525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What was the weather </a:t>
            </a:r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last weekend?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7801" y="1124057"/>
            <a:ext cx="47261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 It was _______.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042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6" y="1846589"/>
            <a:ext cx="4767942" cy="289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5" y="1846589"/>
            <a:ext cx="4767942" cy="289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4" y="1858757"/>
            <a:ext cx="4767943" cy="293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3" y="1858757"/>
            <a:ext cx="4767943" cy="293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631379" y="2564475"/>
            <a:ext cx="1262742" cy="864525"/>
          </a:xfrm>
          <a:prstGeom prst="roundRect">
            <a:avLst>
              <a:gd name="adj" fmla="val 24817"/>
            </a:avLst>
          </a:prstGeom>
          <a:noFill/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05854" y="2162783"/>
            <a:ext cx="11338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8800" dirty="0"/>
          </a:p>
        </p:txBody>
      </p:sp>
      <p:sp>
        <p:nvSpPr>
          <p:cNvPr id="2" name="Oval Callout 1"/>
          <p:cNvSpPr/>
          <p:nvPr/>
        </p:nvSpPr>
        <p:spPr>
          <a:xfrm>
            <a:off x="827318" y="457201"/>
            <a:ext cx="3156853" cy="1785257"/>
          </a:xfrm>
          <a:prstGeom prst="wedgeEllipseCallout">
            <a:avLst>
              <a:gd name="adj1" fmla="val -36019"/>
              <a:gd name="adj2" fmla="val 67378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____</a:t>
            </a:r>
            <a:r>
              <a:rPr lang="en-US" sz="5400" b="1" smtClean="0"/>
              <a:t>?</a:t>
            </a:r>
            <a:endParaRPr lang="vi-VN" sz="5400" b="1"/>
          </a:p>
        </p:txBody>
      </p:sp>
      <p:sp>
        <p:nvSpPr>
          <p:cNvPr id="11" name="Oval Callout 10"/>
          <p:cNvSpPr/>
          <p:nvPr/>
        </p:nvSpPr>
        <p:spPr>
          <a:xfrm>
            <a:off x="8316686" y="261257"/>
            <a:ext cx="2656113" cy="1640269"/>
          </a:xfrm>
          <a:prstGeom prst="wedgeEllipseCallout">
            <a:avLst>
              <a:gd name="adj1" fmla="val 43166"/>
              <a:gd name="adj2" fmla="val 75773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_____.</a:t>
            </a:r>
            <a:endParaRPr lang="vi-VN" sz="4000"/>
          </a:p>
        </p:txBody>
      </p:sp>
    </p:spTree>
    <p:extLst>
      <p:ext uri="{BB962C8B-B14F-4D97-AF65-F5344CB8AC3E}">
        <p14:creationId xmlns:p14="http://schemas.microsoft.com/office/powerpoint/2010/main" val="146270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6" y="1846589"/>
            <a:ext cx="4767942" cy="289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5" y="1846589"/>
            <a:ext cx="4767942" cy="289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4" y="1858757"/>
            <a:ext cx="4767943" cy="293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3" y="1858757"/>
            <a:ext cx="4767943" cy="293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631379" y="2564475"/>
            <a:ext cx="1262742" cy="864525"/>
          </a:xfrm>
          <a:prstGeom prst="roundRect">
            <a:avLst>
              <a:gd name="adj" fmla="val 24817"/>
            </a:avLst>
          </a:prstGeom>
          <a:noFill/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05854" y="2162783"/>
            <a:ext cx="11338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8800" dirty="0"/>
          </a:p>
        </p:txBody>
      </p:sp>
      <p:sp>
        <p:nvSpPr>
          <p:cNvPr id="2" name="Oval Callout 1"/>
          <p:cNvSpPr/>
          <p:nvPr/>
        </p:nvSpPr>
        <p:spPr>
          <a:xfrm>
            <a:off x="827318" y="457201"/>
            <a:ext cx="3156853" cy="1785257"/>
          </a:xfrm>
          <a:prstGeom prst="wedgeEllipseCallout">
            <a:avLst>
              <a:gd name="adj1" fmla="val -36019"/>
              <a:gd name="adj2" fmla="val 67378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____.</a:t>
            </a:r>
            <a:endParaRPr lang="vi-VN" sz="5400"/>
          </a:p>
        </p:txBody>
      </p:sp>
      <p:sp>
        <p:nvSpPr>
          <p:cNvPr id="11" name="Oval Callout 10"/>
          <p:cNvSpPr/>
          <p:nvPr/>
        </p:nvSpPr>
        <p:spPr>
          <a:xfrm>
            <a:off x="8392443" y="261257"/>
            <a:ext cx="2656113" cy="1640269"/>
          </a:xfrm>
          <a:prstGeom prst="wedgeEllipseCallout">
            <a:avLst>
              <a:gd name="adj1" fmla="val 43166"/>
              <a:gd name="adj2" fmla="val 75773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_____</a:t>
            </a:r>
            <a:r>
              <a:rPr lang="en-US" sz="5400" b="1" smtClean="0"/>
              <a:t>?</a:t>
            </a:r>
            <a:endParaRPr lang="vi-VN" sz="5400" b="1"/>
          </a:p>
        </p:txBody>
      </p:sp>
    </p:spTree>
    <p:extLst>
      <p:ext uri="{BB962C8B-B14F-4D97-AF65-F5344CB8AC3E}">
        <p14:creationId xmlns:p14="http://schemas.microsoft.com/office/powerpoint/2010/main" val="300510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928" y1="10593" x2="15970" y2="14407"/>
                        <a14:foregroundMark x1="30418" y1="42797" x2="50570" y2="50424"/>
                        <a14:foregroundMark x1="12167" y1="85593" x2="22433" y2="78814"/>
                        <a14:foregroundMark x1="33460" y1="91525" x2="38783" y2="92373"/>
                        <a14:foregroundMark x1="76806" y1="77542" x2="83650" y2="84322"/>
                        <a14:foregroundMark x1="86312" y1="6356" x2="76426" y2="23305"/>
                        <a14:foregroundMark x1="53992" y1="39831" x2="49810" y2="41102"/>
                        <a14:foregroundMark x1="98479" y1="20763" x2="83270" y2="37712"/>
                        <a14:foregroundMark x1="98859" y1="40254" x2="88973" y2="50424"/>
                        <a14:foregroundMark x1="80989" y1="60169" x2="73764" y2="65678"/>
                        <a14:foregroundMark x1="74144" y1="65678" x2="72243" y2="66949"/>
                        <a14:foregroundMark x1="93916" y1="8051" x2="89734" y2="199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6514" y="2721429"/>
            <a:ext cx="383177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654"/>
            <a:ext cx="12192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287979" y="1989091"/>
                </a:moveTo>
                <a:lnTo>
                  <a:pt x="7306136" y="1989091"/>
                </a:lnTo>
                <a:cubicBezTo>
                  <a:pt x="7384321" y="1989091"/>
                  <a:pt x="7423413" y="2024810"/>
                  <a:pt x="7423413" y="2096247"/>
                </a:cubicBezTo>
                <a:lnTo>
                  <a:pt x="7423413" y="2275436"/>
                </a:lnTo>
                <a:cubicBezTo>
                  <a:pt x="7423413" y="2308774"/>
                  <a:pt x="7413987" y="2335563"/>
                  <a:pt x="7395135" y="2355804"/>
                </a:cubicBezTo>
                <a:cubicBezTo>
                  <a:pt x="7374895" y="2373861"/>
                  <a:pt x="7348503" y="2382890"/>
                  <a:pt x="7315959" y="2382890"/>
                </a:cubicBezTo>
                <a:cubicBezTo>
                  <a:pt x="7311990" y="2381104"/>
                  <a:pt x="7302663" y="2380211"/>
                  <a:pt x="7287979" y="2380211"/>
                </a:cubicBezTo>
                <a:close/>
                <a:moveTo>
                  <a:pt x="7287979" y="1601245"/>
                </a:moveTo>
                <a:lnTo>
                  <a:pt x="7313578" y="1601245"/>
                </a:lnTo>
                <a:cubicBezTo>
                  <a:pt x="7341161" y="1601245"/>
                  <a:pt x="7363882" y="1607793"/>
                  <a:pt x="7381741" y="1620890"/>
                </a:cubicBezTo>
                <a:cubicBezTo>
                  <a:pt x="7399600" y="1636170"/>
                  <a:pt x="7408530" y="1656411"/>
                  <a:pt x="7408530" y="1681612"/>
                </a:cubicBezTo>
                <a:lnTo>
                  <a:pt x="7408530" y="1868243"/>
                </a:lnTo>
                <a:cubicBezTo>
                  <a:pt x="7408530" y="1904755"/>
                  <a:pt x="7400890" y="1928369"/>
                  <a:pt x="7385610" y="1939085"/>
                </a:cubicBezTo>
                <a:cubicBezTo>
                  <a:pt x="7376681" y="1945435"/>
                  <a:pt x="7366064" y="1949900"/>
                  <a:pt x="7353761" y="1952479"/>
                </a:cubicBezTo>
                <a:lnTo>
                  <a:pt x="7315959" y="1956051"/>
                </a:lnTo>
                <a:lnTo>
                  <a:pt x="7287979" y="1956051"/>
                </a:lnTo>
                <a:close/>
                <a:moveTo>
                  <a:pt x="6264042" y="1601245"/>
                </a:moveTo>
                <a:lnTo>
                  <a:pt x="6289640" y="1601245"/>
                </a:lnTo>
                <a:cubicBezTo>
                  <a:pt x="6359490" y="1601245"/>
                  <a:pt x="6394415" y="1641925"/>
                  <a:pt x="6394415" y="1723284"/>
                </a:cubicBezTo>
                <a:lnTo>
                  <a:pt x="6394415" y="2241206"/>
                </a:lnTo>
                <a:cubicBezTo>
                  <a:pt x="6394415" y="2312842"/>
                  <a:pt x="6382608" y="2356002"/>
                  <a:pt x="6358994" y="2370686"/>
                </a:cubicBezTo>
                <a:cubicBezTo>
                  <a:pt x="6350064" y="2376243"/>
                  <a:pt x="6334189" y="2380311"/>
                  <a:pt x="6311369" y="2382890"/>
                </a:cubicBezTo>
                <a:cubicBezTo>
                  <a:pt x="6307400" y="2381104"/>
                  <a:pt x="6291624" y="2380211"/>
                  <a:pt x="6264042" y="2380211"/>
                </a:cubicBezTo>
                <a:close/>
                <a:moveTo>
                  <a:pt x="5299635" y="1594101"/>
                </a:moveTo>
                <a:cubicBezTo>
                  <a:pt x="5326424" y="1594101"/>
                  <a:pt x="5347162" y="1605504"/>
                  <a:pt x="5361845" y="1628308"/>
                </a:cubicBezTo>
                <a:cubicBezTo>
                  <a:pt x="5375538" y="1651110"/>
                  <a:pt x="5382384" y="1691363"/>
                  <a:pt x="5382384" y="1749068"/>
                </a:cubicBezTo>
                <a:lnTo>
                  <a:pt x="5382384" y="2315392"/>
                </a:lnTo>
                <a:cubicBezTo>
                  <a:pt x="5382384" y="2378846"/>
                  <a:pt x="5354801" y="2410572"/>
                  <a:pt x="5299635" y="2410572"/>
                </a:cubicBezTo>
                <a:cubicBezTo>
                  <a:pt x="5277609" y="2410572"/>
                  <a:pt x="5258460" y="2402839"/>
                  <a:pt x="5242188" y="2387374"/>
                </a:cubicBezTo>
                <a:cubicBezTo>
                  <a:pt x="5225916" y="2372699"/>
                  <a:pt x="5217780" y="2348705"/>
                  <a:pt x="5217780" y="2315392"/>
                </a:cubicBezTo>
                <a:lnTo>
                  <a:pt x="5217780" y="1739250"/>
                </a:lnTo>
                <a:cubicBezTo>
                  <a:pt x="5217780" y="1642484"/>
                  <a:pt x="5245065" y="1594101"/>
                  <a:pt x="5299635" y="1594101"/>
                </a:cubicBezTo>
                <a:close/>
                <a:moveTo>
                  <a:pt x="4280460" y="1594101"/>
                </a:moveTo>
                <a:cubicBezTo>
                  <a:pt x="4307250" y="1594101"/>
                  <a:pt x="4327986" y="1605504"/>
                  <a:pt x="4342671" y="1628308"/>
                </a:cubicBezTo>
                <a:cubicBezTo>
                  <a:pt x="4356363" y="1651110"/>
                  <a:pt x="4363209" y="1691363"/>
                  <a:pt x="4363209" y="1749068"/>
                </a:cubicBezTo>
                <a:lnTo>
                  <a:pt x="4363209" y="2315392"/>
                </a:lnTo>
                <a:cubicBezTo>
                  <a:pt x="4363209" y="2378846"/>
                  <a:pt x="4335626" y="2410572"/>
                  <a:pt x="4280460" y="2410572"/>
                </a:cubicBezTo>
                <a:cubicBezTo>
                  <a:pt x="4258434" y="2410572"/>
                  <a:pt x="4239285" y="2402839"/>
                  <a:pt x="4223013" y="2387374"/>
                </a:cubicBezTo>
                <a:cubicBezTo>
                  <a:pt x="4206741" y="2372699"/>
                  <a:pt x="4198605" y="2348705"/>
                  <a:pt x="4198605" y="2315392"/>
                </a:cubicBezTo>
                <a:lnTo>
                  <a:pt x="4198605" y="1739250"/>
                </a:lnTo>
                <a:cubicBezTo>
                  <a:pt x="4198605" y="1642484"/>
                  <a:pt x="4225890" y="1594101"/>
                  <a:pt x="4280460" y="1594101"/>
                </a:cubicBezTo>
                <a:close/>
                <a:moveTo>
                  <a:pt x="8930744" y="1568205"/>
                </a:moveTo>
                <a:lnTo>
                  <a:pt x="8930744" y="1601245"/>
                </a:lnTo>
                <a:lnTo>
                  <a:pt x="9018287" y="1601245"/>
                </a:lnTo>
                <a:lnTo>
                  <a:pt x="9018287" y="2380211"/>
                </a:lnTo>
                <a:lnTo>
                  <a:pt x="8930744" y="2380211"/>
                </a:lnTo>
                <a:lnTo>
                  <a:pt x="8930744" y="2413251"/>
                </a:lnTo>
                <a:lnTo>
                  <a:pt x="9760014" y="2413251"/>
                </a:lnTo>
                <a:lnTo>
                  <a:pt x="9765967" y="2091485"/>
                </a:lnTo>
                <a:lnTo>
                  <a:pt x="9728150" y="2091485"/>
                </a:lnTo>
                <a:cubicBezTo>
                  <a:pt x="9697380" y="2188124"/>
                  <a:pt x="9662443" y="2259661"/>
                  <a:pt x="9623338" y="2306095"/>
                </a:cubicBezTo>
                <a:cubicBezTo>
                  <a:pt x="9590785" y="2338440"/>
                  <a:pt x="9562698" y="2359078"/>
                  <a:pt x="9539074" y="2368007"/>
                </a:cubicBezTo>
                <a:cubicBezTo>
                  <a:pt x="9515649" y="2377929"/>
                  <a:pt x="9482001" y="2382890"/>
                  <a:pt x="9438131" y="2382890"/>
                </a:cubicBezTo>
                <a:cubicBezTo>
                  <a:pt x="9433167" y="2381104"/>
                  <a:pt x="9417286" y="2380211"/>
                  <a:pt x="9390488" y="2380211"/>
                </a:cubicBezTo>
                <a:lnTo>
                  <a:pt x="9390488" y="2003676"/>
                </a:lnTo>
                <a:lnTo>
                  <a:pt x="9407458" y="2002486"/>
                </a:lnTo>
                <a:cubicBezTo>
                  <a:pt x="9433464" y="2002486"/>
                  <a:pt x="9459468" y="2014193"/>
                  <a:pt x="9485472" y="2037609"/>
                </a:cubicBezTo>
                <a:cubicBezTo>
                  <a:pt x="9505127" y="2054675"/>
                  <a:pt x="9520214" y="2074221"/>
                  <a:pt x="9530735" y="2096247"/>
                </a:cubicBezTo>
                <a:cubicBezTo>
                  <a:pt x="9540462" y="2118274"/>
                  <a:pt x="9545324" y="2145460"/>
                  <a:pt x="9545324" y="2177805"/>
                </a:cubicBezTo>
                <a:lnTo>
                  <a:pt x="9585522" y="2177805"/>
                </a:lnTo>
                <a:lnTo>
                  <a:pt x="9585522" y="1803651"/>
                </a:lnTo>
                <a:lnTo>
                  <a:pt x="9545324" y="1803651"/>
                </a:lnTo>
                <a:cubicBezTo>
                  <a:pt x="9545324" y="1821511"/>
                  <a:pt x="9541652" y="1840660"/>
                  <a:pt x="9534306" y="1861099"/>
                </a:cubicBezTo>
                <a:cubicBezTo>
                  <a:pt x="9526961" y="1882133"/>
                  <a:pt x="9515548" y="1901977"/>
                  <a:pt x="9500067" y="1920630"/>
                </a:cubicBezTo>
                <a:cubicBezTo>
                  <a:pt x="9486368" y="1939283"/>
                  <a:pt x="9470190" y="1952281"/>
                  <a:pt x="9451530" y="1959623"/>
                </a:cubicBezTo>
                <a:cubicBezTo>
                  <a:pt x="9431878" y="1966965"/>
                  <a:pt x="9411531" y="1970636"/>
                  <a:pt x="9390488" y="1970636"/>
                </a:cubicBezTo>
                <a:lnTo>
                  <a:pt x="9390488" y="1601245"/>
                </a:lnTo>
                <a:cubicBezTo>
                  <a:pt x="9419667" y="1601245"/>
                  <a:pt x="9444431" y="1602039"/>
                  <a:pt x="9464778" y="1603626"/>
                </a:cubicBezTo>
                <a:cubicBezTo>
                  <a:pt x="9485126" y="1605214"/>
                  <a:pt x="9505026" y="1607694"/>
                  <a:pt x="9524480" y="1611067"/>
                </a:cubicBezTo>
                <a:cubicBezTo>
                  <a:pt x="9543337" y="1615036"/>
                  <a:pt x="9562096" y="1624363"/>
                  <a:pt x="9580755" y="1639047"/>
                </a:cubicBezTo>
                <a:cubicBezTo>
                  <a:pt x="9642494" y="1686275"/>
                  <a:pt x="9686762" y="1761086"/>
                  <a:pt x="9713561" y="1863480"/>
                </a:cubicBezTo>
                <a:lnTo>
                  <a:pt x="9754949" y="1863480"/>
                </a:lnTo>
                <a:lnTo>
                  <a:pt x="9747806" y="1568205"/>
                </a:lnTo>
                <a:close/>
                <a:moveTo>
                  <a:pt x="7852633" y="1568205"/>
                </a:moveTo>
                <a:lnTo>
                  <a:pt x="7852633" y="1601245"/>
                </a:lnTo>
                <a:lnTo>
                  <a:pt x="7918396" y="1601245"/>
                </a:lnTo>
                <a:lnTo>
                  <a:pt x="8202579" y="2075411"/>
                </a:lnTo>
                <a:lnTo>
                  <a:pt x="8202579" y="2380211"/>
                </a:lnTo>
                <a:lnTo>
                  <a:pt x="8095153" y="2380211"/>
                </a:lnTo>
                <a:lnTo>
                  <a:pt x="8095153" y="2413251"/>
                </a:lnTo>
                <a:lnTo>
                  <a:pt x="8687619" y="2413251"/>
                </a:lnTo>
                <a:lnTo>
                  <a:pt x="8687619" y="2380211"/>
                </a:lnTo>
                <a:lnTo>
                  <a:pt x="8577816" y="2380211"/>
                </a:lnTo>
                <a:lnTo>
                  <a:pt x="8575435" y="2020643"/>
                </a:lnTo>
                <a:lnTo>
                  <a:pt x="8754573" y="1715843"/>
                </a:lnTo>
                <a:cubicBezTo>
                  <a:pt x="8796828" y="1639444"/>
                  <a:pt x="8838288" y="1601245"/>
                  <a:pt x="8878956" y="1601245"/>
                </a:cubicBezTo>
                <a:lnTo>
                  <a:pt x="8899788" y="1601245"/>
                </a:lnTo>
                <a:lnTo>
                  <a:pt x="8899788" y="1568205"/>
                </a:lnTo>
                <a:lnTo>
                  <a:pt x="8627808" y="1568205"/>
                </a:lnTo>
                <a:lnTo>
                  <a:pt x="8627808" y="1601245"/>
                </a:lnTo>
                <a:lnTo>
                  <a:pt x="8647449" y="1601245"/>
                </a:lnTo>
                <a:cubicBezTo>
                  <a:pt x="8701012" y="1601245"/>
                  <a:pt x="8727793" y="1618707"/>
                  <a:pt x="8727793" y="1653632"/>
                </a:cubicBezTo>
                <a:cubicBezTo>
                  <a:pt x="8727793" y="1672286"/>
                  <a:pt x="8721742" y="1691435"/>
                  <a:pt x="8709640" y="1711080"/>
                </a:cubicBezTo>
                <a:lnTo>
                  <a:pt x="8564422" y="1963493"/>
                </a:lnTo>
                <a:lnTo>
                  <a:pt x="8557278" y="1963493"/>
                </a:lnTo>
                <a:lnTo>
                  <a:pt x="8337673" y="1601245"/>
                </a:lnTo>
                <a:lnTo>
                  <a:pt x="8423077" y="1601245"/>
                </a:lnTo>
                <a:lnTo>
                  <a:pt x="8423077" y="1568205"/>
                </a:lnTo>
                <a:close/>
                <a:moveTo>
                  <a:pt x="6820956" y="1568205"/>
                </a:moveTo>
                <a:lnTo>
                  <a:pt x="6820956" y="1601245"/>
                </a:lnTo>
                <a:lnTo>
                  <a:pt x="6913528" y="1601245"/>
                </a:lnTo>
                <a:lnTo>
                  <a:pt x="6913528" y="2380211"/>
                </a:lnTo>
                <a:lnTo>
                  <a:pt x="6820956" y="2380211"/>
                </a:lnTo>
                <a:lnTo>
                  <a:pt x="6820956" y="2413251"/>
                </a:lnTo>
                <a:lnTo>
                  <a:pt x="7475800" y="2413251"/>
                </a:lnTo>
                <a:cubicBezTo>
                  <a:pt x="7578988" y="2413251"/>
                  <a:pt x="7660645" y="2394102"/>
                  <a:pt x="7720771" y="2355804"/>
                </a:cubicBezTo>
                <a:cubicBezTo>
                  <a:pt x="7780898" y="2318497"/>
                  <a:pt x="7810961" y="2261248"/>
                  <a:pt x="7810961" y="2184056"/>
                </a:cubicBezTo>
                <a:cubicBezTo>
                  <a:pt x="7810961" y="2050706"/>
                  <a:pt x="7710155" y="1984031"/>
                  <a:pt x="7508542" y="1984031"/>
                </a:cubicBezTo>
                <a:lnTo>
                  <a:pt x="7508542" y="1958432"/>
                </a:lnTo>
                <a:cubicBezTo>
                  <a:pt x="7583353" y="1958432"/>
                  <a:pt x="7649631" y="1942557"/>
                  <a:pt x="7707377" y="1910807"/>
                </a:cubicBezTo>
                <a:cubicBezTo>
                  <a:pt x="7736547" y="1894734"/>
                  <a:pt x="7757680" y="1874493"/>
                  <a:pt x="7770777" y="1850086"/>
                </a:cubicBezTo>
                <a:cubicBezTo>
                  <a:pt x="7783874" y="1825678"/>
                  <a:pt x="7790423" y="1796011"/>
                  <a:pt x="7790423" y="1761086"/>
                </a:cubicBezTo>
                <a:cubicBezTo>
                  <a:pt x="7790423" y="1709889"/>
                  <a:pt x="7765618" y="1664745"/>
                  <a:pt x="7716009" y="1625653"/>
                </a:cubicBezTo>
                <a:cubicBezTo>
                  <a:pt x="7665606" y="1587354"/>
                  <a:pt x="7591192" y="1568205"/>
                  <a:pt x="7492767" y="1568205"/>
                </a:cubicBezTo>
                <a:close/>
                <a:moveTo>
                  <a:pt x="5809223" y="1568205"/>
                </a:moveTo>
                <a:lnTo>
                  <a:pt x="5809223" y="1601245"/>
                </a:lnTo>
                <a:lnTo>
                  <a:pt x="5894353" y="1601245"/>
                </a:lnTo>
                <a:lnTo>
                  <a:pt x="5894353" y="2380211"/>
                </a:lnTo>
                <a:lnTo>
                  <a:pt x="5806842" y="2380211"/>
                </a:lnTo>
                <a:lnTo>
                  <a:pt x="5806842" y="2413251"/>
                </a:lnTo>
                <a:lnTo>
                  <a:pt x="6339646" y="2413251"/>
                </a:lnTo>
                <a:cubicBezTo>
                  <a:pt x="6481727" y="2413251"/>
                  <a:pt x="6590570" y="2376639"/>
                  <a:pt x="6666175" y="2303416"/>
                </a:cubicBezTo>
                <a:cubicBezTo>
                  <a:pt x="6745947" y="2226224"/>
                  <a:pt x="6785833" y="2127898"/>
                  <a:pt x="6785833" y="2008439"/>
                </a:cubicBezTo>
                <a:cubicBezTo>
                  <a:pt x="6785833" y="1916562"/>
                  <a:pt x="6769164" y="1838576"/>
                  <a:pt x="6735827" y="1774481"/>
                </a:cubicBezTo>
                <a:cubicBezTo>
                  <a:pt x="6699116" y="1705425"/>
                  <a:pt x="6646232" y="1653831"/>
                  <a:pt x="6577176" y="1619700"/>
                </a:cubicBezTo>
                <a:cubicBezTo>
                  <a:pt x="6508120" y="1585370"/>
                  <a:pt x="6428943" y="1568205"/>
                  <a:pt x="6339646" y="1568205"/>
                </a:cubicBezTo>
                <a:close/>
                <a:moveTo>
                  <a:pt x="5304398" y="1561061"/>
                </a:moveTo>
                <a:cubicBezTo>
                  <a:pt x="5279990" y="1561061"/>
                  <a:pt x="5256823" y="1562263"/>
                  <a:pt x="5234895" y="1564666"/>
                </a:cubicBezTo>
                <a:cubicBezTo>
                  <a:pt x="5212968" y="1567069"/>
                  <a:pt x="5193074" y="1570372"/>
                  <a:pt x="5175215" y="1574577"/>
                </a:cubicBezTo>
                <a:cubicBezTo>
                  <a:pt x="5132948" y="1585094"/>
                  <a:pt x="5095145" y="1599281"/>
                  <a:pt x="5061808" y="1617137"/>
                </a:cubicBezTo>
                <a:cubicBezTo>
                  <a:pt x="4987791" y="1657017"/>
                  <a:pt x="4929252" y="1709893"/>
                  <a:pt x="4886191" y="1775764"/>
                </a:cubicBezTo>
                <a:cubicBezTo>
                  <a:pt x="4842336" y="1841636"/>
                  <a:pt x="4820410" y="1912767"/>
                  <a:pt x="4820410" y="1989156"/>
                </a:cubicBezTo>
                <a:cubicBezTo>
                  <a:pt x="4820410" y="2070305"/>
                  <a:pt x="4841939" y="2146692"/>
                  <a:pt x="4885000" y="2218319"/>
                </a:cubicBezTo>
                <a:cubicBezTo>
                  <a:pt x="4928061" y="2290541"/>
                  <a:pt x="4985806" y="2346195"/>
                  <a:pt x="5058236" y="2385281"/>
                </a:cubicBezTo>
                <a:cubicBezTo>
                  <a:pt x="5129674" y="2424168"/>
                  <a:pt x="5210140" y="2443612"/>
                  <a:pt x="5299635" y="2443612"/>
                </a:cubicBezTo>
                <a:cubicBezTo>
                  <a:pt x="5345871" y="2443612"/>
                  <a:pt x="5391413" y="2438353"/>
                  <a:pt x="5436260" y="2427836"/>
                </a:cubicBezTo>
                <a:cubicBezTo>
                  <a:pt x="5481702" y="2414941"/>
                  <a:pt x="5521488" y="2399567"/>
                  <a:pt x="5555620" y="2381714"/>
                </a:cubicBezTo>
                <a:cubicBezTo>
                  <a:pt x="5631224" y="2337676"/>
                  <a:pt x="5687681" y="2282332"/>
                  <a:pt x="5724986" y="2215682"/>
                </a:cubicBezTo>
                <a:cubicBezTo>
                  <a:pt x="5761697" y="2149227"/>
                  <a:pt x="5780053" y="2076921"/>
                  <a:pt x="5780053" y="1998765"/>
                </a:cubicBezTo>
                <a:cubicBezTo>
                  <a:pt x="5780053" y="1959884"/>
                  <a:pt x="5775191" y="1922590"/>
                  <a:pt x="5765467" y="1886883"/>
                </a:cubicBezTo>
                <a:cubicBezTo>
                  <a:pt x="5754752" y="1851772"/>
                  <a:pt x="5740464" y="1818842"/>
                  <a:pt x="5722605" y="1788094"/>
                </a:cubicBezTo>
                <a:cubicBezTo>
                  <a:pt x="5686886" y="1722234"/>
                  <a:pt x="5633308" y="1668973"/>
                  <a:pt x="5561870" y="1628308"/>
                </a:cubicBezTo>
                <a:cubicBezTo>
                  <a:pt x="5542225" y="1616173"/>
                  <a:pt x="5522233" y="1606027"/>
                  <a:pt x="5501893" y="1597871"/>
                </a:cubicBezTo>
                <a:cubicBezTo>
                  <a:pt x="5481553" y="1589715"/>
                  <a:pt x="5460866" y="1582751"/>
                  <a:pt x="5439831" y="1576981"/>
                </a:cubicBezTo>
                <a:cubicBezTo>
                  <a:pt x="5417805" y="1571174"/>
                  <a:pt x="5396225" y="1567069"/>
                  <a:pt x="5375091" y="1564666"/>
                </a:cubicBezTo>
                <a:cubicBezTo>
                  <a:pt x="5353958" y="1562263"/>
                  <a:pt x="5330393" y="1561061"/>
                  <a:pt x="5304398" y="1561061"/>
                </a:cubicBezTo>
                <a:close/>
                <a:moveTo>
                  <a:pt x="4285223" y="1561061"/>
                </a:moveTo>
                <a:cubicBezTo>
                  <a:pt x="4260815" y="1561061"/>
                  <a:pt x="4237647" y="1562263"/>
                  <a:pt x="4215720" y="1564666"/>
                </a:cubicBezTo>
                <a:cubicBezTo>
                  <a:pt x="4193793" y="1567069"/>
                  <a:pt x="4173900" y="1570372"/>
                  <a:pt x="4156041" y="1574577"/>
                </a:cubicBezTo>
                <a:cubicBezTo>
                  <a:pt x="4113773" y="1585094"/>
                  <a:pt x="4075971" y="1599281"/>
                  <a:pt x="4042633" y="1617137"/>
                </a:cubicBezTo>
                <a:cubicBezTo>
                  <a:pt x="3968616" y="1657017"/>
                  <a:pt x="3910077" y="1709893"/>
                  <a:pt x="3867016" y="1775764"/>
                </a:cubicBezTo>
                <a:cubicBezTo>
                  <a:pt x="3823161" y="1841636"/>
                  <a:pt x="3801234" y="1912767"/>
                  <a:pt x="3801234" y="1989156"/>
                </a:cubicBezTo>
                <a:cubicBezTo>
                  <a:pt x="3801234" y="2070305"/>
                  <a:pt x="3822764" y="2146692"/>
                  <a:pt x="3865825" y="2218319"/>
                </a:cubicBezTo>
                <a:cubicBezTo>
                  <a:pt x="3908886" y="2290541"/>
                  <a:pt x="3966632" y="2346195"/>
                  <a:pt x="4039062" y="2385281"/>
                </a:cubicBezTo>
                <a:cubicBezTo>
                  <a:pt x="4110499" y="2424168"/>
                  <a:pt x="4190965" y="2443612"/>
                  <a:pt x="4280460" y="2443612"/>
                </a:cubicBezTo>
                <a:cubicBezTo>
                  <a:pt x="4326696" y="2443612"/>
                  <a:pt x="4372238" y="2438353"/>
                  <a:pt x="4417085" y="2427836"/>
                </a:cubicBezTo>
                <a:cubicBezTo>
                  <a:pt x="4462527" y="2414941"/>
                  <a:pt x="4502314" y="2399567"/>
                  <a:pt x="4536445" y="2381714"/>
                </a:cubicBezTo>
                <a:cubicBezTo>
                  <a:pt x="4612050" y="2337676"/>
                  <a:pt x="4668505" y="2282332"/>
                  <a:pt x="4705811" y="2215682"/>
                </a:cubicBezTo>
                <a:cubicBezTo>
                  <a:pt x="4742522" y="2149227"/>
                  <a:pt x="4760878" y="2076921"/>
                  <a:pt x="4760878" y="1998765"/>
                </a:cubicBezTo>
                <a:cubicBezTo>
                  <a:pt x="4760878" y="1959884"/>
                  <a:pt x="4756016" y="1922590"/>
                  <a:pt x="4746292" y="1886883"/>
                </a:cubicBezTo>
                <a:cubicBezTo>
                  <a:pt x="4735577" y="1851772"/>
                  <a:pt x="4721289" y="1818842"/>
                  <a:pt x="4703430" y="1788094"/>
                </a:cubicBezTo>
                <a:cubicBezTo>
                  <a:pt x="4667711" y="1722234"/>
                  <a:pt x="4614133" y="1668973"/>
                  <a:pt x="4542696" y="1628308"/>
                </a:cubicBezTo>
                <a:cubicBezTo>
                  <a:pt x="4523050" y="1616173"/>
                  <a:pt x="4503058" y="1606027"/>
                  <a:pt x="4482718" y="1597871"/>
                </a:cubicBezTo>
                <a:cubicBezTo>
                  <a:pt x="4462378" y="1589715"/>
                  <a:pt x="4441691" y="1582751"/>
                  <a:pt x="4420656" y="1576981"/>
                </a:cubicBezTo>
                <a:cubicBezTo>
                  <a:pt x="4398630" y="1571174"/>
                  <a:pt x="4377050" y="1567069"/>
                  <a:pt x="4355916" y="1564666"/>
                </a:cubicBezTo>
                <a:cubicBezTo>
                  <a:pt x="4334783" y="1562263"/>
                  <a:pt x="4311218" y="1561061"/>
                  <a:pt x="4285223" y="1561061"/>
                </a:cubicBezTo>
                <a:close/>
                <a:moveTo>
                  <a:pt x="3223483" y="1548857"/>
                </a:moveTo>
                <a:cubicBezTo>
                  <a:pt x="3134782" y="1548857"/>
                  <a:pt x="3055109" y="1570388"/>
                  <a:pt x="2984465" y="1613449"/>
                </a:cubicBezTo>
                <a:cubicBezTo>
                  <a:pt x="2913028" y="1656510"/>
                  <a:pt x="2858954" y="1710981"/>
                  <a:pt x="2822242" y="1776862"/>
                </a:cubicBezTo>
                <a:cubicBezTo>
                  <a:pt x="2785730" y="1843537"/>
                  <a:pt x="2767474" y="1915074"/>
                  <a:pt x="2767474" y="1991472"/>
                </a:cubicBezTo>
                <a:cubicBezTo>
                  <a:pt x="2767474" y="2034533"/>
                  <a:pt x="2772336" y="2074717"/>
                  <a:pt x="2782059" y="2112023"/>
                </a:cubicBezTo>
                <a:cubicBezTo>
                  <a:pt x="2791782" y="2150321"/>
                  <a:pt x="2805177" y="2186139"/>
                  <a:pt x="2822242" y="2219477"/>
                </a:cubicBezTo>
                <a:cubicBezTo>
                  <a:pt x="2860541" y="2286946"/>
                  <a:pt x="2913822" y="2339383"/>
                  <a:pt x="2982084" y="2376788"/>
                </a:cubicBezTo>
                <a:cubicBezTo>
                  <a:pt x="3050346" y="2414194"/>
                  <a:pt x="3132797" y="2432897"/>
                  <a:pt x="3229437" y="2432897"/>
                </a:cubicBezTo>
                <a:cubicBezTo>
                  <a:pt x="3270910" y="2432897"/>
                  <a:pt x="3310796" y="2427936"/>
                  <a:pt x="3349094" y="2418014"/>
                </a:cubicBezTo>
                <a:lnTo>
                  <a:pt x="3468454" y="2380509"/>
                </a:lnTo>
                <a:lnTo>
                  <a:pt x="3524711" y="2358780"/>
                </a:lnTo>
                <a:lnTo>
                  <a:pt x="3574718" y="2345386"/>
                </a:lnTo>
                <a:cubicBezTo>
                  <a:pt x="3590791" y="2339631"/>
                  <a:pt x="3604582" y="2336754"/>
                  <a:pt x="3616092" y="2336754"/>
                </a:cubicBezTo>
                <a:lnTo>
                  <a:pt x="3658657" y="2335563"/>
                </a:lnTo>
                <a:lnTo>
                  <a:pt x="3658657" y="2008736"/>
                </a:lnTo>
                <a:lnTo>
                  <a:pt x="3725629" y="2008736"/>
                </a:lnTo>
                <a:lnTo>
                  <a:pt x="3725629" y="1975696"/>
                </a:lnTo>
                <a:lnTo>
                  <a:pt x="3236878" y="1975696"/>
                </a:lnTo>
                <a:lnTo>
                  <a:pt x="3236878" y="2008736"/>
                </a:lnTo>
                <a:lnTo>
                  <a:pt x="3306232" y="2008736"/>
                </a:lnTo>
                <a:lnTo>
                  <a:pt x="3306232" y="2280794"/>
                </a:lnTo>
                <a:cubicBezTo>
                  <a:pt x="3306232" y="2361161"/>
                  <a:pt x="3281526" y="2401345"/>
                  <a:pt x="3232115" y="2401345"/>
                </a:cubicBezTo>
                <a:cubicBezTo>
                  <a:pt x="3206914" y="2401345"/>
                  <a:pt x="3189352" y="2392015"/>
                  <a:pt x="3179430" y="2373356"/>
                </a:cubicBezTo>
                <a:cubicBezTo>
                  <a:pt x="3168913" y="2355490"/>
                  <a:pt x="3163654" y="2326607"/>
                  <a:pt x="3163654" y="2286706"/>
                </a:cubicBezTo>
                <a:lnTo>
                  <a:pt x="3163654" y="1825757"/>
                </a:lnTo>
                <a:cubicBezTo>
                  <a:pt x="3163654" y="1713401"/>
                  <a:pt x="3192130" y="1645114"/>
                  <a:pt x="3249082" y="1620895"/>
                </a:cubicBezTo>
                <a:cubicBezTo>
                  <a:pt x="3258805" y="1616725"/>
                  <a:pt x="3264857" y="1614243"/>
                  <a:pt x="3267239" y="1613449"/>
                </a:cubicBezTo>
                <a:cubicBezTo>
                  <a:pt x="3269819" y="1612655"/>
                  <a:pt x="3274779" y="1611464"/>
                  <a:pt x="3282122" y="1609877"/>
                </a:cubicBezTo>
                <a:cubicBezTo>
                  <a:pt x="3289265" y="1609083"/>
                  <a:pt x="3300576" y="1608686"/>
                  <a:pt x="3316055" y="1608686"/>
                </a:cubicBezTo>
                <a:cubicBezTo>
                  <a:pt x="3370625" y="1608686"/>
                  <a:pt x="3423905" y="1629423"/>
                  <a:pt x="3475896" y="1670896"/>
                </a:cubicBezTo>
                <a:cubicBezTo>
                  <a:pt x="3527093" y="1712171"/>
                  <a:pt x="3569757" y="1769817"/>
                  <a:pt x="3603888" y="1843835"/>
                </a:cubicBezTo>
                <a:lnTo>
                  <a:pt x="3636630" y="1843835"/>
                </a:lnTo>
                <a:lnTo>
                  <a:pt x="3636630" y="1548857"/>
                </a:lnTo>
                <a:lnTo>
                  <a:pt x="3591684" y="1548857"/>
                </a:lnTo>
                <a:lnTo>
                  <a:pt x="3475896" y="1620890"/>
                </a:lnTo>
                <a:cubicBezTo>
                  <a:pt x="3410808" y="1572868"/>
                  <a:pt x="3326671" y="1548857"/>
                  <a:pt x="3223483" y="154885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324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m up - 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000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4" name="Picture 27" descr="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11476" flipH="1">
            <a:off x="8357248" y="5539099"/>
            <a:ext cx="731254" cy="41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7" descr="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8645264">
            <a:off x="3528984" y="3689787"/>
            <a:ext cx="709852" cy="50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7" descr="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11476" flipH="1">
            <a:off x="2108850" y="2186298"/>
            <a:ext cx="731254" cy="41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 descr="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8645264">
            <a:off x="5741073" y="4073726"/>
            <a:ext cx="709852" cy="39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11476" flipH="1">
            <a:off x="6320821" y="5476691"/>
            <a:ext cx="731254" cy="41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7" descr="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8645264">
            <a:off x="9811883" y="3839569"/>
            <a:ext cx="709852" cy="39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7" descr="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11476" flipH="1">
            <a:off x="2943001" y="5294007"/>
            <a:ext cx="731254" cy="41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7" descr="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8645264">
            <a:off x="8402556" y="4266954"/>
            <a:ext cx="709852" cy="39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utterfly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9041746" y="1809141"/>
            <a:ext cx="1428750" cy="7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butterfly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52553">
            <a:off x="3011329" y="724855"/>
            <a:ext cx="1428750" cy="107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21" y="929557"/>
            <a:ext cx="6365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88" y="1065499"/>
            <a:ext cx="6365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12" y="3245313"/>
            <a:ext cx="6365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88" y="3357069"/>
            <a:ext cx="6365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38" y="905135"/>
            <a:ext cx="6365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57" y="496237"/>
            <a:ext cx="6365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017" y="3245313"/>
            <a:ext cx="6365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414566" y="1197660"/>
            <a:ext cx="7237925" cy="20776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16600" b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16: Weather</a:t>
            </a:r>
          </a:p>
          <a:p>
            <a:pPr algn="ctr"/>
            <a:r>
              <a:rPr lang="en-US" sz="16600" b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Leson 1 (1,2,3)</a:t>
            </a:r>
            <a:endParaRPr lang="en-US" sz="16600" b="1" dirty="0" smtClean="0">
              <a:ln w="2222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172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0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0179" y="2212992"/>
            <a:ext cx="3165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2431" y="4097798"/>
            <a:ext cx="2498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4977" y="4097798"/>
            <a:ext cx="2655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có mưa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46" y="725948"/>
            <a:ext cx="5855677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0386" y="3924993"/>
            <a:ext cx="2383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sunny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5898" y="3924995"/>
            <a:ext cx="3946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nắng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2" y="668216"/>
            <a:ext cx="5855675" cy="32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9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2943" y="4147870"/>
            <a:ext cx="4119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2851" y="4130285"/>
            <a:ext cx="5155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có mây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22" y="773723"/>
            <a:ext cx="6047378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2256" y="3956107"/>
            <a:ext cx="2585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4606" y="3982700"/>
            <a:ext cx="462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có gió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86" y="685800"/>
            <a:ext cx="5765020" cy="32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5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0862" y="2141871"/>
            <a:ext cx="2882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sunny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99135" y="2141870"/>
            <a:ext cx="4086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có nắng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0862" y="2894058"/>
            <a:ext cx="3032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0543" y="2894058"/>
            <a:ext cx="4931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có mây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0861" y="1487693"/>
            <a:ext cx="5082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rainy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2381" y="1487692"/>
            <a:ext cx="5852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có mưa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0861" y="3624585"/>
            <a:ext cx="4917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windy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2397" y="3624584"/>
            <a:ext cx="4479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có gió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9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242</Words>
  <Application>Microsoft Office PowerPoint</Application>
  <PresentationFormat>Widescreen</PresentationFormat>
  <Paragraphs>68</Paragraphs>
  <Slides>24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50</cp:revision>
  <dcterms:created xsi:type="dcterms:W3CDTF">2024-03-06T12:25:37Z</dcterms:created>
  <dcterms:modified xsi:type="dcterms:W3CDTF">2024-03-18T11:40:54Z</dcterms:modified>
</cp:coreProperties>
</file>