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75" r:id="rId2"/>
  </p:sldMasterIdLst>
  <p:notesMasterIdLst>
    <p:notesMasterId r:id="rId27"/>
  </p:notesMasterIdLst>
  <p:sldIdLst>
    <p:sldId id="9529" r:id="rId3"/>
    <p:sldId id="437" r:id="rId4"/>
    <p:sldId id="9528" r:id="rId5"/>
    <p:sldId id="256" r:id="rId6"/>
    <p:sldId id="350" r:id="rId7"/>
    <p:sldId id="351" r:id="rId8"/>
    <p:sldId id="262" r:id="rId9"/>
    <p:sldId id="9530" r:id="rId10"/>
    <p:sldId id="9531" r:id="rId11"/>
    <p:sldId id="360" r:id="rId12"/>
    <p:sldId id="9534" r:id="rId13"/>
    <p:sldId id="9533" r:id="rId14"/>
    <p:sldId id="361" r:id="rId15"/>
    <p:sldId id="349" r:id="rId16"/>
    <p:sldId id="9524" r:id="rId17"/>
    <p:sldId id="9525" r:id="rId18"/>
    <p:sldId id="264" r:id="rId19"/>
    <p:sldId id="9535" r:id="rId20"/>
    <p:sldId id="426" r:id="rId21"/>
    <p:sldId id="9536" r:id="rId22"/>
    <p:sldId id="265" r:id="rId23"/>
    <p:sldId id="435" r:id="rId24"/>
    <p:sldId id="464" r:id="rId25"/>
    <p:sldId id="315" r:id="rId26"/>
  </p:sldIdLst>
  <p:sldSz cx="12192000" cy="6858000"/>
  <p:notesSz cx="6858000" cy="9144000"/>
  <p:embeddedFontLst>
    <p:embeddedFont>
      <p:font typeface="等线 Light" panose="02010600030101010101" pitchFamily="2" charset="-122"/>
      <p:regular r:id="rId28"/>
    </p:embeddedFont>
    <p:embeddedFont>
      <p:font typeface="#9Slide05 Aphrodite Pro" panose="020B0604020202020204" charset="0"/>
      <p:regular r:id="rId29"/>
    </p:embeddedFont>
    <p:embeddedFont>
      <p:font typeface="#9Slide07 HoneyCream" panose="020B0604020202020204" charset="0"/>
      <p:regular r:id="rId30"/>
    </p:embeddedFont>
    <p:embeddedFont>
      <p:font typeface="#9Slide07 SVNDessert Menu Scrip" panose="020B0604020202020204" charset="0"/>
      <p:regular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DengXian" panose="02010600030101010101" pitchFamily="2" charset="-122"/>
      <p:regular r:id="rId40"/>
      <p:bold r:id="rId41"/>
    </p:embeddedFont>
    <p:embeddedFont>
      <p:font typeface="DengXian" panose="02010600030101010101" pitchFamily="2" charset="-122"/>
      <p:regular r:id="rId40"/>
      <p:bold r:id="rId41"/>
    </p:embeddedFont>
    <p:embeddedFont>
      <p:font typeface="HP001 4 hàng" panose="020B0603050302020204" pitchFamily="34" charset="0"/>
      <p:regular r:id="rId42"/>
      <p:bold r:id="rId43"/>
    </p:embeddedFont>
    <p:embeddedFont>
      <p:font typeface="HP001 5 hàng" panose="020B0603050302020204" pitchFamily="34" charset="0"/>
      <p:regular r:id="rId44"/>
      <p:bold r:id="rId45"/>
    </p:embeddedFont>
    <p:embeddedFont>
      <p:font typeface="Wingdings 2" panose="05020102010507070707" pitchFamily="18" charset="2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4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92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8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143F8F-AA25-4196-AFFE-F1AB4030F78A}" type="datetimeFigureOut">
              <a:rPr lang="en-US" smtClean="0"/>
              <a:t>27/11/202424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3BD51F-C29C-48A2-8F4F-0DCF84128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903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1554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2574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170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7856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85901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29738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0460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1892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2374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/>
                <a:ea typeface="等线"/>
                <a:cs typeface="+mn-cs"/>
              </a:rPr>
              <a:t>19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/>
              <a:ea typeface="等线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/>
                <a:ea typeface="等线"/>
                <a:cs typeface="+mn-cs"/>
              </a:rPr>
              <a:t>22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/>
              <a:ea typeface="等线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0124E51-5753-954C-905F-86AE04B2329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/>
                <a:ea typeface="等线"/>
                <a:cs typeface="+mn-cs"/>
              </a:rPr>
              <a:t>2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/>
              <a:ea typeface="等线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7961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507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555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584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192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93BF5-23F5-4228-8E77-26B8A52FFA4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4172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170E8-697C-4E6D-B223-61B1691779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650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hyperlink" Target="https://www.facebook.com/groups/629898828017053" TargetMode="Externa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50D420B-442A-40B5-B68F-C45D067171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FE9F6C7A-8C3B-4FEE-8BB1-A9E2804C2A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64811"/>
      </p:ext>
    </p:extLst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061430"/>
      </p:ext>
    </p:extLst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79F60-456E-4E1B-80CF-5138057E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22A75F-289C-458E-A675-A9BAB0EFF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A362103-7EF9-44FB-B8CB-369F46932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BEC00A-7302-4247-9D64-87B1946D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50A80A-2688-4854-84D7-D4BBD831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0109EE-4F9E-4109-8C45-9C4D2F1E2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875658"/>
      </p:ext>
    </p:extLst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B65AF8-4580-4AD3-A1AA-4C484055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13B8CEE-E90C-48DC-ADB5-CB10E08873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60D18C1-7883-4484-AA32-CAF699D04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FC4615-6EE2-4CF0-86B4-A97F4E1FE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AC1524-55FA-48D8-92C8-DE477CCA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A1A1B4-AAB8-482D-B8A3-6975867A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125428" y="-1049867"/>
            <a:ext cx="4727615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Appleberry" panose="02040603050506020204" pitchFamily="18" charset="0"/>
                <a:ea typeface="+mj-ea"/>
                <a:cs typeface="+mj-cs"/>
              </a:rPr>
              <a:t>By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Appleberry" panose="02040603050506020204" pitchFamily="18" charset="0"/>
                <a:ea typeface="+mj-ea"/>
                <a:cs typeface="+mj-cs"/>
              </a:rPr>
              <a:t>Phước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Appleberry" panose="02040603050506020204" pitchFamily="18" charset="0"/>
                <a:ea typeface="+mj-ea"/>
                <a:cs typeface="+mj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Appleberry" panose="02040603050506020204" pitchFamily="18" charset="0"/>
                <a:ea typeface="+mj-ea"/>
                <a:cs typeface="+mj-cs"/>
              </a:rPr>
              <a:t>Trang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SVN-Appleberry" panose="02040603050506020204" pitchFamily="18" charset="0"/>
              <a:ea typeface="+mj-ea"/>
              <a:cs typeface="+mj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879593979"/>
      </p:ext>
    </p:extLst>
  </p:cSld>
  <p:clrMapOvr>
    <a:masterClrMapping/>
  </p:clrMapOvr>
  <p:transition spd="slow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BA0731B-864E-4E06-BF84-67E5F83D97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ED683AE-A59E-47E0-BEE8-6BFD44B73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93F87D-A8E0-49F8-9370-32DB4A8B85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DE653A-0968-4E82-8CA3-1D7D5C0F7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921D96-E7E1-4180-BE90-5E0AEA078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655705"/>
      </p:ext>
    </p:extLst>
  </p:cSld>
  <p:clrMapOvr>
    <a:masterClrMapping/>
  </p:clrMapOvr>
  <p:transition spd="slow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4520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6E4722B-71F0-4F41-89DB-CB5F294F02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>
            <a:extLst>
              <a:ext uri="{FF2B5EF4-FFF2-40B4-BE49-F238E27FC236}">
                <a16:creationId xmlns:a16="http://schemas.microsoft.com/office/drawing/2014/main" id="{03C5D97A-6EE4-447A-86AB-38B9BF5C9DFB}"/>
              </a:ext>
            </a:extLst>
          </p:cNvPr>
          <p:cNvSpPr/>
          <p:nvPr userDrawn="1"/>
        </p:nvSpPr>
        <p:spPr>
          <a:xfrm>
            <a:off x="427990" y="278130"/>
            <a:ext cx="11336020" cy="6269355"/>
          </a:xfrm>
          <a:custGeom>
            <a:avLst/>
            <a:gdLst>
              <a:gd name="connsiteX0" fmla="*/ 0 w 11336020"/>
              <a:gd name="connsiteY0" fmla="*/ 1044913 h 6269355"/>
              <a:gd name="connsiteX1" fmla="*/ 1044913 w 11336020"/>
              <a:gd name="connsiteY1" fmla="*/ 0 h 6269355"/>
              <a:gd name="connsiteX2" fmla="*/ 1797817 w 11336020"/>
              <a:gd name="connsiteY2" fmla="*/ 0 h 6269355"/>
              <a:gd name="connsiteX3" fmla="*/ 2550722 w 11336020"/>
              <a:gd name="connsiteY3" fmla="*/ 0 h 6269355"/>
              <a:gd name="connsiteX4" fmla="*/ 3211164 w 11336020"/>
              <a:gd name="connsiteY4" fmla="*/ 0 h 6269355"/>
              <a:gd name="connsiteX5" fmla="*/ 3964069 w 11336020"/>
              <a:gd name="connsiteY5" fmla="*/ 0 h 6269355"/>
              <a:gd name="connsiteX6" fmla="*/ 4716973 w 11336020"/>
              <a:gd name="connsiteY6" fmla="*/ 0 h 6269355"/>
              <a:gd name="connsiteX7" fmla="*/ 5562339 w 11336020"/>
              <a:gd name="connsiteY7" fmla="*/ 0 h 6269355"/>
              <a:gd name="connsiteX8" fmla="*/ 6222782 w 11336020"/>
              <a:gd name="connsiteY8" fmla="*/ 0 h 6269355"/>
              <a:gd name="connsiteX9" fmla="*/ 7068148 w 11336020"/>
              <a:gd name="connsiteY9" fmla="*/ 0 h 6269355"/>
              <a:gd name="connsiteX10" fmla="*/ 7913514 w 11336020"/>
              <a:gd name="connsiteY10" fmla="*/ 0 h 6269355"/>
              <a:gd name="connsiteX11" fmla="*/ 8296571 w 11336020"/>
              <a:gd name="connsiteY11" fmla="*/ 0 h 6269355"/>
              <a:gd name="connsiteX12" fmla="*/ 8957013 w 11336020"/>
              <a:gd name="connsiteY12" fmla="*/ 0 h 6269355"/>
              <a:gd name="connsiteX13" fmla="*/ 9340070 w 11336020"/>
              <a:gd name="connsiteY13" fmla="*/ 0 h 6269355"/>
              <a:gd name="connsiteX14" fmla="*/ 10291107 w 11336020"/>
              <a:gd name="connsiteY14" fmla="*/ 0 h 6269355"/>
              <a:gd name="connsiteX15" fmla="*/ 11336020 w 11336020"/>
              <a:gd name="connsiteY15" fmla="*/ 1044913 h 6269355"/>
              <a:gd name="connsiteX16" fmla="*/ 11336020 w 11336020"/>
              <a:gd name="connsiteY16" fmla="*/ 1741501 h 6269355"/>
              <a:gd name="connsiteX17" fmla="*/ 11336020 w 11336020"/>
              <a:gd name="connsiteY17" fmla="*/ 2479885 h 6269355"/>
              <a:gd name="connsiteX18" fmla="*/ 11336020 w 11336020"/>
              <a:gd name="connsiteY18" fmla="*/ 3260063 h 6269355"/>
              <a:gd name="connsiteX19" fmla="*/ 11336020 w 11336020"/>
              <a:gd name="connsiteY19" fmla="*/ 3914856 h 6269355"/>
              <a:gd name="connsiteX20" fmla="*/ 11336020 w 11336020"/>
              <a:gd name="connsiteY20" fmla="*/ 4569649 h 6269355"/>
              <a:gd name="connsiteX21" fmla="*/ 11336020 w 11336020"/>
              <a:gd name="connsiteY21" fmla="*/ 5224442 h 6269355"/>
              <a:gd name="connsiteX22" fmla="*/ 10291107 w 11336020"/>
              <a:gd name="connsiteY22" fmla="*/ 6269355 h 6269355"/>
              <a:gd name="connsiteX23" fmla="*/ 9815588 w 11336020"/>
              <a:gd name="connsiteY23" fmla="*/ 6269355 h 6269355"/>
              <a:gd name="connsiteX24" fmla="*/ 9432532 w 11336020"/>
              <a:gd name="connsiteY24" fmla="*/ 6269355 h 6269355"/>
              <a:gd name="connsiteX25" fmla="*/ 8772089 w 11336020"/>
              <a:gd name="connsiteY25" fmla="*/ 6269355 h 6269355"/>
              <a:gd name="connsiteX26" fmla="*/ 7926723 w 11336020"/>
              <a:gd name="connsiteY26" fmla="*/ 6269355 h 6269355"/>
              <a:gd name="connsiteX27" fmla="*/ 7358743 w 11336020"/>
              <a:gd name="connsiteY27" fmla="*/ 6269355 h 6269355"/>
              <a:gd name="connsiteX28" fmla="*/ 6883224 w 11336020"/>
              <a:gd name="connsiteY28" fmla="*/ 6269355 h 6269355"/>
              <a:gd name="connsiteX29" fmla="*/ 6222782 w 11336020"/>
              <a:gd name="connsiteY29" fmla="*/ 6269355 h 6269355"/>
              <a:gd name="connsiteX30" fmla="*/ 5747263 w 11336020"/>
              <a:gd name="connsiteY30" fmla="*/ 6269355 h 6269355"/>
              <a:gd name="connsiteX31" fmla="*/ 5179283 w 11336020"/>
              <a:gd name="connsiteY31" fmla="*/ 6269355 h 6269355"/>
              <a:gd name="connsiteX32" fmla="*/ 4611302 w 11336020"/>
              <a:gd name="connsiteY32" fmla="*/ 6269355 h 6269355"/>
              <a:gd name="connsiteX33" fmla="*/ 4135784 w 11336020"/>
              <a:gd name="connsiteY33" fmla="*/ 6269355 h 6269355"/>
              <a:gd name="connsiteX34" fmla="*/ 3290417 w 11336020"/>
              <a:gd name="connsiteY34" fmla="*/ 6269355 h 6269355"/>
              <a:gd name="connsiteX35" fmla="*/ 2629975 w 11336020"/>
              <a:gd name="connsiteY35" fmla="*/ 6269355 h 6269355"/>
              <a:gd name="connsiteX36" fmla="*/ 1877070 w 11336020"/>
              <a:gd name="connsiteY36" fmla="*/ 6269355 h 6269355"/>
              <a:gd name="connsiteX37" fmla="*/ 1044913 w 11336020"/>
              <a:gd name="connsiteY37" fmla="*/ 6269355 h 6269355"/>
              <a:gd name="connsiteX38" fmla="*/ 0 w 11336020"/>
              <a:gd name="connsiteY38" fmla="*/ 5224442 h 6269355"/>
              <a:gd name="connsiteX39" fmla="*/ 0 w 11336020"/>
              <a:gd name="connsiteY39" fmla="*/ 4444263 h 6269355"/>
              <a:gd name="connsiteX40" fmla="*/ 0 w 11336020"/>
              <a:gd name="connsiteY40" fmla="*/ 3873061 h 6269355"/>
              <a:gd name="connsiteX41" fmla="*/ 0 w 11336020"/>
              <a:gd name="connsiteY41" fmla="*/ 3218268 h 6269355"/>
              <a:gd name="connsiteX42" fmla="*/ 0 w 11336020"/>
              <a:gd name="connsiteY42" fmla="*/ 2605270 h 6269355"/>
              <a:gd name="connsiteX43" fmla="*/ 0 w 11336020"/>
              <a:gd name="connsiteY43" fmla="*/ 1908682 h 6269355"/>
              <a:gd name="connsiteX44" fmla="*/ 0 w 11336020"/>
              <a:gd name="connsiteY44" fmla="*/ 1044913 h 6269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336020" h="6269355" fill="none" extrusionOk="0">
                <a:moveTo>
                  <a:pt x="0" y="1044913"/>
                </a:moveTo>
                <a:cubicBezTo>
                  <a:pt x="-84426" y="399544"/>
                  <a:pt x="461880" y="18001"/>
                  <a:pt x="1044913" y="0"/>
                </a:cubicBezTo>
                <a:cubicBezTo>
                  <a:pt x="1322168" y="-30617"/>
                  <a:pt x="1576627" y="20635"/>
                  <a:pt x="1797817" y="0"/>
                </a:cubicBezTo>
                <a:cubicBezTo>
                  <a:pt x="2019007" y="-20635"/>
                  <a:pt x="2219828" y="-27092"/>
                  <a:pt x="2550722" y="0"/>
                </a:cubicBezTo>
                <a:cubicBezTo>
                  <a:pt x="2881617" y="27092"/>
                  <a:pt x="2904484" y="25626"/>
                  <a:pt x="3211164" y="0"/>
                </a:cubicBezTo>
                <a:cubicBezTo>
                  <a:pt x="3517844" y="-25626"/>
                  <a:pt x="3656582" y="-16105"/>
                  <a:pt x="3964069" y="0"/>
                </a:cubicBezTo>
                <a:cubicBezTo>
                  <a:pt x="4271556" y="16105"/>
                  <a:pt x="4459534" y="6492"/>
                  <a:pt x="4716973" y="0"/>
                </a:cubicBezTo>
                <a:cubicBezTo>
                  <a:pt x="4974412" y="-6492"/>
                  <a:pt x="5301265" y="-8319"/>
                  <a:pt x="5562339" y="0"/>
                </a:cubicBezTo>
                <a:cubicBezTo>
                  <a:pt x="5823413" y="8319"/>
                  <a:pt x="6022880" y="-15157"/>
                  <a:pt x="6222782" y="0"/>
                </a:cubicBezTo>
                <a:cubicBezTo>
                  <a:pt x="6422684" y="15157"/>
                  <a:pt x="6727257" y="24546"/>
                  <a:pt x="7068148" y="0"/>
                </a:cubicBezTo>
                <a:cubicBezTo>
                  <a:pt x="7409039" y="-24546"/>
                  <a:pt x="7510361" y="-10646"/>
                  <a:pt x="7913514" y="0"/>
                </a:cubicBezTo>
                <a:cubicBezTo>
                  <a:pt x="8316667" y="10646"/>
                  <a:pt x="8181692" y="1360"/>
                  <a:pt x="8296571" y="0"/>
                </a:cubicBezTo>
                <a:cubicBezTo>
                  <a:pt x="8411450" y="-1360"/>
                  <a:pt x="8728325" y="20005"/>
                  <a:pt x="8957013" y="0"/>
                </a:cubicBezTo>
                <a:cubicBezTo>
                  <a:pt x="9185701" y="-20005"/>
                  <a:pt x="9225067" y="-10321"/>
                  <a:pt x="9340070" y="0"/>
                </a:cubicBezTo>
                <a:cubicBezTo>
                  <a:pt x="9455073" y="10321"/>
                  <a:pt x="9944241" y="-39793"/>
                  <a:pt x="10291107" y="0"/>
                </a:cubicBezTo>
                <a:cubicBezTo>
                  <a:pt x="10748665" y="-69825"/>
                  <a:pt x="11313051" y="476679"/>
                  <a:pt x="11336020" y="1044913"/>
                </a:cubicBezTo>
                <a:cubicBezTo>
                  <a:pt x="11320912" y="1337171"/>
                  <a:pt x="11350106" y="1535222"/>
                  <a:pt x="11336020" y="1741501"/>
                </a:cubicBezTo>
                <a:cubicBezTo>
                  <a:pt x="11321934" y="1947780"/>
                  <a:pt x="11321573" y="2240725"/>
                  <a:pt x="11336020" y="2479885"/>
                </a:cubicBezTo>
                <a:cubicBezTo>
                  <a:pt x="11350467" y="2719045"/>
                  <a:pt x="11331132" y="3073933"/>
                  <a:pt x="11336020" y="3260063"/>
                </a:cubicBezTo>
                <a:cubicBezTo>
                  <a:pt x="11340908" y="3446193"/>
                  <a:pt x="11356241" y="3775115"/>
                  <a:pt x="11336020" y="3914856"/>
                </a:cubicBezTo>
                <a:cubicBezTo>
                  <a:pt x="11315799" y="4054597"/>
                  <a:pt x="11335494" y="4242291"/>
                  <a:pt x="11336020" y="4569649"/>
                </a:cubicBezTo>
                <a:cubicBezTo>
                  <a:pt x="11336546" y="4897007"/>
                  <a:pt x="11326675" y="4919058"/>
                  <a:pt x="11336020" y="5224442"/>
                </a:cubicBezTo>
                <a:cubicBezTo>
                  <a:pt x="11256920" y="5778482"/>
                  <a:pt x="10809806" y="6166598"/>
                  <a:pt x="10291107" y="6269355"/>
                </a:cubicBezTo>
                <a:cubicBezTo>
                  <a:pt x="10070049" y="6273817"/>
                  <a:pt x="9955003" y="6252565"/>
                  <a:pt x="9815588" y="6269355"/>
                </a:cubicBezTo>
                <a:cubicBezTo>
                  <a:pt x="9676173" y="6286145"/>
                  <a:pt x="9527507" y="6283524"/>
                  <a:pt x="9432532" y="6269355"/>
                </a:cubicBezTo>
                <a:cubicBezTo>
                  <a:pt x="9337557" y="6255186"/>
                  <a:pt x="8965520" y="6293988"/>
                  <a:pt x="8772089" y="6269355"/>
                </a:cubicBezTo>
                <a:cubicBezTo>
                  <a:pt x="8578658" y="6244722"/>
                  <a:pt x="8111261" y="6311045"/>
                  <a:pt x="7926723" y="6269355"/>
                </a:cubicBezTo>
                <a:cubicBezTo>
                  <a:pt x="7742185" y="6227665"/>
                  <a:pt x="7505169" y="6262160"/>
                  <a:pt x="7358743" y="6269355"/>
                </a:cubicBezTo>
                <a:cubicBezTo>
                  <a:pt x="7212317" y="6276550"/>
                  <a:pt x="7113707" y="6247800"/>
                  <a:pt x="6883224" y="6269355"/>
                </a:cubicBezTo>
                <a:cubicBezTo>
                  <a:pt x="6652741" y="6290910"/>
                  <a:pt x="6468128" y="6275461"/>
                  <a:pt x="6222782" y="6269355"/>
                </a:cubicBezTo>
                <a:cubicBezTo>
                  <a:pt x="5977436" y="6263249"/>
                  <a:pt x="5846934" y="6246443"/>
                  <a:pt x="5747263" y="6269355"/>
                </a:cubicBezTo>
                <a:cubicBezTo>
                  <a:pt x="5647592" y="6292267"/>
                  <a:pt x="5371383" y="6274657"/>
                  <a:pt x="5179283" y="6269355"/>
                </a:cubicBezTo>
                <a:cubicBezTo>
                  <a:pt x="4987183" y="6264053"/>
                  <a:pt x="4879331" y="6286064"/>
                  <a:pt x="4611302" y="6269355"/>
                </a:cubicBezTo>
                <a:cubicBezTo>
                  <a:pt x="4343273" y="6252646"/>
                  <a:pt x="4371503" y="6265494"/>
                  <a:pt x="4135784" y="6269355"/>
                </a:cubicBezTo>
                <a:cubicBezTo>
                  <a:pt x="3900065" y="6273216"/>
                  <a:pt x="3465490" y="6275890"/>
                  <a:pt x="3290417" y="6269355"/>
                </a:cubicBezTo>
                <a:cubicBezTo>
                  <a:pt x="3115344" y="6262820"/>
                  <a:pt x="2884931" y="6286092"/>
                  <a:pt x="2629975" y="6269355"/>
                </a:cubicBezTo>
                <a:cubicBezTo>
                  <a:pt x="2375019" y="6252618"/>
                  <a:pt x="2107302" y="6261076"/>
                  <a:pt x="1877070" y="6269355"/>
                </a:cubicBezTo>
                <a:cubicBezTo>
                  <a:pt x="1646839" y="6277634"/>
                  <a:pt x="1372933" y="6283591"/>
                  <a:pt x="1044913" y="6269355"/>
                </a:cubicBezTo>
                <a:cubicBezTo>
                  <a:pt x="508878" y="6217935"/>
                  <a:pt x="67291" y="5736464"/>
                  <a:pt x="0" y="5224442"/>
                </a:cubicBezTo>
                <a:cubicBezTo>
                  <a:pt x="-1747" y="4975673"/>
                  <a:pt x="22491" y="4657766"/>
                  <a:pt x="0" y="4444263"/>
                </a:cubicBezTo>
                <a:cubicBezTo>
                  <a:pt x="-22491" y="4230760"/>
                  <a:pt x="21610" y="4153839"/>
                  <a:pt x="0" y="3873061"/>
                </a:cubicBezTo>
                <a:cubicBezTo>
                  <a:pt x="-21610" y="3592283"/>
                  <a:pt x="-237" y="3353520"/>
                  <a:pt x="0" y="3218268"/>
                </a:cubicBezTo>
                <a:cubicBezTo>
                  <a:pt x="237" y="3083016"/>
                  <a:pt x="-1070" y="2908220"/>
                  <a:pt x="0" y="2605270"/>
                </a:cubicBezTo>
                <a:cubicBezTo>
                  <a:pt x="1070" y="2302320"/>
                  <a:pt x="-28784" y="2209991"/>
                  <a:pt x="0" y="1908682"/>
                </a:cubicBezTo>
                <a:cubicBezTo>
                  <a:pt x="28784" y="1607373"/>
                  <a:pt x="12017" y="1290960"/>
                  <a:pt x="0" y="1044913"/>
                </a:cubicBezTo>
                <a:close/>
              </a:path>
              <a:path w="11336020" h="6269355" stroke="0" extrusionOk="0">
                <a:moveTo>
                  <a:pt x="0" y="1044913"/>
                </a:moveTo>
                <a:cubicBezTo>
                  <a:pt x="-37141" y="422196"/>
                  <a:pt x="485418" y="-133384"/>
                  <a:pt x="1044913" y="0"/>
                </a:cubicBezTo>
                <a:cubicBezTo>
                  <a:pt x="1228023" y="-12922"/>
                  <a:pt x="1408318" y="6446"/>
                  <a:pt x="1520432" y="0"/>
                </a:cubicBezTo>
                <a:cubicBezTo>
                  <a:pt x="1632546" y="-6446"/>
                  <a:pt x="2040366" y="-13670"/>
                  <a:pt x="2273336" y="0"/>
                </a:cubicBezTo>
                <a:cubicBezTo>
                  <a:pt x="2506306" y="13670"/>
                  <a:pt x="2594056" y="-8322"/>
                  <a:pt x="2748854" y="0"/>
                </a:cubicBezTo>
                <a:cubicBezTo>
                  <a:pt x="2903652" y="8322"/>
                  <a:pt x="2991643" y="-17662"/>
                  <a:pt x="3224373" y="0"/>
                </a:cubicBezTo>
                <a:cubicBezTo>
                  <a:pt x="3457103" y="17662"/>
                  <a:pt x="3578214" y="-9875"/>
                  <a:pt x="3884815" y="0"/>
                </a:cubicBezTo>
                <a:cubicBezTo>
                  <a:pt x="4191416" y="9875"/>
                  <a:pt x="4232049" y="-3890"/>
                  <a:pt x="4452796" y="0"/>
                </a:cubicBezTo>
                <a:cubicBezTo>
                  <a:pt x="4673543" y="3890"/>
                  <a:pt x="4656065" y="17422"/>
                  <a:pt x="4835853" y="0"/>
                </a:cubicBezTo>
                <a:cubicBezTo>
                  <a:pt x="5015641" y="-17422"/>
                  <a:pt x="5228565" y="17036"/>
                  <a:pt x="5496295" y="0"/>
                </a:cubicBezTo>
                <a:cubicBezTo>
                  <a:pt x="5764025" y="-17036"/>
                  <a:pt x="5937864" y="-30017"/>
                  <a:pt x="6341661" y="0"/>
                </a:cubicBezTo>
                <a:cubicBezTo>
                  <a:pt x="6745458" y="30017"/>
                  <a:pt x="6724156" y="21738"/>
                  <a:pt x="6909642" y="0"/>
                </a:cubicBezTo>
                <a:cubicBezTo>
                  <a:pt x="7095128" y="-21738"/>
                  <a:pt x="7171256" y="7344"/>
                  <a:pt x="7292698" y="0"/>
                </a:cubicBezTo>
                <a:cubicBezTo>
                  <a:pt x="7414140" y="-7344"/>
                  <a:pt x="7530172" y="-5899"/>
                  <a:pt x="7675755" y="0"/>
                </a:cubicBezTo>
                <a:cubicBezTo>
                  <a:pt x="7821338" y="5899"/>
                  <a:pt x="8071423" y="7344"/>
                  <a:pt x="8336197" y="0"/>
                </a:cubicBezTo>
                <a:cubicBezTo>
                  <a:pt x="8600971" y="-7344"/>
                  <a:pt x="8918338" y="5999"/>
                  <a:pt x="9089102" y="0"/>
                </a:cubicBezTo>
                <a:cubicBezTo>
                  <a:pt x="9259866" y="-5999"/>
                  <a:pt x="9778398" y="-52109"/>
                  <a:pt x="10291107" y="0"/>
                </a:cubicBezTo>
                <a:cubicBezTo>
                  <a:pt x="10783825" y="10286"/>
                  <a:pt x="11427420" y="484033"/>
                  <a:pt x="11336020" y="1044913"/>
                </a:cubicBezTo>
                <a:cubicBezTo>
                  <a:pt x="11315547" y="1325932"/>
                  <a:pt x="11345371" y="1640396"/>
                  <a:pt x="11336020" y="1825092"/>
                </a:cubicBezTo>
                <a:cubicBezTo>
                  <a:pt x="11326669" y="2009788"/>
                  <a:pt x="11335003" y="2243769"/>
                  <a:pt x="11336020" y="2563475"/>
                </a:cubicBezTo>
                <a:cubicBezTo>
                  <a:pt x="11337037" y="2883181"/>
                  <a:pt x="11354057" y="2961574"/>
                  <a:pt x="11336020" y="3343654"/>
                </a:cubicBezTo>
                <a:cubicBezTo>
                  <a:pt x="11317983" y="3725734"/>
                  <a:pt x="11330377" y="3776609"/>
                  <a:pt x="11336020" y="3956652"/>
                </a:cubicBezTo>
                <a:cubicBezTo>
                  <a:pt x="11341663" y="4136695"/>
                  <a:pt x="11357409" y="4284558"/>
                  <a:pt x="11336020" y="4527854"/>
                </a:cubicBezTo>
                <a:cubicBezTo>
                  <a:pt x="11314631" y="4771150"/>
                  <a:pt x="11317736" y="4963529"/>
                  <a:pt x="11336020" y="5224442"/>
                </a:cubicBezTo>
                <a:cubicBezTo>
                  <a:pt x="11372736" y="5902623"/>
                  <a:pt x="10891524" y="6268106"/>
                  <a:pt x="10291107" y="6269355"/>
                </a:cubicBezTo>
                <a:cubicBezTo>
                  <a:pt x="10111485" y="6284310"/>
                  <a:pt x="10005620" y="6283745"/>
                  <a:pt x="9815588" y="6269355"/>
                </a:cubicBezTo>
                <a:cubicBezTo>
                  <a:pt x="9625556" y="6254965"/>
                  <a:pt x="9222943" y="6289531"/>
                  <a:pt x="8970222" y="6269355"/>
                </a:cubicBezTo>
                <a:cubicBezTo>
                  <a:pt x="8717501" y="6249179"/>
                  <a:pt x="8503305" y="6242891"/>
                  <a:pt x="8309780" y="6269355"/>
                </a:cubicBezTo>
                <a:cubicBezTo>
                  <a:pt x="8116255" y="6295819"/>
                  <a:pt x="7871819" y="6298175"/>
                  <a:pt x="7556875" y="6269355"/>
                </a:cubicBezTo>
                <a:cubicBezTo>
                  <a:pt x="7241932" y="6240535"/>
                  <a:pt x="7128650" y="6271294"/>
                  <a:pt x="6988895" y="6269355"/>
                </a:cubicBezTo>
                <a:cubicBezTo>
                  <a:pt x="6849140" y="6267416"/>
                  <a:pt x="6469123" y="6290233"/>
                  <a:pt x="6235990" y="6269355"/>
                </a:cubicBezTo>
                <a:cubicBezTo>
                  <a:pt x="6002858" y="6248477"/>
                  <a:pt x="6022478" y="6285218"/>
                  <a:pt x="5852934" y="6269355"/>
                </a:cubicBezTo>
                <a:cubicBezTo>
                  <a:pt x="5683390" y="6253492"/>
                  <a:pt x="5637608" y="6270359"/>
                  <a:pt x="5469877" y="6269355"/>
                </a:cubicBezTo>
                <a:cubicBezTo>
                  <a:pt x="5302146" y="6268351"/>
                  <a:pt x="4948183" y="6241787"/>
                  <a:pt x="4716973" y="6269355"/>
                </a:cubicBezTo>
                <a:cubicBezTo>
                  <a:pt x="4485763" y="6296923"/>
                  <a:pt x="4166083" y="6263881"/>
                  <a:pt x="3871607" y="6269355"/>
                </a:cubicBezTo>
                <a:cubicBezTo>
                  <a:pt x="3577131" y="6274829"/>
                  <a:pt x="3437470" y="6262602"/>
                  <a:pt x="3303626" y="6269355"/>
                </a:cubicBezTo>
                <a:cubicBezTo>
                  <a:pt x="3169782" y="6276108"/>
                  <a:pt x="2640802" y="6285494"/>
                  <a:pt x="2458260" y="6269355"/>
                </a:cubicBezTo>
                <a:cubicBezTo>
                  <a:pt x="2275718" y="6253216"/>
                  <a:pt x="2025046" y="6301670"/>
                  <a:pt x="1797817" y="6269355"/>
                </a:cubicBezTo>
                <a:cubicBezTo>
                  <a:pt x="1570588" y="6237040"/>
                  <a:pt x="1369235" y="6285422"/>
                  <a:pt x="1044913" y="6269355"/>
                </a:cubicBezTo>
                <a:cubicBezTo>
                  <a:pt x="459850" y="6221881"/>
                  <a:pt x="-86440" y="5719014"/>
                  <a:pt x="0" y="5224442"/>
                </a:cubicBezTo>
                <a:cubicBezTo>
                  <a:pt x="-12395" y="4965671"/>
                  <a:pt x="26613" y="4771101"/>
                  <a:pt x="0" y="4569649"/>
                </a:cubicBezTo>
                <a:cubicBezTo>
                  <a:pt x="-26613" y="4368197"/>
                  <a:pt x="399" y="4058416"/>
                  <a:pt x="0" y="3831266"/>
                </a:cubicBezTo>
                <a:cubicBezTo>
                  <a:pt x="-399" y="3604116"/>
                  <a:pt x="26044" y="3490401"/>
                  <a:pt x="0" y="3218268"/>
                </a:cubicBezTo>
                <a:cubicBezTo>
                  <a:pt x="-26044" y="2946135"/>
                  <a:pt x="-7334" y="2729009"/>
                  <a:pt x="0" y="2563475"/>
                </a:cubicBezTo>
                <a:cubicBezTo>
                  <a:pt x="7334" y="2397941"/>
                  <a:pt x="-21296" y="2014587"/>
                  <a:pt x="0" y="1866887"/>
                </a:cubicBezTo>
                <a:cubicBezTo>
                  <a:pt x="21296" y="1719187"/>
                  <a:pt x="23423" y="1304392"/>
                  <a:pt x="0" y="1044913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448E40"/>
            </a:solidFill>
            <a:extLst>
              <a:ext uri="{C807C97D-BFC1-408E-A445-0C87EB9F89A2}">
                <ask:lineSketchStyleProps xmlns="" xmlns:ask="http://schemas.microsoft.com/office/drawing/2018/sketchyshapes" sd="59092553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9" name="图片 8" descr="4">
            <a:extLst>
              <a:ext uri="{FF2B5EF4-FFF2-40B4-BE49-F238E27FC236}">
                <a16:creationId xmlns:a16="http://schemas.microsoft.com/office/drawing/2014/main" id="{AE227334-2BD4-4E5A-96C8-9202FC2B349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1703"/>
          <a:stretch>
            <a:fillRect/>
          </a:stretch>
        </p:blipFill>
        <p:spPr>
          <a:xfrm>
            <a:off x="9345930" y="-16510"/>
            <a:ext cx="2846070" cy="6858635"/>
          </a:xfrm>
          <a:prstGeom prst="rect">
            <a:avLst/>
          </a:prstGeom>
        </p:spPr>
      </p:pic>
      <p:pic>
        <p:nvPicPr>
          <p:cNvPr id="10" name="图片 11" descr="5">
            <a:extLst>
              <a:ext uri="{FF2B5EF4-FFF2-40B4-BE49-F238E27FC236}">
                <a16:creationId xmlns:a16="http://schemas.microsoft.com/office/drawing/2014/main" id="{FB9F2D27-6D76-4C90-A1FB-DB5E24DD6C3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58469" r="69695"/>
          <a:stretch>
            <a:fillRect/>
          </a:stretch>
        </p:blipFill>
        <p:spPr>
          <a:xfrm>
            <a:off x="0" y="4525010"/>
            <a:ext cx="3048000" cy="2349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792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1_0000s_0004_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715" y="-46990"/>
            <a:ext cx="12218035" cy="689419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821A2-C1B7-40A8-9AD4-F868C31DAC1B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2FFE7-3918-4A6E-801E-3B7F987216D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1_0000s_0001_3D"/>
          <p:cNvPicPr>
            <a:picLocks noChangeAspect="1"/>
          </p:cNvPicPr>
          <p:nvPr userDrawn="1"/>
        </p:nvPicPr>
        <p:blipFill>
          <a:blip r:embed="rId3"/>
          <a:srcRect l="70118" b="80930"/>
          <a:stretch>
            <a:fillRect/>
          </a:stretch>
        </p:blipFill>
        <p:spPr>
          <a:xfrm>
            <a:off x="8722360" y="28575"/>
            <a:ext cx="3625850" cy="1156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9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821A2-C1B7-40A8-9AD4-F868C31DAC1B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2FFE7-3918-4A6E-801E-3B7F987216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239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821A2-C1B7-40A8-9AD4-F868C31DAC1B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2FFE7-3918-4A6E-801E-3B7F987216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952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821A2-C1B7-40A8-9AD4-F868C31DAC1B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2FFE7-3918-4A6E-801E-3B7F987216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68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83BB68-9340-45A5-9DF9-75149E7D0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F37043-7C13-41D8-B045-D914CA75D4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6FCAB9-0B94-4A46-822A-45ED05C4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502201-B138-456E-A301-64B45DD78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AE3243-3B82-45A1-A0C4-1D9153423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898211"/>
      </p:ext>
    </p:extLst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821A2-C1B7-40A8-9AD4-F868C31DAC1B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2FFE7-3918-4A6E-801E-3B7F987216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47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821A2-C1B7-40A8-9AD4-F868C31DAC1B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2FFE7-3918-4A6E-801E-3B7F987216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888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821A2-C1B7-40A8-9AD4-F868C31DAC1B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2FFE7-3918-4A6E-801E-3B7F987216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070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821A2-C1B7-40A8-9AD4-F868C31DAC1B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2FFE7-3918-4A6E-801E-3B7F987216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8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821A2-C1B7-40A8-9AD4-F868C31DAC1B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2FFE7-3918-4A6E-801E-3B7F987216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967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821A2-C1B7-40A8-9AD4-F868C31DAC1B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2FFE7-3918-4A6E-801E-3B7F987216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891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821A2-C1B7-40A8-9AD4-F868C31DAC1B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2FFE7-3918-4A6E-801E-3B7F987216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00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821A2-C1B7-40A8-9AD4-F868C31DAC1B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2FFE7-3918-4A6E-801E-3B7F987216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82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821A2-C1B7-40A8-9AD4-F868C31DAC1B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2FFE7-3918-4A6E-801E-3B7F987216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85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821A2-C1B7-40A8-9AD4-F868C31DAC1B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2FFE7-3918-4A6E-801E-3B7F987216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86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F4CCF9-EEF7-4826-A5BC-F66EFCFA3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83AF09-1352-4A88-99FC-F813F4407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DCEF6-2A89-4359-BB5C-FE1B82A897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577732-3FBC-4D8C-BDA8-110F1F82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935D6F-49F4-44A1-BD88-A04E0A96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941337"/>
      </p:ext>
    </p:extLst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0821A2-C1B7-40A8-9AD4-F868C31DAC1B}" type="datetimeFigureOut">
              <a:rPr lang="zh-CN" altLang="en-US" smtClean="0"/>
              <a:t>2024/11/27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332FFE7-3918-4A6E-801E-3B7F987216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47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565361-D2BE-4709-861C-3A4098198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7C04E3-CD1D-4435-A33A-CD1999862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D7B32CC-0BFC-44B2-A415-64E99A805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43D789-0EBD-4407-8FAC-D1A3AB8E7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EB15ED-88B9-4766-9405-10D61C02FD2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22E30C-4360-4318-B1C2-7ABD2DB33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DDECC2-835E-4D68-BFC5-EA4C99518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B78919-47BD-42F6-9240-8F06890473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107号-萌趣欢乐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3056141"/>
      </p:ext>
    </p:extLst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1114322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7580336"/>
      </p:ext>
    </p:extLst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772146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28402753"/>
      </p:ext>
    </p:extLst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200" y="482600"/>
            <a:ext cx="11480800" cy="58928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0000500000000000000" pitchFamily="2" charset="-122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0774423"/>
      </p:ext>
    </p:extLst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090193"/>
      </p:ext>
    </p:extLst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446C0587-4F57-7454-CCE8-13AADCD61232}"/>
              </a:ext>
            </a:extLst>
          </p:cNvPr>
          <p:cNvGrpSpPr/>
          <p:nvPr userDrawn="1"/>
        </p:nvGrpSpPr>
        <p:grpSpPr>
          <a:xfrm>
            <a:off x="-4122455" y="0"/>
            <a:ext cx="4326052" cy="2928084"/>
            <a:chOff x="6278216" y="1917262"/>
            <a:chExt cx="4339742" cy="292808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571E25A-9066-D57B-D44C-F664D6D376F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860" y="2206135"/>
              <a:ext cx="2313051" cy="1985355"/>
            </a:xfrm>
            <a:prstGeom prst="rect">
              <a:avLst/>
            </a:prstGeom>
          </p:spPr>
        </p:pic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50EA0F48-CE4E-7831-0171-8CE458A48166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ECF4468-AD4B-EB9D-85EE-906B195A7C12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C8D53BE-0325-61EE-7811-FB33271040DF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2569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91" r:id="rId14"/>
    <p:sldLayoutId id="2147483692" r:id="rId15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FA164B8B-6489-BBE8-0FD8-A0FE3DAFB74B}"/>
              </a:ext>
            </a:extLst>
          </p:cNvPr>
          <p:cNvGrpSpPr/>
          <p:nvPr userDrawn="1"/>
        </p:nvGrpSpPr>
        <p:grpSpPr>
          <a:xfrm>
            <a:off x="-4122455" y="0"/>
            <a:ext cx="4326052" cy="2928084"/>
            <a:chOff x="6278216" y="1917262"/>
            <a:chExt cx="4339742" cy="292808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B9B806D5-9662-6E8C-E5AB-04EACA7A96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4860" y="2206135"/>
              <a:ext cx="2313051" cy="1985355"/>
            </a:xfrm>
            <a:prstGeom prst="rect">
              <a:avLst/>
            </a:prstGeom>
          </p:spPr>
        </p:pic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8FDF7BF5-E226-3946-BF81-A1EEFF77A44D}"/>
                </a:ext>
              </a:extLst>
            </p:cNvPr>
            <p:cNvSpPr/>
            <p:nvPr userDrawn="1"/>
          </p:nvSpPr>
          <p:spPr>
            <a:xfrm>
              <a:off x="6678548" y="1917262"/>
              <a:ext cx="3140771" cy="367646"/>
            </a:xfrm>
            <a:custGeom>
              <a:avLst/>
              <a:gdLst/>
              <a:ahLst/>
              <a:cxnLst/>
              <a:rect l="l" t="t" r="r" b="b"/>
              <a:pathLst>
                <a:path w="5394284" h="376517">
                  <a:moveTo>
                    <a:pt x="3192972" y="333324"/>
                  </a:moveTo>
                  <a:cubicBezTo>
                    <a:pt x="3197561" y="333324"/>
                    <a:pt x="3201376" y="333697"/>
                    <a:pt x="3204416" y="334443"/>
                  </a:cubicBezTo>
                  <a:cubicBezTo>
                    <a:pt x="3207456" y="335188"/>
                    <a:pt x="3209865" y="336393"/>
                    <a:pt x="3211643" y="338056"/>
                  </a:cubicBezTo>
                  <a:cubicBezTo>
                    <a:pt x="3213421" y="339720"/>
                    <a:pt x="3214683" y="341900"/>
                    <a:pt x="3215429" y="344595"/>
                  </a:cubicBezTo>
                  <a:cubicBezTo>
                    <a:pt x="3216175" y="347291"/>
                    <a:pt x="3216548" y="350590"/>
                    <a:pt x="3216548" y="354490"/>
                  </a:cubicBezTo>
                  <a:cubicBezTo>
                    <a:pt x="3216548" y="358620"/>
                    <a:pt x="3216175" y="362091"/>
                    <a:pt x="3215429" y="364901"/>
                  </a:cubicBezTo>
                  <a:cubicBezTo>
                    <a:pt x="3214683" y="367712"/>
                    <a:pt x="3213393" y="369978"/>
                    <a:pt x="3211557" y="371698"/>
                  </a:cubicBezTo>
                  <a:cubicBezTo>
                    <a:pt x="3209722" y="373419"/>
                    <a:pt x="3207255" y="374653"/>
                    <a:pt x="3204158" y="375398"/>
                  </a:cubicBezTo>
                  <a:cubicBezTo>
                    <a:pt x="3201060" y="376144"/>
                    <a:pt x="3197217" y="376517"/>
                    <a:pt x="3192628" y="376517"/>
                  </a:cubicBezTo>
                  <a:cubicBezTo>
                    <a:pt x="3188039" y="376517"/>
                    <a:pt x="3184225" y="376144"/>
                    <a:pt x="3181185" y="375398"/>
                  </a:cubicBezTo>
                  <a:cubicBezTo>
                    <a:pt x="3178144" y="374653"/>
                    <a:pt x="3175707" y="373448"/>
                    <a:pt x="3173871" y="371785"/>
                  </a:cubicBezTo>
                  <a:cubicBezTo>
                    <a:pt x="3172036" y="370121"/>
                    <a:pt x="3170745" y="367941"/>
                    <a:pt x="3169999" y="365245"/>
                  </a:cubicBezTo>
                  <a:cubicBezTo>
                    <a:pt x="3169253" y="362549"/>
                    <a:pt x="3168881" y="359251"/>
                    <a:pt x="3168881" y="355351"/>
                  </a:cubicBezTo>
                  <a:cubicBezTo>
                    <a:pt x="3168881" y="351221"/>
                    <a:pt x="3169282" y="347750"/>
                    <a:pt x="3170085" y="344940"/>
                  </a:cubicBezTo>
                  <a:cubicBezTo>
                    <a:pt x="3170888" y="342129"/>
                    <a:pt x="3172208" y="339863"/>
                    <a:pt x="3174043" y="338142"/>
                  </a:cubicBezTo>
                  <a:cubicBezTo>
                    <a:pt x="3175879" y="336422"/>
                    <a:pt x="3178345" y="335188"/>
                    <a:pt x="3181443" y="334443"/>
                  </a:cubicBezTo>
                  <a:cubicBezTo>
                    <a:pt x="3184540" y="333697"/>
                    <a:pt x="3188383" y="333324"/>
                    <a:pt x="3192972" y="333324"/>
                  </a:cubicBezTo>
                  <a:close/>
                  <a:moveTo>
                    <a:pt x="3192628" y="138871"/>
                  </a:moveTo>
                  <a:lnTo>
                    <a:pt x="3161137" y="233516"/>
                  </a:lnTo>
                  <a:lnTo>
                    <a:pt x="3224291" y="233516"/>
                  </a:lnTo>
                  <a:lnTo>
                    <a:pt x="3192800" y="138871"/>
                  </a:lnTo>
                  <a:close/>
                  <a:moveTo>
                    <a:pt x="4987363" y="132160"/>
                  </a:moveTo>
                  <a:lnTo>
                    <a:pt x="4959808" y="222847"/>
                  </a:lnTo>
                  <a:lnTo>
                    <a:pt x="5015208" y="222847"/>
                  </a:lnTo>
                  <a:close/>
                  <a:moveTo>
                    <a:pt x="4292038" y="132160"/>
                  </a:moveTo>
                  <a:lnTo>
                    <a:pt x="4264483" y="222847"/>
                  </a:lnTo>
                  <a:lnTo>
                    <a:pt x="4319883" y="222847"/>
                  </a:lnTo>
                  <a:close/>
                  <a:moveTo>
                    <a:pt x="1710763" y="132160"/>
                  </a:moveTo>
                  <a:lnTo>
                    <a:pt x="1683208" y="222847"/>
                  </a:lnTo>
                  <a:lnTo>
                    <a:pt x="1738608" y="222847"/>
                  </a:lnTo>
                  <a:close/>
                  <a:moveTo>
                    <a:pt x="4577469" y="121491"/>
                  </a:moveTo>
                  <a:cubicBezTo>
                    <a:pt x="4561752" y="121491"/>
                    <a:pt x="4549133" y="127055"/>
                    <a:pt x="4539611" y="138183"/>
                  </a:cubicBezTo>
                  <a:cubicBezTo>
                    <a:pt x="4530089" y="149311"/>
                    <a:pt x="4525328" y="167723"/>
                    <a:pt x="4525328" y="193421"/>
                  </a:cubicBezTo>
                  <a:cubicBezTo>
                    <a:pt x="4525328" y="218889"/>
                    <a:pt x="4530061" y="237187"/>
                    <a:pt x="4539525" y="248315"/>
                  </a:cubicBezTo>
                  <a:cubicBezTo>
                    <a:pt x="4548990" y="259443"/>
                    <a:pt x="4561867" y="265007"/>
                    <a:pt x="4578158" y="265007"/>
                  </a:cubicBezTo>
                  <a:cubicBezTo>
                    <a:pt x="4594907" y="265007"/>
                    <a:pt x="4607870" y="259558"/>
                    <a:pt x="4617048" y="248659"/>
                  </a:cubicBezTo>
                  <a:cubicBezTo>
                    <a:pt x="4626226" y="237761"/>
                    <a:pt x="4630815" y="218201"/>
                    <a:pt x="4630815" y="189979"/>
                  </a:cubicBezTo>
                  <a:cubicBezTo>
                    <a:pt x="4630815" y="166232"/>
                    <a:pt x="4626025" y="148880"/>
                    <a:pt x="4616446" y="137924"/>
                  </a:cubicBezTo>
                  <a:cubicBezTo>
                    <a:pt x="4606867" y="126968"/>
                    <a:pt x="4593874" y="121491"/>
                    <a:pt x="4577469" y="121491"/>
                  </a:cubicBezTo>
                  <a:close/>
                  <a:moveTo>
                    <a:pt x="2224794" y="121491"/>
                  </a:moveTo>
                  <a:cubicBezTo>
                    <a:pt x="2209077" y="121491"/>
                    <a:pt x="2196458" y="127055"/>
                    <a:pt x="2186936" y="138183"/>
                  </a:cubicBezTo>
                  <a:cubicBezTo>
                    <a:pt x="2177414" y="149311"/>
                    <a:pt x="2172653" y="167723"/>
                    <a:pt x="2172653" y="193421"/>
                  </a:cubicBezTo>
                  <a:cubicBezTo>
                    <a:pt x="2172653" y="218889"/>
                    <a:pt x="2177386" y="237187"/>
                    <a:pt x="2186850" y="248315"/>
                  </a:cubicBezTo>
                  <a:cubicBezTo>
                    <a:pt x="2196315" y="259443"/>
                    <a:pt x="2209192" y="265007"/>
                    <a:pt x="2225483" y="265007"/>
                  </a:cubicBezTo>
                  <a:cubicBezTo>
                    <a:pt x="2242232" y="265007"/>
                    <a:pt x="2255195" y="259558"/>
                    <a:pt x="2264373" y="248659"/>
                  </a:cubicBezTo>
                  <a:cubicBezTo>
                    <a:pt x="2273551" y="237761"/>
                    <a:pt x="2278140" y="218201"/>
                    <a:pt x="2278140" y="189979"/>
                  </a:cubicBezTo>
                  <a:cubicBezTo>
                    <a:pt x="2278140" y="166232"/>
                    <a:pt x="2273350" y="148880"/>
                    <a:pt x="2263771" y="137924"/>
                  </a:cubicBezTo>
                  <a:cubicBezTo>
                    <a:pt x="2254192" y="126968"/>
                    <a:pt x="2241199" y="121491"/>
                    <a:pt x="2224794" y="121491"/>
                  </a:cubicBezTo>
                  <a:close/>
                  <a:moveTo>
                    <a:pt x="710319" y="121491"/>
                  </a:moveTo>
                  <a:cubicBezTo>
                    <a:pt x="694603" y="121491"/>
                    <a:pt x="681983" y="127055"/>
                    <a:pt x="672461" y="138183"/>
                  </a:cubicBezTo>
                  <a:cubicBezTo>
                    <a:pt x="662939" y="149311"/>
                    <a:pt x="658178" y="167723"/>
                    <a:pt x="658178" y="193421"/>
                  </a:cubicBezTo>
                  <a:cubicBezTo>
                    <a:pt x="658178" y="218889"/>
                    <a:pt x="662911" y="237187"/>
                    <a:pt x="672375" y="248315"/>
                  </a:cubicBezTo>
                  <a:cubicBezTo>
                    <a:pt x="681840" y="259443"/>
                    <a:pt x="694717" y="265007"/>
                    <a:pt x="711008" y="265007"/>
                  </a:cubicBezTo>
                  <a:cubicBezTo>
                    <a:pt x="727757" y="265007"/>
                    <a:pt x="740721" y="259558"/>
                    <a:pt x="749898" y="248659"/>
                  </a:cubicBezTo>
                  <a:cubicBezTo>
                    <a:pt x="759076" y="237761"/>
                    <a:pt x="763665" y="218201"/>
                    <a:pt x="763665" y="189979"/>
                  </a:cubicBezTo>
                  <a:cubicBezTo>
                    <a:pt x="763665" y="166232"/>
                    <a:pt x="758875" y="148880"/>
                    <a:pt x="749296" y="137924"/>
                  </a:cubicBezTo>
                  <a:cubicBezTo>
                    <a:pt x="739717" y="126968"/>
                    <a:pt x="726724" y="121491"/>
                    <a:pt x="710319" y="121491"/>
                  </a:cubicBezTo>
                  <a:close/>
                  <a:moveTo>
                    <a:pt x="3193317" y="95334"/>
                  </a:moveTo>
                  <a:cubicBezTo>
                    <a:pt x="3200085" y="95334"/>
                    <a:pt x="3205477" y="95420"/>
                    <a:pt x="3209492" y="95592"/>
                  </a:cubicBezTo>
                  <a:cubicBezTo>
                    <a:pt x="3213507" y="95764"/>
                    <a:pt x="3216634" y="96166"/>
                    <a:pt x="3218871" y="96797"/>
                  </a:cubicBezTo>
                  <a:cubicBezTo>
                    <a:pt x="3221108" y="97428"/>
                    <a:pt x="3222714" y="98374"/>
                    <a:pt x="3223689" y="99636"/>
                  </a:cubicBezTo>
                  <a:cubicBezTo>
                    <a:pt x="3224664" y="100898"/>
                    <a:pt x="3225496" y="102619"/>
                    <a:pt x="3226184" y="104798"/>
                  </a:cubicBezTo>
                  <a:lnTo>
                    <a:pt x="3295017" y="302177"/>
                  </a:lnTo>
                  <a:cubicBezTo>
                    <a:pt x="3296394" y="306307"/>
                    <a:pt x="3297254" y="309577"/>
                    <a:pt x="3297599" y="311986"/>
                  </a:cubicBezTo>
                  <a:cubicBezTo>
                    <a:pt x="3297943" y="314395"/>
                    <a:pt x="3297484" y="316202"/>
                    <a:pt x="3296222" y="317406"/>
                  </a:cubicBezTo>
                  <a:cubicBezTo>
                    <a:pt x="3294960" y="318611"/>
                    <a:pt x="3292723" y="319357"/>
                    <a:pt x="3289511" y="319644"/>
                  </a:cubicBezTo>
                  <a:cubicBezTo>
                    <a:pt x="3286298" y="319930"/>
                    <a:pt x="3281881" y="320074"/>
                    <a:pt x="3276260" y="320074"/>
                  </a:cubicBezTo>
                  <a:cubicBezTo>
                    <a:pt x="3270409" y="320074"/>
                    <a:pt x="3265849" y="319988"/>
                    <a:pt x="3262580" y="319816"/>
                  </a:cubicBezTo>
                  <a:cubicBezTo>
                    <a:pt x="3259310" y="319644"/>
                    <a:pt x="3256815" y="319299"/>
                    <a:pt x="3255094" y="318783"/>
                  </a:cubicBezTo>
                  <a:cubicBezTo>
                    <a:pt x="3253373" y="318267"/>
                    <a:pt x="3252169" y="317550"/>
                    <a:pt x="3251480" y="316632"/>
                  </a:cubicBezTo>
                  <a:cubicBezTo>
                    <a:pt x="3250792" y="315714"/>
                    <a:pt x="3250218" y="314510"/>
                    <a:pt x="3249760" y="313018"/>
                  </a:cubicBezTo>
                  <a:lnTo>
                    <a:pt x="3234788" y="268277"/>
                  </a:lnTo>
                  <a:lnTo>
                    <a:pt x="3151156" y="268277"/>
                  </a:lnTo>
                  <a:lnTo>
                    <a:pt x="3137046" y="311814"/>
                  </a:lnTo>
                  <a:cubicBezTo>
                    <a:pt x="3136587" y="313420"/>
                    <a:pt x="3135984" y="314768"/>
                    <a:pt x="3135239" y="315858"/>
                  </a:cubicBezTo>
                  <a:cubicBezTo>
                    <a:pt x="3134493" y="316948"/>
                    <a:pt x="3133288" y="317808"/>
                    <a:pt x="3131625" y="318439"/>
                  </a:cubicBezTo>
                  <a:cubicBezTo>
                    <a:pt x="3129961" y="319070"/>
                    <a:pt x="3127609" y="319500"/>
                    <a:pt x="3124570" y="319730"/>
                  </a:cubicBezTo>
                  <a:cubicBezTo>
                    <a:pt x="3121529" y="319959"/>
                    <a:pt x="3117543" y="320074"/>
                    <a:pt x="3112610" y="320074"/>
                  </a:cubicBezTo>
                  <a:cubicBezTo>
                    <a:pt x="3107333" y="320074"/>
                    <a:pt x="3103203" y="319902"/>
                    <a:pt x="3100220" y="319557"/>
                  </a:cubicBezTo>
                  <a:cubicBezTo>
                    <a:pt x="3097237" y="319213"/>
                    <a:pt x="3095172" y="318382"/>
                    <a:pt x="3094025" y="317062"/>
                  </a:cubicBezTo>
                  <a:cubicBezTo>
                    <a:pt x="3092878" y="315743"/>
                    <a:pt x="3092476" y="313879"/>
                    <a:pt x="3092820" y="311470"/>
                  </a:cubicBezTo>
                  <a:cubicBezTo>
                    <a:pt x="3093164" y="309060"/>
                    <a:pt x="3094025" y="305848"/>
                    <a:pt x="3095402" y="301833"/>
                  </a:cubicBezTo>
                  <a:lnTo>
                    <a:pt x="3164062" y="104282"/>
                  </a:lnTo>
                  <a:cubicBezTo>
                    <a:pt x="3164751" y="102332"/>
                    <a:pt x="3165554" y="100755"/>
                    <a:pt x="3166472" y="99550"/>
                  </a:cubicBezTo>
                  <a:cubicBezTo>
                    <a:pt x="3167389" y="98345"/>
                    <a:pt x="3168852" y="97428"/>
                    <a:pt x="3170860" y="96797"/>
                  </a:cubicBezTo>
                  <a:cubicBezTo>
                    <a:pt x="3172867" y="96166"/>
                    <a:pt x="3175649" y="95764"/>
                    <a:pt x="3179206" y="95592"/>
                  </a:cubicBezTo>
                  <a:cubicBezTo>
                    <a:pt x="3182762" y="95420"/>
                    <a:pt x="3187466" y="95334"/>
                    <a:pt x="3193317" y="95334"/>
                  </a:cubicBezTo>
                  <a:close/>
                  <a:moveTo>
                    <a:pt x="5153025" y="66768"/>
                  </a:moveTo>
                  <a:lnTo>
                    <a:pt x="5225816" y="66768"/>
                  </a:lnTo>
                  <a:lnTo>
                    <a:pt x="5320805" y="206338"/>
                  </a:lnTo>
                  <a:lnTo>
                    <a:pt x="5320805" y="66768"/>
                  </a:lnTo>
                  <a:lnTo>
                    <a:pt x="5394284" y="66768"/>
                  </a:lnTo>
                  <a:lnTo>
                    <a:pt x="5394284" y="319041"/>
                  </a:lnTo>
                  <a:lnTo>
                    <a:pt x="5320805" y="319041"/>
                  </a:lnTo>
                  <a:lnTo>
                    <a:pt x="5226332" y="180526"/>
                  </a:lnTo>
                  <a:lnTo>
                    <a:pt x="5226332" y="319041"/>
                  </a:lnTo>
                  <a:lnTo>
                    <a:pt x="5153025" y="319041"/>
                  </a:lnTo>
                  <a:close/>
                  <a:moveTo>
                    <a:pt x="4945805" y="66768"/>
                  </a:moveTo>
                  <a:lnTo>
                    <a:pt x="5030835" y="66768"/>
                  </a:lnTo>
                  <a:lnTo>
                    <a:pt x="5125631" y="319041"/>
                  </a:lnTo>
                  <a:lnTo>
                    <a:pt x="5043999" y="319041"/>
                  </a:lnTo>
                  <a:lnTo>
                    <a:pt x="5031379" y="277397"/>
                  </a:lnTo>
                  <a:lnTo>
                    <a:pt x="4942877" y="277397"/>
                  </a:lnTo>
                  <a:lnTo>
                    <a:pt x="4930581" y="319041"/>
                  </a:lnTo>
                  <a:lnTo>
                    <a:pt x="4850987" y="319041"/>
                  </a:lnTo>
                  <a:close/>
                  <a:moveTo>
                    <a:pt x="4250480" y="66768"/>
                  </a:moveTo>
                  <a:lnTo>
                    <a:pt x="4335510" y="66768"/>
                  </a:lnTo>
                  <a:lnTo>
                    <a:pt x="4430306" y="319041"/>
                  </a:lnTo>
                  <a:lnTo>
                    <a:pt x="4348675" y="319041"/>
                  </a:lnTo>
                  <a:lnTo>
                    <a:pt x="4336053" y="277397"/>
                  </a:lnTo>
                  <a:lnTo>
                    <a:pt x="4247552" y="277397"/>
                  </a:lnTo>
                  <a:lnTo>
                    <a:pt x="4235256" y="319041"/>
                  </a:lnTo>
                  <a:lnTo>
                    <a:pt x="4155663" y="319041"/>
                  </a:lnTo>
                  <a:close/>
                  <a:moveTo>
                    <a:pt x="4050706" y="66768"/>
                  </a:moveTo>
                  <a:lnTo>
                    <a:pt x="4128832" y="66768"/>
                  </a:lnTo>
                  <a:lnTo>
                    <a:pt x="4128832" y="319041"/>
                  </a:lnTo>
                  <a:lnTo>
                    <a:pt x="4050706" y="319041"/>
                  </a:lnTo>
                  <a:close/>
                  <a:moveTo>
                    <a:pt x="3324225" y="66768"/>
                  </a:moveTo>
                  <a:lnTo>
                    <a:pt x="3397016" y="66768"/>
                  </a:lnTo>
                  <a:lnTo>
                    <a:pt x="3492005" y="206338"/>
                  </a:lnTo>
                  <a:lnTo>
                    <a:pt x="3492005" y="66768"/>
                  </a:lnTo>
                  <a:lnTo>
                    <a:pt x="3565485" y="66768"/>
                  </a:lnTo>
                  <a:lnTo>
                    <a:pt x="3565485" y="319041"/>
                  </a:lnTo>
                  <a:lnTo>
                    <a:pt x="3492005" y="319041"/>
                  </a:lnTo>
                  <a:lnTo>
                    <a:pt x="3397532" y="180526"/>
                  </a:lnTo>
                  <a:lnTo>
                    <a:pt x="3397532" y="319041"/>
                  </a:lnTo>
                  <a:lnTo>
                    <a:pt x="3324225" y="319041"/>
                  </a:lnTo>
                  <a:close/>
                  <a:moveTo>
                    <a:pt x="2819228" y="66768"/>
                  </a:moveTo>
                  <a:lnTo>
                    <a:pt x="2897181" y="66768"/>
                  </a:lnTo>
                  <a:lnTo>
                    <a:pt x="2897181" y="155047"/>
                  </a:lnTo>
                  <a:lnTo>
                    <a:pt x="2982362" y="155047"/>
                  </a:lnTo>
                  <a:lnTo>
                    <a:pt x="2982362" y="66768"/>
                  </a:lnTo>
                  <a:lnTo>
                    <a:pt x="3060660" y="66768"/>
                  </a:lnTo>
                  <a:lnTo>
                    <a:pt x="3060660" y="319041"/>
                  </a:lnTo>
                  <a:lnTo>
                    <a:pt x="2982362" y="319041"/>
                  </a:lnTo>
                  <a:lnTo>
                    <a:pt x="2982362" y="216996"/>
                  </a:lnTo>
                  <a:lnTo>
                    <a:pt x="2897181" y="216996"/>
                  </a:lnTo>
                  <a:lnTo>
                    <a:pt x="2897181" y="319041"/>
                  </a:lnTo>
                  <a:lnTo>
                    <a:pt x="2819228" y="319041"/>
                  </a:lnTo>
                  <a:close/>
                  <a:moveTo>
                    <a:pt x="2524125" y="66768"/>
                  </a:moveTo>
                  <a:lnTo>
                    <a:pt x="2596916" y="66768"/>
                  </a:lnTo>
                  <a:lnTo>
                    <a:pt x="2691905" y="206338"/>
                  </a:lnTo>
                  <a:lnTo>
                    <a:pt x="2691905" y="66768"/>
                  </a:lnTo>
                  <a:lnTo>
                    <a:pt x="2765385" y="66768"/>
                  </a:lnTo>
                  <a:lnTo>
                    <a:pt x="2765385" y="319041"/>
                  </a:lnTo>
                  <a:lnTo>
                    <a:pt x="2691905" y="319041"/>
                  </a:lnTo>
                  <a:lnTo>
                    <a:pt x="2597432" y="180526"/>
                  </a:lnTo>
                  <a:lnTo>
                    <a:pt x="2597432" y="319041"/>
                  </a:lnTo>
                  <a:lnTo>
                    <a:pt x="2524125" y="319041"/>
                  </a:lnTo>
                  <a:close/>
                  <a:moveTo>
                    <a:pt x="1875909" y="66768"/>
                  </a:moveTo>
                  <a:lnTo>
                    <a:pt x="1953862" y="66768"/>
                  </a:lnTo>
                  <a:lnTo>
                    <a:pt x="1953862" y="256919"/>
                  </a:lnTo>
                  <a:lnTo>
                    <a:pt x="2075524" y="256919"/>
                  </a:lnTo>
                  <a:lnTo>
                    <a:pt x="2075524" y="319041"/>
                  </a:lnTo>
                  <a:lnTo>
                    <a:pt x="1875909" y="319041"/>
                  </a:lnTo>
                  <a:close/>
                  <a:moveTo>
                    <a:pt x="1669205" y="66768"/>
                  </a:moveTo>
                  <a:lnTo>
                    <a:pt x="1754235" y="66768"/>
                  </a:lnTo>
                  <a:lnTo>
                    <a:pt x="1849031" y="319041"/>
                  </a:lnTo>
                  <a:lnTo>
                    <a:pt x="1767400" y="319041"/>
                  </a:lnTo>
                  <a:lnTo>
                    <a:pt x="1754778" y="277397"/>
                  </a:lnTo>
                  <a:lnTo>
                    <a:pt x="1666277" y="277397"/>
                  </a:lnTo>
                  <a:lnTo>
                    <a:pt x="1653981" y="319041"/>
                  </a:lnTo>
                  <a:lnTo>
                    <a:pt x="1574387" y="319041"/>
                  </a:lnTo>
                  <a:close/>
                  <a:moveTo>
                    <a:pt x="1336142" y="66768"/>
                  </a:moveTo>
                  <a:lnTo>
                    <a:pt x="1556752" y="66768"/>
                  </a:lnTo>
                  <a:lnTo>
                    <a:pt x="1556752" y="117188"/>
                  </a:lnTo>
                  <a:lnTo>
                    <a:pt x="1415138" y="264835"/>
                  </a:lnTo>
                  <a:lnTo>
                    <a:pt x="1561914" y="264835"/>
                  </a:lnTo>
                  <a:lnTo>
                    <a:pt x="1561914" y="319041"/>
                  </a:lnTo>
                  <a:lnTo>
                    <a:pt x="1322547" y="319041"/>
                  </a:lnTo>
                  <a:lnTo>
                    <a:pt x="1322547" y="266728"/>
                  </a:lnTo>
                  <a:lnTo>
                    <a:pt x="1462679" y="120630"/>
                  </a:lnTo>
                  <a:lnTo>
                    <a:pt x="1336142" y="120630"/>
                  </a:lnTo>
                  <a:close/>
                  <a:moveTo>
                    <a:pt x="884448" y="66768"/>
                  </a:moveTo>
                  <a:lnTo>
                    <a:pt x="986966" y="66768"/>
                  </a:lnTo>
                  <a:lnTo>
                    <a:pt x="1026502" y="220266"/>
                  </a:lnTo>
                  <a:lnTo>
                    <a:pt x="1065756" y="66768"/>
                  </a:lnTo>
                  <a:lnTo>
                    <a:pt x="1168212" y="66768"/>
                  </a:lnTo>
                  <a:lnTo>
                    <a:pt x="1168212" y="319041"/>
                  </a:lnTo>
                  <a:lnTo>
                    <a:pt x="1104370" y="319041"/>
                  </a:lnTo>
                  <a:lnTo>
                    <a:pt x="1104370" y="126653"/>
                  </a:lnTo>
                  <a:lnTo>
                    <a:pt x="1055178" y="319041"/>
                  </a:lnTo>
                  <a:lnTo>
                    <a:pt x="997391" y="319041"/>
                  </a:lnTo>
                  <a:lnTo>
                    <a:pt x="948291" y="126653"/>
                  </a:lnTo>
                  <a:lnTo>
                    <a:pt x="948291" y="319041"/>
                  </a:lnTo>
                  <a:lnTo>
                    <a:pt x="884448" y="319041"/>
                  </a:lnTo>
                  <a:close/>
                  <a:moveTo>
                    <a:pt x="295103" y="66768"/>
                  </a:moveTo>
                  <a:lnTo>
                    <a:pt x="373056" y="66768"/>
                  </a:lnTo>
                  <a:lnTo>
                    <a:pt x="373056" y="155047"/>
                  </a:lnTo>
                  <a:lnTo>
                    <a:pt x="458237" y="155047"/>
                  </a:lnTo>
                  <a:lnTo>
                    <a:pt x="458237" y="66768"/>
                  </a:lnTo>
                  <a:lnTo>
                    <a:pt x="536535" y="66768"/>
                  </a:lnTo>
                  <a:lnTo>
                    <a:pt x="536535" y="319041"/>
                  </a:lnTo>
                  <a:lnTo>
                    <a:pt x="458237" y="319041"/>
                  </a:lnTo>
                  <a:lnTo>
                    <a:pt x="458237" y="216996"/>
                  </a:lnTo>
                  <a:lnTo>
                    <a:pt x="373056" y="216996"/>
                  </a:lnTo>
                  <a:lnTo>
                    <a:pt x="373056" y="319041"/>
                  </a:lnTo>
                  <a:lnTo>
                    <a:pt x="295103" y="319041"/>
                  </a:lnTo>
                  <a:close/>
                  <a:moveTo>
                    <a:pt x="0" y="66768"/>
                  </a:moveTo>
                  <a:lnTo>
                    <a:pt x="72791" y="66768"/>
                  </a:lnTo>
                  <a:lnTo>
                    <a:pt x="167780" y="206338"/>
                  </a:lnTo>
                  <a:lnTo>
                    <a:pt x="167780" y="66768"/>
                  </a:lnTo>
                  <a:lnTo>
                    <a:pt x="241260" y="66768"/>
                  </a:lnTo>
                  <a:lnTo>
                    <a:pt x="241260" y="319041"/>
                  </a:lnTo>
                  <a:lnTo>
                    <a:pt x="167780" y="319041"/>
                  </a:lnTo>
                  <a:lnTo>
                    <a:pt x="73307" y="180526"/>
                  </a:lnTo>
                  <a:lnTo>
                    <a:pt x="73307" y="319041"/>
                  </a:lnTo>
                  <a:lnTo>
                    <a:pt x="0" y="319041"/>
                  </a:lnTo>
                  <a:close/>
                  <a:moveTo>
                    <a:pt x="4577641" y="62466"/>
                  </a:moveTo>
                  <a:cubicBezTo>
                    <a:pt x="4619630" y="62466"/>
                    <a:pt x="4651981" y="73738"/>
                    <a:pt x="4674696" y="96280"/>
                  </a:cubicBezTo>
                  <a:cubicBezTo>
                    <a:pt x="4697411" y="118823"/>
                    <a:pt x="4708768" y="150400"/>
                    <a:pt x="4708768" y="191012"/>
                  </a:cubicBezTo>
                  <a:cubicBezTo>
                    <a:pt x="4708768" y="220495"/>
                    <a:pt x="4703806" y="244673"/>
                    <a:pt x="4693883" y="263545"/>
                  </a:cubicBezTo>
                  <a:cubicBezTo>
                    <a:pt x="4683960" y="282416"/>
                    <a:pt x="4669620" y="297101"/>
                    <a:pt x="4650863" y="307598"/>
                  </a:cubicBezTo>
                  <a:cubicBezTo>
                    <a:pt x="4632106" y="318095"/>
                    <a:pt x="4608731" y="323343"/>
                    <a:pt x="4580739" y="323343"/>
                  </a:cubicBezTo>
                  <a:cubicBezTo>
                    <a:pt x="4552288" y="323343"/>
                    <a:pt x="4528741" y="318812"/>
                    <a:pt x="4510099" y="309749"/>
                  </a:cubicBezTo>
                  <a:cubicBezTo>
                    <a:pt x="4491457" y="300686"/>
                    <a:pt x="4476342" y="286346"/>
                    <a:pt x="4464755" y="266728"/>
                  </a:cubicBezTo>
                  <a:cubicBezTo>
                    <a:pt x="4453169" y="247111"/>
                    <a:pt x="4447375" y="222560"/>
                    <a:pt x="4447375" y="193077"/>
                  </a:cubicBezTo>
                  <a:cubicBezTo>
                    <a:pt x="4447375" y="151892"/>
                    <a:pt x="4458847" y="119827"/>
                    <a:pt x="4481791" y="96883"/>
                  </a:cubicBezTo>
                  <a:cubicBezTo>
                    <a:pt x="4504736" y="73938"/>
                    <a:pt x="4536686" y="62466"/>
                    <a:pt x="4577641" y="62466"/>
                  </a:cubicBezTo>
                  <a:close/>
                  <a:moveTo>
                    <a:pt x="3878642" y="62466"/>
                  </a:moveTo>
                  <a:cubicBezTo>
                    <a:pt x="3906519" y="62466"/>
                    <a:pt x="3927370" y="64990"/>
                    <a:pt x="3941194" y="70038"/>
                  </a:cubicBezTo>
                  <a:cubicBezTo>
                    <a:pt x="3955018" y="75086"/>
                    <a:pt x="3966490" y="82915"/>
                    <a:pt x="3975611" y="93527"/>
                  </a:cubicBezTo>
                  <a:cubicBezTo>
                    <a:pt x="3984731" y="104139"/>
                    <a:pt x="3991586" y="117590"/>
                    <a:pt x="3996174" y="133880"/>
                  </a:cubicBezTo>
                  <a:lnTo>
                    <a:pt x="3920974" y="147303"/>
                  </a:lnTo>
                  <a:cubicBezTo>
                    <a:pt x="3917877" y="137781"/>
                    <a:pt x="3912628" y="130496"/>
                    <a:pt x="3905229" y="125448"/>
                  </a:cubicBezTo>
                  <a:cubicBezTo>
                    <a:pt x="3897829" y="120401"/>
                    <a:pt x="3888394" y="117877"/>
                    <a:pt x="3876921" y="117877"/>
                  </a:cubicBezTo>
                  <a:cubicBezTo>
                    <a:pt x="3859828" y="117877"/>
                    <a:pt x="3846205" y="123814"/>
                    <a:pt x="3836052" y="135687"/>
                  </a:cubicBezTo>
                  <a:cubicBezTo>
                    <a:pt x="3825899" y="147561"/>
                    <a:pt x="3820822" y="166347"/>
                    <a:pt x="3820822" y="192044"/>
                  </a:cubicBezTo>
                  <a:cubicBezTo>
                    <a:pt x="3820822" y="219348"/>
                    <a:pt x="3825956" y="238851"/>
                    <a:pt x="3836224" y="250552"/>
                  </a:cubicBezTo>
                  <a:cubicBezTo>
                    <a:pt x="3846491" y="262254"/>
                    <a:pt x="3860803" y="268105"/>
                    <a:pt x="3879158" y="268105"/>
                  </a:cubicBezTo>
                  <a:cubicBezTo>
                    <a:pt x="3887877" y="268105"/>
                    <a:pt x="3896195" y="266843"/>
                    <a:pt x="3904110" y="264319"/>
                  </a:cubicBezTo>
                  <a:cubicBezTo>
                    <a:pt x="3912026" y="261795"/>
                    <a:pt x="3921089" y="257493"/>
                    <a:pt x="3931299" y="251413"/>
                  </a:cubicBezTo>
                  <a:lnTo>
                    <a:pt x="3931299" y="227665"/>
                  </a:lnTo>
                  <a:lnTo>
                    <a:pt x="3879158" y="227665"/>
                  </a:lnTo>
                  <a:lnTo>
                    <a:pt x="3879158" y="175180"/>
                  </a:lnTo>
                  <a:lnTo>
                    <a:pt x="3999616" y="175180"/>
                  </a:lnTo>
                  <a:lnTo>
                    <a:pt x="3999616" y="282732"/>
                  </a:lnTo>
                  <a:cubicBezTo>
                    <a:pt x="3976557" y="298449"/>
                    <a:pt x="3956165" y="309146"/>
                    <a:pt x="3938441" y="314825"/>
                  </a:cubicBezTo>
                  <a:cubicBezTo>
                    <a:pt x="3920716" y="320504"/>
                    <a:pt x="3899693" y="323343"/>
                    <a:pt x="3875373" y="323343"/>
                  </a:cubicBezTo>
                  <a:cubicBezTo>
                    <a:pt x="3845430" y="323343"/>
                    <a:pt x="3821023" y="318238"/>
                    <a:pt x="3802151" y="308028"/>
                  </a:cubicBezTo>
                  <a:cubicBezTo>
                    <a:pt x="3783280" y="297818"/>
                    <a:pt x="3768653" y="282617"/>
                    <a:pt x="3758270" y="262426"/>
                  </a:cubicBezTo>
                  <a:cubicBezTo>
                    <a:pt x="3747888" y="242235"/>
                    <a:pt x="3742697" y="219061"/>
                    <a:pt x="3742697" y="192905"/>
                  </a:cubicBezTo>
                  <a:cubicBezTo>
                    <a:pt x="3742697" y="165372"/>
                    <a:pt x="3748376" y="141423"/>
                    <a:pt x="3759733" y="121060"/>
                  </a:cubicBezTo>
                  <a:cubicBezTo>
                    <a:pt x="3771091" y="100697"/>
                    <a:pt x="3787725" y="85238"/>
                    <a:pt x="3809637" y="74684"/>
                  </a:cubicBezTo>
                  <a:cubicBezTo>
                    <a:pt x="3826730" y="66539"/>
                    <a:pt x="3849732" y="62466"/>
                    <a:pt x="3878642" y="62466"/>
                  </a:cubicBezTo>
                  <a:close/>
                  <a:moveTo>
                    <a:pt x="2224966" y="62466"/>
                  </a:moveTo>
                  <a:cubicBezTo>
                    <a:pt x="2266954" y="62466"/>
                    <a:pt x="2299306" y="73738"/>
                    <a:pt x="2322021" y="96280"/>
                  </a:cubicBezTo>
                  <a:cubicBezTo>
                    <a:pt x="2344736" y="118823"/>
                    <a:pt x="2356093" y="150400"/>
                    <a:pt x="2356093" y="191012"/>
                  </a:cubicBezTo>
                  <a:cubicBezTo>
                    <a:pt x="2356093" y="220495"/>
                    <a:pt x="2351131" y="244673"/>
                    <a:pt x="2341208" y="263545"/>
                  </a:cubicBezTo>
                  <a:cubicBezTo>
                    <a:pt x="2331285" y="282416"/>
                    <a:pt x="2316944" y="297101"/>
                    <a:pt x="2298187" y="307598"/>
                  </a:cubicBezTo>
                  <a:cubicBezTo>
                    <a:pt x="2279430" y="318095"/>
                    <a:pt x="2256056" y="323343"/>
                    <a:pt x="2228064" y="323343"/>
                  </a:cubicBezTo>
                  <a:cubicBezTo>
                    <a:pt x="2199613" y="323343"/>
                    <a:pt x="2176066" y="318812"/>
                    <a:pt x="2157424" y="309749"/>
                  </a:cubicBezTo>
                  <a:cubicBezTo>
                    <a:pt x="2138782" y="300686"/>
                    <a:pt x="2123667" y="286346"/>
                    <a:pt x="2112080" y="266728"/>
                  </a:cubicBezTo>
                  <a:cubicBezTo>
                    <a:pt x="2100493" y="247111"/>
                    <a:pt x="2094700" y="222560"/>
                    <a:pt x="2094700" y="193077"/>
                  </a:cubicBezTo>
                  <a:cubicBezTo>
                    <a:pt x="2094700" y="151892"/>
                    <a:pt x="2106172" y="119827"/>
                    <a:pt x="2129116" y="96883"/>
                  </a:cubicBezTo>
                  <a:cubicBezTo>
                    <a:pt x="2152061" y="73938"/>
                    <a:pt x="2184011" y="62466"/>
                    <a:pt x="2224966" y="62466"/>
                  </a:cubicBezTo>
                  <a:close/>
                  <a:moveTo>
                    <a:pt x="710491" y="62466"/>
                  </a:moveTo>
                  <a:cubicBezTo>
                    <a:pt x="752479" y="62466"/>
                    <a:pt x="784831" y="73738"/>
                    <a:pt x="807546" y="96280"/>
                  </a:cubicBezTo>
                  <a:cubicBezTo>
                    <a:pt x="830261" y="118823"/>
                    <a:pt x="841618" y="150400"/>
                    <a:pt x="841618" y="191012"/>
                  </a:cubicBezTo>
                  <a:cubicBezTo>
                    <a:pt x="841618" y="220495"/>
                    <a:pt x="836657" y="244673"/>
                    <a:pt x="826733" y="263545"/>
                  </a:cubicBezTo>
                  <a:cubicBezTo>
                    <a:pt x="816810" y="282416"/>
                    <a:pt x="802470" y="297101"/>
                    <a:pt x="783712" y="307598"/>
                  </a:cubicBezTo>
                  <a:cubicBezTo>
                    <a:pt x="764955" y="318095"/>
                    <a:pt x="741581" y="323343"/>
                    <a:pt x="713589" y="323343"/>
                  </a:cubicBezTo>
                  <a:cubicBezTo>
                    <a:pt x="685138" y="323343"/>
                    <a:pt x="661591" y="318812"/>
                    <a:pt x="642949" y="309749"/>
                  </a:cubicBezTo>
                  <a:cubicBezTo>
                    <a:pt x="624307" y="300686"/>
                    <a:pt x="609192" y="286346"/>
                    <a:pt x="597605" y="266728"/>
                  </a:cubicBezTo>
                  <a:cubicBezTo>
                    <a:pt x="586018" y="247111"/>
                    <a:pt x="580225" y="222560"/>
                    <a:pt x="580225" y="193077"/>
                  </a:cubicBezTo>
                  <a:cubicBezTo>
                    <a:pt x="580225" y="151892"/>
                    <a:pt x="591697" y="119827"/>
                    <a:pt x="614641" y="96883"/>
                  </a:cubicBezTo>
                  <a:cubicBezTo>
                    <a:pt x="637586" y="73938"/>
                    <a:pt x="669536" y="62466"/>
                    <a:pt x="710491" y="62466"/>
                  </a:cubicBezTo>
                  <a:close/>
                  <a:moveTo>
                    <a:pt x="3193833" y="28394"/>
                  </a:moveTo>
                  <a:cubicBezTo>
                    <a:pt x="3197504" y="28394"/>
                    <a:pt x="3200601" y="28451"/>
                    <a:pt x="3203125" y="28566"/>
                  </a:cubicBezTo>
                  <a:cubicBezTo>
                    <a:pt x="3205649" y="28681"/>
                    <a:pt x="3207771" y="28996"/>
                    <a:pt x="3209492" y="29512"/>
                  </a:cubicBezTo>
                  <a:cubicBezTo>
                    <a:pt x="3211213" y="30029"/>
                    <a:pt x="3212762" y="30746"/>
                    <a:pt x="3214139" y="31663"/>
                  </a:cubicBezTo>
                  <a:cubicBezTo>
                    <a:pt x="3215515" y="32581"/>
                    <a:pt x="3216949" y="33843"/>
                    <a:pt x="3218441" y="35449"/>
                  </a:cubicBezTo>
                  <a:lnTo>
                    <a:pt x="3252513" y="72275"/>
                  </a:lnTo>
                  <a:cubicBezTo>
                    <a:pt x="3254004" y="73881"/>
                    <a:pt x="3254893" y="75229"/>
                    <a:pt x="3255180" y="76319"/>
                  </a:cubicBezTo>
                  <a:cubicBezTo>
                    <a:pt x="3255467" y="77409"/>
                    <a:pt x="3255123" y="78269"/>
                    <a:pt x="3254148" y="78900"/>
                  </a:cubicBezTo>
                  <a:cubicBezTo>
                    <a:pt x="3253172" y="79531"/>
                    <a:pt x="3251480" y="79961"/>
                    <a:pt x="3249071" y="80191"/>
                  </a:cubicBezTo>
                  <a:cubicBezTo>
                    <a:pt x="3246662" y="80420"/>
                    <a:pt x="3243450" y="80535"/>
                    <a:pt x="3239435" y="80535"/>
                  </a:cubicBezTo>
                  <a:cubicBezTo>
                    <a:pt x="3234731" y="80535"/>
                    <a:pt x="3230888" y="80449"/>
                    <a:pt x="3227905" y="80277"/>
                  </a:cubicBezTo>
                  <a:cubicBezTo>
                    <a:pt x="3224922" y="80105"/>
                    <a:pt x="3222542" y="79818"/>
                    <a:pt x="3220764" y="79416"/>
                  </a:cubicBezTo>
                  <a:cubicBezTo>
                    <a:pt x="3218985" y="79015"/>
                    <a:pt x="3217609" y="78470"/>
                    <a:pt x="3216634" y="77782"/>
                  </a:cubicBezTo>
                  <a:cubicBezTo>
                    <a:pt x="3215658" y="77093"/>
                    <a:pt x="3214712" y="76233"/>
                    <a:pt x="3213794" y="75200"/>
                  </a:cubicBezTo>
                  <a:lnTo>
                    <a:pt x="3193489" y="51625"/>
                  </a:lnTo>
                  <a:lnTo>
                    <a:pt x="3172495" y="74684"/>
                  </a:lnTo>
                  <a:cubicBezTo>
                    <a:pt x="3171462" y="75946"/>
                    <a:pt x="3170458" y="76921"/>
                    <a:pt x="3169483" y="77609"/>
                  </a:cubicBezTo>
                  <a:cubicBezTo>
                    <a:pt x="3168508" y="78298"/>
                    <a:pt x="3167131" y="78871"/>
                    <a:pt x="3165353" y="79330"/>
                  </a:cubicBezTo>
                  <a:cubicBezTo>
                    <a:pt x="3163575" y="79789"/>
                    <a:pt x="3161252" y="80105"/>
                    <a:pt x="3158384" y="80277"/>
                  </a:cubicBezTo>
                  <a:cubicBezTo>
                    <a:pt x="3155516" y="80449"/>
                    <a:pt x="3151673" y="80535"/>
                    <a:pt x="3146854" y="80535"/>
                  </a:cubicBezTo>
                  <a:cubicBezTo>
                    <a:pt x="3142954" y="80535"/>
                    <a:pt x="3139856" y="80391"/>
                    <a:pt x="3137562" y="80105"/>
                  </a:cubicBezTo>
                  <a:cubicBezTo>
                    <a:pt x="3135267" y="79818"/>
                    <a:pt x="3133632" y="79359"/>
                    <a:pt x="3132657" y="78728"/>
                  </a:cubicBezTo>
                  <a:cubicBezTo>
                    <a:pt x="3131682" y="78097"/>
                    <a:pt x="3131309" y="77265"/>
                    <a:pt x="3131539" y="76233"/>
                  </a:cubicBezTo>
                  <a:cubicBezTo>
                    <a:pt x="3131768" y="75200"/>
                    <a:pt x="3132571" y="73881"/>
                    <a:pt x="3133948" y="72275"/>
                  </a:cubicBezTo>
                  <a:lnTo>
                    <a:pt x="3167504" y="35449"/>
                  </a:lnTo>
                  <a:cubicBezTo>
                    <a:pt x="3168766" y="33958"/>
                    <a:pt x="3170143" y="32753"/>
                    <a:pt x="3171634" y="31836"/>
                  </a:cubicBezTo>
                  <a:cubicBezTo>
                    <a:pt x="3173125" y="30918"/>
                    <a:pt x="3174875" y="30201"/>
                    <a:pt x="3176883" y="29684"/>
                  </a:cubicBezTo>
                  <a:cubicBezTo>
                    <a:pt x="3178890" y="29168"/>
                    <a:pt x="3181271" y="28824"/>
                    <a:pt x="3184024" y="28652"/>
                  </a:cubicBezTo>
                  <a:cubicBezTo>
                    <a:pt x="3186777" y="28480"/>
                    <a:pt x="3190047" y="28394"/>
                    <a:pt x="3193833" y="28394"/>
                  </a:cubicBezTo>
                  <a:close/>
                  <a:moveTo>
                    <a:pt x="4985728" y="0"/>
                  </a:moveTo>
                  <a:lnTo>
                    <a:pt x="5045957" y="0"/>
                  </a:lnTo>
                  <a:lnTo>
                    <a:pt x="4990374" y="51453"/>
                  </a:lnTo>
                  <a:lnTo>
                    <a:pt x="4956818" y="51453"/>
                  </a:lnTo>
                  <a:close/>
                  <a:moveTo>
                    <a:pt x="4290403" y="0"/>
                  </a:moveTo>
                  <a:lnTo>
                    <a:pt x="4350632" y="0"/>
                  </a:lnTo>
                  <a:lnTo>
                    <a:pt x="4295049" y="51453"/>
                  </a:lnTo>
                  <a:lnTo>
                    <a:pt x="4261493" y="51453"/>
                  </a:lnTo>
                  <a:close/>
                  <a:moveTo>
                    <a:pt x="709115" y="0"/>
                  </a:moveTo>
                  <a:lnTo>
                    <a:pt x="769344" y="0"/>
                  </a:lnTo>
                  <a:lnTo>
                    <a:pt x="713761" y="51453"/>
                  </a:lnTo>
                  <a:lnTo>
                    <a:pt x="680205" y="51453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5687ACC-5DA5-F5E0-DED8-90BC411C4184}"/>
                </a:ext>
              </a:extLst>
            </p:cNvPr>
            <p:cNvSpPr txBox="1"/>
            <p:nvPr userDrawn="1"/>
          </p:nvSpPr>
          <p:spPr>
            <a:xfrm>
              <a:off x="7055892" y="4133718"/>
              <a:ext cx="35620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/>
                <a:t>GIÁO ÁN ĐƯỢC CHIA SẺ TẠI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60F6AEC-E30A-0130-F1B3-D73823EE637C}"/>
                </a:ext>
              </a:extLst>
            </p:cNvPr>
            <p:cNvSpPr txBox="1"/>
            <p:nvPr userDrawn="1"/>
          </p:nvSpPr>
          <p:spPr>
            <a:xfrm>
              <a:off x="6278216" y="4476014"/>
              <a:ext cx="4326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rgbClr val="FF0000"/>
                  </a:solidFill>
                </a:rPr>
                <a:t>https://www.hanhtranggiaovien.com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348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  <p:sldLayoutId id="2147483690" r:id="rId15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audio" Target="../media/audio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9" Type="http://schemas.openxmlformats.org/officeDocument/2006/relationships/audio" Target="../media/audio1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audio" Target="../media/audio2.wav"/><Relationship Id="rId7" Type="http://schemas.openxmlformats.org/officeDocument/2006/relationships/image" Target="../media/image4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audio" Target="../media/audio1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50D420B-442A-40B5-B68F-C45D067171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5163" y="1000055"/>
            <a:ext cx="114416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9050">
                  <a:solidFill>
                    <a:prstClr val="black"/>
                  </a:solidFill>
                </a:ln>
                <a:solidFill>
                  <a:srgbClr val="2E75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CHÀO M</a:t>
            </a:r>
            <a:r>
              <a:rPr lang="en-US" sz="6600" b="1" dirty="0">
                <a:ln w="19050">
                  <a:solidFill>
                    <a:prstClr val="black"/>
                  </a:solidFill>
                </a:ln>
                <a:solidFill>
                  <a:srgbClr val="2E75B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SVNDessert Menu Scrip" panose="00000500000000000000" pitchFamily="2" charset="0"/>
              </a:rPr>
              <a:t>ỪNG QUÝ THẦY CÔ  ĐẾN THĂM LỚP 2/3</a:t>
            </a:r>
            <a:endParaRPr kumimoji="0" lang="en-US" sz="6600" b="1" i="0" u="none" strike="noStrike" kern="1200" cap="none" spc="0" normalizeH="0" baseline="0" noProof="0" dirty="0">
              <a:ln w="19050">
                <a:solidFill>
                  <a:prstClr val="black"/>
                </a:solidFill>
              </a:ln>
              <a:solidFill>
                <a:srgbClr val="2E75B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164979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83833FD4-0982-4FA7-A700-E16033327D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677" y="2749081"/>
            <a:ext cx="5920646" cy="42897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2514" y="923943"/>
            <a:ext cx="8566971" cy="182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41874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C5E826-89A1-425D-B43C-EBDF4F957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25362E-E2A9-4C25-8449-75400697EF6A}"/>
              </a:ext>
            </a:extLst>
          </p:cNvPr>
          <p:cNvSpPr txBox="1"/>
          <p:nvPr/>
        </p:nvSpPr>
        <p:spPr>
          <a:xfrm>
            <a:off x="2384122" y="432598"/>
            <a:ext cx="68367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vi-VN" sz="32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28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11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2024 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           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(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Nghe – 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88352E-BF00-4AF5-921E-5F96EAC6C3D7}"/>
              </a:ext>
            </a:extLst>
          </p:cNvPr>
          <p:cNvSpPr txBox="1"/>
          <p:nvPr/>
        </p:nvSpPr>
        <p:spPr>
          <a:xfrm>
            <a:off x="3895486" y="1685034"/>
            <a:ext cx="4401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35F259-1746-4452-B643-8290DE3BAA1D}"/>
              </a:ext>
            </a:extLst>
          </p:cNvPr>
          <p:cNvSpPr txBox="1"/>
          <p:nvPr/>
        </p:nvSpPr>
        <p:spPr>
          <a:xfrm>
            <a:off x="617070" y="2246163"/>
            <a:ext cx="8996131" cy="4147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lê-gô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309C694-B5F1-47E0-818A-94A6AC2FC6BF}"/>
              </a:ext>
            </a:extLst>
          </p:cNvPr>
          <p:cNvGrpSpPr/>
          <p:nvPr/>
        </p:nvGrpSpPr>
        <p:grpSpPr>
          <a:xfrm flipH="1">
            <a:off x="9387757" y="2189240"/>
            <a:ext cx="2645949" cy="4296427"/>
            <a:chOff x="343" y="1374"/>
            <a:chExt cx="1837" cy="5414"/>
          </a:xfrm>
        </p:grpSpPr>
        <p:sp>
          <p:nvSpPr>
            <p:cNvPr id="9" name="Text Box 6">
              <a:extLst>
                <a:ext uri="{FF2B5EF4-FFF2-40B4-BE49-F238E27FC236}">
                  <a16:creationId xmlns:a16="http://schemas.microsoft.com/office/drawing/2014/main" id="{5DECE596-F63B-4643-9ABB-BC6589606952}"/>
                </a:ext>
              </a:extLst>
            </p:cNvPr>
            <p:cNvSpPr txBox="1"/>
            <p:nvPr/>
          </p:nvSpPr>
          <p:spPr>
            <a:xfrm>
              <a:off x="343" y="1374"/>
              <a:ext cx="1837" cy="1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  <a:sym typeface="Arial" panose="020B0604020202020204"/>
                </a:rPr>
                <a:t>   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  <a:sym typeface="Arial" panose="020B0604020202020204"/>
                </a:rPr>
                <a:t>Chỗ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  <a:sym typeface="Arial" panose="020B0604020202020204"/>
                </a:rPr>
                <a:t> s</a:t>
              </a:r>
              <a:r>
                <a:rPr kumimoji="0" lang="vi-V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  <a:sym typeface="Arial" panose="020B0604020202020204"/>
                </a:rPr>
                <a:t>ửa</a:t>
              </a:r>
              <a:endPara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charset="0"/>
                <a:ea typeface="+mn-ea"/>
                <a:cs typeface="HP001 4 hàng" panose="020B0603050302020204" charset="0"/>
                <a:sym typeface="Arial" panose="020B0604020202020204"/>
              </a:endParaRP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  <a:sym typeface="Arial" panose="020B0604020202020204"/>
                </a:rPr>
                <a:t>      ... </a:t>
              </a:r>
              <a:r>
                <a:rPr lang="en-US" altLang="en-US" sz="3200" b="1" kern="0" dirty="0">
                  <a:solidFill>
                    <a:srgbClr val="FFFFFF"/>
                  </a:solidFill>
                  <a:latin typeface="HP001 4 hàng" panose="020B0603050302020204" charset="0"/>
                  <a:cs typeface="HP001 4 hàng" panose="020B0603050302020204" charset="0"/>
                  <a:sym typeface="Arial" panose="020B0604020202020204"/>
                </a:rPr>
                <a:t>l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  <a:sym typeface="Arial" panose="020B0604020202020204"/>
                </a:rPr>
                <a:t>ỗi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  <a:sym typeface="Arial" panose="020B0604020202020204"/>
                </a:rPr>
                <a:t>  </a:t>
              </a:r>
              <a:endParaRPr kumimoji="0" lang="vi-V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charset="0"/>
                <a:ea typeface="+mn-ea"/>
                <a:cs typeface="HP001 4 hàng" panose="020B0603050302020204" charset="0"/>
                <a:sym typeface="Arial" panose="020B0604020202020204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5197ED2-41C6-4FD3-AAAA-3E58D306FDE5}"/>
                </a:ext>
              </a:extLst>
            </p:cNvPr>
            <p:cNvGrpSpPr/>
            <p:nvPr/>
          </p:nvGrpSpPr>
          <p:grpSpPr>
            <a:xfrm>
              <a:off x="542" y="1894"/>
              <a:ext cx="1211" cy="4894"/>
              <a:chOff x="558" y="1704"/>
              <a:chExt cx="1211" cy="4894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35E6CA59-1B06-4066-B627-8D3A0413F1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8" y="1704"/>
                <a:ext cx="1204" cy="11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D605F536-B789-4286-A334-5B7DA0CC1D14}"/>
                  </a:ext>
                </a:extLst>
              </p:cNvPr>
              <p:cNvCxnSpPr/>
              <p:nvPr/>
            </p:nvCxnSpPr>
            <p:spPr>
              <a:xfrm flipH="1" flipV="1">
                <a:off x="1755" y="1704"/>
                <a:ext cx="14" cy="489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CEACAA-03AE-4EB0-8E5C-BBDAACEC32BF}"/>
              </a:ext>
            </a:extLst>
          </p:cNvPr>
          <p:cNvCxnSpPr/>
          <p:nvPr/>
        </p:nvCxnSpPr>
        <p:spPr>
          <a:xfrm>
            <a:off x="6897511" y="3025422"/>
            <a:ext cx="26190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3BA60DD-1F7F-482A-B1F4-AE50243003B5}"/>
              </a:ext>
            </a:extLst>
          </p:cNvPr>
          <p:cNvCxnSpPr>
            <a:cxnSpLocks/>
          </p:cNvCxnSpPr>
          <p:nvPr/>
        </p:nvCxnSpPr>
        <p:spPr>
          <a:xfrm>
            <a:off x="2652889" y="3900311"/>
            <a:ext cx="25746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243B1F7-AA37-413F-A543-D3A9619265C2}"/>
              </a:ext>
            </a:extLst>
          </p:cNvPr>
          <p:cNvCxnSpPr>
            <a:cxnSpLocks/>
          </p:cNvCxnSpPr>
          <p:nvPr/>
        </p:nvCxnSpPr>
        <p:spPr>
          <a:xfrm>
            <a:off x="650937" y="5497689"/>
            <a:ext cx="21938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20768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79658A-2279-4F63-90E5-F6129E6F2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79" y="732970"/>
            <a:ext cx="10916354" cy="598379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AE4014-DBA3-4023-8C14-B5BCBAADED71}"/>
              </a:ext>
            </a:extLst>
          </p:cNvPr>
          <p:cNvSpPr/>
          <p:nvPr/>
        </p:nvSpPr>
        <p:spPr>
          <a:xfrm>
            <a:off x="3447141" y="613701"/>
            <a:ext cx="5297714" cy="885371"/>
          </a:xfrm>
          <a:prstGeom prst="roundRect">
            <a:avLst>
              <a:gd name="adj" fmla="val 4016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 DẪN TỪ KHÓ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9BBDF1-FB9D-4D8C-8389-7269669B21B3}"/>
              </a:ext>
            </a:extLst>
          </p:cNvPr>
          <p:cNvSpPr txBox="1"/>
          <p:nvPr/>
        </p:nvSpPr>
        <p:spPr>
          <a:xfrm>
            <a:off x="1806222" y="2311829"/>
            <a:ext cx="355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khiển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874BB7-2FCB-42FB-BCFD-007807625974}"/>
              </a:ext>
            </a:extLst>
          </p:cNvPr>
          <p:cNvSpPr txBox="1"/>
          <p:nvPr/>
        </p:nvSpPr>
        <p:spPr>
          <a:xfrm>
            <a:off x="4752622" y="2311829"/>
            <a:ext cx="625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 +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iêu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huyền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F85E72-DC5D-461C-966A-DC1146D2EFE4}"/>
              </a:ext>
            </a:extLst>
          </p:cNvPr>
          <p:cNvSpPr txBox="1"/>
          <p:nvPr/>
        </p:nvSpPr>
        <p:spPr>
          <a:xfrm>
            <a:off x="4752622" y="3138984"/>
            <a:ext cx="5601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iên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6980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83833FD4-0982-4FA7-A700-E16033327D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677" y="2749081"/>
            <a:ext cx="5920646" cy="42897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2514" y="923943"/>
            <a:ext cx="8566971" cy="182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380029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0B3CD968-9A8A-45F9-AF3E-0C2B4348F423}"/>
              </a:ext>
            </a:extLst>
          </p:cNvPr>
          <p:cNvGrpSpPr/>
          <p:nvPr/>
        </p:nvGrpSpPr>
        <p:grpSpPr>
          <a:xfrm>
            <a:off x="472914" y="3213807"/>
            <a:ext cx="3388113" cy="968280"/>
            <a:chOff x="2186175" y="4261172"/>
            <a:chExt cx="3388113" cy="968280"/>
          </a:xfrm>
        </p:grpSpPr>
        <p:sp>
          <p:nvSpPr>
            <p:cNvPr id="13" name="Rounded Rectangle 12"/>
            <p:cNvSpPr/>
            <p:nvPr/>
          </p:nvSpPr>
          <p:spPr>
            <a:xfrm>
              <a:off x="2355734" y="4269332"/>
              <a:ext cx="3048996" cy="960120"/>
            </a:xfrm>
            <a:prstGeom prst="roundRect">
              <a:avLst/>
            </a:prstGeom>
            <a:solidFill>
              <a:srgbClr val="FF7C80">
                <a:alpha val="82745"/>
              </a:srgbClr>
            </a:solidFill>
            <a:ln>
              <a:solidFill>
                <a:schemeClr val="tx1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ruyền thống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186175" y="4261172"/>
              <a:ext cx="3388113" cy="960120"/>
            </a:xfrm>
            <a:prstGeom prst="roundRect">
              <a:avLst/>
            </a:prstGeom>
            <a:noFill/>
            <a:ln>
              <a:noFill/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kumimoji="0" lang="vi-VN" sz="3600" b="1" i="0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</a:t>
              </a:r>
              <a:r>
                <a:rPr kumimoji="0" lang="vi-VN" sz="3600" b="1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uyền </a:t>
              </a:r>
              <a:r>
                <a:rPr kumimoji="0" lang="vi-VN" sz="3600" b="1" i="0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th</a:t>
              </a:r>
              <a:r>
                <a:rPr kumimoji="0" lang="vi-VN" sz="3600" b="1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ống</a:t>
              </a:r>
              <a:endParaRPr kumimoji="0" lang="en-US" sz="36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FAD1315-EEC0-45A9-B9CB-0F0DEA009DE1}"/>
              </a:ext>
            </a:extLst>
          </p:cNvPr>
          <p:cNvGrpSpPr/>
          <p:nvPr/>
        </p:nvGrpSpPr>
        <p:grpSpPr>
          <a:xfrm>
            <a:off x="4497603" y="3211285"/>
            <a:ext cx="3388113" cy="981483"/>
            <a:chOff x="1862626" y="4269332"/>
            <a:chExt cx="2895600" cy="981483"/>
          </a:xfrm>
        </p:grpSpPr>
        <p:sp>
          <p:nvSpPr>
            <p:cNvPr id="14" name="Rounded Rectangle 13"/>
            <p:cNvSpPr/>
            <p:nvPr/>
          </p:nvSpPr>
          <p:spPr>
            <a:xfrm>
              <a:off x="1862626" y="4290695"/>
              <a:ext cx="2895600" cy="960120"/>
            </a:xfrm>
            <a:prstGeom prst="roundRect">
              <a:avLst/>
            </a:prstGeom>
            <a:solidFill>
              <a:srgbClr val="92D050">
                <a:alpha val="82745"/>
              </a:srgbClr>
            </a:solidFill>
            <a:ln>
              <a:solidFill>
                <a:schemeClr val="tx1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1862626" y="4269332"/>
              <a:ext cx="2865120" cy="960120"/>
            </a:xfrm>
            <a:prstGeom prst="roundRect">
              <a:avLst/>
            </a:prstGeom>
            <a:noFill/>
            <a:ln>
              <a:noFill/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  <a:r>
                <a:rPr kumimoji="0" lang="vi-VN" sz="3600" b="1" i="0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</a:t>
              </a:r>
              <a:r>
                <a:rPr kumimoji="0" lang="vi-VN" sz="3600" b="1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ong</a:t>
              </a:r>
              <a:r>
                <a:rPr kumimoji="0" lang="vi-VN" sz="3600" b="1" i="0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vi-VN" sz="3600" b="1" i="0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</a:t>
              </a:r>
              <a:r>
                <a:rPr kumimoji="0" lang="vi-VN" sz="3600" b="1" i="0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óng</a:t>
              </a:r>
              <a:endParaRPr kumimoji="0" lang="en-US" sz="3600" b="1" i="0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0552E36-CFFB-4E95-9B2A-13B8FC50756D}"/>
              </a:ext>
            </a:extLst>
          </p:cNvPr>
          <p:cNvGrpSpPr/>
          <p:nvPr/>
        </p:nvGrpSpPr>
        <p:grpSpPr>
          <a:xfrm>
            <a:off x="8691851" y="3221967"/>
            <a:ext cx="2937616" cy="960120"/>
            <a:chOff x="7433775" y="4269332"/>
            <a:chExt cx="2937616" cy="960120"/>
          </a:xfrm>
        </p:grpSpPr>
        <p:sp>
          <p:nvSpPr>
            <p:cNvPr id="15" name="Rounded Rectangle 14"/>
            <p:cNvSpPr/>
            <p:nvPr/>
          </p:nvSpPr>
          <p:spPr>
            <a:xfrm>
              <a:off x="7570354" y="4269332"/>
              <a:ext cx="2664459" cy="960120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  <a:alpha val="82745"/>
              </a:schemeClr>
            </a:solidFill>
            <a:ln>
              <a:solidFill>
                <a:schemeClr val="tx1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iều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kh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iển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7433775" y="4269332"/>
              <a:ext cx="2937616" cy="960120"/>
            </a:xfrm>
            <a:prstGeom prst="roundRect">
              <a:avLst/>
            </a:prstGeom>
            <a:noFill/>
            <a:ln>
              <a:noFill/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图片 14">
            <a:extLst>
              <a:ext uri="{FF2B5EF4-FFF2-40B4-BE49-F238E27FC236}">
                <a16:creationId xmlns:a16="http://schemas.microsoft.com/office/drawing/2014/main" id="{AA6FE4F7-522E-496B-90BF-88066A32E3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799" b="16161"/>
          <a:stretch/>
        </p:blipFill>
        <p:spPr>
          <a:xfrm>
            <a:off x="4552129" y="4743862"/>
            <a:ext cx="3580851" cy="211413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8A570CC-8247-4684-8A6D-56BD51FF7B4D}"/>
              </a:ext>
            </a:extLst>
          </p:cNvPr>
          <p:cNvSpPr/>
          <p:nvPr/>
        </p:nvSpPr>
        <p:spPr>
          <a:xfrm>
            <a:off x="2500940" y="418929"/>
            <a:ext cx="7190120" cy="1775791"/>
          </a:xfrm>
          <a:prstGeom prst="round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ĐỌC LẠI TỪ KHÓ</a:t>
            </a:r>
          </a:p>
        </p:txBody>
      </p:sp>
    </p:spTree>
    <p:extLst>
      <p:ext uri="{BB962C8B-B14F-4D97-AF65-F5344CB8AC3E}">
        <p14:creationId xmlns:p14="http://schemas.microsoft.com/office/powerpoint/2010/main" val="3783047501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7C582B4-6C8E-43A5-9401-978B0DD62D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7D933E4-2695-400F-A643-10FC0FC62E62}"/>
              </a:ext>
            </a:extLst>
          </p:cNvPr>
          <p:cNvSpPr/>
          <p:nvPr/>
        </p:nvSpPr>
        <p:spPr>
          <a:xfrm>
            <a:off x="358038" y="760285"/>
            <a:ext cx="11475923" cy="53374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A3B02195-CEEF-40D5-B1D8-652EA8C47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626" y="2148120"/>
            <a:ext cx="5585111" cy="3257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D0804F1-2E27-41C4-9453-AB59CD967C5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rgbClr val="70AD47">
                <a:shade val="45000"/>
                <a:satMod val="135000"/>
              </a:srgbClr>
              <a:prstClr val="white"/>
            </a:duotone>
          </a:blip>
          <a:stretch>
            <a:fillRect/>
          </a:stretch>
        </p:blipFill>
        <p:spPr>
          <a:xfrm>
            <a:off x="1971504" y="2445562"/>
            <a:ext cx="1152114" cy="53765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0E0A3B3-05CA-49BF-A5FB-73BAF2B96E68}"/>
              </a:ext>
            </a:extLst>
          </p:cNvPr>
          <p:cNvSpPr/>
          <p:nvPr/>
        </p:nvSpPr>
        <p:spPr>
          <a:xfrm>
            <a:off x="1142854" y="3161447"/>
            <a:ext cx="2215663" cy="461661"/>
          </a:xfrm>
          <a:prstGeom prst="rect">
            <a:avLst/>
          </a:prstGeom>
        </p:spPr>
        <p:txBody>
          <a:bodyPr wrap="none" lIns="91436" tIns="45718" rIns="91436" bIns="45718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Lùi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2 ô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ly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BF563F1-86E8-4AB7-B483-961B9C66E5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7071" y="2526228"/>
            <a:ext cx="861367" cy="37632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FADD026-FDC0-4429-BEA4-92653917001F}"/>
              </a:ext>
            </a:extLst>
          </p:cNvPr>
          <p:cNvSpPr txBox="1"/>
          <p:nvPr/>
        </p:nvSpPr>
        <p:spPr>
          <a:xfrm>
            <a:off x="3586990" y="1119782"/>
            <a:ext cx="53449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ý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559649-F380-45A0-A318-1AACD414F450}"/>
              </a:ext>
            </a:extLst>
          </p:cNvPr>
          <p:cNvSpPr txBox="1"/>
          <p:nvPr/>
        </p:nvSpPr>
        <p:spPr>
          <a:xfrm>
            <a:off x="4413629" y="2433668"/>
            <a:ext cx="40969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557570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E67D0E-95DE-470B-B283-AB41E31ECE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9D874BC-663F-44B9-AB8B-9D160BC5B279}"/>
              </a:ext>
            </a:extLst>
          </p:cNvPr>
          <p:cNvSpPr/>
          <p:nvPr/>
        </p:nvSpPr>
        <p:spPr>
          <a:xfrm>
            <a:off x="285750" y="760285"/>
            <a:ext cx="11475923" cy="533743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4" descr="Sun free vector icons designed by Freepik | Vector icon design, Vector  free, Vector icons">
            <a:extLst>
              <a:ext uri="{FF2B5EF4-FFF2-40B4-BE49-F238E27FC236}">
                <a16:creationId xmlns:a16="http://schemas.microsoft.com/office/drawing/2014/main" id="{B90243A3-B2B4-4D94-90DD-19B4CD105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4469" y="179834"/>
            <a:ext cx="2090057" cy="1097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tudent Writing (#4) | Free SVG">
            <a:extLst>
              <a:ext uri="{FF2B5EF4-FFF2-40B4-BE49-F238E27FC236}">
                <a16:creationId xmlns:a16="http://schemas.microsoft.com/office/drawing/2014/main" id="{A5C49132-769A-46EB-ADE0-D4B18F6C26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70" y="4726830"/>
            <a:ext cx="2165720" cy="2165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Student Writing (#3) | Free SVG">
            <a:extLst>
              <a:ext uri="{FF2B5EF4-FFF2-40B4-BE49-F238E27FC236}">
                <a16:creationId xmlns:a16="http://schemas.microsoft.com/office/drawing/2014/main" id="{658A59EB-F681-478C-9B0D-0D0BB1027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9664" y="5169452"/>
            <a:ext cx="1685267" cy="1685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4BE9F97-958A-404A-893F-58B930AB99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3384" y="435783"/>
            <a:ext cx="5453960" cy="1552587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7E7C8FD-2147-4DAF-B684-99B4438AE45C}"/>
              </a:ext>
            </a:extLst>
          </p:cNvPr>
          <p:cNvSpPr txBox="1"/>
          <p:nvPr/>
        </p:nvSpPr>
        <p:spPr>
          <a:xfrm>
            <a:off x="3241593" y="1428258"/>
            <a:ext cx="2518835" cy="66197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Thẳng lưng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" descr="Những tư thế ngồi giúp tăng chiều cao cho trẻ và phát triển tốt">
            <a:extLst>
              <a:ext uri="{FF2B5EF4-FFF2-40B4-BE49-F238E27FC236}">
                <a16:creationId xmlns:a16="http://schemas.microsoft.com/office/drawing/2014/main" id="{98A4D6D2-9B1A-4A52-8E7A-D64CFCF20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97" y="1448754"/>
            <a:ext cx="3629537" cy="272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ạy con cách cầm bút đúng và viết chữ đẹp chỉ với 6 bước">
            <a:extLst>
              <a:ext uri="{FF2B5EF4-FFF2-40B4-BE49-F238E27FC236}">
                <a16:creationId xmlns:a16="http://schemas.microsoft.com/office/drawing/2014/main" id="{D05D991F-D8B1-437D-BB44-F8629563B1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96" y="3166381"/>
            <a:ext cx="2541485" cy="137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BDEE30CA-39AC-4840-996B-193A140C8CD0}"/>
              </a:ext>
            </a:extLst>
          </p:cNvPr>
          <p:cNvSpPr/>
          <p:nvPr/>
        </p:nvSpPr>
        <p:spPr>
          <a:xfrm rot="2457776">
            <a:off x="4062473" y="2104746"/>
            <a:ext cx="224366" cy="505848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01BA968-CE2B-40C9-AC49-80FA67A55D49}"/>
              </a:ext>
            </a:extLst>
          </p:cNvPr>
          <p:cNvGrpSpPr/>
          <p:nvPr/>
        </p:nvGrpSpPr>
        <p:grpSpPr>
          <a:xfrm>
            <a:off x="1057890" y="3504406"/>
            <a:ext cx="3873741" cy="1141677"/>
            <a:chOff x="1398322" y="4020875"/>
            <a:chExt cx="3873741" cy="1141677"/>
          </a:xfrm>
        </p:grpSpPr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B4036F10-D2AA-4288-856D-A5032460CB77}"/>
                </a:ext>
              </a:extLst>
            </p:cNvPr>
            <p:cNvSpPr txBox="1"/>
            <p:nvPr/>
          </p:nvSpPr>
          <p:spPr>
            <a:xfrm>
              <a:off x="1398322" y="4500574"/>
              <a:ext cx="3873741" cy="66197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Chân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đặt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đúng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vị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trí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id="{85BE6A76-AABD-448C-B65A-0CF241866B2B}"/>
                </a:ext>
              </a:extLst>
            </p:cNvPr>
            <p:cNvSpPr/>
            <p:nvPr/>
          </p:nvSpPr>
          <p:spPr>
            <a:xfrm rot="13342322">
              <a:off x="3317987" y="4020875"/>
              <a:ext cx="224366" cy="505848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8772B8A-24BE-4421-8D71-61DBC32C518B}"/>
              </a:ext>
            </a:extLst>
          </p:cNvPr>
          <p:cNvGrpSpPr/>
          <p:nvPr/>
        </p:nvGrpSpPr>
        <p:grpSpPr>
          <a:xfrm>
            <a:off x="5691903" y="4316282"/>
            <a:ext cx="1733530" cy="1473352"/>
            <a:chOff x="6032335" y="4832751"/>
            <a:chExt cx="1733530" cy="1473352"/>
          </a:xfrm>
        </p:grpSpPr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D695FF05-1057-4589-A95F-43697B2D1378}"/>
                </a:ext>
              </a:extLst>
            </p:cNvPr>
            <p:cNvSpPr txBox="1"/>
            <p:nvPr/>
          </p:nvSpPr>
          <p:spPr>
            <a:xfrm>
              <a:off x="6032335" y="5389021"/>
              <a:ext cx="1643421" cy="91708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tay cầm viết</a:t>
              </a:r>
            </a:p>
          </p:txBody>
        </p:sp>
        <p:sp>
          <p:nvSpPr>
            <p:cNvPr id="21" name="Arrow: Down 20">
              <a:extLst>
                <a:ext uri="{FF2B5EF4-FFF2-40B4-BE49-F238E27FC236}">
                  <a16:creationId xmlns:a16="http://schemas.microsoft.com/office/drawing/2014/main" id="{73FF29DD-9F18-4128-B3D1-151942EBA079}"/>
                </a:ext>
              </a:extLst>
            </p:cNvPr>
            <p:cNvSpPr/>
            <p:nvPr/>
          </p:nvSpPr>
          <p:spPr>
            <a:xfrm rot="13342322">
              <a:off x="7541499" y="4832751"/>
              <a:ext cx="224366" cy="505848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187B623-9262-4099-9217-EAB480375A19}"/>
              </a:ext>
            </a:extLst>
          </p:cNvPr>
          <p:cNvGrpSpPr/>
          <p:nvPr/>
        </p:nvGrpSpPr>
        <p:grpSpPr>
          <a:xfrm>
            <a:off x="8432883" y="4208910"/>
            <a:ext cx="2614546" cy="1549399"/>
            <a:chOff x="8773315" y="4725379"/>
            <a:chExt cx="2614546" cy="1549399"/>
          </a:xfrm>
        </p:grpSpPr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C04C3BB-50E1-4A44-A634-EA9BC30703D8}"/>
                </a:ext>
              </a:extLst>
            </p:cNvPr>
            <p:cNvSpPr txBox="1"/>
            <p:nvPr/>
          </p:nvSpPr>
          <p:spPr>
            <a:xfrm>
              <a:off x="8773315" y="5357696"/>
              <a:ext cx="2614546" cy="91708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tay giữ trang vở</a:t>
              </a:r>
            </a:p>
          </p:txBody>
        </p:sp>
        <p:sp>
          <p:nvSpPr>
            <p:cNvPr id="25" name="Arrow: Down 24">
              <a:extLst>
                <a:ext uri="{FF2B5EF4-FFF2-40B4-BE49-F238E27FC236}">
                  <a16:creationId xmlns:a16="http://schemas.microsoft.com/office/drawing/2014/main" id="{CA566CA0-C317-49D5-836E-015C529C6801}"/>
                </a:ext>
              </a:extLst>
            </p:cNvPr>
            <p:cNvSpPr/>
            <p:nvPr/>
          </p:nvSpPr>
          <p:spPr>
            <a:xfrm rot="7942322">
              <a:off x="9870104" y="4584638"/>
              <a:ext cx="224366" cy="505848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7D403AD-2478-4ACC-AC21-096ACF7A316B}"/>
              </a:ext>
            </a:extLst>
          </p:cNvPr>
          <p:cNvGrpSpPr/>
          <p:nvPr/>
        </p:nvGrpSpPr>
        <p:grpSpPr>
          <a:xfrm>
            <a:off x="7235679" y="1886486"/>
            <a:ext cx="3795451" cy="1466865"/>
            <a:chOff x="7576111" y="2402955"/>
            <a:chExt cx="3795451" cy="1466865"/>
          </a:xfrm>
        </p:grpSpPr>
        <p:sp>
          <p:nvSpPr>
            <p:cNvPr id="28" name="Content Placeholder 2">
              <a:extLst>
                <a:ext uri="{FF2B5EF4-FFF2-40B4-BE49-F238E27FC236}">
                  <a16:creationId xmlns:a16="http://schemas.microsoft.com/office/drawing/2014/main" id="{8FD6D236-8921-4FE9-B845-FDEF3983795C}"/>
                </a:ext>
              </a:extLst>
            </p:cNvPr>
            <p:cNvSpPr txBox="1"/>
            <p:nvPr/>
          </p:nvSpPr>
          <p:spPr>
            <a:xfrm>
              <a:off x="7576111" y="2402955"/>
              <a:ext cx="3795451" cy="123613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Khoảng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cách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từ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mắt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đến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vở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25 – 30cm</a:t>
              </a:r>
            </a:p>
          </p:txBody>
        </p:sp>
        <p:sp>
          <p:nvSpPr>
            <p:cNvPr id="29" name="Arrow: Down 28">
              <a:extLst>
                <a:ext uri="{FF2B5EF4-FFF2-40B4-BE49-F238E27FC236}">
                  <a16:creationId xmlns:a16="http://schemas.microsoft.com/office/drawing/2014/main" id="{C248C974-C9F6-49C0-9AA2-23B754ECED80}"/>
                </a:ext>
              </a:extLst>
            </p:cNvPr>
            <p:cNvSpPr/>
            <p:nvPr/>
          </p:nvSpPr>
          <p:spPr>
            <a:xfrm>
              <a:off x="8912864" y="3429000"/>
              <a:ext cx="190544" cy="440820"/>
            </a:xfrm>
            <a:prstGeom prst="down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8395FB3-5583-4D4A-9D30-F9E82BA00743}"/>
              </a:ext>
            </a:extLst>
          </p:cNvPr>
          <p:cNvCxnSpPr/>
          <p:nvPr/>
        </p:nvCxnSpPr>
        <p:spPr>
          <a:xfrm flipH="1">
            <a:off x="5237840" y="1221979"/>
            <a:ext cx="1357702" cy="488429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Arrow: Down 35">
            <a:extLst>
              <a:ext uri="{FF2B5EF4-FFF2-40B4-BE49-F238E27FC236}">
                <a16:creationId xmlns:a16="http://schemas.microsoft.com/office/drawing/2014/main" id="{7AA893AB-0952-42AC-A40C-F65E6F382747}"/>
              </a:ext>
            </a:extLst>
          </p:cNvPr>
          <p:cNvSpPr/>
          <p:nvPr/>
        </p:nvSpPr>
        <p:spPr>
          <a:xfrm rot="16200000">
            <a:off x="5914800" y="2922040"/>
            <a:ext cx="378482" cy="696946"/>
          </a:xfrm>
          <a:prstGeom prst="down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7779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1" grpId="0" animBg="1"/>
      <p:bldP spid="3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112801" y="2056715"/>
            <a:ext cx="632650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 w="28575">
                  <a:solidFill>
                    <a:srgbClr val="FF9C89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Viết</a:t>
            </a:r>
            <a:r>
              <a:rPr kumimoji="0" lang="en-US" sz="11500" b="1" i="0" u="none" strike="noStrike" kern="1200" cap="none" spc="0" normalizeH="0" baseline="0" noProof="0" dirty="0">
                <a:ln w="28575">
                  <a:solidFill>
                    <a:srgbClr val="FF9C89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 </a:t>
            </a:r>
            <a:r>
              <a:rPr kumimoji="0" lang="en-US" sz="11500" b="1" i="0" u="none" strike="noStrike" kern="1200" cap="none" spc="0" normalizeH="0" baseline="0" noProof="0" dirty="0" err="1">
                <a:ln w="28575">
                  <a:solidFill>
                    <a:srgbClr val="FF9C89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SVNDessert Menu Scrip" panose="00000500000000000000" pitchFamily="2" charset="0"/>
                <a:ea typeface="+mn-ea"/>
                <a:cs typeface="+mn-cs"/>
              </a:rPr>
              <a:t>bài</a:t>
            </a:r>
            <a:endParaRPr kumimoji="0" lang="en-US" sz="11500" b="1" i="0" u="none" strike="noStrike" kern="1200" cap="none" spc="0" normalizeH="0" baseline="0" noProof="0" dirty="0">
              <a:ln w="28575">
                <a:solidFill>
                  <a:srgbClr val="FF9C89"/>
                </a:solidFill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SVNDessert Menu Scrip" panose="00000500000000000000" pitchFamily="2" charset="0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940AC6D-7012-6437-AE36-C0108FDC51D2}"/>
              </a:ext>
            </a:extLst>
          </p:cNvPr>
          <p:cNvGrpSpPr/>
          <p:nvPr/>
        </p:nvGrpSpPr>
        <p:grpSpPr>
          <a:xfrm>
            <a:off x="102670" y="609803"/>
            <a:ext cx="5515898" cy="5515898"/>
            <a:chOff x="89417" y="961535"/>
            <a:chExt cx="5515898" cy="551589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417" y="961535"/>
              <a:ext cx="5515898" cy="5515898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D16672F-C2FE-2B3F-93BC-DDE0AFA931EA}"/>
                </a:ext>
              </a:extLst>
            </p:cNvPr>
            <p:cNvSpPr/>
            <p:nvPr/>
          </p:nvSpPr>
          <p:spPr>
            <a:xfrm>
              <a:off x="3657600" y="2055043"/>
              <a:ext cx="245097" cy="353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86741072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C5E826-89A1-425D-B43C-EBDF4F957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25362E-E2A9-4C25-8449-75400697EF6A}"/>
              </a:ext>
            </a:extLst>
          </p:cNvPr>
          <p:cNvSpPr txBox="1"/>
          <p:nvPr/>
        </p:nvSpPr>
        <p:spPr>
          <a:xfrm>
            <a:off x="2384122" y="432598"/>
            <a:ext cx="68367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vi-VN" sz="32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28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11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2024 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           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(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Nghe – 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88352E-BF00-4AF5-921E-5F96EAC6C3D7}"/>
              </a:ext>
            </a:extLst>
          </p:cNvPr>
          <p:cNvSpPr txBox="1"/>
          <p:nvPr/>
        </p:nvSpPr>
        <p:spPr>
          <a:xfrm>
            <a:off x="3895486" y="1685034"/>
            <a:ext cx="4401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35F259-1746-4452-B643-8290DE3BAA1D}"/>
              </a:ext>
            </a:extLst>
          </p:cNvPr>
          <p:cNvSpPr txBox="1"/>
          <p:nvPr/>
        </p:nvSpPr>
        <p:spPr>
          <a:xfrm>
            <a:off x="617070" y="2246163"/>
            <a:ext cx="8996131" cy="4147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lê-gô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309C694-B5F1-47E0-818A-94A6AC2FC6BF}"/>
              </a:ext>
            </a:extLst>
          </p:cNvPr>
          <p:cNvGrpSpPr/>
          <p:nvPr/>
        </p:nvGrpSpPr>
        <p:grpSpPr>
          <a:xfrm flipH="1">
            <a:off x="9387757" y="2189240"/>
            <a:ext cx="2645949" cy="4296427"/>
            <a:chOff x="343" y="1374"/>
            <a:chExt cx="1837" cy="5414"/>
          </a:xfrm>
        </p:grpSpPr>
        <p:sp>
          <p:nvSpPr>
            <p:cNvPr id="9" name="Text Box 6">
              <a:extLst>
                <a:ext uri="{FF2B5EF4-FFF2-40B4-BE49-F238E27FC236}">
                  <a16:creationId xmlns:a16="http://schemas.microsoft.com/office/drawing/2014/main" id="{5DECE596-F63B-4643-9ABB-BC6589606952}"/>
                </a:ext>
              </a:extLst>
            </p:cNvPr>
            <p:cNvSpPr txBox="1"/>
            <p:nvPr/>
          </p:nvSpPr>
          <p:spPr>
            <a:xfrm>
              <a:off x="343" y="1374"/>
              <a:ext cx="1837" cy="1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  <a:sym typeface="Arial" panose="020B0604020202020204"/>
                </a:rPr>
                <a:t>   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  <a:sym typeface="Arial" panose="020B0604020202020204"/>
                </a:rPr>
                <a:t>Chỗ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  <a:sym typeface="Arial" panose="020B0604020202020204"/>
                </a:rPr>
                <a:t> s</a:t>
              </a:r>
              <a:r>
                <a:rPr kumimoji="0" lang="vi-V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  <a:sym typeface="Arial" panose="020B0604020202020204"/>
                </a:rPr>
                <a:t>ửa</a:t>
              </a:r>
              <a:endPara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charset="0"/>
                <a:ea typeface="+mn-ea"/>
                <a:cs typeface="HP001 4 hàng" panose="020B0603050302020204" charset="0"/>
                <a:sym typeface="Arial" panose="020B0604020202020204"/>
              </a:endParaRP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  <a:sym typeface="Arial" panose="020B0604020202020204"/>
                </a:rPr>
                <a:t>      ... </a:t>
              </a:r>
              <a:r>
                <a:rPr lang="en-US" altLang="en-US" sz="3200" b="1" kern="0" dirty="0">
                  <a:solidFill>
                    <a:srgbClr val="FFFFFF"/>
                  </a:solidFill>
                  <a:latin typeface="HP001 4 hàng" panose="020B0603050302020204" charset="0"/>
                  <a:cs typeface="HP001 4 hàng" panose="020B0603050302020204" charset="0"/>
                  <a:sym typeface="Arial" panose="020B0604020202020204"/>
                </a:rPr>
                <a:t>l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  <a:sym typeface="Arial" panose="020B0604020202020204"/>
                </a:rPr>
                <a:t>ỗi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  <a:sym typeface="Arial" panose="020B0604020202020204"/>
                </a:rPr>
                <a:t>  </a:t>
              </a:r>
              <a:endParaRPr kumimoji="0" lang="vi-V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charset="0"/>
                <a:ea typeface="+mn-ea"/>
                <a:cs typeface="HP001 4 hàng" panose="020B0603050302020204" charset="0"/>
                <a:sym typeface="Arial" panose="020B0604020202020204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5197ED2-41C6-4FD3-AAAA-3E58D306FDE5}"/>
                </a:ext>
              </a:extLst>
            </p:cNvPr>
            <p:cNvGrpSpPr/>
            <p:nvPr/>
          </p:nvGrpSpPr>
          <p:grpSpPr>
            <a:xfrm>
              <a:off x="542" y="1894"/>
              <a:ext cx="1211" cy="4894"/>
              <a:chOff x="558" y="1704"/>
              <a:chExt cx="1211" cy="4894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35E6CA59-1B06-4066-B627-8D3A0413F1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8" y="1704"/>
                <a:ext cx="1204" cy="11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D605F536-B789-4286-A334-5B7DA0CC1D14}"/>
                  </a:ext>
                </a:extLst>
              </p:cNvPr>
              <p:cNvCxnSpPr/>
              <p:nvPr/>
            </p:nvCxnSpPr>
            <p:spPr>
              <a:xfrm flipH="1" flipV="1">
                <a:off x="1755" y="1704"/>
                <a:ext cx="14" cy="489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539032457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/>
          <p:cNvPicPr>
            <a:picLocks noChangeAspect="1"/>
          </p:cNvPicPr>
          <p:nvPr/>
        </p:nvPicPr>
        <p:blipFill>
          <a:blip r:embed="rId4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/>
          <p:cNvSpPr/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9" name="椭圆 7"/>
          <p:cNvSpPr/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10" name="椭圆 8"/>
          <p:cNvSpPr/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12" name="任意多边形 9"/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13" name="椭圆 10"/>
          <p:cNvSpPr/>
          <p:nvPr/>
        </p:nvSpPr>
        <p:spPr>
          <a:xfrm>
            <a:off x="3994835" y="2075185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pic>
        <p:nvPicPr>
          <p:cNvPr id="17" name="图片 6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19894" y="2186115"/>
            <a:ext cx="4895512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 xmlns="">
      <p:transition spd="slow">
        <p:split orient="vert"/>
        <p:sndAc>
          <p:stSnd>
            <p:snd r:embed="rId9" name="chimes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/>
          <p:cNvPicPr>
            <a:picLocks noChangeAspect="1"/>
          </p:cNvPicPr>
          <p:nvPr/>
        </p:nvPicPr>
        <p:blipFill>
          <a:blip r:embed="rId4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/>
          <p:cNvSpPr/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9" name="椭圆 7"/>
          <p:cNvSpPr/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10" name="椭圆 8"/>
          <p:cNvSpPr/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12" name="任意多边形 9"/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13" name="椭圆 10"/>
          <p:cNvSpPr/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pic>
        <p:nvPicPr>
          <p:cNvPr id="17" name="图片 6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5913" y="1989498"/>
            <a:ext cx="5401524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48623"/>
      </p:ext>
    </p:extLst>
  </p:cSld>
  <p:clrMapOvr>
    <a:masterClrMapping/>
  </p:clrMapOvr>
  <p:transition>
    <p:split orient="vert"/>
    <p:sndAc>
      <p:stSnd>
        <p:snd r:embed="rId3" name="chimes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76151" y="440604"/>
            <a:ext cx="8890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74821" y="1211629"/>
            <a:ext cx="98658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iêng</a:t>
            </a:r>
            <a:endParaRPr lang="en-US" sz="3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Lòng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vẫn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vững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kiềng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74821" y="2653943"/>
            <a:ext cx="9689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ười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ọc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88596" y="3607325"/>
            <a:ext cx="9689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cậu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iêng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5235897" y="1282479"/>
            <a:ext cx="577516" cy="572330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938620" y="1203817"/>
            <a:ext cx="833281" cy="59355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1689171" y="2742767"/>
            <a:ext cx="601579" cy="59355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6226712" y="2734827"/>
            <a:ext cx="601579" cy="592487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5405680" y="3702933"/>
            <a:ext cx="601579" cy="59355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6377652" y="3651836"/>
            <a:ext cx="838713" cy="59355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11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1473" y="562997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61473" y="1158080"/>
            <a:ext cx="9256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40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843E00-1432-439A-8FC8-23A67BD414C1}"/>
              </a:ext>
            </a:extLst>
          </p:cNvPr>
          <p:cNvSpPr txBox="1"/>
          <p:nvPr/>
        </p:nvSpPr>
        <p:spPr>
          <a:xfrm>
            <a:off x="1504883" y="2230149"/>
            <a:ext cx="3171390" cy="901593"/>
          </a:xfrm>
          <a:custGeom>
            <a:avLst/>
            <a:gdLst>
              <a:gd name="connsiteX0" fmla="*/ 0 w 6797619"/>
              <a:gd name="connsiteY0" fmla="*/ 0 h 2485745"/>
              <a:gd name="connsiteX1" fmla="*/ 475833 w 6797619"/>
              <a:gd name="connsiteY1" fmla="*/ 0 h 2485745"/>
              <a:gd name="connsiteX2" fmla="*/ 1291548 w 6797619"/>
              <a:gd name="connsiteY2" fmla="*/ 0 h 2485745"/>
              <a:gd name="connsiteX3" fmla="*/ 1903333 w 6797619"/>
              <a:gd name="connsiteY3" fmla="*/ 0 h 2485745"/>
              <a:gd name="connsiteX4" fmla="*/ 2515119 w 6797619"/>
              <a:gd name="connsiteY4" fmla="*/ 0 h 2485745"/>
              <a:gd name="connsiteX5" fmla="*/ 3262857 w 6797619"/>
              <a:gd name="connsiteY5" fmla="*/ 0 h 2485745"/>
              <a:gd name="connsiteX6" fmla="*/ 3806667 w 6797619"/>
              <a:gd name="connsiteY6" fmla="*/ 0 h 2485745"/>
              <a:gd name="connsiteX7" fmla="*/ 4486429 w 6797619"/>
              <a:gd name="connsiteY7" fmla="*/ 0 h 2485745"/>
              <a:gd name="connsiteX8" fmla="*/ 5166190 w 6797619"/>
              <a:gd name="connsiteY8" fmla="*/ 0 h 2485745"/>
              <a:gd name="connsiteX9" fmla="*/ 5913929 w 6797619"/>
              <a:gd name="connsiteY9" fmla="*/ 0 h 2485745"/>
              <a:gd name="connsiteX10" fmla="*/ 6797619 w 6797619"/>
              <a:gd name="connsiteY10" fmla="*/ 0 h 2485745"/>
              <a:gd name="connsiteX11" fmla="*/ 6797619 w 6797619"/>
              <a:gd name="connsiteY11" fmla="*/ 571721 h 2485745"/>
              <a:gd name="connsiteX12" fmla="*/ 6797619 w 6797619"/>
              <a:gd name="connsiteY12" fmla="*/ 1143443 h 2485745"/>
              <a:gd name="connsiteX13" fmla="*/ 6797619 w 6797619"/>
              <a:gd name="connsiteY13" fmla="*/ 1789736 h 2485745"/>
              <a:gd name="connsiteX14" fmla="*/ 6797619 w 6797619"/>
              <a:gd name="connsiteY14" fmla="*/ 2485745 h 2485745"/>
              <a:gd name="connsiteX15" fmla="*/ 5981905 w 6797619"/>
              <a:gd name="connsiteY15" fmla="*/ 2485745 h 2485745"/>
              <a:gd name="connsiteX16" fmla="*/ 5506071 w 6797619"/>
              <a:gd name="connsiteY16" fmla="*/ 2485745 h 2485745"/>
              <a:gd name="connsiteX17" fmla="*/ 5030238 w 6797619"/>
              <a:gd name="connsiteY17" fmla="*/ 2485745 h 2485745"/>
              <a:gd name="connsiteX18" fmla="*/ 4214524 w 6797619"/>
              <a:gd name="connsiteY18" fmla="*/ 2485745 h 2485745"/>
              <a:gd name="connsiteX19" fmla="*/ 3738690 w 6797619"/>
              <a:gd name="connsiteY19" fmla="*/ 2485745 h 2485745"/>
              <a:gd name="connsiteX20" fmla="*/ 2922976 w 6797619"/>
              <a:gd name="connsiteY20" fmla="*/ 2485745 h 2485745"/>
              <a:gd name="connsiteX21" fmla="*/ 2447143 w 6797619"/>
              <a:gd name="connsiteY21" fmla="*/ 2485745 h 2485745"/>
              <a:gd name="connsiteX22" fmla="*/ 1699405 w 6797619"/>
              <a:gd name="connsiteY22" fmla="*/ 2485745 h 2485745"/>
              <a:gd name="connsiteX23" fmla="*/ 883690 w 6797619"/>
              <a:gd name="connsiteY23" fmla="*/ 2485745 h 2485745"/>
              <a:gd name="connsiteX24" fmla="*/ 0 w 6797619"/>
              <a:gd name="connsiteY24" fmla="*/ 2485745 h 2485745"/>
              <a:gd name="connsiteX25" fmla="*/ 0 w 6797619"/>
              <a:gd name="connsiteY25" fmla="*/ 1938881 h 2485745"/>
              <a:gd name="connsiteX26" fmla="*/ 0 w 6797619"/>
              <a:gd name="connsiteY26" fmla="*/ 1367160 h 2485745"/>
              <a:gd name="connsiteX27" fmla="*/ 0 w 6797619"/>
              <a:gd name="connsiteY27" fmla="*/ 745724 h 2485745"/>
              <a:gd name="connsiteX28" fmla="*/ 0 w 6797619"/>
              <a:gd name="connsiteY28" fmla="*/ 0 h 2485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797619" h="2485745" fill="none" extrusionOk="0">
                <a:moveTo>
                  <a:pt x="0" y="0"/>
                </a:moveTo>
                <a:cubicBezTo>
                  <a:pt x="115133" y="-17390"/>
                  <a:pt x="291760" y="21935"/>
                  <a:pt x="475833" y="0"/>
                </a:cubicBezTo>
                <a:cubicBezTo>
                  <a:pt x="659906" y="-21935"/>
                  <a:pt x="998806" y="-6460"/>
                  <a:pt x="1291548" y="0"/>
                </a:cubicBezTo>
                <a:cubicBezTo>
                  <a:pt x="1584291" y="6460"/>
                  <a:pt x="1719951" y="-18919"/>
                  <a:pt x="1903333" y="0"/>
                </a:cubicBezTo>
                <a:cubicBezTo>
                  <a:pt x="2086716" y="18919"/>
                  <a:pt x="2303227" y="16753"/>
                  <a:pt x="2515119" y="0"/>
                </a:cubicBezTo>
                <a:cubicBezTo>
                  <a:pt x="2727011" y="-16753"/>
                  <a:pt x="3016680" y="30683"/>
                  <a:pt x="3262857" y="0"/>
                </a:cubicBezTo>
                <a:cubicBezTo>
                  <a:pt x="3509034" y="-30683"/>
                  <a:pt x="3594365" y="10517"/>
                  <a:pt x="3806667" y="0"/>
                </a:cubicBezTo>
                <a:cubicBezTo>
                  <a:pt x="4018969" y="-10517"/>
                  <a:pt x="4262204" y="25181"/>
                  <a:pt x="4486429" y="0"/>
                </a:cubicBezTo>
                <a:cubicBezTo>
                  <a:pt x="4710654" y="-25181"/>
                  <a:pt x="4954748" y="24822"/>
                  <a:pt x="5166190" y="0"/>
                </a:cubicBezTo>
                <a:cubicBezTo>
                  <a:pt x="5377632" y="-24822"/>
                  <a:pt x="5573544" y="-17522"/>
                  <a:pt x="5913929" y="0"/>
                </a:cubicBezTo>
                <a:cubicBezTo>
                  <a:pt x="6254314" y="17522"/>
                  <a:pt x="6600256" y="3268"/>
                  <a:pt x="6797619" y="0"/>
                </a:cubicBezTo>
                <a:cubicBezTo>
                  <a:pt x="6822888" y="222852"/>
                  <a:pt x="6800331" y="316102"/>
                  <a:pt x="6797619" y="571721"/>
                </a:cubicBezTo>
                <a:cubicBezTo>
                  <a:pt x="6794907" y="827340"/>
                  <a:pt x="6819257" y="930285"/>
                  <a:pt x="6797619" y="1143443"/>
                </a:cubicBezTo>
                <a:cubicBezTo>
                  <a:pt x="6775981" y="1356601"/>
                  <a:pt x="6826615" y="1480066"/>
                  <a:pt x="6797619" y="1789736"/>
                </a:cubicBezTo>
                <a:cubicBezTo>
                  <a:pt x="6768623" y="2099406"/>
                  <a:pt x="6779788" y="2254809"/>
                  <a:pt x="6797619" y="2485745"/>
                </a:cubicBezTo>
                <a:cubicBezTo>
                  <a:pt x="6443827" y="2513213"/>
                  <a:pt x="6189213" y="2486788"/>
                  <a:pt x="5981905" y="2485745"/>
                </a:cubicBezTo>
                <a:cubicBezTo>
                  <a:pt x="5774597" y="2484702"/>
                  <a:pt x="5712756" y="2484984"/>
                  <a:pt x="5506071" y="2485745"/>
                </a:cubicBezTo>
                <a:cubicBezTo>
                  <a:pt x="5299386" y="2486506"/>
                  <a:pt x="5215490" y="2469136"/>
                  <a:pt x="5030238" y="2485745"/>
                </a:cubicBezTo>
                <a:cubicBezTo>
                  <a:pt x="4844986" y="2502354"/>
                  <a:pt x="4486508" y="2474662"/>
                  <a:pt x="4214524" y="2485745"/>
                </a:cubicBezTo>
                <a:cubicBezTo>
                  <a:pt x="3942540" y="2496828"/>
                  <a:pt x="3864442" y="2509236"/>
                  <a:pt x="3738690" y="2485745"/>
                </a:cubicBezTo>
                <a:cubicBezTo>
                  <a:pt x="3612938" y="2462254"/>
                  <a:pt x="3242889" y="2507777"/>
                  <a:pt x="2922976" y="2485745"/>
                </a:cubicBezTo>
                <a:cubicBezTo>
                  <a:pt x="2603063" y="2463713"/>
                  <a:pt x="2573407" y="2480959"/>
                  <a:pt x="2447143" y="2485745"/>
                </a:cubicBezTo>
                <a:cubicBezTo>
                  <a:pt x="2320879" y="2490531"/>
                  <a:pt x="1911860" y="2491738"/>
                  <a:pt x="1699405" y="2485745"/>
                </a:cubicBezTo>
                <a:cubicBezTo>
                  <a:pt x="1486950" y="2479752"/>
                  <a:pt x="1232425" y="2476382"/>
                  <a:pt x="883690" y="2485745"/>
                </a:cubicBezTo>
                <a:cubicBezTo>
                  <a:pt x="534955" y="2495108"/>
                  <a:pt x="393773" y="2454907"/>
                  <a:pt x="0" y="2485745"/>
                </a:cubicBezTo>
                <a:cubicBezTo>
                  <a:pt x="-24738" y="2296417"/>
                  <a:pt x="-25823" y="2096886"/>
                  <a:pt x="0" y="1938881"/>
                </a:cubicBezTo>
                <a:cubicBezTo>
                  <a:pt x="25823" y="1780876"/>
                  <a:pt x="17662" y="1560479"/>
                  <a:pt x="0" y="1367160"/>
                </a:cubicBezTo>
                <a:cubicBezTo>
                  <a:pt x="-17662" y="1173841"/>
                  <a:pt x="14261" y="1048875"/>
                  <a:pt x="0" y="745724"/>
                </a:cubicBezTo>
                <a:cubicBezTo>
                  <a:pt x="-14261" y="442573"/>
                  <a:pt x="-5150" y="254813"/>
                  <a:pt x="0" y="0"/>
                </a:cubicBezTo>
                <a:close/>
              </a:path>
              <a:path w="6797619" h="2485745" stroke="0" extrusionOk="0">
                <a:moveTo>
                  <a:pt x="0" y="0"/>
                </a:moveTo>
                <a:cubicBezTo>
                  <a:pt x="177097" y="19990"/>
                  <a:pt x="282546" y="-22057"/>
                  <a:pt x="475833" y="0"/>
                </a:cubicBezTo>
                <a:cubicBezTo>
                  <a:pt x="669120" y="22057"/>
                  <a:pt x="911092" y="-31036"/>
                  <a:pt x="1223571" y="0"/>
                </a:cubicBezTo>
                <a:cubicBezTo>
                  <a:pt x="1536050" y="31036"/>
                  <a:pt x="1569066" y="2525"/>
                  <a:pt x="1835357" y="0"/>
                </a:cubicBezTo>
                <a:cubicBezTo>
                  <a:pt x="2101648" y="-2525"/>
                  <a:pt x="2239682" y="-35701"/>
                  <a:pt x="2583095" y="0"/>
                </a:cubicBezTo>
                <a:cubicBezTo>
                  <a:pt x="2926508" y="35701"/>
                  <a:pt x="3111313" y="607"/>
                  <a:pt x="3262857" y="0"/>
                </a:cubicBezTo>
                <a:cubicBezTo>
                  <a:pt x="3414401" y="-607"/>
                  <a:pt x="3612857" y="-15877"/>
                  <a:pt x="3806667" y="0"/>
                </a:cubicBezTo>
                <a:cubicBezTo>
                  <a:pt x="4000477" y="15877"/>
                  <a:pt x="4049612" y="-5161"/>
                  <a:pt x="4282500" y="0"/>
                </a:cubicBezTo>
                <a:cubicBezTo>
                  <a:pt x="4515388" y="5161"/>
                  <a:pt x="4584743" y="-14148"/>
                  <a:pt x="4758333" y="0"/>
                </a:cubicBezTo>
                <a:cubicBezTo>
                  <a:pt x="4931923" y="14148"/>
                  <a:pt x="5108133" y="11691"/>
                  <a:pt x="5438095" y="0"/>
                </a:cubicBezTo>
                <a:cubicBezTo>
                  <a:pt x="5768057" y="-11691"/>
                  <a:pt x="6230766" y="51950"/>
                  <a:pt x="6797619" y="0"/>
                </a:cubicBezTo>
                <a:cubicBezTo>
                  <a:pt x="6790969" y="200973"/>
                  <a:pt x="6818367" y="436224"/>
                  <a:pt x="6797619" y="621436"/>
                </a:cubicBezTo>
                <a:cubicBezTo>
                  <a:pt x="6776871" y="806648"/>
                  <a:pt x="6784912" y="1056325"/>
                  <a:pt x="6797619" y="1168300"/>
                </a:cubicBezTo>
                <a:cubicBezTo>
                  <a:pt x="6810326" y="1280275"/>
                  <a:pt x="6824103" y="1586125"/>
                  <a:pt x="6797619" y="1789736"/>
                </a:cubicBezTo>
                <a:cubicBezTo>
                  <a:pt x="6771135" y="1993347"/>
                  <a:pt x="6777470" y="2229765"/>
                  <a:pt x="6797619" y="2485745"/>
                </a:cubicBezTo>
                <a:cubicBezTo>
                  <a:pt x="6557584" y="2502421"/>
                  <a:pt x="6397568" y="2512589"/>
                  <a:pt x="6185833" y="2485745"/>
                </a:cubicBezTo>
                <a:cubicBezTo>
                  <a:pt x="5974098" y="2458901"/>
                  <a:pt x="5907485" y="2475232"/>
                  <a:pt x="5642024" y="2485745"/>
                </a:cubicBezTo>
                <a:cubicBezTo>
                  <a:pt x="5376563" y="2496258"/>
                  <a:pt x="5371531" y="2488127"/>
                  <a:pt x="5166190" y="2485745"/>
                </a:cubicBezTo>
                <a:cubicBezTo>
                  <a:pt x="4960849" y="2483363"/>
                  <a:pt x="4659354" y="2460714"/>
                  <a:pt x="4350476" y="2485745"/>
                </a:cubicBezTo>
                <a:cubicBezTo>
                  <a:pt x="4041598" y="2510776"/>
                  <a:pt x="3854874" y="2501576"/>
                  <a:pt x="3602738" y="2485745"/>
                </a:cubicBezTo>
                <a:cubicBezTo>
                  <a:pt x="3350602" y="2469914"/>
                  <a:pt x="3151083" y="2483293"/>
                  <a:pt x="2855000" y="2485745"/>
                </a:cubicBezTo>
                <a:cubicBezTo>
                  <a:pt x="2558917" y="2488197"/>
                  <a:pt x="2381180" y="2480909"/>
                  <a:pt x="2107262" y="2485745"/>
                </a:cubicBezTo>
                <a:cubicBezTo>
                  <a:pt x="1833344" y="2490581"/>
                  <a:pt x="1635076" y="2502193"/>
                  <a:pt x="1427500" y="2485745"/>
                </a:cubicBezTo>
                <a:cubicBezTo>
                  <a:pt x="1219924" y="2469297"/>
                  <a:pt x="963255" y="2488089"/>
                  <a:pt x="747738" y="2485745"/>
                </a:cubicBezTo>
                <a:cubicBezTo>
                  <a:pt x="532221" y="2483401"/>
                  <a:pt x="330150" y="2477839"/>
                  <a:pt x="0" y="2485745"/>
                </a:cubicBezTo>
                <a:cubicBezTo>
                  <a:pt x="8885" y="2303116"/>
                  <a:pt x="22179" y="2075176"/>
                  <a:pt x="0" y="1864309"/>
                </a:cubicBezTo>
                <a:cubicBezTo>
                  <a:pt x="-22179" y="1653442"/>
                  <a:pt x="-19005" y="1457033"/>
                  <a:pt x="0" y="1242873"/>
                </a:cubicBezTo>
                <a:cubicBezTo>
                  <a:pt x="19005" y="1028713"/>
                  <a:pt x="-26286" y="906116"/>
                  <a:pt x="0" y="621436"/>
                </a:cubicBezTo>
                <a:cubicBezTo>
                  <a:pt x="26286" y="336756"/>
                  <a:pt x="-9569" y="222253"/>
                  <a:pt x="0" y="0"/>
                </a:cubicBezTo>
                <a:close/>
              </a:path>
            </a:pathLst>
          </a:custGeom>
          <a:ln w="38100">
            <a:prstDash val="sysDash"/>
            <a:extLst>
              <a:ext uri="{C807C97D-BFC1-408E-A445-0C87EB9F89A2}">
                <ask:lineSketchStyleProps xmlns="" xmlns:ask="http://schemas.microsoft.com/office/drawing/2018/sketchyshapes" sd="755106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en-US" sz="4000" b="1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4000" b="1" noProof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 thu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640430" y="2514334"/>
            <a:ext cx="713636" cy="59355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843E00-1432-439A-8FC8-23A67BD414C1}"/>
              </a:ext>
            </a:extLst>
          </p:cNvPr>
          <p:cNvSpPr txBox="1"/>
          <p:nvPr/>
        </p:nvSpPr>
        <p:spPr>
          <a:xfrm>
            <a:off x="5922155" y="2173115"/>
            <a:ext cx="3529262" cy="901593"/>
          </a:xfrm>
          <a:custGeom>
            <a:avLst/>
            <a:gdLst>
              <a:gd name="connsiteX0" fmla="*/ 0 w 6797619"/>
              <a:gd name="connsiteY0" fmla="*/ 0 h 2485745"/>
              <a:gd name="connsiteX1" fmla="*/ 475833 w 6797619"/>
              <a:gd name="connsiteY1" fmla="*/ 0 h 2485745"/>
              <a:gd name="connsiteX2" fmla="*/ 1291548 w 6797619"/>
              <a:gd name="connsiteY2" fmla="*/ 0 h 2485745"/>
              <a:gd name="connsiteX3" fmla="*/ 1903333 w 6797619"/>
              <a:gd name="connsiteY3" fmla="*/ 0 h 2485745"/>
              <a:gd name="connsiteX4" fmla="*/ 2515119 w 6797619"/>
              <a:gd name="connsiteY4" fmla="*/ 0 h 2485745"/>
              <a:gd name="connsiteX5" fmla="*/ 3262857 w 6797619"/>
              <a:gd name="connsiteY5" fmla="*/ 0 h 2485745"/>
              <a:gd name="connsiteX6" fmla="*/ 3806667 w 6797619"/>
              <a:gd name="connsiteY6" fmla="*/ 0 h 2485745"/>
              <a:gd name="connsiteX7" fmla="*/ 4486429 w 6797619"/>
              <a:gd name="connsiteY7" fmla="*/ 0 h 2485745"/>
              <a:gd name="connsiteX8" fmla="*/ 5166190 w 6797619"/>
              <a:gd name="connsiteY8" fmla="*/ 0 h 2485745"/>
              <a:gd name="connsiteX9" fmla="*/ 5913929 w 6797619"/>
              <a:gd name="connsiteY9" fmla="*/ 0 h 2485745"/>
              <a:gd name="connsiteX10" fmla="*/ 6797619 w 6797619"/>
              <a:gd name="connsiteY10" fmla="*/ 0 h 2485745"/>
              <a:gd name="connsiteX11" fmla="*/ 6797619 w 6797619"/>
              <a:gd name="connsiteY11" fmla="*/ 571721 h 2485745"/>
              <a:gd name="connsiteX12" fmla="*/ 6797619 w 6797619"/>
              <a:gd name="connsiteY12" fmla="*/ 1143443 h 2485745"/>
              <a:gd name="connsiteX13" fmla="*/ 6797619 w 6797619"/>
              <a:gd name="connsiteY13" fmla="*/ 1789736 h 2485745"/>
              <a:gd name="connsiteX14" fmla="*/ 6797619 w 6797619"/>
              <a:gd name="connsiteY14" fmla="*/ 2485745 h 2485745"/>
              <a:gd name="connsiteX15" fmla="*/ 5981905 w 6797619"/>
              <a:gd name="connsiteY15" fmla="*/ 2485745 h 2485745"/>
              <a:gd name="connsiteX16" fmla="*/ 5506071 w 6797619"/>
              <a:gd name="connsiteY16" fmla="*/ 2485745 h 2485745"/>
              <a:gd name="connsiteX17" fmla="*/ 5030238 w 6797619"/>
              <a:gd name="connsiteY17" fmla="*/ 2485745 h 2485745"/>
              <a:gd name="connsiteX18" fmla="*/ 4214524 w 6797619"/>
              <a:gd name="connsiteY18" fmla="*/ 2485745 h 2485745"/>
              <a:gd name="connsiteX19" fmla="*/ 3738690 w 6797619"/>
              <a:gd name="connsiteY19" fmla="*/ 2485745 h 2485745"/>
              <a:gd name="connsiteX20" fmla="*/ 2922976 w 6797619"/>
              <a:gd name="connsiteY20" fmla="*/ 2485745 h 2485745"/>
              <a:gd name="connsiteX21" fmla="*/ 2447143 w 6797619"/>
              <a:gd name="connsiteY21" fmla="*/ 2485745 h 2485745"/>
              <a:gd name="connsiteX22" fmla="*/ 1699405 w 6797619"/>
              <a:gd name="connsiteY22" fmla="*/ 2485745 h 2485745"/>
              <a:gd name="connsiteX23" fmla="*/ 883690 w 6797619"/>
              <a:gd name="connsiteY23" fmla="*/ 2485745 h 2485745"/>
              <a:gd name="connsiteX24" fmla="*/ 0 w 6797619"/>
              <a:gd name="connsiteY24" fmla="*/ 2485745 h 2485745"/>
              <a:gd name="connsiteX25" fmla="*/ 0 w 6797619"/>
              <a:gd name="connsiteY25" fmla="*/ 1938881 h 2485745"/>
              <a:gd name="connsiteX26" fmla="*/ 0 w 6797619"/>
              <a:gd name="connsiteY26" fmla="*/ 1367160 h 2485745"/>
              <a:gd name="connsiteX27" fmla="*/ 0 w 6797619"/>
              <a:gd name="connsiteY27" fmla="*/ 745724 h 2485745"/>
              <a:gd name="connsiteX28" fmla="*/ 0 w 6797619"/>
              <a:gd name="connsiteY28" fmla="*/ 0 h 2485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797619" h="2485745" fill="none" extrusionOk="0">
                <a:moveTo>
                  <a:pt x="0" y="0"/>
                </a:moveTo>
                <a:cubicBezTo>
                  <a:pt x="115133" y="-17390"/>
                  <a:pt x="291760" y="21935"/>
                  <a:pt x="475833" y="0"/>
                </a:cubicBezTo>
                <a:cubicBezTo>
                  <a:pt x="659906" y="-21935"/>
                  <a:pt x="998806" y="-6460"/>
                  <a:pt x="1291548" y="0"/>
                </a:cubicBezTo>
                <a:cubicBezTo>
                  <a:pt x="1584291" y="6460"/>
                  <a:pt x="1719951" y="-18919"/>
                  <a:pt x="1903333" y="0"/>
                </a:cubicBezTo>
                <a:cubicBezTo>
                  <a:pt x="2086716" y="18919"/>
                  <a:pt x="2303227" y="16753"/>
                  <a:pt x="2515119" y="0"/>
                </a:cubicBezTo>
                <a:cubicBezTo>
                  <a:pt x="2727011" y="-16753"/>
                  <a:pt x="3016680" y="30683"/>
                  <a:pt x="3262857" y="0"/>
                </a:cubicBezTo>
                <a:cubicBezTo>
                  <a:pt x="3509034" y="-30683"/>
                  <a:pt x="3594365" y="10517"/>
                  <a:pt x="3806667" y="0"/>
                </a:cubicBezTo>
                <a:cubicBezTo>
                  <a:pt x="4018969" y="-10517"/>
                  <a:pt x="4262204" y="25181"/>
                  <a:pt x="4486429" y="0"/>
                </a:cubicBezTo>
                <a:cubicBezTo>
                  <a:pt x="4710654" y="-25181"/>
                  <a:pt x="4954748" y="24822"/>
                  <a:pt x="5166190" y="0"/>
                </a:cubicBezTo>
                <a:cubicBezTo>
                  <a:pt x="5377632" y="-24822"/>
                  <a:pt x="5573544" y="-17522"/>
                  <a:pt x="5913929" y="0"/>
                </a:cubicBezTo>
                <a:cubicBezTo>
                  <a:pt x="6254314" y="17522"/>
                  <a:pt x="6600256" y="3268"/>
                  <a:pt x="6797619" y="0"/>
                </a:cubicBezTo>
                <a:cubicBezTo>
                  <a:pt x="6822888" y="222852"/>
                  <a:pt x="6800331" y="316102"/>
                  <a:pt x="6797619" y="571721"/>
                </a:cubicBezTo>
                <a:cubicBezTo>
                  <a:pt x="6794907" y="827340"/>
                  <a:pt x="6819257" y="930285"/>
                  <a:pt x="6797619" y="1143443"/>
                </a:cubicBezTo>
                <a:cubicBezTo>
                  <a:pt x="6775981" y="1356601"/>
                  <a:pt x="6826615" y="1480066"/>
                  <a:pt x="6797619" y="1789736"/>
                </a:cubicBezTo>
                <a:cubicBezTo>
                  <a:pt x="6768623" y="2099406"/>
                  <a:pt x="6779788" y="2254809"/>
                  <a:pt x="6797619" y="2485745"/>
                </a:cubicBezTo>
                <a:cubicBezTo>
                  <a:pt x="6443827" y="2513213"/>
                  <a:pt x="6189213" y="2486788"/>
                  <a:pt x="5981905" y="2485745"/>
                </a:cubicBezTo>
                <a:cubicBezTo>
                  <a:pt x="5774597" y="2484702"/>
                  <a:pt x="5712756" y="2484984"/>
                  <a:pt x="5506071" y="2485745"/>
                </a:cubicBezTo>
                <a:cubicBezTo>
                  <a:pt x="5299386" y="2486506"/>
                  <a:pt x="5215490" y="2469136"/>
                  <a:pt x="5030238" y="2485745"/>
                </a:cubicBezTo>
                <a:cubicBezTo>
                  <a:pt x="4844986" y="2502354"/>
                  <a:pt x="4486508" y="2474662"/>
                  <a:pt x="4214524" y="2485745"/>
                </a:cubicBezTo>
                <a:cubicBezTo>
                  <a:pt x="3942540" y="2496828"/>
                  <a:pt x="3864442" y="2509236"/>
                  <a:pt x="3738690" y="2485745"/>
                </a:cubicBezTo>
                <a:cubicBezTo>
                  <a:pt x="3612938" y="2462254"/>
                  <a:pt x="3242889" y="2507777"/>
                  <a:pt x="2922976" y="2485745"/>
                </a:cubicBezTo>
                <a:cubicBezTo>
                  <a:pt x="2603063" y="2463713"/>
                  <a:pt x="2573407" y="2480959"/>
                  <a:pt x="2447143" y="2485745"/>
                </a:cubicBezTo>
                <a:cubicBezTo>
                  <a:pt x="2320879" y="2490531"/>
                  <a:pt x="1911860" y="2491738"/>
                  <a:pt x="1699405" y="2485745"/>
                </a:cubicBezTo>
                <a:cubicBezTo>
                  <a:pt x="1486950" y="2479752"/>
                  <a:pt x="1232425" y="2476382"/>
                  <a:pt x="883690" y="2485745"/>
                </a:cubicBezTo>
                <a:cubicBezTo>
                  <a:pt x="534955" y="2495108"/>
                  <a:pt x="393773" y="2454907"/>
                  <a:pt x="0" y="2485745"/>
                </a:cubicBezTo>
                <a:cubicBezTo>
                  <a:pt x="-24738" y="2296417"/>
                  <a:pt x="-25823" y="2096886"/>
                  <a:pt x="0" y="1938881"/>
                </a:cubicBezTo>
                <a:cubicBezTo>
                  <a:pt x="25823" y="1780876"/>
                  <a:pt x="17662" y="1560479"/>
                  <a:pt x="0" y="1367160"/>
                </a:cubicBezTo>
                <a:cubicBezTo>
                  <a:pt x="-17662" y="1173841"/>
                  <a:pt x="14261" y="1048875"/>
                  <a:pt x="0" y="745724"/>
                </a:cubicBezTo>
                <a:cubicBezTo>
                  <a:pt x="-14261" y="442573"/>
                  <a:pt x="-5150" y="254813"/>
                  <a:pt x="0" y="0"/>
                </a:cubicBezTo>
                <a:close/>
              </a:path>
              <a:path w="6797619" h="2485745" stroke="0" extrusionOk="0">
                <a:moveTo>
                  <a:pt x="0" y="0"/>
                </a:moveTo>
                <a:cubicBezTo>
                  <a:pt x="177097" y="19990"/>
                  <a:pt x="282546" y="-22057"/>
                  <a:pt x="475833" y="0"/>
                </a:cubicBezTo>
                <a:cubicBezTo>
                  <a:pt x="669120" y="22057"/>
                  <a:pt x="911092" y="-31036"/>
                  <a:pt x="1223571" y="0"/>
                </a:cubicBezTo>
                <a:cubicBezTo>
                  <a:pt x="1536050" y="31036"/>
                  <a:pt x="1569066" y="2525"/>
                  <a:pt x="1835357" y="0"/>
                </a:cubicBezTo>
                <a:cubicBezTo>
                  <a:pt x="2101648" y="-2525"/>
                  <a:pt x="2239682" y="-35701"/>
                  <a:pt x="2583095" y="0"/>
                </a:cubicBezTo>
                <a:cubicBezTo>
                  <a:pt x="2926508" y="35701"/>
                  <a:pt x="3111313" y="607"/>
                  <a:pt x="3262857" y="0"/>
                </a:cubicBezTo>
                <a:cubicBezTo>
                  <a:pt x="3414401" y="-607"/>
                  <a:pt x="3612857" y="-15877"/>
                  <a:pt x="3806667" y="0"/>
                </a:cubicBezTo>
                <a:cubicBezTo>
                  <a:pt x="4000477" y="15877"/>
                  <a:pt x="4049612" y="-5161"/>
                  <a:pt x="4282500" y="0"/>
                </a:cubicBezTo>
                <a:cubicBezTo>
                  <a:pt x="4515388" y="5161"/>
                  <a:pt x="4584743" y="-14148"/>
                  <a:pt x="4758333" y="0"/>
                </a:cubicBezTo>
                <a:cubicBezTo>
                  <a:pt x="4931923" y="14148"/>
                  <a:pt x="5108133" y="11691"/>
                  <a:pt x="5438095" y="0"/>
                </a:cubicBezTo>
                <a:cubicBezTo>
                  <a:pt x="5768057" y="-11691"/>
                  <a:pt x="6230766" y="51950"/>
                  <a:pt x="6797619" y="0"/>
                </a:cubicBezTo>
                <a:cubicBezTo>
                  <a:pt x="6790969" y="200973"/>
                  <a:pt x="6818367" y="436224"/>
                  <a:pt x="6797619" y="621436"/>
                </a:cubicBezTo>
                <a:cubicBezTo>
                  <a:pt x="6776871" y="806648"/>
                  <a:pt x="6784912" y="1056325"/>
                  <a:pt x="6797619" y="1168300"/>
                </a:cubicBezTo>
                <a:cubicBezTo>
                  <a:pt x="6810326" y="1280275"/>
                  <a:pt x="6824103" y="1586125"/>
                  <a:pt x="6797619" y="1789736"/>
                </a:cubicBezTo>
                <a:cubicBezTo>
                  <a:pt x="6771135" y="1993347"/>
                  <a:pt x="6777470" y="2229765"/>
                  <a:pt x="6797619" y="2485745"/>
                </a:cubicBezTo>
                <a:cubicBezTo>
                  <a:pt x="6557584" y="2502421"/>
                  <a:pt x="6397568" y="2512589"/>
                  <a:pt x="6185833" y="2485745"/>
                </a:cubicBezTo>
                <a:cubicBezTo>
                  <a:pt x="5974098" y="2458901"/>
                  <a:pt x="5907485" y="2475232"/>
                  <a:pt x="5642024" y="2485745"/>
                </a:cubicBezTo>
                <a:cubicBezTo>
                  <a:pt x="5376563" y="2496258"/>
                  <a:pt x="5371531" y="2488127"/>
                  <a:pt x="5166190" y="2485745"/>
                </a:cubicBezTo>
                <a:cubicBezTo>
                  <a:pt x="4960849" y="2483363"/>
                  <a:pt x="4659354" y="2460714"/>
                  <a:pt x="4350476" y="2485745"/>
                </a:cubicBezTo>
                <a:cubicBezTo>
                  <a:pt x="4041598" y="2510776"/>
                  <a:pt x="3854874" y="2501576"/>
                  <a:pt x="3602738" y="2485745"/>
                </a:cubicBezTo>
                <a:cubicBezTo>
                  <a:pt x="3350602" y="2469914"/>
                  <a:pt x="3151083" y="2483293"/>
                  <a:pt x="2855000" y="2485745"/>
                </a:cubicBezTo>
                <a:cubicBezTo>
                  <a:pt x="2558917" y="2488197"/>
                  <a:pt x="2381180" y="2480909"/>
                  <a:pt x="2107262" y="2485745"/>
                </a:cubicBezTo>
                <a:cubicBezTo>
                  <a:pt x="1833344" y="2490581"/>
                  <a:pt x="1635076" y="2502193"/>
                  <a:pt x="1427500" y="2485745"/>
                </a:cubicBezTo>
                <a:cubicBezTo>
                  <a:pt x="1219924" y="2469297"/>
                  <a:pt x="963255" y="2488089"/>
                  <a:pt x="747738" y="2485745"/>
                </a:cubicBezTo>
                <a:cubicBezTo>
                  <a:pt x="532221" y="2483401"/>
                  <a:pt x="330150" y="2477839"/>
                  <a:pt x="0" y="2485745"/>
                </a:cubicBezTo>
                <a:cubicBezTo>
                  <a:pt x="8885" y="2303116"/>
                  <a:pt x="22179" y="2075176"/>
                  <a:pt x="0" y="1864309"/>
                </a:cubicBezTo>
                <a:cubicBezTo>
                  <a:pt x="-22179" y="1653442"/>
                  <a:pt x="-19005" y="1457033"/>
                  <a:pt x="0" y="1242873"/>
                </a:cubicBezTo>
                <a:cubicBezTo>
                  <a:pt x="19005" y="1028713"/>
                  <a:pt x="-26286" y="906116"/>
                  <a:pt x="0" y="621436"/>
                </a:cubicBezTo>
                <a:cubicBezTo>
                  <a:pt x="26286" y="336756"/>
                  <a:pt x="-9569" y="222253"/>
                  <a:pt x="0" y="0"/>
                </a:cubicBezTo>
                <a:close/>
              </a:path>
            </a:pathLst>
          </a:custGeom>
          <a:ln w="38100">
            <a:prstDash val="sysDash"/>
            <a:extLst>
              <a:ext uri="{C807C97D-BFC1-408E-A445-0C87EB9F89A2}">
                <ask:lineSketchStyleProps xmlns="" xmlns:ask="http://schemas.microsoft.com/office/drawing/2018/sketchyshapes" sd="755106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en-US" sz="4000" b="1" noProof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4000" b="1" noProof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ung sức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359593" y="2390598"/>
            <a:ext cx="713874" cy="59355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843E00-1432-439A-8FC8-23A67BD414C1}"/>
              </a:ext>
            </a:extLst>
          </p:cNvPr>
          <p:cNvSpPr txBox="1"/>
          <p:nvPr/>
        </p:nvSpPr>
        <p:spPr>
          <a:xfrm>
            <a:off x="1414325" y="4102350"/>
            <a:ext cx="4507830" cy="901593"/>
          </a:xfrm>
          <a:custGeom>
            <a:avLst/>
            <a:gdLst>
              <a:gd name="connsiteX0" fmla="*/ 0 w 6797619"/>
              <a:gd name="connsiteY0" fmla="*/ 0 h 2485745"/>
              <a:gd name="connsiteX1" fmla="*/ 475833 w 6797619"/>
              <a:gd name="connsiteY1" fmla="*/ 0 h 2485745"/>
              <a:gd name="connsiteX2" fmla="*/ 1291548 w 6797619"/>
              <a:gd name="connsiteY2" fmla="*/ 0 h 2485745"/>
              <a:gd name="connsiteX3" fmla="*/ 1903333 w 6797619"/>
              <a:gd name="connsiteY3" fmla="*/ 0 h 2485745"/>
              <a:gd name="connsiteX4" fmla="*/ 2515119 w 6797619"/>
              <a:gd name="connsiteY4" fmla="*/ 0 h 2485745"/>
              <a:gd name="connsiteX5" fmla="*/ 3262857 w 6797619"/>
              <a:gd name="connsiteY5" fmla="*/ 0 h 2485745"/>
              <a:gd name="connsiteX6" fmla="*/ 3806667 w 6797619"/>
              <a:gd name="connsiteY6" fmla="*/ 0 h 2485745"/>
              <a:gd name="connsiteX7" fmla="*/ 4486429 w 6797619"/>
              <a:gd name="connsiteY7" fmla="*/ 0 h 2485745"/>
              <a:gd name="connsiteX8" fmla="*/ 5166190 w 6797619"/>
              <a:gd name="connsiteY8" fmla="*/ 0 h 2485745"/>
              <a:gd name="connsiteX9" fmla="*/ 5913929 w 6797619"/>
              <a:gd name="connsiteY9" fmla="*/ 0 h 2485745"/>
              <a:gd name="connsiteX10" fmla="*/ 6797619 w 6797619"/>
              <a:gd name="connsiteY10" fmla="*/ 0 h 2485745"/>
              <a:gd name="connsiteX11" fmla="*/ 6797619 w 6797619"/>
              <a:gd name="connsiteY11" fmla="*/ 571721 h 2485745"/>
              <a:gd name="connsiteX12" fmla="*/ 6797619 w 6797619"/>
              <a:gd name="connsiteY12" fmla="*/ 1143443 h 2485745"/>
              <a:gd name="connsiteX13" fmla="*/ 6797619 w 6797619"/>
              <a:gd name="connsiteY13" fmla="*/ 1789736 h 2485745"/>
              <a:gd name="connsiteX14" fmla="*/ 6797619 w 6797619"/>
              <a:gd name="connsiteY14" fmla="*/ 2485745 h 2485745"/>
              <a:gd name="connsiteX15" fmla="*/ 5981905 w 6797619"/>
              <a:gd name="connsiteY15" fmla="*/ 2485745 h 2485745"/>
              <a:gd name="connsiteX16" fmla="*/ 5506071 w 6797619"/>
              <a:gd name="connsiteY16" fmla="*/ 2485745 h 2485745"/>
              <a:gd name="connsiteX17" fmla="*/ 5030238 w 6797619"/>
              <a:gd name="connsiteY17" fmla="*/ 2485745 h 2485745"/>
              <a:gd name="connsiteX18" fmla="*/ 4214524 w 6797619"/>
              <a:gd name="connsiteY18" fmla="*/ 2485745 h 2485745"/>
              <a:gd name="connsiteX19" fmla="*/ 3738690 w 6797619"/>
              <a:gd name="connsiteY19" fmla="*/ 2485745 h 2485745"/>
              <a:gd name="connsiteX20" fmla="*/ 2922976 w 6797619"/>
              <a:gd name="connsiteY20" fmla="*/ 2485745 h 2485745"/>
              <a:gd name="connsiteX21" fmla="*/ 2447143 w 6797619"/>
              <a:gd name="connsiteY21" fmla="*/ 2485745 h 2485745"/>
              <a:gd name="connsiteX22" fmla="*/ 1699405 w 6797619"/>
              <a:gd name="connsiteY22" fmla="*/ 2485745 h 2485745"/>
              <a:gd name="connsiteX23" fmla="*/ 883690 w 6797619"/>
              <a:gd name="connsiteY23" fmla="*/ 2485745 h 2485745"/>
              <a:gd name="connsiteX24" fmla="*/ 0 w 6797619"/>
              <a:gd name="connsiteY24" fmla="*/ 2485745 h 2485745"/>
              <a:gd name="connsiteX25" fmla="*/ 0 w 6797619"/>
              <a:gd name="connsiteY25" fmla="*/ 1938881 h 2485745"/>
              <a:gd name="connsiteX26" fmla="*/ 0 w 6797619"/>
              <a:gd name="connsiteY26" fmla="*/ 1367160 h 2485745"/>
              <a:gd name="connsiteX27" fmla="*/ 0 w 6797619"/>
              <a:gd name="connsiteY27" fmla="*/ 745724 h 2485745"/>
              <a:gd name="connsiteX28" fmla="*/ 0 w 6797619"/>
              <a:gd name="connsiteY28" fmla="*/ 0 h 2485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797619" h="2485745" fill="none" extrusionOk="0">
                <a:moveTo>
                  <a:pt x="0" y="0"/>
                </a:moveTo>
                <a:cubicBezTo>
                  <a:pt x="115133" y="-17390"/>
                  <a:pt x="291760" y="21935"/>
                  <a:pt x="475833" y="0"/>
                </a:cubicBezTo>
                <a:cubicBezTo>
                  <a:pt x="659906" y="-21935"/>
                  <a:pt x="998806" y="-6460"/>
                  <a:pt x="1291548" y="0"/>
                </a:cubicBezTo>
                <a:cubicBezTo>
                  <a:pt x="1584291" y="6460"/>
                  <a:pt x="1719951" y="-18919"/>
                  <a:pt x="1903333" y="0"/>
                </a:cubicBezTo>
                <a:cubicBezTo>
                  <a:pt x="2086716" y="18919"/>
                  <a:pt x="2303227" y="16753"/>
                  <a:pt x="2515119" y="0"/>
                </a:cubicBezTo>
                <a:cubicBezTo>
                  <a:pt x="2727011" y="-16753"/>
                  <a:pt x="3016680" y="30683"/>
                  <a:pt x="3262857" y="0"/>
                </a:cubicBezTo>
                <a:cubicBezTo>
                  <a:pt x="3509034" y="-30683"/>
                  <a:pt x="3594365" y="10517"/>
                  <a:pt x="3806667" y="0"/>
                </a:cubicBezTo>
                <a:cubicBezTo>
                  <a:pt x="4018969" y="-10517"/>
                  <a:pt x="4262204" y="25181"/>
                  <a:pt x="4486429" y="0"/>
                </a:cubicBezTo>
                <a:cubicBezTo>
                  <a:pt x="4710654" y="-25181"/>
                  <a:pt x="4954748" y="24822"/>
                  <a:pt x="5166190" y="0"/>
                </a:cubicBezTo>
                <a:cubicBezTo>
                  <a:pt x="5377632" y="-24822"/>
                  <a:pt x="5573544" y="-17522"/>
                  <a:pt x="5913929" y="0"/>
                </a:cubicBezTo>
                <a:cubicBezTo>
                  <a:pt x="6254314" y="17522"/>
                  <a:pt x="6600256" y="3268"/>
                  <a:pt x="6797619" y="0"/>
                </a:cubicBezTo>
                <a:cubicBezTo>
                  <a:pt x="6822888" y="222852"/>
                  <a:pt x="6800331" y="316102"/>
                  <a:pt x="6797619" y="571721"/>
                </a:cubicBezTo>
                <a:cubicBezTo>
                  <a:pt x="6794907" y="827340"/>
                  <a:pt x="6819257" y="930285"/>
                  <a:pt x="6797619" y="1143443"/>
                </a:cubicBezTo>
                <a:cubicBezTo>
                  <a:pt x="6775981" y="1356601"/>
                  <a:pt x="6826615" y="1480066"/>
                  <a:pt x="6797619" y="1789736"/>
                </a:cubicBezTo>
                <a:cubicBezTo>
                  <a:pt x="6768623" y="2099406"/>
                  <a:pt x="6779788" y="2254809"/>
                  <a:pt x="6797619" y="2485745"/>
                </a:cubicBezTo>
                <a:cubicBezTo>
                  <a:pt x="6443827" y="2513213"/>
                  <a:pt x="6189213" y="2486788"/>
                  <a:pt x="5981905" y="2485745"/>
                </a:cubicBezTo>
                <a:cubicBezTo>
                  <a:pt x="5774597" y="2484702"/>
                  <a:pt x="5712756" y="2484984"/>
                  <a:pt x="5506071" y="2485745"/>
                </a:cubicBezTo>
                <a:cubicBezTo>
                  <a:pt x="5299386" y="2486506"/>
                  <a:pt x="5215490" y="2469136"/>
                  <a:pt x="5030238" y="2485745"/>
                </a:cubicBezTo>
                <a:cubicBezTo>
                  <a:pt x="4844986" y="2502354"/>
                  <a:pt x="4486508" y="2474662"/>
                  <a:pt x="4214524" y="2485745"/>
                </a:cubicBezTo>
                <a:cubicBezTo>
                  <a:pt x="3942540" y="2496828"/>
                  <a:pt x="3864442" y="2509236"/>
                  <a:pt x="3738690" y="2485745"/>
                </a:cubicBezTo>
                <a:cubicBezTo>
                  <a:pt x="3612938" y="2462254"/>
                  <a:pt x="3242889" y="2507777"/>
                  <a:pt x="2922976" y="2485745"/>
                </a:cubicBezTo>
                <a:cubicBezTo>
                  <a:pt x="2603063" y="2463713"/>
                  <a:pt x="2573407" y="2480959"/>
                  <a:pt x="2447143" y="2485745"/>
                </a:cubicBezTo>
                <a:cubicBezTo>
                  <a:pt x="2320879" y="2490531"/>
                  <a:pt x="1911860" y="2491738"/>
                  <a:pt x="1699405" y="2485745"/>
                </a:cubicBezTo>
                <a:cubicBezTo>
                  <a:pt x="1486950" y="2479752"/>
                  <a:pt x="1232425" y="2476382"/>
                  <a:pt x="883690" y="2485745"/>
                </a:cubicBezTo>
                <a:cubicBezTo>
                  <a:pt x="534955" y="2495108"/>
                  <a:pt x="393773" y="2454907"/>
                  <a:pt x="0" y="2485745"/>
                </a:cubicBezTo>
                <a:cubicBezTo>
                  <a:pt x="-24738" y="2296417"/>
                  <a:pt x="-25823" y="2096886"/>
                  <a:pt x="0" y="1938881"/>
                </a:cubicBezTo>
                <a:cubicBezTo>
                  <a:pt x="25823" y="1780876"/>
                  <a:pt x="17662" y="1560479"/>
                  <a:pt x="0" y="1367160"/>
                </a:cubicBezTo>
                <a:cubicBezTo>
                  <a:pt x="-17662" y="1173841"/>
                  <a:pt x="14261" y="1048875"/>
                  <a:pt x="0" y="745724"/>
                </a:cubicBezTo>
                <a:cubicBezTo>
                  <a:pt x="-14261" y="442573"/>
                  <a:pt x="-5150" y="254813"/>
                  <a:pt x="0" y="0"/>
                </a:cubicBezTo>
                <a:close/>
              </a:path>
              <a:path w="6797619" h="2485745" stroke="0" extrusionOk="0">
                <a:moveTo>
                  <a:pt x="0" y="0"/>
                </a:moveTo>
                <a:cubicBezTo>
                  <a:pt x="177097" y="19990"/>
                  <a:pt x="282546" y="-22057"/>
                  <a:pt x="475833" y="0"/>
                </a:cubicBezTo>
                <a:cubicBezTo>
                  <a:pt x="669120" y="22057"/>
                  <a:pt x="911092" y="-31036"/>
                  <a:pt x="1223571" y="0"/>
                </a:cubicBezTo>
                <a:cubicBezTo>
                  <a:pt x="1536050" y="31036"/>
                  <a:pt x="1569066" y="2525"/>
                  <a:pt x="1835357" y="0"/>
                </a:cubicBezTo>
                <a:cubicBezTo>
                  <a:pt x="2101648" y="-2525"/>
                  <a:pt x="2239682" y="-35701"/>
                  <a:pt x="2583095" y="0"/>
                </a:cubicBezTo>
                <a:cubicBezTo>
                  <a:pt x="2926508" y="35701"/>
                  <a:pt x="3111313" y="607"/>
                  <a:pt x="3262857" y="0"/>
                </a:cubicBezTo>
                <a:cubicBezTo>
                  <a:pt x="3414401" y="-607"/>
                  <a:pt x="3612857" y="-15877"/>
                  <a:pt x="3806667" y="0"/>
                </a:cubicBezTo>
                <a:cubicBezTo>
                  <a:pt x="4000477" y="15877"/>
                  <a:pt x="4049612" y="-5161"/>
                  <a:pt x="4282500" y="0"/>
                </a:cubicBezTo>
                <a:cubicBezTo>
                  <a:pt x="4515388" y="5161"/>
                  <a:pt x="4584743" y="-14148"/>
                  <a:pt x="4758333" y="0"/>
                </a:cubicBezTo>
                <a:cubicBezTo>
                  <a:pt x="4931923" y="14148"/>
                  <a:pt x="5108133" y="11691"/>
                  <a:pt x="5438095" y="0"/>
                </a:cubicBezTo>
                <a:cubicBezTo>
                  <a:pt x="5768057" y="-11691"/>
                  <a:pt x="6230766" y="51950"/>
                  <a:pt x="6797619" y="0"/>
                </a:cubicBezTo>
                <a:cubicBezTo>
                  <a:pt x="6790969" y="200973"/>
                  <a:pt x="6818367" y="436224"/>
                  <a:pt x="6797619" y="621436"/>
                </a:cubicBezTo>
                <a:cubicBezTo>
                  <a:pt x="6776871" y="806648"/>
                  <a:pt x="6784912" y="1056325"/>
                  <a:pt x="6797619" y="1168300"/>
                </a:cubicBezTo>
                <a:cubicBezTo>
                  <a:pt x="6810326" y="1280275"/>
                  <a:pt x="6824103" y="1586125"/>
                  <a:pt x="6797619" y="1789736"/>
                </a:cubicBezTo>
                <a:cubicBezTo>
                  <a:pt x="6771135" y="1993347"/>
                  <a:pt x="6777470" y="2229765"/>
                  <a:pt x="6797619" y="2485745"/>
                </a:cubicBezTo>
                <a:cubicBezTo>
                  <a:pt x="6557584" y="2502421"/>
                  <a:pt x="6397568" y="2512589"/>
                  <a:pt x="6185833" y="2485745"/>
                </a:cubicBezTo>
                <a:cubicBezTo>
                  <a:pt x="5974098" y="2458901"/>
                  <a:pt x="5907485" y="2475232"/>
                  <a:pt x="5642024" y="2485745"/>
                </a:cubicBezTo>
                <a:cubicBezTo>
                  <a:pt x="5376563" y="2496258"/>
                  <a:pt x="5371531" y="2488127"/>
                  <a:pt x="5166190" y="2485745"/>
                </a:cubicBezTo>
                <a:cubicBezTo>
                  <a:pt x="4960849" y="2483363"/>
                  <a:pt x="4659354" y="2460714"/>
                  <a:pt x="4350476" y="2485745"/>
                </a:cubicBezTo>
                <a:cubicBezTo>
                  <a:pt x="4041598" y="2510776"/>
                  <a:pt x="3854874" y="2501576"/>
                  <a:pt x="3602738" y="2485745"/>
                </a:cubicBezTo>
                <a:cubicBezTo>
                  <a:pt x="3350602" y="2469914"/>
                  <a:pt x="3151083" y="2483293"/>
                  <a:pt x="2855000" y="2485745"/>
                </a:cubicBezTo>
                <a:cubicBezTo>
                  <a:pt x="2558917" y="2488197"/>
                  <a:pt x="2381180" y="2480909"/>
                  <a:pt x="2107262" y="2485745"/>
                </a:cubicBezTo>
                <a:cubicBezTo>
                  <a:pt x="1833344" y="2490581"/>
                  <a:pt x="1635076" y="2502193"/>
                  <a:pt x="1427500" y="2485745"/>
                </a:cubicBezTo>
                <a:cubicBezTo>
                  <a:pt x="1219924" y="2469297"/>
                  <a:pt x="963255" y="2488089"/>
                  <a:pt x="747738" y="2485745"/>
                </a:cubicBezTo>
                <a:cubicBezTo>
                  <a:pt x="532221" y="2483401"/>
                  <a:pt x="330150" y="2477839"/>
                  <a:pt x="0" y="2485745"/>
                </a:cubicBezTo>
                <a:cubicBezTo>
                  <a:pt x="8885" y="2303116"/>
                  <a:pt x="22179" y="2075176"/>
                  <a:pt x="0" y="1864309"/>
                </a:cubicBezTo>
                <a:cubicBezTo>
                  <a:pt x="-22179" y="1653442"/>
                  <a:pt x="-19005" y="1457033"/>
                  <a:pt x="0" y="1242873"/>
                </a:cubicBezTo>
                <a:cubicBezTo>
                  <a:pt x="19005" y="1028713"/>
                  <a:pt x="-26286" y="906116"/>
                  <a:pt x="0" y="621436"/>
                </a:cubicBezTo>
                <a:cubicBezTo>
                  <a:pt x="26286" y="336756"/>
                  <a:pt x="-9569" y="222253"/>
                  <a:pt x="0" y="0"/>
                </a:cubicBezTo>
                <a:close/>
              </a:path>
            </a:pathLst>
          </a:custGeom>
          <a:ln w="38100">
            <a:prstDash val="sysDash"/>
            <a:extLst>
              <a:ext uri="{C807C97D-BFC1-408E-A445-0C87EB9F89A2}">
                <ask:lineSketchStyleProps xmlns="" xmlns:ask="http://schemas.microsoft.com/office/drawing/2018/sketchyshapes" sd="755106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en-US" sz="4000" b="1" noProof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4000" b="1" noProof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 </a:t>
            </a:r>
            <a:r>
              <a:rPr lang="en-US" sz="4000" b="1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4000" b="1" noProof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óng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997248" y="4300926"/>
            <a:ext cx="713874" cy="59355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3829779" y="4310484"/>
            <a:ext cx="554689" cy="59355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7843E00-1432-439A-8FC8-23A67BD414C1}"/>
              </a:ext>
            </a:extLst>
          </p:cNvPr>
          <p:cNvSpPr txBox="1"/>
          <p:nvPr/>
        </p:nvSpPr>
        <p:spPr>
          <a:xfrm>
            <a:off x="6438751" y="4102902"/>
            <a:ext cx="3529262" cy="895758"/>
          </a:xfrm>
          <a:custGeom>
            <a:avLst/>
            <a:gdLst>
              <a:gd name="connsiteX0" fmla="*/ 0 w 6797619"/>
              <a:gd name="connsiteY0" fmla="*/ 0 h 2485745"/>
              <a:gd name="connsiteX1" fmla="*/ 475833 w 6797619"/>
              <a:gd name="connsiteY1" fmla="*/ 0 h 2485745"/>
              <a:gd name="connsiteX2" fmla="*/ 1291548 w 6797619"/>
              <a:gd name="connsiteY2" fmla="*/ 0 h 2485745"/>
              <a:gd name="connsiteX3" fmla="*/ 1903333 w 6797619"/>
              <a:gd name="connsiteY3" fmla="*/ 0 h 2485745"/>
              <a:gd name="connsiteX4" fmla="*/ 2515119 w 6797619"/>
              <a:gd name="connsiteY4" fmla="*/ 0 h 2485745"/>
              <a:gd name="connsiteX5" fmla="*/ 3262857 w 6797619"/>
              <a:gd name="connsiteY5" fmla="*/ 0 h 2485745"/>
              <a:gd name="connsiteX6" fmla="*/ 3806667 w 6797619"/>
              <a:gd name="connsiteY6" fmla="*/ 0 h 2485745"/>
              <a:gd name="connsiteX7" fmla="*/ 4486429 w 6797619"/>
              <a:gd name="connsiteY7" fmla="*/ 0 h 2485745"/>
              <a:gd name="connsiteX8" fmla="*/ 5166190 w 6797619"/>
              <a:gd name="connsiteY8" fmla="*/ 0 h 2485745"/>
              <a:gd name="connsiteX9" fmla="*/ 5913929 w 6797619"/>
              <a:gd name="connsiteY9" fmla="*/ 0 h 2485745"/>
              <a:gd name="connsiteX10" fmla="*/ 6797619 w 6797619"/>
              <a:gd name="connsiteY10" fmla="*/ 0 h 2485745"/>
              <a:gd name="connsiteX11" fmla="*/ 6797619 w 6797619"/>
              <a:gd name="connsiteY11" fmla="*/ 571721 h 2485745"/>
              <a:gd name="connsiteX12" fmla="*/ 6797619 w 6797619"/>
              <a:gd name="connsiteY12" fmla="*/ 1143443 h 2485745"/>
              <a:gd name="connsiteX13" fmla="*/ 6797619 w 6797619"/>
              <a:gd name="connsiteY13" fmla="*/ 1789736 h 2485745"/>
              <a:gd name="connsiteX14" fmla="*/ 6797619 w 6797619"/>
              <a:gd name="connsiteY14" fmla="*/ 2485745 h 2485745"/>
              <a:gd name="connsiteX15" fmla="*/ 5981905 w 6797619"/>
              <a:gd name="connsiteY15" fmla="*/ 2485745 h 2485745"/>
              <a:gd name="connsiteX16" fmla="*/ 5506071 w 6797619"/>
              <a:gd name="connsiteY16" fmla="*/ 2485745 h 2485745"/>
              <a:gd name="connsiteX17" fmla="*/ 5030238 w 6797619"/>
              <a:gd name="connsiteY17" fmla="*/ 2485745 h 2485745"/>
              <a:gd name="connsiteX18" fmla="*/ 4214524 w 6797619"/>
              <a:gd name="connsiteY18" fmla="*/ 2485745 h 2485745"/>
              <a:gd name="connsiteX19" fmla="*/ 3738690 w 6797619"/>
              <a:gd name="connsiteY19" fmla="*/ 2485745 h 2485745"/>
              <a:gd name="connsiteX20" fmla="*/ 2922976 w 6797619"/>
              <a:gd name="connsiteY20" fmla="*/ 2485745 h 2485745"/>
              <a:gd name="connsiteX21" fmla="*/ 2447143 w 6797619"/>
              <a:gd name="connsiteY21" fmla="*/ 2485745 h 2485745"/>
              <a:gd name="connsiteX22" fmla="*/ 1699405 w 6797619"/>
              <a:gd name="connsiteY22" fmla="*/ 2485745 h 2485745"/>
              <a:gd name="connsiteX23" fmla="*/ 883690 w 6797619"/>
              <a:gd name="connsiteY23" fmla="*/ 2485745 h 2485745"/>
              <a:gd name="connsiteX24" fmla="*/ 0 w 6797619"/>
              <a:gd name="connsiteY24" fmla="*/ 2485745 h 2485745"/>
              <a:gd name="connsiteX25" fmla="*/ 0 w 6797619"/>
              <a:gd name="connsiteY25" fmla="*/ 1938881 h 2485745"/>
              <a:gd name="connsiteX26" fmla="*/ 0 w 6797619"/>
              <a:gd name="connsiteY26" fmla="*/ 1367160 h 2485745"/>
              <a:gd name="connsiteX27" fmla="*/ 0 w 6797619"/>
              <a:gd name="connsiteY27" fmla="*/ 745724 h 2485745"/>
              <a:gd name="connsiteX28" fmla="*/ 0 w 6797619"/>
              <a:gd name="connsiteY28" fmla="*/ 0 h 2485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797619" h="2485745" fill="none" extrusionOk="0">
                <a:moveTo>
                  <a:pt x="0" y="0"/>
                </a:moveTo>
                <a:cubicBezTo>
                  <a:pt x="115133" y="-17390"/>
                  <a:pt x="291760" y="21935"/>
                  <a:pt x="475833" y="0"/>
                </a:cubicBezTo>
                <a:cubicBezTo>
                  <a:pt x="659906" y="-21935"/>
                  <a:pt x="998806" y="-6460"/>
                  <a:pt x="1291548" y="0"/>
                </a:cubicBezTo>
                <a:cubicBezTo>
                  <a:pt x="1584291" y="6460"/>
                  <a:pt x="1719951" y="-18919"/>
                  <a:pt x="1903333" y="0"/>
                </a:cubicBezTo>
                <a:cubicBezTo>
                  <a:pt x="2086716" y="18919"/>
                  <a:pt x="2303227" y="16753"/>
                  <a:pt x="2515119" y="0"/>
                </a:cubicBezTo>
                <a:cubicBezTo>
                  <a:pt x="2727011" y="-16753"/>
                  <a:pt x="3016680" y="30683"/>
                  <a:pt x="3262857" y="0"/>
                </a:cubicBezTo>
                <a:cubicBezTo>
                  <a:pt x="3509034" y="-30683"/>
                  <a:pt x="3594365" y="10517"/>
                  <a:pt x="3806667" y="0"/>
                </a:cubicBezTo>
                <a:cubicBezTo>
                  <a:pt x="4018969" y="-10517"/>
                  <a:pt x="4262204" y="25181"/>
                  <a:pt x="4486429" y="0"/>
                </a:cubicBezTo>
                <a:cubicBezTo>
                  <a:pt x="4710654" y="-25181"/>
                  <a:pt x="4954748" y="24822"/>
                  <a:pt x="5166190" y="0"/>
                </a:cubicBezTo>
                <a:cubicBezTo>
                  <a:pt x="5377632" y="-24822"/>
                  <a:pt x="5573544" y="-17522"/>
                  <a:pt x="5913929" y="0"/>
                </a:cubicBezTo>
                <a:cubicBezTo>
                  <a:pt x="6254314" y="17522"/>
                  <a:pt x="6600256" y="3268"/>
                  <a:pt x="6797619" y="0"/>
                </a:cubicBezTo>
                <a:cubicBezTo>
                  <a:pt x="6822888" y="222852"/>
                  <a:pt x="6800331" y="316102"/>
                  <a:pt x="6797619" y="571721"/>
                </a:cubicBezTo>
                <a:cubicBezTo>
                  <a:pt x="6794907" y="827340"/>
                  <a:pt x="6819257" y="930285"/>
                  <a:pt x="6797619" y="1143443"/>
                </a:cubicBezTo>
                <a:cubicBezTo>
                  <a:pt x="6775981" y="1356601"/>
                  <a:pt x="6826615" y="1480066"/>
                  <a:pt x="6797619" y="1789736"/>
                </a:cubicBezTo>
                <a:cubicBezTo>
                  <a:pt x="6768623" y="2099406"/>
                  <a:pt x="6779788" y="2254809"/>
                  <a:pt x="6797619" y="2485745"/>
                </a:cubicBezTo>
                <a:cubicBezTo>
                  <a:pt x="6443827" y="2513213"/>
                  <a:pt x="6189213" y="2486788"/>
                  <a:pt x="5981905" y="2485745"/>
                </a:cubicBezTo>
                <a:cubicBezTo>
                  <a:pt x="5774597" y="2484702"/>
                  <a:pt x="5712756" y="2484984"/>
                  <a:pt x="5506071" y="2485745"/>
                </a:cubicBezTo>
                <a:cubicBezTo>
                  <a:pt x="5299386" y="2486506"/>
                  <a:pt x="5215490" y="2469136"/>
                  <a:pt x="5030238" y="2485745"/>
                </a:cubicBezTo>
                <a:cubicBezTo>
                  <a:pt x="4844986" y="2502354"/>
                  <a:pt x="4486508" y="2474662"/>
                  <a:pt x="4214524" y="2485745"/>
                </a:cubicBezTo>
                <a:cubicBezTo>
                  <a:pt x="3942540" y="2496828"/>
                  <a:pt x="3864442" y="2509236"/>
                  <a:pt x="3738690" y="2485745"/>
                </a:cubicBezTo>
                <a:cubicBezTo>
                  <a:pt x="3612938" y="2462254"/>
                  <a:pt x="3242889" y="2507777"/>
                  <a:pt x="2922976" y="2485745"/>
                </a:cubicBezTo>
                <a:cubicBezTo>
                  <a:pt x="2603063" y="2463713"/>
                  <a:pt x="2573407" y="2480959"/>
                  <a:pt x="2447143" y="2485745"/>
                </a:cubicBezTo>
                <a:cubicBezTo>
                  <a:pt x="2320879" y="2490531"/>
                  <a:pt x="1911860" y="2491738"/>
                  <a:pt x="1699405" y="2485745"/>
                </a:cubicBezTo>
                <a:cubicBezTo>
                  <a:pt x="1486950" y="2479752"/>
                  <a:pt x="1232425" y="2476382"/>
                  <a:pt x="883690" y="2485745"/>
                </a:cubicBezTo>
                <a:cubicBezTo>
                  <a:pt x="534955" y="2495108"/>
                  <a:pt x="393773" y="2454907"/>
                  <a:pt x="0" y="2485745"/>
                </a:cubicBezTo>
                <a:cubicBezTo>
                  <a:pt x="-24738" y="2296417"/>
                  <a:pt x="-25823" y="2096886"/>
                  <a:pt x="0" y="1938881"/>
                </a:cubicBezTo>
                <a:cubicBezTo>
                  <a:pt x="25823" y="1780876"/>
                  <a:pt x="17662" y="1560479"/>
                  <a:pt x="0" y="1367160"/>
                </a:cubicBezTo>
                <a:cubicBezTo>
                  <a:pt x="-17662" y="1173841"/>
                  <a:pt x="14261" y="1048875"/>
                  <a:pt x="0" y="745724"/>
                </a:cubicBezTo>
                <a:cubicBezTo>
                  <a:pt x="-14261" y="442573"/>
                  <a:pt x="-5150" y="254813"/>
                  <a:pt x="0" y="0"/>
                </a:cubicBezTo>
                <a:close/>
              </a:path>
              <a:path w="6797619" h="2485745" stroke="0" extrusionOk="0">
                <a:moveTo>
                  <a:pt x="0" y="0"/>
                </a:moveTo>
                <a:cubicBezTo>
                  <a:pt x="177097" y="19990"/>
                  <a:pt x="282546" y="-22057"/>
                  <a:pt x="475833" y="0"/>
                </a:cubicBezTo>
                <a:cubicBezTo>
                  <a:pt x="669120" y="22057"/>
                  <a:pt x="911092" y="-31036"/>
                  <a:pt x="1223571" y="0"/>
                </a:cubicBezTo>
                <a:cubicBezTo>
                  <a:pt x="1536050" y="31036"/>
                  <a:pt x="1569066" y="2525"/>
                  <a:pt x="1835357" y="0"/>
                </a:cubicBezTo>
                <a:cubicBezTo>
                  <a:pt x="2101648" y="-2525"/>
                  <a:pt x="2239682" y="-35701"/>
                  <a:pt x="2583095" y="0"/>
                </a:cubicBezTo>
                <a:cubicBezTo>
                  <a:pt x="2926508" y="35701"/>
                  <a:pt x="3111313" y="607"/>
                  <a:pt x="3262857" y="0"/>
                </a:cubicBezTo>
                <a:cubicBezTo>
                  <a:pt x="3414401" y="-607"/>
                  <a:pt x="3612857" y="-15877"/>
                  <a:pt x="3806667" y="0"/>
                </a:cubicBezTo>
                <a:cubicBezTo>
                  <a:pt x="4000477" y="15877"/>
                  <a:pt x="4049612" y="-5161"/>
                  <a:pt x="4282500" y="0"/>
                </a:cubicBezTo>
                <a:cubicBezTo>
                  <a:pt x="4515388" y="5161"/>
                  <a:pt x="4584743" y="-14148"/>
                  <a:pt x="4758333" y="0"/>
                </a:cubicBezTo>
                <a:cubicBezTo>
                  <a:pt x="4931923" y="14148"/>
                  <a:pt x="5108133" y="11691"/>
                  <a:pt x="5438095" y="0"/>
                </a:cubicBezTo>
                <a:cubicBezTo>
                  <a:pt x="5768057" y="-11691"/>
                  <a:pt x="6230766" y="51950"/>
                  <a:pt x="6797619" y="0"/>
                </a:cubicBezTo>
                <a:cubicBezTo>
                  <a:pt x="6790969" y="200973"/>
                  <a:pt x="6818367" y="436224"/>
                  <a:pt x="6797619" y="621436"/>
                </a:cubicBezTo>
                <a:cubicBezTo>
                  <a:pt x="6776871" y="806648"/>
                  <a:pt x="6784912" y="1056325"/>
                  <a:pt x="6797619" y="1168300"/>
                </a:cubicBezTo>
                <a:cubicBezTo>
                  <a:pt x="6810326" y="1280275"/>
                  <a:pt x="6824103" y="1586125"/>
                  <a:pt x="6797619" y="1789736"/>
                </a:cubicBezTo>
                <a:cubicBezTo>
                  <a:pt x="6771135" y="1993347"/>
                  <a:pt x="6777470" y="2229765"/>
                  <a:pt x="6797619" y="2485745"/>
                </a:cubicBezTo>
                <a:cubicBezTo>
                  <a:pt x="6557584" y="2502421"/>
                  <a:pt x="6397568" y="2512589"/>
                  <a:pt x="6185833" y="2485745"/>
                </a:cubicBezTo>
                <a:cubicBezTo>
                  <a:pt x="5974098" y="2458901"/>
                  <a:pt x="5907485" y="2475232"/>
                  <a:pt x="5642024" y="2485745"/>
                </a:cubicBezTo>
                <a:cubicBezTo>
                  <a:pt x="5376563" y="2496258"/>
                  <a:pt x="5371531" y="2488127"/>
                  <a:pt x="5166190" y="2485745"/>
                </a:cubicBezTo>
                <a:cubicBezTo>
                  <a:pt x="4960849" y="2483363"/>
                  <a:pt x="4659354" y="2460714"/>
                  <a:pt x="4350476" y="2485745"/>
                </a:cubicBezTo>
                <a:cubicBezTo>
                  <a:pt x="4041598" y="2510776"/>
                  <a:pt x="3854874" y="2501576"/>
                  <a:pt x="3602738" y="2485745"/>
                </a:cubicBezTo>
                <a:cubicBezTo>
                  <a:pt x="3350602" y="2469914"/>
                  <a:pt x="3151083" y="2483293"/>
                  <a:pt x="2855000" y="2485745"/>
                </a:cubicBezTo>
                <a:cubicBezTo>
                  <a:pt x="2558917" y="2488197"/>
                  <a:pt x="2381180" y="2480909"/>
                  <a:pt x="2107262" y="2485745"/>
                </a:cubicBezTo>
                <a:cubicBezTo>
                  <a:pt x="1833344" y="2490581"/>
                  <a:pt x="1635076" y="2502193"/>
                  <a:pt x="1427500" y="2485745"/>
                </a:cubicBezTo>
                <a:cubicBezTo>
                  <a:pt x="1219924" y="2469297"/>
                  <a:pt x="963255" y="2488089"/>
                  <a:pt x="747738" y="2485745"/>
                </a:cubicBezTo>
                <a:cubicBezTo>
                  <a:pt x="532221" y="2483401"/>
                  <a:pt x="330150" y="2477839"/>
                  <a:pt x="0" y="2485745"/>
                </a:cubicBezTo>
                <a:cubicBezTo>
                  <a:pt x="8885" y="2303116"/>
                  <a:pt x="22179" y="2075176"/>
                  <a:pt x="0" y="1864309"/>
                </a:cubicBezTo>
                <a:cubicBezTo>
                  <a:pt x="-22179" y="1653442"/>
                  <a:pt x="-19005" y="1457033"/>
                  <a:pt x="0" y="1242873"/>
                </a:cubicBezTo>
                <a:cubicBezTo>
                  <a:pt x="19005" y="1028713"/>
                  <a:pt x="-26286" y="906116"/>
                  <a:pt x="0" y="621436"/>
                </a:cubicBezTo>
                <a:cubicBezTo>
                  <a:pt x="26286" y="336756"/>
                  <a:pt x="-9569" y="222253"/>
                  <a:pt x="0" y="0"/>
                </a:cubicBezTo>
                <a:close/>
              </a:path>
            </a:pathLst>
          </a:custGeom>
          <a:ln w="38100">
            <a:prstDash val="sysDash"/>
            <a:extLst>
              <a:ext uri="{C807C97D-BFC1-408E-A445-0C87EB9F89A2}">
                <ask:lineSketchStyleProps xmlns="" xmlns:ask="http://schemas.microsoft.com/office/drawing/2018/sketchyshapes" sd="755106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 typeface="Wingdings 2" panose="05020102010507070707" pitchFamily="18" charset="2"/>
              <a:buNone/>
            </a:pPr>
            <a:r>
              <a:rPr lang="en-US" sz="4000" b="1" noProof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</a:t>
            </a:r>
            <a:r>
              <a:rPr lang="en-US" sz="4000" b="1" noProof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 xanh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6758333" y="4300926"/>
            <a:ext cx="577516" cy="593559"/>
          </a:xfrm>
          <a:prstGeom prst="roundRect">
            <a:avLst/>
          </a:prstGeom>
          <a:solidFill>
            <a:srgbClr val="FF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331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1" grpId="0" animBg="1"/>
      <p:bldP spid="12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 descr="图片包含 图示&#10;&#10;描述已自动生成"/>
          <p:cNvPicPr>
            <a:picLocks noChangeAspect="1"/>
          </p:cNvPicPr>
          <p:nvPr/>
        </p:nvPicPr>
        <p:blipFill>
          <a:blip r:embed="rId4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椭圆 6"/>
          <p:cNvSpPr/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635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9" name="椭圆 7"/>
          <p:cNvSpPr/>
          <p:nvPr/>
        </p:nvSpPr>
        <p:spPr>
          <a:xfrm>
            <a:off x="3595860" y="1565949"/>
            <a:ext cx="2520000" cy="252000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innerShdw blurRad="114300" dist="1143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10" name="椭圆 8"/>
          <p:cNvSpPr/>
          <p:nvPr/>
        </p:nvSpPr>
        <p:spPr>
          <a:xfrm>
            <a:off x="3875860" y="1845949"/>
            <a:ext cx="1960000" cy="196000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27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12" name="任意多边形 9"/>
          <p:cNvSpPr/>
          <p:nvPr/>
        </p:nvSpPr>
        <p:spPr>
          <a:xfrm>
            <a:off x="4771045" y="2041949"/>
            <a:ext cx="5755196" cy="1554722"/>
          </a:xfrm>
          <a:custGeom>
            <a:avLst/>
            <a:gdLst>
              <a:gd name="connsiteX0" fmla="*/ 0 w 2527652"/>
              <a:gd name="connsiteY0" fmla="*/ 0 h 1008000"/>
              <a:gd name="connsiteX1" fmla="*/ 2023652 w 2527652"/>
              <a:gd name="connsiteY1" fmla="*/ 0 h 1008000"/>
              <a:gd name="connsiteX2" fmla="*/ 2527652 w 2527652"/>
              <a:gd name="connsiteY2" fmla="*/ 504000 h 1008000"/>
              <a:gd name="connsiteX3" fmla="*/ 2023652 w 2527652"/>
              <a:gd name="connsiteY3" fmla="*/ 1008000 h 1008000"/>
              <a:gd name="connsiteX4" fmla="*/ 0 w 2527652"/>
              <a:gd name="connsiteY4" fmla="*/ 1008000 h 100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7652" h="1008000">
                <a:moveTo>
                  <a:pt x="0" y="0"/>
                </a:moveTo>
                <a:lnTo>
                  <a:pt x="2023652" y="0"/>
                </a:lnTo>
                <a:cubicBezTo>
                  <a:pt x="2302004" y="0"/>
                  <a:pt x="2527652" y="225648"/>
                  <a:pt x="2527652" y="504000"/>
                </a:cubicBezTo>
                <a:cubicBezTo>
                  <a:pt x="2527652" y="782352"/>
                  <a:pt x="2302004" y="1008000"/>
                  <a:pt x="2023652" y="1008000"/>
                </a:cubicBezTo>
                <a:lnTo>
                  <a:pt x="0" y="1008000"/>
                </a:ln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1"/>
              <a:tileRect/>
            </a:gra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sp>
        <p:nvSpPr>
          <p:cNvPr id="13" name="椭圆 10"/>
          <p:cNvSpPr/>
          <p:nvPr/>
        </p:nvSpPr>
        <p:spPr>
          <a:xfrm>
            <a:off x="4071860" y="2041949"/>
            <a:ext cx="1568000" cy="15680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65000"/>
                </a:schemeClr>
              </a:gs>
            </a:gsLst>
            <a:lin ang="13500000" scaled="1"/>
            <a:tileRect/>
          </a:gradFill>
          <a:ln w="25400">
            <a:gradFill flip="none" rotWithShape="1">
              <a:gsLst>
                <a:gs pos="0">
                  <a:schemeClr val="bg1"/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27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itchFamily="2" charset="-122"/>
              <a:cs typeface="+mn-cs"/>
            </a:endParaRPr>
          </a:p>
        </p:txBody>
      </p:sp>
      <p:pic>
        <p:nvPicPr>
          <p:cNvPr id="17" name="图片 6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4547" y="2929460"/>
            <a:ext cx="4154288" cy="3925950"/>
          </a:xfrm>
          <a:prstGeom prst="rect">
            <a:avLst/>
          </a:prstGeom>
        </p:spPr>
      </p:pic>
      <p:pic>
        <p:nvPicPr>
          <p:cNvPr id="18" name="图片 5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4" y="-17388"/>
            <a:ext cx="12208104" cy="16437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2062" y="2229622"/>
            <a:ext cx="5224725" cy="16094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3" name="chimes.wav"/>
          </p:stSnd>
        </p:sndAc>
      </p:transition>
    </mc:Choice>
    <mc:Fallback xmlns="">
      <p:transition spd="slow">
        <p:split orient="vert"/>
        <p:sndAc>
          <p:stSnd>
            <p:snd r:embed="rId9" name="chimes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1837385" y="3669579"/>
            <a:ext cx="1844279" cy="579549"/>
          </a:xfrm>
          <a:prstGeom prst="roundRect">
            <a:avLst>
              <a:gd name="adj" fmla="val 0"/>
            </a:avLst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ounded Rectangle 4">
            <a:extLst>
              <a:ext uri="{FF2B5EF4-FFF2-40B4-BE49-F238E27FC236}">
                <a16:creationId xmlns:a16="http://schemas.microsoft.com/office/drawing/2014/main" id="{34203A9B-3EC9-4A57-8E11-09C547E77B0A}"/>
              </a:ext>
            </a:extLst>
          </p:cNvPr>
          <p:cNvSpPr/>
          <p:nvPr/>
        </p:nvSpPr>
        <p:spPr>
          <a:xfrm rot="5400000">
            <a:off x="5883006" y="1820069"/>
            <a:ext cx="1172958" cy="579549"/>
          </a:xfrm>
          <a:prstGeom prst="roundRect">
            <a:avLst>
              <a:gd name="adj" fmla="val 0"/>
            </a:avLst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22">
            <a:extLst>
              <a:ext uri="{FF2B5EF4-FFF2-40B4-BE49-F238E27FC236}">
                <a16:creationId xmlns:a16="http://schemas.microsoft.com/office/drawing/2014/main" id="{1BA94649-6A32-4A94-A123-D860D09CA06F}"/>
              </a:ext>
            </a:extLst>
          </p:cNvPr>
          <p:cNvSpPr/>
          <p:nvPr/>
        </p:nvSpPr>
        <p:spPr>
          <a:xfrm>
            <a:off x="1841511" y="6028983"/>
            <a:ext cx="2637891" cy="557434"/>
          </a:xfrm>
          <a:prstGeom prst="roundRect">
            <a:avLst>
              <a:gd name="adj" fmla="val 0"/>
            </a:avLst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646797" y="3664615"/>
            <a:ext cx="5666385" cy="579549"/>
          </a:xfrm>
          <a:prstGeom prst="roundRect">
            <a:avLst>
              <a:gd name="adj" fmla="val 0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atin typeface="Calibri" pitchFamily="34" charset="0"/>
                <a:cs typeface="Calibri" pitchFamily="34" charset="0"/>
              </a:rPr>
              <a:t>Ngủ</a:t>
            </a:r>
            <a:endParaRPr lang="en-US" sz="3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785848" y="4822030"/>
            <a:ext cx="5526391" cy="579549"/>
          </a:xfrm>
          <a:prstGeom prst="roundRect">
            <a:avLst>
              <a:gd name="adj" fmla="val 689"/>
            </a:avLst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Calibri" pitchFamily="34" charset="0"/>
                <a:cs typeface="Calibri" pitchFamily="34" charset="0"/>
              </a:rPr>
              <a:t>                            Cánh dìu</a:t>
            </a:r>
            <a:endParaRPr lang="en-US" sz="3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837386" y="968059"/>
            <a:ext cx="2060620" cy="579549"/>
          </a:xfrm>
          <a:prstGeom prst="roundRect">
            <a:avLst>
              <a:gd name="adj" fmla="val 0"/>
            </a:avLst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Calibri" pitchFamily="34" charset="0"/>
                <a:cs typeface="Calibri" pitchFamily="34" charset="0"/>
              </a:rPr>
              <a:t>Giữ gìn</a:t>
            </a:r>
            <a:endParaRPr lang="en-US" sz="3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 rot="5400000">
            <a:off x="2887049" y="2192872"/>
            <a:ext cx="2060620" cy="579549"/>
          </a:xfrm>
          <a:prstGeom prst="roundRect">
            <a:avLst>
              <a:gd name="adj" fmla="val 0"/>
            </a:avLst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 rot="5400000">
            <a:off x="2729364" y="4844694"/>
            <a:ext cx="2133501" cy="846657"/>
          </a:xfrm>
          <a:prstGeom prst="roundRect">
            <a:avLst>
              <a:gd name="adj" fmla="val 0"/>
            </a:avLst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 rot="5400000">
            <a:off x="7702442" y="2340928"/>
            <a:ext cx="2434111" cy="778786"/>
          </a:xfrm>
          <a:prstGeom prst="roundRect">
            <a:avLst>
              <a:gd name="adj" fmla="val 0"/>
            </a:avLst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4128786" y="2933430"/>
            <a:ext cx="4393162" cy="579549"/>
          </a:xfrm>
          <a:prstGeom prst="roundRect">
            <a:avLst>
              <a:gd name="adj" fmla="val 0"/>
            </a:avLst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Calibri" pitchFamily="34" charset="0"/>
                <a:cs typeface="Calibri" pitchFamily="34" charset="0"/>
              </a:rPr>
              <a:t>Nghủ</a:t>
            </a:r>
            <a:endParaRPr lang="en-US" sz="3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898005" y="968059"/>
            <a:ext cx="5410885" cy="579549"/>
          </a:xfrm>
          <a:prstGeom prst="roundRect">
            <a:avLst>
              <a:gd name="adj" fmla="val 0"/>
            </a:avLst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Chong chóng</a:t>
            </a:r>
            <a:endParaRPr lang="en-US" sz="36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144851" y="6007992"/>
            <a:ext cx="5826597" cy="579549"/>
          </a:xfrm>
          <a:prstGeom prst="roundRect">
            <a:avLst>
              <a:gd name="adj" fmla="val 0"/>
            </a:avLst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Calibri" pitchFamily="34" charset="0"/>
                <a:cs typeface="Calibri" pitchFamily="34" charset="0"/>
              </a:rPr>
              <a:t>Điều khiển</a:t>
            </a:r>
            <a:endParaRPr lang="en-US" sz="3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6839" y="193183"/>
            <a:ext cx="5422006" cy="64633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libri" pitchFamily="34" charset="0"/>
                <a:cs typeface="Calibri" pitchFamily="34" charset="0"/>
              </a:rPr>
              <a:t>TÌM ĐƯỜNG VỀ NHÀ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819733" y="968715"/>
            <a:ext cx="2384739" cy="579549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Calibri" pitchFamily="34" charset="0"/>
                <a:cs typeface="Calibri" pitchFamily="34" charset="0"/>
              </a:rPr>
              <a:t>Giữ gìn</a:t>
            </a:r>
            <a:endParaRPr lang="en-US" sz="3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138447" y="968922"/>
            <a:ext cx="5164039" cy="579549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Chong chóng</a:t>
            </a:r>
            <a:endParaRPr lang="en-US" sz="36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 rot="5400000">
            <a:off x="7564891" y="2474384"/>
            <a:ext cx="2694471" cy="804474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3372786" y="3655925"/>
            <a:ext cx="5939000" cy="579549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Calibri" pitchFamily="34" charset="0"/>
                <a:cs typeface="Calibri" pitchFamily="34" charset="0"/>
              </a:rPr>
              <a:t>Ngủ</a:t>
            </a:r>
            <a:endParaRPr lang="en-US" sz="36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 rot="5400000">
            <a:off x="2613620" y="4970035"/>
            <a:ext cx="2370158" cy="877796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4128786" y="6008322"/>
            <a:ext cx="5842661" cy="579549"/>
          </a:xfrm>
          <a:prstGeom prst="roundRect">
            <a:avLst>
              <a:gd name="adj" fmla="val 0"/>
            </a:avLst>
          </a:prstGeom>
          <a:solidFill>
            <a:srgbClr val="FF000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Calibri" pitchFamily="34" charset="0"/>
                <a:cs typeface="Calibri" pitchFamily="34" charset="0"/>
              </a:rPr>
              <a:t>Điều khiển</a:t>
            </a:r>
            <a:endParaRPr lang="en-US" sz="36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75" t="25000" r="20700" b="24115"/>
          <a:stretch/>
        </p:blipFill>
        <p:spPr>
          <a:xfrm>
            <a:off x="9971449" y="614491"/>
            <a:ext cx="1637762" cy="128238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8" t="14591" r="50793" b="16304"/>
          <a:stretch/>
        </p:blipFill>
        <p:spPr>
          <a:xfrm>
            <a:off x="492617" y="456576"/>
            <a:ext cx="1089338" cy="159821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2" t="4617" r="74082" b="50479"/>
          <a:stretch/>
        </p:blipFill>
        <p:spPr>
          <a:xfrm flipH="1">
            <a:off x="10254804" y="4737373"/>
            <a:ext cx="1774064" cy="21335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2" t="12718" r="20818" b="14772"/>
          <a:stretch/>
        </p:blipFill>
        <p:spPr>
          <a:xfrm>
            <a:off x="456127" y="3358363"/>
            <a:ext cx="1032455" cy="116210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99" b="25785"/>
          <a:stretch/>
        </p:blipFill>
        <p:spPr>
          <a:xfrm>
            <a:off x="9719673" y="3032963"/>
            <a:ext cx="1873005" cy="1263303"/>
          </a:xfrm>
          <a:prstGeom prst="rect">
            <a:avLst/>
          </a:prstGeom>
        </p:spPr>
      </p:pic>
      <p:sp>
        <p:nvSpPr>
          <p:cNvPr id="28" name="Rounded Rectangle 4">
            <a:extLst>
              <a:ext uri="{FF2B5EF4-FFF2-40B4-BE49-F238E27FC236}">
                <a16:creationId xmlns:a16="http://schemas.microsoft.com/office/drawing/2014/main" id="{05568658-A649-4B29-B395-49752FB238E7}"/>
              </a:ext>
            </a:extLst>
          </p:cNvPr>
          <p:cNvSpPr/>
          <p:nvPr/>
        </p:nvSpPr>
        <p:spPr>
          <a:xfrm>
            <a:off x="1919963" y="2116773"/>
            <a:ext cx="6413809" cy="57954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Trong chóng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ounded Rectangle 4">
            <a:extLst>
              <a:ext uri="{FF2B5EF4-FFF2-40B4-BE49-F238E27FC236}">
                <a16:creationId xmlns:a16="http://schemas.microsoft.com/office/drawing/2014/main" id="{8EF34B6A-B581-406A-AC2A-9F914A2E9017}"/>
              </a:ext>
            </a:extLst>
          </p:cNvPr>
          <p:cNvSpPr/>
          <p:nvPr/>
        </p:nvSpPr>
        <p:spPr>
          <a:xfrm rot="16200000">
            <a:off x="1310020" y="2088459"/>
            <a:ext cx="1915738" cy="834035"/>
          </a:xfrm>
          <a:prstGeom prst="roundRect">
            <a:avLst>
              <a:gd name="adj" fmla="val 0"/>
            </a:avLst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4">
            <a:extLst>
              <a:ext uri="{FF2B5EF4-FFF2-40B4-BE49-F238E27FC236}">
                <a16:creationId xmlns:a16="http://schemas.microsoft.com/office/drawing/2014/main" id="{12F2A14F-A818-4373-833A-C2BC7EA5CAA5}"/>
              </a:ext>
            </a:extLst>
          </p:cNvPr>
          <p:cNvSpPr/>
          <p:nvPr/>
        </p:nvSpPr>
        <p:spPr>
          <a:xfrm rot="5400000">
            <a:off x="8238770" y="4677621"/>
            <a:ext cx="1426109" cy="804473"/>
          </a:xfrm>
          <a:prstGeom prst="roundRect">
            <a:avLst>
              <a:gd name="adj" fmla="val 0"/>
            </a:avLst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4">
            <a:extLst>
              <a:ext uri="{FF2B5EF4-FFF2-40B4-BE49-F238E27FC236}">
                <a16:creationId xmlns:a16="http://schemas.microsoft.com/office/drawing/2014/main" id="{6B47005A-BB97-494B-AA8E-FB4FE7AA482F}"/>
              </a:ext>
            </a:extLst>
          </p:cNvPr>
          <p:cNvSpPr/>
          <p:nvPr/>
        </p:nvSpPr>
        <p:spPr>
          <a:xfrm rot="5400000">
            <a:off x="7141064" y="2704963"/>
            <a:ext cx="868528" cy="579549"/>
          </a:xfrm>
          <a:prstGeom prst="roundRect">
            <a:avLst>
              <a:gd name="adj" fmla="val 0"/>
            </a:avLst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4">
            <a:extLst>
              <a:ext uri="{FF2B5EF4-FFF2-40B4-BE49-F238E27FC236}">
                <a16:creationId xmlns:a16="http://schemas.microsoft.com/office/drawing/2014/main" id="{03F3212E-D6A7-457F-8EDD-9FB405036F84}"/>
              </a:ext>
            </a:extLst>
          </p:cNvPr>
          <p:cNvSpPr/>
          <p:nvPr/>
        </p:nvSpPr>
        <p:spPr>
          <a:xfrm rot="16200000">
            <a:off x="1417896" y="4621621"/>
            <a:ext cx="1687357" cy="846658"/>
          </a:xfrm>
          <a:prstGeom prst="roundRect">
            <a:avLst>
              <a:gd name="adj" fmla="val 0"/>
            </a:avLst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A43B4BF-49A6-4C15-A5E1-2E5586472BF7}"/>
              </a:ext>
            </a:extLst>
          </p:cNvPr>
          <p:cNvSpPr txBox="1"/>
          <p:nvPr/>
        </p:nvSpPr>
        <p:spPr>
          <a:xfrm>
            <a:off x="8527421" y="1987256"/>
            <a:ext cx="8899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Lũy</a:t>
            </a:r>
          </a:p>
          <a:p>
            <a:r>
              <a:rPr lang="vi-VN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Rounded Rectangle 4">
            <a:extLst>
              <a:ext uri="{FF2B5EF4-FFF2-40B4-BE49-F238E27FC236}">
                <a16:creationId xmlns:a16="http://schemas.microsoft.com/office/drawing/2014/main" id="{654C22A4-CBCD-45B6-9D33-9DDA53610E19}"/>
              </a:ext>
            </a:extLst>
          </p:cNvPr>
          <p:cNvSpPr/>
          <p:nvPr/>
        </p:nvSpPr>
        <p:spPr>
          <a:xfrm rot="5400000">
            <a:off x="4532509" y="4768103"/>
            <a:ext cx="1661508" cy="579548"/>
          </a:xfrm>
          <a:prstGeom prst="roundRect">
            <a:avLst>
              <a:gd name="adj" fmla="val 0"/>
            </a:avLst>
          </a:prstGeom>
          <a:solidFill>
            <a:srgbClr val="00B050"/>
          </a:solidFill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57C9C1A-150D-424B-AADC-EE3609F01F6B}"/>
              </a:ext>
            </a:extLst>
          </p:cNvPr>
          <p:cNvSpPr txBox="1"/>
          <p:nvPr/>
        </p:nvSpPr>
        <p:spPr>
          <a:xfrm>
            <a:off x="3285279" y="4577316"/>
            <a:ext cx="11941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nghỉ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078C26E-52EF-451B-885D-5E245579C1A1}"/>
              </a:ext>
            </a:extLst>
          </p:cNvPr>
          <p:cNvSpPr txBox="1"/>
          <p:nvPr/>
        </p:nvSpPr>
        <p:spPr>
          <a:xfrm>
            <a:off x="1673573" y="4526913"/>
            <a:ext cx="11941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  ngỉ</a:t>
            </a:r>
            <a:endParaRPr lang="en-US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06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" name="chimes.wav"/>
          </p:stSnd>
        </p:sndAc>
      </p:transition>
    </mc:Choice>
    <mc:Fallback xmlns="">
      <p:transition spd="slow">
        <p:split orient="vert"/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0" presetClass="pat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0185 C 0.03007 -0.0044 0.05898 -0.01666 0.08893 -0.02222 C 0.16119 -0.02014 0.23138 -0.01643 0.30455 -0.01551 C 0.32343 -0.01273 0.34179 -0.00602 0.36041 -0.00347 C 0.37317 0.00023 0.38398 0.00209 0.39661 0.00324 C 0.42057 0.00949 0.43815 0.00926 0.4651 0.01019 C 0.4802 0.01852 0.4927 0.03519 0.50703 0.04607 C 0.51093 0.04514 0.51588 0.04653 0.51914 0.04283 C 0.51966 0.04236 0.51914 0.04051 0.51914 0.03935 C 0.53151 0.03426 0.54349 0.03496 0.55664 0.03403 C 0.56653 0.03218 0.57643 0.03056 0.58632 0.02894 C 0.59622 0.02546 0.60573 0.02361 0.61588 0.02222 C 0.62721 0.01713 0.63945 0.01412 0.65091 0.01181 C 0.65586 0.01111 0.67031 0.01019 0.66549 0.01019 C 0.65481 0.01019 0.64414 0.01134 0.63333 0.01181 C 0.63424 0.01829 0.63437 0.02477 0.6358 0.03079 C 0.63645 0.03403 0.63789 0.04121 0.63789 0.04144 C 0.6401 0.06574 0.64023 0.08982 0.64023 0.11459 C 0.64062 0.10625 0.64127 0.09746 0.64127 0.08912 C 0.64127 0.08218 0.64075 0.10278 0.64023 0.10972 C 0.63932 0.11759 0.63776 0.12593 0.63698 0.1338 C 0.63528 0.14746 0.63229 0.17477 0.63229 0.175 C 0.63099 0.22338 0.62747 0.27292 0.62252 0.32084 C 0.62213 0.33959 0.62369 0.3588 0.62148 0.37732 C 0.6207 0.38357 0.61341 0.37986 0.60937 0.38079 C 0.597 0.3838 0.5845 0.38519 0.572 0.3875 C 0.55117 0.39676 0.53046 0.4044 0.50937 0.41019 C 0.49323 0.40949 0.47708 0.40949 0.4608 0.40834 C 0.45494 0.40787 0.44687 0.40209 0.44088 0.39954 C 0.4289 0.39445 0.41666 0.39028 0.40455 0.38403 C 0.3983 0.38079 0.39323 0.37431 0.38593 0.37199 C 0.36914 0.36158 0.34401 0.36806 0.32851 0.36875 C 0.32226 0.37014 0.31627 0.37361 0.31002 0.37546 C 0.30716 0.37639 0.30494 0.37662 0.30247 0.37732 C 0.30117 0.37778 0.29869 0.37917 0.29869 0.3794 C 0.28828 0.38241 0.27708 0.3919 0.26601 0.39283 C 0.25091 0.39398 0.23593 0.39398 0.22083 0.39445 C 0.21836 0.3956 0.21497 0.39468 0.21315 0.39769 C 0.20781 0.40787 0.20924 0.43171 0.20664 0.44445 C 0.20716 0.46088 0.20885 0.47616 0.20885 0.49236 C 0.20677 0.44445 0.20781 0.46412 0.20885 0.52477 C 0.20911 0.54977 0.20924 0.57523 0.20989 0.60023 C 0.21002 0.60834 0.20742 0.65255 0.21653 0.65695 C 0.2306 0.67894 0.2582 0.67454 0.27591 0.6757 C 0.2875 0.67871 0.29921 0.68056 0.31093 0.68287 C 0.31549 0.68611 0.31992 0.68959 0.32435 0.69283 C 0.32526 0.69375 0.32734 0.69468 0.32734 0.69491 C 0.3233 0.6919 0.31823 0.69051 0.31445 0.68611 C 0.31419 0.68588 0.31718 0.68218 0.32096 0.68125 C 0.32513 0.67986 0.33541 0.67824 0.33971 0.67755 C 0.37382 0.67824 0.40794 0.67732 0.44205 0.67917 C 0.44948 0.67963 0.4569 0.68334 0.46419 0.68426 C 0.47474 0.68611 0.49596 0.68773 0.49596 0.68796 C 0.53685 0.7007 0.57317 0.69375 0.61718 0.69283 C 0.62395 0.69097 0.63099 0.6882 0.63789 0.68611 C 0.64713 0.68681 0.65625 0.68658 0.66549 0.68773 C 0.66914 0.6882 0.67643 0.69121 0.67643 0.69144 C 0.71966 0.68935 0.70364 0.68959 0.72513 0.68959 " pathEditMode="relative" rAng="0" ptsTypes="AAAAAAAAAAAAAAAAAAAAAAAAAAAAAAAAAAAAAAAAAAAAAAAAAAAAAAAAAA">
                                      <p:cBhvr>
                                        <p:cTn id="36" dur="8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50" y="33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20" grpId="0" animBg="1"/>
      <p:bldP spid="2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57" y="4571802"/>
            <a:ext cx="12193057" cy="22861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18052"/>
            <a:ext cx="2176461" cy="3377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36" y="-235511"/>
            <a:ext cx="2237426" cy="19265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462" y="2908127"/>
            <a:ext cx="2237426" cy="192650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6355" y="146058"/>
            <a:ext cx="2682472" cy="147536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1057" y="1646243"/>
            <a:ext cx="12192000" cy="126188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KÍNH CHÚC QUÝ THẦY CÔ THẬT NHIỀU SỨC KHỎE</a:t>
            </a:r>
          </a:p>
          <a:p>
            <a:pPr algn="ctr"/>
            <a:r>
              <a:rPr lang="en-US" sz="3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CHÚC CÁC EM HỌC SINH HỌC TỐT</a:t>
            </a:r>
          </a:p>
        </p:txBody>
      </p:sp>
      <p:pic>
        <p:nvPicPr>
          <p:cNvPr id="13" name="图片 6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7230447" y="3049382"/>
            <a:ext cx="4154288" cy="3925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ARAOKE_ CÔ GIÁO EM - NHẠC VÀ LỜI_ TRẦN KIẾT TƯỜNG - THỰC HIỆN KARAOKE_ NGUYỄN THIỆN TRÚC (1)">
            <a:hlinkClick r:id="" action="ppaction://media"/>
            <a:extLst>
              <a:ext uri="{FF2B5EF4-FFF2-40B4-BE49-F238E27FC236}">
                <a16:creationId xmlns:a16="http://schemas.microsoft.com/office/drawing/2014/main" id="{77DD1B59-A4A0-47C3-971F-E2464AE1C1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1297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cake with a couple of kids on it&#10;&#10;Description automatically generated with low confidence">
            <a:extLst>
              <a:ext uri="{FF2B5EF4-FFF2-40B4-BE49-F238E27FC236}">
                <a16:creationId xmlns:a16="http://schemas.microsoft.com/office/drawing/2014/main" id="{7134F24C-C6DC-4761-A8E1-751FD7492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120" y="3291292"/>
            <a:ext cx="5051798" cy="4525754"/>
          </a:xfrm>
          <a:prstGeom prst="rect">
            <a:avLst/>
          </a:prstGeom>
        </p:spPr>
      </p:pic>
      <p:pic>
        <p:nvPicPr>
          <p:cNvPr id="28" name="图片 8">
            <a:extLst>
              <a:ext uri="{FF2B5EF4-FFF2-40B4-BE49-F238E27FC236}">
                <a16:creationId xmlns:a16="http://schemas.microsoft.com/office/drawing/2014/main" id="{99C53595-9524-4301-B648-4009D8428A4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5" t="21218" r="-81" b="276"/>
          <a:stretch/>
        </p:blipFill>
        <p:spPr>
          <a:xfrm>
            <a:off x="10809223" y="3064981"/>
            <a:ext cx="1796302" cy="4025448"/>
          </a:xfrm>
          <a:prstGeom prst="rect">
            <a:avLst/>
          </a:prstGeom>
        </p:spPr>
      </p:pic>
      <p:pic>
        <p:nvPicPr>
          <p:cNvPr id="29" name="图片 12">
            <a:extLst>
              <a:ext uri="{FF2B5EF4-FFF2-40B4-BE49-F238E27FC236}">
                <a16:creationId xmlns:a16="http://schemas.microsoft.com/office/drawing/2014/main" id="{230B32EF-50FC-41B0-815E-0BBBCC5EBF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05"/>
          <a:stretch/>
        </p:blipFill>
        <p:spPr>
          <a:xfrm>
            <a:off x="0" y="5909187"/>
            <a:ext cx="12192000" cy="1051733"/>
          </a:xfrm>
          <a:prstGeom prst="rect">
            <a:avLst/>
          </a:prstGeom>
        </p:spPr>
      </p:pic>
      <p:pic>
        <p:nvPicPr>
          <p:cNvPr id="30" name="图片 12">
            <a:extLst>
              <a:ext uri="{FF2B5EF4-FFF2-40B4-BE49-F238E27FC236}">
                <a16:creationId xmlns:a16="http://schemas.microsoft.com/office/drawing/2014/main" id="{6B3BFD78-DC13-4CCD-BBAF-CD84830E9228}"/>
              </a:ext>
            </a:extLst>
          </p:cNvPr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0" y="-488058"/>
            <a:ext cx="2428772" cy="2428772"/>
          </a:xfrm>
          <a:prstGeom prst="rect">
            <a:avLst/>
          </a:prstGeom>
        </p:spPr>
      </p:pic>
      <p:pic>
        <p:nvPicPr>
          <p:cNvPr id="31" name="图片 14">
            <a:extLst>
              <a:ext uri="{FF2B5EF4-FFF2-40B4-BE49-F238E27FC236}">
                <a16:creationId xmlns:a16="http://schemas.microsoft.com/office/drawing/2014/main" id="{6E3C0C8D-94DB-41D9-9AA4-0D7A7D91BB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36" y="1916656"/>
            <a:ext cx="1180152" cy="776808"/>
          </a:xfrm>
          <a:prstGeom prst="rect">
            <a:avLst/>
          </a:prstGeom>
        </p:spPr>
      </p:pic>
      <p:pic>
        <p:nvPicPr>
          <p:cNvPr id="33" name="图片 15">
            <a:extLst>
              <a:ext uri="{FF2B5EF4-FFF2-40B4-BE49-F238E27FC236}">
                <a16:creationId xmlns:a16="http://schemas.microsoft.com/office/drawing/2014/main" id="{2E469869-B577-4603-87A9-67188F5BFB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57853" y="1453751"/>
            <a:ext cx="934147" cy="80069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5580F07C-85DD-4B67-AABE-17B4218639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95875" y="-165814"/>
            <a:ext cx="1523956" cy="1508868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B1719AFF-755F-42A9-9933-719629DD30E7}"/>
              </a:ext>
            </a:extLst>
          </p:cNvPr>
          <p:cNvGrpSpPr/>
          <p:nvPr/>
        </p:nvGrpSpPr>
        <p:grpSpPr>
          <a:xfrm>
            <a:off x="9311448" y="923223"/>
            <a:ext cx="2811440" cy="1105510"/>
            <a:chOff x="-856881" y="1091821"/>
            <a:chExt cx="2811440" cy="1105510"/>
          </a:xfrm>
        </p:grpSpPr>
        <p:sp>
          <p:nvSpPr>
            <p:cNvPr id="39" name="Google Shape;1910;p31">
              <a:extLst>
                <a:ext uri="{FF2B5EF4-FFF2-40B4-BE49-F238E27FC236}">
                  <a16:creationId xmlns:a16="http://schemas.microsoft.com/office/drawing/2014/main" id="{81EA1F07-0360-427A-9D6E-A4DC29F13481}"/>
                </a:ext>
              </a:extLst>
            </p:cNvPr>
            <p:cNvSpPr txBox="1">
              <a:spLocks/>
            </p:cNvSpPr>
            <p:nvPr/>
          </p:nvSpPr>
          <p:spPr>
            <a:xfrm>
              <a:off x="-856880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8E77"/>
                </a:buClr>
                <a:buSzPts val="3600"/>
                <a:buFont typeface="Chango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 w="60325">
                    <a:solidFill>
                      <a:prstClr val="white"/>
                    </a:solidFill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Tiếng việt 2</a:t>
              </a:r>
            </a:p>
          </p:txBody>
        </p:sp>
        <p:sp>
          <p:nvSpPr>
            <p:cNvPr id="40" name="Google Shape;1910;p31">
              <a:extLst>
                <a:ext uri="{FF2B5EF4-FFF2-40B4-BE49-F238E27FC236}">
                  <a16:creationId xmlns:a16="http://schemas.microsoft.com/office/drawing/2014/main" id="{CE68D5BC-3FDD-4779-BB95-34E548DB13E5}"/>
                </a:ext>
              </a:extLst>
            </p:cNvPr>
            <p:cNvSpPr txBox="1">
              <a:spLocks/>
            </p:cNvSpPr>
            <p:nvPr/>
          </p:nvSpPr>
          <p:spPr>
            <a:xfrm>
              <a:off x="-856881" y="1091821"/>
              <a:ext cx="2811439" cy="1105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numCol="1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Chango"/>
                <a:buNone/>
                <a:defRPr sz="3500" b="0" i="0" u="none" strike="noStrike" cap="none">
                  <a:solidFill>
                    <a:schemeClr val="accent5"/>
                  </a:solidFill>
                  <a:latin typeface="Chango"/>
                  <a:ea typeface="Chango"/>
                  <a:cs typeface="Chango"/>
                  <a:sym typeface="Chango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5"/>
                </a:buClr>
                <a:buSzPts val="3600"/>
                <a:buFont typeface="Arial"/>
                <a:buNone/>
                <a:defRPr sz="3600" b="0" i="0" u="none" strike="noStrike" cap="none">
                  <a:solidFill>
                    <a:schemeClr val="accent5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8E77"/>
                </a:buClr>
                <a:buSzPts val="3600"/>
                <a:buFont typeface="Chango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phrodite Pro" panose="02000000000000000000" pitchFamily="2" charset="0"/>
                  <a:sym typeface="Chango"/>
                </a:rPr>
                <a:t>Tiếng việt 2</a:t>
              </a:r>
            </a:p>
          </p:txBody>
        </p:sp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6636C706-3DBC-4A55-A7D9-6B94DA1C96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92974" y="2447581"/>
            <a:ext cx="9183490" cy="25738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44AD02-7A59-4BDE-B616-7C485246F497}"/>
              </a:ext>
            </a:extLst>
          </p:cNvPr>
          <p:cNvSpPr txBox="1"/>
          <p:nvPr/>
        </p:nvSpPr>
        <p:spPr>
          <a:xfrm>
            <a:off x="2586787" y="361425"/>
            <a:ext cx="77958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HP001 5 hàng" panose="020B0603050302020204" pitchFamily="34" charset="0"/>
              </a:rPr>
              <a:t>Thứ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HP001 5 hàng" panose="020B0603050302020204" pitchFamily="34" charset="0"/>
              </a:rPr>
              <a:t>Năm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HP001 5 hàng" panose="020B0603050302020204" pitchFamily="34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HP001 5 hàng" panose="020B0603050302020204" pitchFamily="34" charset="0"/>
              </a:rPr>
              <a:t>ngày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HP001 5 hàng" panose="020B0603050302020204" pitchFamily="34" charset="0"/>
              </a:rPr>
              <a:t> 28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HP001 5 hàng" panose="020B0603050302020204" pitchFamily="34" charset="0"/>
              </a:rPr>
              <a:t>tháng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HP001 5 hàng" panose="020B0603050302020204" pitchFamily="34" charset="0"/>
              </a:rPr>
              <a:t> 11 </a:t>
            </a:r>
            <a:r>
              <a:rPr lang="en-US" sz="3200" b="1" dirty="0" err="1">
                <a:solidFill>
                  <a:schemeClr val="accent6">
                    <a:lumMod val="50000"/>
                  </a:schemeClr>
                </a:solidFill>
                <a:latin typeface="HP001 5 hàng" panose="020B0603050302020204" pitchFamily="34" charset="0"/>
              </a:rPr>
              <a:t>năm</a:t>
            </a:r>
            <a:r>
              <a:rPr lang="en-US" sz="3200" b="1" dirty="0">
                <a:solidFill>
                  <a:schemeClr val="accent6">
                    <a:lumMod val="50000"/>
                  </a:schemeClr>
                </a:solidFill>
                <a:latin typeface="HP001 5 hàng" panose="020B0603050302020204" pitchFamily="34" charset="0"/>
              </a:rPr>
              <a:t> 2024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38D742-1B2F-420F-9DC5-9DF7A984B609}"/>
              </a:ext>
            </a:extLst>
          </p:cNvPr>
          <p:cNvSpPr txBox="1"/>
          <p:nvPr/>
        </p:nvSpPr>
        <p:spPr>
          <a:xfrm>
            <a:off x="4050399" y="1005825"/>
            <a:ext cx="4868640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6600" b="1" dirty="0">
                <a:gradFill flip="none" rotWithShape="1">
                  <a:gsLst>
                    <a:gs pos="0">
                      <a:srgbClr val="4CA83B">
                        <a:shade val="30000"/>
                        <a:satMod val="115000"/>
                      </a:srgbClr>
                    </a:gs>
                    <a:gs pos="50000">
                      <a:srgbClr val="4CA83B">
                        <a:shade val="67500"/>
                        <a:satMod val="115000"/>
                      </a:srgbClr>
                    </a:gs>
                    <a:gs pos="100000">
                      <a:srgbClr val="4CA83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UTM Soraya" panose="02040603050506020204" pitchFamily="18" charset="0"/>
              </a:rPr>
              <a:t>Nghe – </a:t>
            </a:r>
            <a:r>
              <a:rPr lang="en-US" sz="6600" b="1" dirty="0" err="1">
                <a:gradFill flip="none" rotWithShape="1">
                  <a:gsLst>
                    <a:gs pos="0">
                      <a:srgbClr val="4CA83B">
                        <a:shade val="30000"/>
                        <a:satMod val="115000"/>
                      </a:srgbClr>
                    </a:gs>
                    <a:gs pos="50000">
                      <a:srgbClr val="4CA83B">
                        <a:shade val="67500"/>
                        <a:satMod val="115000"/>
                      </a:srgbClr>
                    </a:gs>
                    <a:gs pos="100000">
                      <a:srgbClr val="4CA83B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  <a:reflection blurRad="6350" stA="55000" endA="300" endPos="45500" dir="5400000" sy="-100000" algn="bl" rotWithShape="0"/>
                </a:effectLst>
                <a:latin typeface="UTM Soraya" panose="02040603050506020204" pitchFamily="18" charset="0"/>
              </a:rPr>
              <a:t>viết</a:t>
            </a:r>
            <a:endParaRPr lang="en-US" sz="6600" b="1" dirty="0">
              <a:gradFill flip="none" rotWithShape="1">
                <a:gsLst>
                  <a:gs pos="0">
                    <a:srgbClr val="4CA83B">
                      <a:shade val="30000"/>
                      <a:satMod val="115000"/>
                    </a:srgbClr>
                  </a:gs>
                  <a:gs pos="50000">
                    <a:srgbClr val="4CA83B">
                      <a:shade val="67500"/>
                      <a:satMod val="115000"/>
                    </a:srgbClr>
                  </a:gs>
                  <a:gs pos="100000">
                    <a:srgbClr val="4CA83B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innerShdw blurRad="63500" dist="50800" dir="13500000">
                  <a:prstClr val="black">
                    <a:alpha val="50000"/>
                  </a:prstClr>
                </a:innerShdw>
                <a:reflection blurRad="6350" stA="55000" endA="300" endPos="45500" dir="5400000" sy="-100000" algn="bl" rotWithShape="0"/>
              </a:effectLst>
              <a:latin typeface="UTM Soraya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819A08C-A476-4EAE-94F4-1247587BE163}"/>
              </a:ext>
            </a:extLst>
          </p:cNvPr>
          <p:cNvSpPr txBox="1"/>
          <p:nvPr/>
        </p:nvSpPr>
        <p:spPr>
          <a:xfrm>
            <a:off x="5903089" y="5490339"/>
            <a:ext cx="56831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viên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Huỳnh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Ngọc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Tuyết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Trang</a:t>
            </a:r>
          </a:p>
        </p:txBody>
      </p:sp>
    </p:spTree>
    <p:extLst>
      <p:ext uri="{BB962C8B-B14F-4D97-AF65-F5344CB8AC3E}">
        <p14:creationId xmlns:p14="http://schemas.microsoft.com/office/powerpoint/2010/main" val="558676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C5E826-89A1-425D-B43C-EBDF4F957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25362E-E2A9-4C25-8449-75400697EF6A}"/>
              </a:ext>
            </a:extLst>
          </p:cNvPr>
          <p:cNvSpPr txBox="1"/>
          <p:nvPr/>
        </p:nvSpPr>
        <p:spPr>
          <a:xfrm>
            <a:off x="2384122" y="432598"/>
            <a:ext cx="68367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vi-VN" sz="32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28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11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2024 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           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(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Nghe – 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88352E-BF00-4AF5-921E-5F96EAC6C3D7}"/>
              </a:ext>
            </a:extLst>
          </p:cNvPr>
          <p:cNvSpPr txBox="1"/>
          <p:nvPr/>
        </p:nvSpPr>
        <p:spPr>
          <a:xfrm>
            <a:off x="3895486" y="1685034"/>
            <a:ext cx="4401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35F259-1746-4452-B643-8290DE3BAA1D}"/>
              </a:ext>
            </a:extLst>
          </p:cNvPr>
          <p:cNvSpPr txBox="1"/>
          <p:nvPr/>
        </p:nvSpPr>
        <p:spPr>
          <a:xfrm>
            <a:off x="617070" y="2246163"/>
            <a:ext cx="8996131" cy="4147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lê-gô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309C694-B5F1-47E0-818A-94A6AC2FC6BF}"/>
              </a:ext>
            </a:extLst>
          </p:cNvPr>
          <p:cNvGrpSpPr/>
          <p:nvPr/>
        </p:nvGrpSpPr>
        <p:grpSpPr>
          <a:xfrm flipH="1">
            <a:off x="9387757" y="2189240"/>
            <a:ext cx="2645949" cy="4296427"/>
            <a:chOff x="343" y="1374"/>
            <a:chExt cx="1837" cy="5414"/>
          </a:xfrm>
        </p:grpSpPr>
        <p:sp>
          <p:nvSpPr>
            <p:cNvPr id="9" name="Text Box 6">
              <a:extLst>
                <a:ext uri="{FF2B5EF4-FFF2-40B4-BE49-F238E27FC236}">
                  <a16:creationId xmlns:a16="http://schemas.microsoft.com/office/drawing/2014/main" id="{5DECE596-F63B-4643-9ABB-BC6589606952}"/>
                </a:ext>
              </a:extLst>
            </p:cNvPr>
            <p:cNvSpPr txBox="1"/>
            <p:nvPr/>
          </p:nvSpPr>
          <p:spPr>
            <a:xfrm>
              <a:off x="343" y="1374"/>
              <a:ext cx="1837" cy="1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  <a:sym typeface="Arial" panose="020B0604020202020204"/>
                </a:rPr>
                <a:t>   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  <a:sym typeface="Arial" panose="020B0604020202020204"/>
                </a:rPr>
                <a:t>Chỗ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  <a:sym typeface="Arial" panose="020B0604020202020204"/>
                </a:rPr>
                <a:t> s</a:t>
              </a:r>
              <a:r>
                <a:rPr kumimoji="0" lang="vi-V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  <a:sym typeface="Arial" panose="020B0604020202020204"/>
                </a:rPr>
                <a:t>ửa</a:t>
              </a:r>
              <a:endPara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charset="0"/>
                <a:ea typeface="+mn-ea"/>
                <a:cs typeface="HP001 4 hàng" panose="020B0603050302020204" charset="0"/>
                <a:sym typeface="Arial" panose="020B0604020202020204"/>
              </a:endParaRP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  <a:sym typeface="Arial" panose="020B0604020202020204"/>
                </a:rPr>
                <a:t>      ... </a:t>
              </a:r>
              <a:r>
                <a:rPr lang="en-US" altLang="en-US" sz="3200" b="1" kern="0" dirty="0">
                  <a:solidFill>
                    <a:srgbClr val="FFFFFF"/>
                  </a:solidFill>
                  <a:latin typeface="HP001 4 hàng" panose="020B0603050302020204" charset="0"/>
                  <a:cs typeface="HP001 4 hàng" panose="020B0603050302020204" charset="0"/>
                  <a:sym typeface="Arial" panose="020B0604020202020204"/>
                </a:rPr>
                <a:t>l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  <a:sym typeface="Arial" panose="020B0604020202020204"/>
                </a:rPr>
                <a:t>ỗi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  <a:sym typeface="Arial" panose="020B0604020202020204"/>
                </a:rPr>
                <a:t>  </a:t>
              </a:r>
              <a:endParaRPr kumimoji="0" lang="vi-V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charset="0"/>
                <a:ea typeface="+mn-ea"/>
                <a:cs typeface="HP001 4 hàng" panose="020B0603050302020204" charset="0"/>
                <a:sym typeface="Arial" panose="020B0604020202020204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5197ED2-41C6-4FD3-AAAA-3E58D306FDE5}"/>
                </a:ext>
              </a:extLst>
            </p:cNvPr>
            <p:cNvGrpSpPr/>
            <p:nvPr/>
          </p:nvGrpSpPr>
          <p:grpSpPr>
            <a:xfrm>
              <a:off x="542" y="1894"/>
              <a:ext cx="1211" cy="4894"/>
              <a:chOff x="558" y="1704"/>
              <a:chExt cx="1211" cy="4894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35E6CA59-1B06-4066-B627-8D3A0413F1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8" y="1704"/>
                <a:ext cx="1204" cy="11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D605F536-B789-4286-A334-5B7DA0CC1D14}"/>
                  </a:ext>
                </a:extLst>
              </p:cNvPr>
              <p:cNvCxnSpPr/>
              <p:nvPr/>
            </p:nvCxnSpPr>
            <p:spPr>
              <a:xfrm flipH="1" flipV="1">
                <a:off x="1755" y="1704"/>
                <a:ext cx="14" cy="489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CEACAA-03AE-4EB0-8E5C-BBDAACEC32BF}"/>
              </a:ext>
            </a:extLst>
          </p:cNvPr>
          <p:cNvCxnSpPr/>
          <p:nvPr/>
        </p:nvCxnSpPr>
        <p:spPr>
          <a:xfrm>
            <a:off x="6897511" y="3025422"/>
            <a:ext cx="26190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97419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79658A-2279-4F63-90E5-F6129E6F2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79" y="732970"/>
            <a:ext cx="10916354" cy="598379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AE4014-DBA3-4023-8C14-B5BCBAADED71}"/>
              </a:ext>
            </a:extLst>
          </p:cNvPr>
          <p:cNvSpPr/>
          <p:nvPr/>
        </p:nvSpPr>
        <p:spPr>
          <a:xfrm>
            <a:off x="3447141" y="613701"/>
            <a:ext cx="5297714" cy="885371"/>
          </a:xfrm>
          <a:prstGeom prst="roundRect">
            <a:avLst>
              <a:gd name="adj" fmla="val 4016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 DẪN TỪ KHÓ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9BBDF1-FB9D-4D8C-8389-7269669B21B3}"/>
              </a:ext>
            </a:extLst>
          </p:cNvPr>
          <p:cNvSpPr txBox="1"/>
          <p:nvPr/>
        </p:nvSpPr>
        <p:spPr>
          <a:xfrm>
            <a:off x="1332088" y="2259704"/>
            <a:ext cx="355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874BB7-2FCB-42FB-BCFD-007807625974}"/>
              </a:ext>
            </a:extLst>
          </p:cNvPr>
          <p:cNvSpPr txBox="1"/>
          <p:nvPr/>
        </p:nvSpPr>
        <p:spPr>
          <a:xfrm>
            <a:off x="4757610" y="2259704"/>
            <a:ext cx="625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 +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uyên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huyền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F85E72-DC5D-461C-966A-DC1146D2EFE4}"/>
              </a:ext>
            </a:extLst>
          </p:cNvPr>
          <p:cNvSpPr txBox="1"/>
          <p:nvPr/>
        </p:nvSpPr>
        <p:spPr>
          <a:xfrm>
            <a:off x="4757610" y="3182525"/>
            <a:ext cx="5601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144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83833FD4-0982-4FA7-A700-E16033327D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677" y="2749081"/>
            <a:ext cx="5920646" cy="42897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2514" y="923943"/>
            <a:ext cx="8566971" cy="1825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53731"/>
      </p:ext>
    </p:extLst>
  </p:cSld>
  <p:clrMapOvr>
    <a:masterClrMapping/>
  </p:clrMapOvr>
  <p:transition spd="slow">
    <p:comb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C5E826-89A1-425D-B43C-EBDF4F957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25362E-E2A9-4C25-8449-75400697EF6A}"/>
              </a:ext>
            </a:extLst>
          </p:cNvPr>
          <p:cNvSpPr txBox="1"/>
          <p:nvPr/>
        </p:nvSpPr>
        <p:spPr>
          <a:xfrm>
            <a:off x="2384122" y="432598"/>
            <a:ext cx="68367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Thứ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ngày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vi-VN" sz="32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28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tháng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US" sz="32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11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năm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2024 </a:t>
            </a:r>
          </a:p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           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Chính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tả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(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Nghe – </a:t>
            </a:r>
            <a:r>
              <a:rPr lang="en-US" sz="3200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rPr>
              <a:t>V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88352E-BF00-4AF5-921E-5F96EAC6C3D7}"/>
              </a:ext>
            </a:extLst>
          </p:cNvPr>
          <p:cNvSpPr txBox="1"/>
          <p:nvPr/>
        </p:nvSpPr>
        <p:spPr>
          <a:xfrm>
            <a:off x="3895486" y="1685034"/>
            <a:ext cx="4401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35F259-1746-4452-B643-8290DE3BAA1D}"/>
              </a:ext>
            </a:extLst>
          </p:cNvPr>
          <p:cNvSpPr txBox="1"/>
          <p:nvPr/>
        </p:nvSpPr>
        <p:spPr>
          <a:xfrm>
            <a:off x="617070" y="2246163"/>
            <a:ext cx="8996131" cy="4147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HP001 5 hàng" panose="020B0603050302020204" pitchFamily="34" charset="0"/>
                <a:cs typeface="Times New Roman" panose="02020603050405020304" pitchFamily="18" charset="0"/>
              </a:rPr>
              <a:t>   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lê-gô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ô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309C694-B5F1-47E0-818A-94A6AC2FC6BF}"/>
              </a:ext>
            </a:extLst>
          </p:cNvPr>
          <p:cNvGrpSpPr/>
          <p:nvPr/>
        </p:nvGrpSpPr>
        <p:grpSpPr>
          <a:xfrm flipH="1">
            <a:off x="9387757" y="2189240"/>
            <a:ext cx="2645949" cy="4296427"/>
            <a:chOff x="343" y="1374"/>
            <a:chExt cx="1837" cy="5414"/>
          </a:xfrm>
        </p:grpSpPr>
        <p:sp>
          <p:nvSpPr>
            <p:cNvPr id="9" name="Text Box 6">
              <a:extLst>
                <a:ext uri="{FF2B5EF4-FFF2-40B4-BE49-F238E27FC236}">
                  <a16:creationId xmlns:a16="http://schemas.microsoft.com/office/drawing/2014/main" id="{5DECE596-F63B-4643-9ABB-BC6589606952}"/>
                </a:ext>
              </a:extLst>
            </p:cNvPr>
            <p:cNvSpPr txBox="1"/>
            <p:nvPr/>
          </p:nvSpPr>
          <p:spPr>
            <a:xfrm>
              <a:off x="343" y="1374"/>
              <a:ext cx="1837" cy="1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  <a:sym typeface="Arial" panose="020B0604020202020204"/>
                </a:rPr>
                <a:t>    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  <a:sym typeface="Arial" panose="020B0604020202020204"/>
                </a:rPr>
                <a:t>Chỗ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  <a:sym typeface="Arial" panose="020B0604020202020204"/>
                </a:rPr>
                <a:t> s</a:t>
              </a:r>
              <a:r>
                <a:rPr kumimoji="0" lang="vi-VN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  <a:sym typeface="Arial" panose="020B0604020202020204"/>
                </a:rPr>
                <a:t>ửa</a:t>
              </a:r>
              <a:endPara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charset="0"/>
                <a:ea typeface="+mn-ea"/>
                <a:cs typeface="HP001 4 hàng" panose="020B0603050302020204" charset="0"/>
                <a:sym typeface="Arial" panose="020B0604020202020204"/>
              </a:endParaRP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  <a:sym typeface="Arial" panose="020B0604020202020204"/>
                </a:rPr>
                <a:t>      ... </a:t>
              </a:r>
              <a:r>
                <a:rPr lang="en-US" altLang="en-US" sz="3200" b="1" kern="0" dirty="0">
                  <a:solidFill>
                    <a:srgbClr val="FFFFFF"/>
                  </a:solidFill>
                  <a:latin typeface="HP001 4 hàng" panose="020B0603050302020204" charset="0"/>
                  <a:cs typeface="HP001 4 hàng" panose="020B0603050302020204" charset="0"/>
                  <a:sym typeface="Arial" panose="020B0604020202020204"/>
                </a:rPr>
                <a:t>l</a:t>
              </a:r>
              <a:r>
                <a:rPr kumimoji="0" lang="en-US" alt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  <a:sym typeface="Arial" panose="020B0604020202020204"/>
                </a:rPr>
                <a:t>ỗi</a:t>
              </a: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HP001 4 hàng" panose="020B0603050302020204" charset="0"/>
                  <a:ea typeface="+mn-ea"/>
                  <a:cs typeface="HP001 4 hàng" panose="020B0603050302020204" charset="0"/>
                  <a:sym typeface="Arial" panose="020B0604020202020204"/>
                </a:rPr>
                <a:t>  </a:t>
              </a:r>
              <a:endParaRPr kumimoji="0" lang="vi-V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P001 4 hàng" panose="020B0603050302020204" charset="0"/>
                <a:ea typeface="+mn-ea"/>
                <a:cs typeface="HP001 4 hàng" panose="020B0603050302020204" charset="0"/>
                <a:sym typeface="Arial" panose="020B0604020202020204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5197ED2-41C6-4FD3-AAAA-3E58D306FDE5}"/>
                </a:ext>
              </a:extLst>
            </p:cNvPr>
            <p:cNvGrpSpPr/>
            <p:nvPr/>
          </p:nvGrpSpPr>
          <p:grpSpPr>
            <a:xfrm>
              <a:off x="542" y="1894"/>
              <a:ext cx="1211" cy="4894"/>
              <a:chOff x="558" y="1704"/>
              <a:chExt cx="1211" cy="4894"/>
            </a:xfrm>
          </p:grpSpPr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35E6CA59-1B06-4066-B627-8D3A0413F1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58" y="1704"/>
                <a:ext cx="1204" cy="11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D605F536-B789-4286-A334-5B7DA0CC1D14}"/>
                  </a:ext>
                </a:extLst>
              </p:cNvPr>
              <p:cNvCxnSpPr/>
              <p:nvPr/>
            </p:nvCxnSpPr>
            <p:spPr>
              <a:xfrm flipH="1" flipV="1">
                <a:off x="1755" y="1704"/>
                <a:ext cx="14" cy="4894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CEACAA-03AE-4EB0-8E5C-BBDAACEC32BF}"/>
              </a:ext>
            </a:extLst>
          </p:cNvPr>
          <p:cNvCxnSpPr/>
          <p:nvPr/>
        </p:nvCxnSpPr>
        <p:spPr>
          <a:xfrm>
            <a:off x="6897511" y="3025422"/>
            <a:ext cx="261902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3BA60DD-1F7F-482A-B1F4-AE50243003B5}"/>
              </a:ext>
            </a:extLst>
          </p:cNvPr>
          <p:cNvCxnSpPr>
            <a:cxnSpLocks/>
          </p:cNvCxnSpPr>
          <p:nvPr/>
        </p:nvCxnSpPr>
        <p:spPr>
          <a:xfrm>
            <a:off x="2652889" y="3900311"/>
            <a:ext cx="25746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414108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79658A-2279-4F63-90E5-F6129E6F2A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79" y="732970"/>
            <a:ext cx="10916354" cy="598379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9AE4014-DBA3-4023-8C14-B5BCBAADED71}"/>
              </a:ext>
            </a:extLst>
          </p:cNvPr>
          <p:cNvSpPr/>
          <p:nvPr/>
        </p:nvSpPr>
        <p:spPr>
          <a:xfrm>
            <a:off x="3447141" y="613701"/>
            <a:ext cx="5297714" cy="885371"/>
          </a:xfrm>
          <a:prstGeom prst="roundRect">
            <a:avLst>
              <a:gd name="adj" fmla="val 4016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ỚNG DẪN TỪ KHÓ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B9BBDF1-FB9D-4D8C-8389-7269669B21B3}"/>
              </a:ext>
            </a:extLst>
          </p:cNvPr>
          <p:cNvSpPr txBox="1"/>
          <p:nvPr/>
        </p:nvSpPr>
        <p:spPr>
          <a:xfrm>
            <a:off x="1332088" y="2259704"/>
            <a:ext cx="3556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chong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chóng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874BB7-2FCB-42FB-BCFD-007807625974}"/>
              </a:ext>
            </a:extLst>
          </p:cNvPr>
          <p:cNvSpPr txBox="1"/>
          <p:nvPr/>
        </p:nvSpPr>
        <p:spPr>
          <a:xfrm>
            <a:off x="4888089" y="2259704"/>
            <a:ext cx="625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F85E72-DC5D-461C-966A-DC1146D2EFE4}"/>
              </a:ext>
            </a:extLst>
          </p:cNvPr>
          <p:cNvSpPr txBox="1"/>
          <p:nvPr/>
        </p:nvSpPr>
        <p:spPr>
          <a:xfrm>
            <a:off x="4888089" y="3155692"/>
            <a:ext cx="5601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sắt</a:t>
            </a:r>
            <a:endParaRPr lang="en-US" sz="40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2735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662</Words>
  <Application>Microsoft Office PowerPoint</Application>
  <PresentationFormat>Widescreen</PresentationFormat>
  <Paragraphs>106</Paragraphs>
  <Slides>24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#9Slide07 HoneyCream</vt:lpstr>
      <vt:lpstr>UTM Soraya</vt:lpstr>
      <vt:lpstr>DengXian</vt:lpstr>
      <vt:lpstr>字魂107号-萌趣欢乐体</vt:lpstr>
      <vt:lpstr>Chango</vt:lpstr>
      <vt:lpstr>Arial</vt:lpstr>
      <vt:lpstr>HP001 5 hàng</vt:lpstr>
      <vt:lpstr>等线 Light</vt:lpstr>
      <vt:lpstr>Wingdings 2</vt:lpstr>
      <vt:lpstr>#9Slide07 SVNDessert Menu Scrip</vt:lpstr>
      <vt:lpstr>HP001 4 hàng</vt:lpstr>
      <vt:lpstr>#9Slide05 Aphrodite Pro</vt:lpstr>
      <vt:lpstr>Times New Roman</vt:lpstr>
      <vt:lpstr>Calibri</vt:lpstr>
      <vt:lpstr>DengXian</vt:lpstr>
      <vt:lpstr>SVN-Appleberry</vt:lpstr>
      <vt:lpstr>Cambria</vt:lpstr>
      <vt:lpstr>SVN-Newton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Nguyen Huu Phuoc</cp:lastModifiedBy>
  <cp:revision>34</cp:revision>
  <dcterms:created xsi:type="dcterms:W3CDTF">2022-10-11T09:34:28Z</dcterms:created>
  <dcterms:modified xsi:type="dcterms:W3CDTF">2024-11-27T11:51:15Z</dcterms:modified>
</cp:coreProperties>
</file>