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3D19"/>
    <a:srgbClr val="263D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5"/>
    <p:restoredTop sz="94141"/>
  </p:normalViewPr>
  <p:slideViewPr>
    <p:cSldViewPr snapToGrid="0" snapToObjects="1">
      <p:cViewPr>
        <p:scale>
          <a:sx n="60" d="100"/>
          <a:sy n="60" d="100"/>
        </p:scale>
        <p:origin x="-18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D2095-F4B4-0C4D-B55F-0201D774BCD0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1644B-B96B-8E41-BF3E-6C9BAB2049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34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55E619-D4F3-8C40-981E-156511EA2C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4664E0E-6999-F141-B3A6-5633C825BD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FBEB76-4943-3349-941D-409EB90BA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917485-D98F-2A4C-AB61-058AF9808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D01B1D-36A6-1A43-933C-6B70679F8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40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A2A0F-964F-DD40-AA96-93E0D9499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0D5D0AA-017E-444D-AF77-098F070647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CDF9449-72C0-9445-AD86-A590CA93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EA0EAD-0542-DA4C-98CE-9248C2F81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1CF2086-A830-8F40-A2C1-7EFB2D9D2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8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4899F68-2482-9149-A11B-6C70C23E1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1C5791-F521-1048-987E-51A98BB038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3B2CA-FDCC-BF42-9D38-78D33CC8F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62FEE3-1106-794A-9208-4B082638A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6C4EA8-0F15-D44B-A6CF-DB7CD1C1D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81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6D79E8-B801-AB45-83E4-80541934D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D289353-6C4B-5E46-8CFB-C4866A62C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5A4FEA9-43C0-0449-8E9B-5B7D62652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057658-B511-CD4D-B8DE-99A408AA9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3CECB19-503D-B148-95EE-3C669F45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17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8C903C-45E6-714A-BDE3-7BC0983A6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BB164B-1117-C542-97AC-32261F681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BA85CB-A6E7-DE4A-880B-26327985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6298B3-4EAA-BC42-9724-FEE94EDDC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5A00D5-DFBC-8943-8063-8EA36FE7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159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6930B0-59D6-0448-BDDA-6B4682F0E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763263-DD95-2044-9C26-86E22F5B55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682F6-5120-4649-9CC6-FC4952B731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A024AE8-74DC-DE42-9653-FC7E77A1F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252247-536C-8E48-BB75-CD0DAEA6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118F91-856A-4847-B452-81B9D9EA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8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1F21A9-9940-8842-A6F7-CD190928A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6F3999-AEB8-244A-BC88-FE33BF8F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A753519-912C-5643-BC80-CC39F0E25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DB96C8-9574-6A4C-9BF4-8CB1F0F55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CEB7B3-62D3-044A-900A-6E3D24B049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580EE3F-1C31-7042-955B-66B3CE8D2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169E2C-31CA-FB4E-BFB2-B982784D6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B98163F-E829-A44F-AA81-75BCE8968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56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08BA06-BC1F-414F-9820-82C5CD5CD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66E22F3-7BBC-8548-BCEB-2FDAC35CA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DF8FC-9520-B643-A781-56A72F51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FCAC3A9-05AC-914A-A2A9-6CFCBB70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59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99D8DDB-7806-AB44-9CB9-729C55AEB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8A39C0-05AF-5F47-9F5C-0D8666EA9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8730295-F230-6546-9C76-0CEBF2801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0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77E4E2-572D-C444-A412-EB17B8163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EF9A8F-138B-2843-B168-A8AA4662A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37330E5-1477-4A43-A1BB-08A0517B1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CD9DB78-4F33-B34C-8D28-1A90C59C2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5E98780-0612-9C44-8D31-E4AE3E2B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A0603B-9C76-3849-99BF-E707F2C98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0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2B074-1212-CB4D-8BB3-D1940D169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06C2F60-6F2E-8E4C-B514-6B25C14A5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0301CEF-6B46-3443-B5C4-9AB44452F1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33D866-CCD3-6148-91C4-584F6052C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0FD7EC8-6A97-0A4B-A52A-2AB6AAA3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0350D60-4E4A-614F-9385-7B6EA071F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887E2BD-D04C-FF42-A3FF-360CAAEE2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6596FFC-A4B4-354A-85FC-9E1770F48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4AF923-8FDC-4440-AC86-EBC6BB86B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35195-1C69-034C-9D1B-4A4A51BA2E3B}" type="datetimeFigureOut">
              <a:rPr lang="en-US" smtClean="0"/>
              <a:t>2/16/2021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2782FBF-AEE0-684A-98D4-FA2E51276A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3367CC-4AB3-4749-AD09-C5ED98C8A1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CB542-9B14-6E4C-A68B-37C02705C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5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win – Hello how do you do.mp3">
            <a:hlinkClick r:id="" action="ppaction://media"/>
            <a:extLst>
              <a:ext uri="{FF2B5EF4-FFF2-40B4-BE49-F238E27FC236}">
                <a16:creationId xmlns:a16="http://schemas.microsoft.com/office/drawing/2014/main" xmlns="" id="{509B8774-CCBA-3440-ADB2-91A3BB4998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72200" y="2283718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DEF40D4-18F0-D044-898F-19394B6EC4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62" y="332509"/>
            <a:ext cx="10911520" cy="62345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1A04DD3-45DC-D344-ACCB-9950844E36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71" y="1653756"/>
            <a:ext cx="4392488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49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06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0</Words>
  <Application>Microsoft Office PowerPoint</Application>
  <PresentationFormat>Custom</PresentationFormat>
  <Paragraphs>0</Paragraphs>
  <Slides>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18</cp:revision>
  <dcterms:created xsi:type="dcterms:W3CDTF">2021-02-16T03:10:41Z</dcterms:created>
  <dcterms:modified xsi:type="dcterms:W3CDTF">2021-02-16T14:02:34Z</dcterms:modified>
</cp:coreProperties>
</file>