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47" r:id="rId3"/>
    <p:sldId id="3240" r:id="rId4"/>
    <p:sldId id="257" r:id="rId5"/>
    <p:sldId id="260" r:id="rId6"/>
    <p:sldId id="261" r:id="rId7"/>
    <p:sldId id="283" r:id="rId8"/>
    <p:sldId id="264" r:id="rId9"/>
    <p:sldId id="3241" r:id="rId10"/>
    <p:sldId id="3243" r:id="rId11"/>
    <p:sldId id="3245" r:id="rId12"/>
    <p:sldId id="3246" r:id="rId13"/>
    <p:sldId id="266" r:id="rId14"/>
    <p:sldId id="275" r:id="rId15"/>
    <p:sldId id="278" r:id="rId16"/>
    <p:sldId id="276" r:id="rId17"/>
    <p:sldId id="277" r:id="rId18"/>
    <p:sldId id="279" r:id="rId19"/>
    <p:sldId id="267" r:id="rId20"/>
    <p:sldId id="269" r:id="rId21"/>
    <p:sldId id="268" r:id="rId22"/>
    <p:sldId id="270" r:id="rId23"/>
    <p:sldId id="272" r:id="rId24"/>
    <p:sldId id="273" r:id="rId25"/>
    <p:sldId id="274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94291" autoAdjust="0"/>
  </p:normalViewPr>
  <p:slideViewPr>
    <p:cSldViewPr snapToGrid="0" showGuides="1">
      <p:cViewPr varScale="1">
        <p:scale>
          <a:sx n="86" d="100"/>
          <a:sy n="86" d="100"/>
        </p:scale>
        <p:origin x="-57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9232F-419F-E818-24BF-E7F2A9E3B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CBA270-98FE-E791-4BF0-DEC1AF0B0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0781B7-9B45-4673-E792-3B0F9403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A61209-A2F1-3D44-4A06-CD5F1B64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D33D4-3524-5629-FD6D-6A550606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C05A5AA8-C6D4-DC9E-0C86-A6699098C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421" y="0"/>
            <a:ext cx="2042729" cy="20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1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8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1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65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14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35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5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9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2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37483D-FFBD-49EA-ADC7-3BDE8529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8419D0-3631-4FD9-B186-88903E3E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4A2BB5B-5F72-4AFD-A373-7974108E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23AA907-3ADC-421C-BA66-316967F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373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842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19E933-4C67-473F-B458-40034DC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E248A0-C292-4EC2-B6AF-A4EB4490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E449F7-F82A-45AF-B931-D9B53FC6E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0AC1EA-5D9C-44A1-8EB3-B8C15EF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3AB8538-F1C5-4951-B0B2-2A30B350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46A4BD5-72E2-49B2-985E-349F6A53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2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20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19E933-4C67-473F-B458-40034DC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E248A0-C292-4EC2-B6AF-A4EB4490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E449F7-F82A-45AF-B931-D9B53FC6E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0AC1EA-5D9C-44A1-8EB3-B8C15EF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3AB8538-F1C5-4951-B0B2-2A30B350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46A4BD5-72E2-49B2-985E-349F6A53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199805" y="672145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5034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157AC5-0AD7-4E9B-8619-D155CED2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E48CF-B8E1-428B-8199-C4503FEE1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FEFA15A-10CD-48A5-846F-408FEEC0B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AB8B793-2521-4CCC-B968-A70BA4FE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0AB98A-532C-4866-80A4-157439A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4B4C7-D5AB-41E2-BA16-CFCA19E4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842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203952-ED7A-4242-AF86-63AB78A1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C01F606-ADFA-4D98-9598-5F1A60778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F198DD0-5658-41D0-A670-6FA22956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1A1E3B3-155D-49DF-A501-FF8450EC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CC7196-B6BD-46A0-A14C-40286255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642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78597F2-8919-4D85-A51A-A79C9AE49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0BCD205-690E-43BC-A9C6-8E68C4C33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4A64D9-9C09-441D-8FDF-DDBF11D6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65124F-2113-4647-AD50-9B49C1B5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260B111-1235-4AEB-A5A2-194F9AFB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90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594318"/>
      </p:ext>
    </p:extLst>
  </p:cSld>
  <p:clrMapOvr>
    <a:masterClrMapping/>
  </p:clrMapOvr>
  <p:transition spd="slow" advTm="55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4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4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6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7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81CD653-F88D-472B-B904-D621876D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CB771B-5475-487B-9AC1-20EA61779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A58DC7F-D0E7-4DFB-8654-4F4EA4A8A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DB008-BBA3-4CCF-BD23-FD2D6F7801A9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2CB79C-5814-4DE9-BB8F-B46654149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BEC2EB-6F4F-4F1C-BF2A-9F61C08A4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72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51.sv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8.png"/><Relationship Id="rId4" Type="http://schemas.openxmlformats.org/officeDocument/2006/relationships/image" Target="../media/image2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2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.png"/><Relationship Id="rId7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2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25.png"/><Relationship Id="rId9" Type="http://schemas.openxmlformats.org/officeDocument/2006/relationships/image" Target="../media/image1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1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0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13.gif"/><Relationship Id="rId4" Type="http://schemas.openxmlformats.org/officeDocument/2006/relationships/image" Target="../media/image34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7782D7-CBC9-4FFF-6784-94C87B6638F6}"/>
              </a:ext>
            </a:extLst>
          </p:cNvPr>
          <p:cNvGrpSpPr/>
          <p:nvPr/>
        </p:nvGrpSpPr>
        <p:grpSpPr>
          <a:xfrm>
            <a:off x="-379828" y="-221702"/>
            <a:ext cx="10250941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xmlns="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xmlns="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B3FA7CA2-E5DC-A178-F7B4-25DD416B6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50441">
            <a:off x="6871390" y="2368575"/>
            <a:ext cx="2956299" cy="2623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9A301D-D5A9-0344-7BC8-8C96051B19DE}"/>
              </a:ext>
            </a:extLst>
          </p:cNvPr>
          <p:cNvSpPr txBox="1"/>
          <p:nvPr/>
        </p:nvSpPr>
        <p:spPr>
          <a:xfrm>
            <a:off x="1611750" y="657389"/>
            <a:ext cx="71797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KIÊN THỊ NHẪN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18E4BFE-8FBE-04F6-9946-C87D24B97F6F}"/>
              </a:ext>
            </a:extLst>
          </p:cNvPr>
          <p:cNvGrpSpPr/>
          <p:nvPr/>
        </p:nvGrpSpPr>
        <p:grpSpPr>
          <a:xfrm>
            <a:off x="9471712" y="3255625"/>
            <a:ext cx="2443367" cy="3155127"/>
            <a:chOff x="9471712" y="3255625"/>
            <a:chExt cx="2443367" cy="3155127"/>
          </a:xfrm>
        </p:grpSpPr>
        <p:pic>
          <p:nvPicPr>
            <p:cNvPr id="29" name="Picture 28" descr="A picture containing text, wooden, wood, file&#10;&#10;Description automatically generated">
              <a:extLst>
                <a:ext uri="{FF2B5EF4-FFF2-40B4-BE49-F238E27FC236}">
                  <a16:creationId xmlns:a16="http://schemas.microsoft.com/office/drawing/2014/main" xmlns="" id="{314088B1-513F-DC13-66E7-C3C6B089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712" y="3255625"/>
              <a:ext cx="2443367" cy="31551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4AFF05F-37A5-A448-8B85-D656D3626669}"/>
                </a:ext>
              </a:extLst>
            </p:cNvPr>
            <p:cNvSpPr txBox="1"/>
            <p:nvPr/>
          </p:nvSpPr>
          <p:spPr>
            <a:xfrm>
              <a:off x="9750644" y="3712438"/>
              <a:ext cx="188550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eur" panose="02040403050506020204" pitchFamily="18" charset="0"/>
                  <a:ea typeface="+mn-ea"/>
                  <a:cs typeface="+mn-cs"/>
                </a:rPr>
                <a:t>Bài 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CA30F3C-B574-4975-AADF-EC9D344A2262}"/>
              </a:ext>
            </a:extLst>
          </p:cNvPr>
          <p:cNvSpPr txBox="1"/>
          <p:nvPr/>
        </p:nvSpPr>
        <p:spPr>
          <a:xfrm>
            <a:off x="1169786" y="1263993"/>
            <a:ext cx="744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FFC000">
                      <a:lumMod val="5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FFC000">
                      <a:lumMod val="5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FFC000">
                      <a:lumMod val="5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FFFF99"/>
              </a:solidFill>
              <a:effectLst>
                <a:outerShdw blurRad="12700" dist="38100" dir="2700000" algn="tl" rotWithShape="0">
                  <a:srgbClr val="FFC000">
                    <a:lumMod val="5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21C454C-42AF-4A0D-B76A-72EA26F4833B}"/>
              </a:ext>
            </a:extLst>
          </p:cNvPr>
          <p:cNvSpPr txBox="1"/>
          <p:nvPr/>
        </p:nvSpPr>
        <p:spPr>
          <a:xfrm>
            <a:off x="1205523" y="1907890"/>
            <a:ext cx="7427153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Ủ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Ề: 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À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Ă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M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Ọ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M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Ớ</a:t>
            </a:r>
            <a:r>
              <a:rPr kumimoji="0" lang="en-US" sz="3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515590-792E-4E0B-B11D-FCA56CDA2154}"/>
              </a:ext>
            </a:extLst>
          </p:cNvPr>
          <p:cNvSpPr txBox="1"/>
          <p:nvPr/>
        </p:nvSpPr>
        <p:spPr>
          <a:xfrm>
            <a:off x="1907066" y="2483033"/>
            <a:ext cx="59567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2 –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Giới</a:t>
            </a: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thiệu</a:t>
            </a: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lớp</a:t>
            </a:r>
            <a:endParaRPr kumimoji="0" lang="en-US" sz="40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70C0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5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6 L -6.25E-7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7 L -3.333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3" grpId="0"/>
      <p:bldP spid="23" grpId="1"/>
      <p:bldP spid="24" grpId="0"/>
      <p:bldP spid="2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5882"/>
          <a:stretch/>
        </p:blipFill>
        <p:spPr>
          <a:xfrm>
            <a:off x="0" y="5496104"/>
            <a:ext cx="12192000" cy="136189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E2A51C6-3218-8440-6FD7-8B9129EB96CD}"/>
              </a:ext>
            </a:extLst>
          </p:cNvPr>
          <p:cNvSpPr/>
          <p:nvPr/>
        </p:nvSpPr>
        <p:spPr>
          <a:xfrm>
            <a:off x="238539" y="5496104"/>
            <a:ext cx="11701670" cy="12806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</a:rPr>
              <a:t>   </a:t>
            </a:r>
            <a:r>
              <a:rPr lang="en-US" sz="3000" u="sng" dirty="0">
                <a:solidFill>
                  <a:schemeClr val="tx1"/>
                </a:solidFill>
              </a:rPr>
              <a:t>Ví </a:t>
            </a:r>
            <a:r>
              <a:rPr lang="en-US" sz="3000" u="sng" dirty="0" err="1">
                <a:solidFill>
                  <a:schemeClr val="tx1"/>
                </a:solidFill>
              </a:rPr>
              <a:t>dụ</a:t>
            </a:r>
            <a:r>
              <a:rPr lang="en-US" sz="3000" dirty="0">
                <a:solidFill>
                  <a:schemeClr val="tx1"/>
                </a:solidFill>
              </a:rPr>
              <a:t>: </a:t>
            </a:r>
            <a:r>
              <a:rPr lang="en-US" sz="4000" b="1" dirty="0" err="1">
                <a:solidFill>
                  <a:schemeClr val="tx1"/>
                </a:solidFill>
              </a:rPr>
              <a:t>Bạn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nhỏ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biết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yêu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thương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và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giúp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đỡ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người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xung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quanh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  <a:endParaRPr lang="en-US" sz="3500" b="1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FC72569-4389-5752-10DC-3808A29F9337}"/>
              </a:ext>
            </a:extLst>
          </p:cNvPr>
          <p:cNvGrpSpPr/>
          <p:nvPr/>
        </p:nvGrpSpPr>
        <p:grpSpPr>
          <a:xfrm>
            <a:off x="6725722" y="618358"/>
            <a:ext cx="5275790" cy="4877746"/>
            <a:chOff x="6778730" y="618358"/>
            <a:chExt cx="5275790" cy="487774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3FBBFD-34A2-911C-C2F0-F8A28564099A}"/>
                </a:ext>
              </a:extLst>
            </p:cNvPr>
            <p:cNvSpPr txBox="1"/>
            <p:nvPr/>
          </p:nvSpPr>
          <p:spPr>
            <a:xfrm>
              <a:off x="6778730" y="618358"/>
              <a:ext cx="3489851" cy="4741724"/>
            </a:xfrm>
            <a:custGeom>
              <a:avLst/>
              <a:gdLst>
                <a:gd name="connsiteX0" fmla="*/ 0 w 3489851"/>
                <a:gd name="connsiteY0" fmla="*/ 581653 h 4741724"/>
                <a:gd name="connsiteX1" fmla="*/ 581653 w 3489851"/>
                <a:gd name="connsiteY1" fmla="*/ 0 h 4741724"/>
                <a:gd name="connsiteX2" fmla="*/ 1093493 w 3489851"/>
                <a:gd name="connsiteY2" fmla="*/ 0 h 4741724"/>
                <a:gd name="connsiteX3" fmla="*/ 1651864 w 3489851"/>
                <a:gd name="connsiteY3" fmla="*/ 0 h 4741724"/>
                <a:gd name="connsiteX4" fmla="*/ 2256765 w 3489851"/>
                <a:gd name="connsiteY4" fmla="*/ 0 h 4741724"/>
                <a:gd name="connsiteX5" fmla="*/ 2908198 w 3489851"/>
                <a:gd name="connsiteY5" fmla="*/ 0 h 4741724"/>
                <a:gd name="connsiteX6" fmla="*/ 3489851 w 3489851"/>
                <a:gd name="connsiteY6" fmla="*/ 581653 h 4741724"/>
                <a:gd name="connsiteX7" fmla="*/ 3489851 w 3489851"/>
                <a:gd name="connsiteY7" fmla="*/ 1249624 h 4741724"/>
                <a:gd name="connsiteX8" fmla="*/ 3489851 w 3489851"/>
                <a:gd name="connsiteY8" fmla="*/ 1738675 h 4741724"/>
                <a:gd name="connsiteX9" fmla="*/ 3489851 w 3489851"/>
                <a:gd name="connsiteY9" fmla="*/ 2227725 h 4741724"/>
                <a:gd name="connsiteX10" fmla="*/ 3489851 w 3489851"/>
                <a:gd name="connsiteY10" fmla="*/ 2859912 h 4741724"/>
                <a:gd name="connsiteX11" fmla="*/ 3489851 w 3489851"/>
                <a:gd name="connsiteY11" fmla="*/ 3527884 h 4741724"/>
                <a:gd name="connsiteX12" fmla="*/ 3489851 w 3489851"/>
                <a:gd name="connsiteY12" fmla="*/ 4160071 h 4741724"/>
                <a:gd name="connsiteX13" fmla="*/ 2908198 w 3489851"/>
                <a:gd name="connsiteY13" fmla="*/ 4741724 h 4741724"/>
                <a:gd name="connsiteX14" fmla="*/ 2349827 w 3489851"/>
                <a:gd name="connsiteY14" fmla="*/ 4741724 h 4741724"/>
                <a:gd name="connsiteX15" fmla="*/ 1837987 w 3489851"/>
                <a:gd name="connsiteY15" fmla="*/ 4741724 h 4741724"/>
                <a:gd name="connsiteX16" fmla="*/ 1209820 w 3489851"/>
                <a:gd name="connsiteY16" fmla="*/ 4741724 h 4741724"/>
                <a:gd name="connsiteX17" fmla="*/ 581653 w 3489851"/>
                <a:gd name="connsiteY17" fmla="*/ 4741724 h 4741724"/>
                <a:gd name="connsiteX18" fmla="*/ 0 w 3489851"/>
                <a:gd name="connsiteY18" fmla="*/ 4160071 h 4741724"/>
                <a:gd name="connsiteX19" fmla="*/ 0 w 3489851"/>
                <a:gd name="connsiteY19" fmla="*/ 3563668 h 4741724"/>
                <a:gd name="connsiteX20" fmla="*/ 0 w 3489851"/>
                <a:gd name="connsiteY20" fmla="*/ 2895697 h 4741724"/>
                <a:gd name="connsiteX21" fmla="*/ 0 w 3489851"/>
                <a:gd name="connsiteY21" fmla="*/ 2263509 h 4741724"/>
                <a:gd name="connsiteX22" fmla="*/ 0 w 3489851"/>
                <a:gd name="connsiteY22" fmla="*/ 1774459 h 4741724"/>
                <a:gd name="connsiteX23" fmla="*/ 0 w 3489851"/>
                <a:gd name="connsiteY23" fmla="*/ 1249624 h 4741724"/>
                <a:gd name="connsiteX24" fmla="*/ 0 w 3489851"/>
                <a:gd name="connsiteY24" fmla="*/ 581653 h 474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89851" h="4741724" fill="none" extrusionOk="0">
                  <a:moveTo>
                    <a:pt x="0" y="581653"/>
                  </a:moveTo>
                  <a:cubicBezTo>
                    <a:pt x="32216" y="201298"/>
                    <a:pt x="279564" y="39721"/>
                    <a:pt x="581653" y="0"/>
                  </a:cubicBezTo>
                  <a:cubicBezTo>
                    <a:pt x="770486" y="-19921"/>
                    <a:pt x="968957" y="10464"/>
                    <a:pt x="1093493" y="0"/>
                  </a:cubicBezTo>
                  <a:cubicBezTo>
                    <a:pt x="1218029" y="-10464"/>
                    <a:pt x="1387866" y="10522"/>
                    <a:pt x="1651864" y="0"/>
                  </a:cubicBezTo>
                  <a:cubicBezTo>
                    <a:pt x="1915862" y="-10522"/>
                    <a:pt x="2033129" y="-27462"/>
                    <a:pt x="2256765" y="0"/>
                  </a:cubicBezTo>
                  <a:cubicBezTo>
                    <a:pt x="2480401" y="27462"/>
                    <a:pt x="2729410" y="-4833"/>
                    <a:pt x="2908198" y="0"/>
                  </a:cubicBezTo>
                  <a:cubicBezTo>
                    <a:pt x="3248438" y="-26141"/>
                    <a:pt x="3508147" y="314505"/>
                    <a:pt x="3489851" y="581653"/>
                  </a:cubicBezTo>
                  <a:cubicBezTo>
                    <a:pt x="3503995" y="786288"/>
                    <a:pt x="3521974" y="1114811"/>
                    <a:pt x="3489851" y="1249624"/>
                  </a:cubicBezTo>
                  <a:cubicBezTo>
                    <a:pt x="3457728" y="1384437"/>
                    <a:pt x="3511754" y="1558271"/>
                    <a:pt x="3489851" y="1738675"/>
                  </a:cubicBezTo>
                  <a:cubicBezTo>
                    <a:pt x="3467948" y="1919079"/>
                    <a:pt x="3488082" y="2127911"/>
                    <a:pt x="3489851" y="2227725"/>
                  </a:cubicBezTo>
                  <a:cubicBezTo>
                    <a:pt x="3491621" y="2327539"/>
                    <a:pt x="3473267" y="2612672"/>
                    <a:pt x="3489851" y="2859912"/>
                  </a:cubicBezTo>
                  <a:cubicBezTo>
                    <a:pt x="3506435" y="3107152"/>
                    <a:pt x="3496199" y="3300599"/>
                    <a:pt x="3489851" y="3527884"/>
                  </a:cubicBezTo>
                  <a:cubicBezTo>
                    <a:pt x="3483503" y="3755169"/>
                    <a:pt x="3464400" y="3961674"/>
                    <a:pt x="3489851" y="4160071"/>
                  </a:cubicBezTo>
                  <a:cubicBezTo>
                    <a:pt x="3497238" y="4498648"/>
                    <a:pt x="3247161" y="4743071"/>
                    <a:pt x="2908198" y="4741724"/>
                  </a:cubicBezTo>
                  <a:cubicBezTo>
                    <a:pt x="2685535" y="4735048"/>
                    <a:pt x="2597376" y="4724443"/>
                    <a:pt x="2349827" y="4741724"/>
                  </a:cubicBezTo>
                  <a:cubicBezTo>
                    <a:pt x="2102278" y="4759005"/>
                    <a:pt x="2064936" y="4721352"/>
                    <a:pt x="1837987" y="4741724"/>
                  </a:cubicBezTo>
                  <a:cubicBezTo>
                    <a:pt x="1611038" y="4762096"/>
                    <a:pt x="1377839" y="4735821"/>
                    <a:pt x="1209820" y="4741724"/>
                  </a:cubicBezTo>
                  <a:cubicBezTo>
                    <a:pt x="1041801" y="4747627"/>
                    <a:pt x="750994" y="4770264"/>
                    <a:pt x="581653" y="4741724"/>
                  </a:cubicBezTo>
                  <a:cubicBezTo>
                    <a:pt x="271767" y="4760676"/>
                    <a:pt x="-52603" y="4538681"/>
                    <a:pt x="0" y="4160071"/>
                  </a:cubicBezTo>
                  <a:cubicBezTo>
                    <a:pt x="15318" y="4023708"/>
                    <a:pt x="1488" y="3764044"/>
                    <a:pt x="0" y="3563668"/>
                  </a:cubicBezTo>
                  <a:cubicBezTo>
                    <a:pt x="-1488" y="3363292"/>
                    <a:pt x="-7185" y="3140950"/>
                    <a:pt x="0" y="2895697"/>
                  </a:cubicBezTo>
                  <a:cubicBezTo>
                    <a:pt x="7185" y="2650444"/>
                    <a:pt x="27758" y="2507650"/>
                    <a:pt x="0" y="2263509"/>
                  </a:cubicBezTo>
                  <a:cubicBezTo>
                    <a:pt x="-27758" y="2019368"/>
                    <a:pt x="7768" y="1907425"/>
                    <a:pt x="0" y="1774459"/>
                  </a:cubicBezTo>
                  <a:cubicBezTo>
                    <a:pt x="-7768" y="1641493"/>
                    <a:pt x="5308" y="1470569"/>
                    <a:pt x="0" y="1249624"/>
                  </a:cubicBezTo>
                  <a:cubicBezTo>
                    <a:pt x="-5308" y="1028680"/>
                    <a:pt x="-20192" y="846371"/>
                    <a:pt x="0" y="581653"/>
                  </a:cubicBezTo>
                  <a:close/>
                </a:path>
                <a:path w="3489851" h="4741724" stroke="0" extrusionOk="0">
                  <a:moveTo>
                    <a:pt x="0" y="581653"/>
                  </a:moveTo>
                  <a:cubicBezTo>
                    <a:pt x="-64938" y="266984"/>
                    <a:pt x="284304" y="-48213"/>
                    <a:pt x="581653" y="0"/>
                  </a:cubicBezTo>
                  <a:cubicBezTo>
                    <a:pt x="763910" y="4779"/>
                    <a:pt x="973840" y="26305"/>
                    <a:pt x="1116758" y="0"/>
                  </a:cubicBezTo>
                  <a:cubicBezTo>
                    <a:pt x="1259676" y="-26305"/>
                    <a:pt x="1539033" y="13316"/>
                    <a:pt x="1721660" y="0"/>
                  </a:cubicBezTo>
                  <a:cubicBezTo>
                    <a:pt x="1904287" y="-13316"/>
                    <a:pt x="2101037" y="-22286"/>
                    <a:pt x="2233500" y="0"/>
                  </a:cubicBezTo>
                  <a:cubicBezTo>
                    <a:pt x="2365963" y="22286"/>
                    <a:pt x="2594055" y="-30728"/>
                    <a:pt x="2908198" y="0"/>
                  </a:cubicBezTo>
                  <a:cubicBezTo>
                    <a:pt x="3214728" y="-31586"/>
                    <a:pt x="3532695" y="317172"/>
                    <a:pt x="3489851" y="581653"/>
                  </a:cubicBezTo>
                  <a:cubicBezTo>
                    <a:pt x="3468078" y="768150"/>
                    <a:pt x="3490039" y="960980"/>
                    <a:pt x="3489851" y="1070703"/>
                  </a:cubicBezTo>
                  <a:cubicBezTo>
                    <a:pt x="3489664" y="1180426"/>
                    <a:pt x="3468366" y="1461318"/>
                    <a:pt x="3489851" y="1559754"/>
                  </a:cubicBezTo>
                  <a:cubicBezTo>
                    <a:pt x="3511336" y="1658190"/>
                    <a:pt x="3478860" y="2017447"/>
                    <a:pt x="3489851" y="2156157"/>
                  </a:cubicBezTo>
                  <a:cubicBezTo>
                    <a:pt x="3500842" y="2294867"/>
                    <a:pt x="3473478" y="2495562"/>
                    <a:pt x="3489851" y="2716776"/>
                  </a:cubicBezTo>
                  <a:cubicBezTo>
                    <a:pt x="3506224" y="2937990"/>
                    <a:pt x="3473949" y="3036489"/>
                    <a:pt x="3489851" y="3241610"/>
                  </a:cubicBezTo>
                  <a:cubicBezTo>
                    <a:pt x="3505753" y="3446731"/>
                    <a:pt x="3448983" y="3744623"/>
                    <a:pt x="3489851" y="4160071"/>
                  </a:cubicBezTo>
                  <a:cubicBezTo>
                    <a:pt x="3490344" y="4424212"/>
                    <a:pt x="3247712" y="4719967"/>
                    <a:pt x="2908198" y="4741724"/>
                  </a:cubicBezTo>
                  <a:cubicBezTo>
                    <a:pt x="2726718" y="4743440"/>
                    <a:pt x="2620069" y="4728041"/>
                    <a:pt x="2396358" y="4741724"/>
                  </a:cubicBezTo>
                  <a:cubicBezTo>
                    <a:pt x="2172647" y="4755407"/>
                    <a:pt x="2012301" y="4714826"/>
                    <a:pt x="1768191" y="4741724"/>
                  </a:cubicBezTo>
                  <a:cubicBezTo>
                    <a:pt x="1524081" y="4768622"/>
                    <a:pt x="1302889" y="4741137"/>
                    <a:pt x="1140024" y="4741724"/>
                  </a:cubicBezTo>
                  <a:cubicBezTo>
                    <a:pt x="977159" y="4742311"/>
                    <a:pt x="780014" y="4755252"/>
                    <a:pt x="581653" y="4741724"/>
                  </a:cubicBezTo>
                  <a:cubicBezTo>
                    <a:pt x="269678" y="4757592"/>
                    <a:pt x="12486" y="4431025"/>
                    <a:pt x="0" y="4160071"/>
                  </a:cubicBezTo>
                  <a:cubicBezTo>
                    <a:pt x="2772" y="3878643"/>
                    <a:pt x="-20660" y="3787237"/>
                    <a:pt x="0" y="3527884"/>
                  </a:cubicBezTo>
                  <a:cubicBezTo>
                    <a:pt x="20660" y="3268531"/>
                    <a:pt x="-22957" y="3073934"/>
                    <a:pt x="0" y="2859912"/>
                  </a:cubicBezTo>
                  <a:cubicBezTo>
                    <a:pt x="22957" y="2645890"/>
                    <a:pt x="-8735" y="2570832"/>
                    <a:pt x="0" y="2299294"/>
                  </a:cubicBezTo>
                  <a:cubicBezTo>
                    <a:pt x="8735" y="2027756"/>
                    <a:pt x="-9286" y="1889119"/>
                    <a:pt x="0" y="1774459"/>
                  </a:cubicBezTo>
                  <a:cubicBezTo>
                    <a:pt x="9286" y="1659800"/>
                    <a:pt x="8136" y="1357627"/>
                    <a:pt x="0" y="1213840"/>
                  </a:cubicBezTo>
                  <a:cubicBezTo>
                    <a:pt x="-8136" y="1070053"/>
                    <a:pt x="-30846" y="878224"/>
                    <a:pt x="0" y="581653"/>
                  </a:cubicBezTo>
                  <a:close/>
                </a:path>
              </a:pathLst>
            </a:custGeom>
            <a:solidFill>
              <a:srgbClr val="FFFFFF"/>
            </a:solidFill>
            <a:ln w="57150" cap="flat" cmpd="sng" algn="ctr">
              <a:solidFill>
                <a:srgbClr val="008C3E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4291815967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Dựa vào tranh và từ ngữ gợi ý, nói về những việc thiếu nhi đã làm theo lời Bác Hồ dạy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  <p:pic>
          <p:nvPicPr>
            <p:cNvPr id="19" name="Picture 6" descr="보이안스™ (Boians™)">
              <a:extLst>
                <a:ext uri="{FF2B5EF4-FFF2-40B4-BE49-F238E27FC236}">
                  <a16:creationId xmlns:a16="http://schemas.microsoft.com/office/drawing/2014/main" xmlns="" id="{7AC6792D-5409-1460-3583-06E37461B9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29" b="47714" l="52429" r="92286">
                          <a14:foregroundMark x1="52714" y1="31000" x2="61571" y2="36286"/>
                          <a14:foregroundMark x1="56000" y1="36571" x2="60286" y2="34000"/>
                          <a14:foregroundMark x1="58571" y1="39286" x2="66429" y2="39286"/>
                          <a14:foregroundMark x1="65143" y1="24143" x2="76714" y2="31000"/>
                          <a14:foregroundMark x1="61286" y1="26429" x2="66857" y2="31429"/>
                          <a14:foregroundMark x1="66857" y1="31429" x2="74857" y2="31571"/>
                          <a14:foregroundMark x1="74857" y1="31571" x2="78429" y2="29571"/>
                          <a14:foregroundMark x1="59429" y1="13714" x2="64286" y2="10571"/>
                          <a14:foregroundMark x1="61571" y1="8857" x2="61571" y2="8857"/>
                          <a14:foregroundMark x1="85857" y1="28143" x2="85857" y2="28143"/>
                          <a14:foregroundMark x1="86286" y1="30000" x2="88286" y2="36571"/>
                          <a14:foregroundMark x1="90286" y1="33857" x2="89857" y2="40143"/>
                          <a14:foregroundMark x1="92286" y1="33429" x2="92286" y2="33429"/>
                          <a14:foregroundMark x1="70571" y1="37143" x2="71286" y2="35714"/>
                          <a14:foregroundMark x1="57143" y1="39286" x2="61571" y2="38000"/>
                          <a14:foregroundMark x1="67857" y1="47286" x2="69143" y2="43571"/>
                          <a14:foregroundMark x1="73286" y1="47714" x2="73286" y2="47714"/>
                          <a14:foregroundMark x1="86000" y1="33857" x2="87000" y2="3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89" r="5833" b="50000"/>
            <a:stretch/>
          </p:blipFill>
          <p:spPr bwMode="auto">
            <a:xfrm>
              <a:off x="9667463" y="3149910"/>
              <a:ext cx="2387057" cy="2346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C9C6E2-6D48-1848-6F2D-F3CBD5250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123" y="351340"/>
            <a:ext cx="5473148" cy="5124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87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5882"/>
          <a:stretch/>
        </p:blipFill>
        <p:spPr>
          <a:xfrm>
            <a:off x="0" y="5496104"/>
            <a:ext cx="12192000" cy="136189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E2A51C6-3218-8440-6FD7-8B9129EB96CD}"/>
              </a:ext>
            </a:extLst>
          </p:cNvPr>
          <p:cNvSpPr/>
          <p:nvPr/>
        </p:nvSpPr>
        <p:spPr>
          <a:xfrm>
            <a:off x="585577" y="5847443"/>
            <a:ext cx="11020846" cy="6592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</a:rPr>
              <a:t>   </a:t>
            </a:r>
            <a:r>
              <a:rPr lang="en-US" sz="3600" u="sng" dirty="0">
                <a:solidFill>
                  <a:schemeClr val="tx1"/>
                </a:solidFill>
              </a:rPr>
              <a:t>Ví dụ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4400" b="1" dirty="0">
                <a:solidFill>
                  <a:schemeClr val="tx1"/>
                </a:solidFill>
              </a:rPr>
              <a:t>Thiếu nhi chung tay bảo vệ môi trường.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DD8AF2-E68C-C56A-EB2E-16521F2A08B2}"/>
              </a:ext>
            </a:extLst>
          </p:cNvPr>
          <p:cNvGrpSpPr/>
          <p:nvPr/>
        </p:nvGrpSpPr>
        <p:grpSpPr>
          <a:xfrm>
            <a:off x="6752226" y="618358"/>
            <a:ext cx="5275790" cy="4877746"/>
            <a:chOff x="6778730" y="618358"/>
            <a:chExt cx="5275790" cy="487774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3FBBFD-34A2-911C-C2F0-F8A28564099A}"/>
                </a:ext>
              </a:extLst>
            </p:cNvPr>
            <p:cNvSpPr txBox="1"/>
            <p:nvPr/>
          </p:nvSpPr>
          <p:spPr>
            <a:xfrm>
              <a:off x="6778730" y="618358"/>
              <a:ext cx="3489851" cy="4741724"/>
            </a:xfrm>
            <a:custGeom>
              <a:avLst/>
              <a:gdLst>
                <a:gd name="connsiteX0" fmla="*/ 0 w 3489851"/>
                <a:gd name="connsiteY0" fmla="*/ 581653 h 4741724"/>
                <a:gd name="connsiteX1" fmla="*/ 581653 w 3489851"/>
                <a:gd name="connsiteY1" fmla="*/ 0 h 4741724"/>
                <a:gd name="connsiteX2" fmla="*/ 1093493 w 3489851"/>
                <a:gd name="connsiteY2" fmla="*/ 0 h 4741724"/>
                <a:gd name="connsiteX3" fmla="*/ 1651864 w 3489851"/>
                <a:gd name="connsiteY3" fmla="*/ 0 h 4741724"/>
                <a:gd name="connsiteX4" fmla="*/ 2256765 w 3489851"/>
                <a:gd name="connsiteY4" fmla="*/ 0 h 4741724"/>
                <a:gd name="connsiteX5" fmla="*/ 2908198 w 3489851"/>
                <a:gd name="connsiteY5" fmla="*/ 0 h 4741724"/>
                <a:gd name="connsiteX6" fmla="*/ 3489851 w 3489851"/>
                <a:gd name="connsiteY6" fmla="*/ 581653 h 4741724"/>
                <a:gd name="connsiteX7" fmla="*/ 3489851 w 3489851"/>
                <a:gd name="connsiteY7" fmla="*/ 1249624 h 4741724"/>
                <a:gd name="connsiteX8" fmla="*/ 3489851 w 3489851"/>
                <a:gd name="connsiteY8" fmla="*/ 1738675 h 4741724"/>
                <a:gd name="connsiteX9" fmla="*/ 3489851 w 3489851"/>
                <a:gd name="connsiteY9" fmla="*/ 2227725 h 4741724"/>
                <a:gd name="connsiteX10" fmla="*/ 3489851 w 3489851"/>
                <a:gd name="connsiteY10" fmla="*/ 2859912 h 4741724"/>
                <a:gd name="connsiteX11" fmla="*/ 3489851 w 3489851"/>
                <a:gd name="connsiteY11" fmla="*/ 3527884 h 4741724"/>
                <a:gd name="connsiteX12" fmla="*/ 3489851 w 3489851"/>
                <a:gd name="connsiteY12" fmla="*/ 4160071 h 4741724"/>
                <a:gd name="connsiteX13" fmla="*/ 2908198 w 3489851"/>
                <a:gd name="connsiteY13" fmla="*/ 4741724 h 4741724"/>
                <a:gd name="connsiteX14" fmla="*/ 2349827 w 3489851"/>
                <a:gd name="connsiteY14" fmla="*/ 4741724 h 4741724"/>
                <a:gd name="connsiteX15" fmla="*/ 1837987 w 3489851"/>
                <a:gd name="connsiteY15" fmla="*/ 4741724 h 4741724"/>
                <a:gd name="connsiteX16" fmla="*/ 1209820 w 3489851"/>
                <a:gd name="connsiteY16" fmla="*/ 4741724 h 4741724"/>
                <a:gd name="connsiteX17" fmla="*/ 581653 w 3489851"/>
                <a:gd name="connsiteY17" fmla="*/ 4741724 h 4741724"/>
                <a:gd name="connsiteX18" fmla="*/ 0 w 3489851"/>
                <a:gd name="connsiteY18" fmla="*/ 4160071 h 4741724"/>
                <a:gd name="connsiteX19" fmla="*/ 0 w 3489851"/>
                <a:gd name="connsiteY19" fmla="*/ 3563668 h 4741724"/>
                <a:gd name="connsiteX20" fmla="*/ 0 w 3489851"/>
                <a:gd name="connsiteY20" fmla="*/ 2895697 h 4741724"/>
                <a:gd name="connsiteX21" fmla="*/ 0 w 3489851"/>
                <a:gd name="connsiteY21" fmla="*/ 2263509 h 4741724"/>
                <a:gd name="connsiteX22" fmla="*/ 0 w 3489851"/>
                <a:gd name="connsiteY22" fmla="*/ 1774459 h 4741724"/>
                <a:gd name="connsiteX23" fmla="*/ 0 w 3489851"/>
                <a:gd name="connsiteY23" fmla="*/ 1249624 h 4741724"/>
                <a:gd name="connsiteX24" fmla="*/ 0 w 3489851"/>
                <a:gd name="connsiteY24" fmla="*/ 581653 h 474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89851" h="4741724" fill="none" extrusionOk="0">
                  <a:moveTo>
                    <a:pt x="0" y="581653"/>
                  </a:moveTo>
                  <a:cubicBezTo>
                    <a:pt x="32216" y="201298"/>
                    <a:pt x="279564" y="39721"/>
                    <a:pt x="581653" y="0"/>
                  </a:cubicBezTo>
                  <a:cubicBezTo>
                    <a:pt x="770486" y="-19921"/>
                    <a:pt x="968957" y="10464"/>
                    <a:pt x="1093493" y="0"/>
                  </a:cubicBezTo>
                  <a:cubicBezTo>
                    <a:pt x="1218029" y="-10464"/>
                    <a:pt x="1387866" y="10522"/>
                    <a:pt x="1651864" y="0"/>
                  </a:cubicBezTo>
                  <a:cubicBezTo>
                    <a:pt x="1915862" y="-10522"/>
                    <a:pt x="2033129" y="-27462"/>
                    <a:pt x="2256765" y="0"/>
                  </a:cubicBezTo>
                  <a:cubicBezTo>
                    <a:pt x="2480401" y="27462"/>
                    <a:pt x="2729410" y="-4833"/>
                    <a:pt x="2908198" y="0"/>
                  </a:cubicBezTo>
                  <a:cubicBezTo>
                    <a:pt x="3248438" y="-26141"/>
                    <a:pt x="3508147" y="314505"/>
                    <a:pt x="3489851" y="581653"/>
                  </a:cubicBezTo>
                  <a:cubicBezTo>
                    <a:pt x="3503995" y="786288"/>
                    <a:pt x="3521974" y="1114811"/>
                    <a:pt x="3489851" y="1249624"/>
                  </a:cubicBezTo>
                  <a:cubicBezTo>
                    <a:pt x="3457728" y="1384437"/>
                    <a:pt x="3511754" y="1558271"/>
                    <a:pt x="3489851" y="1738675"/>
                  </a:cubicBezTo>
                  <a:cubicBezTo>
                    <a:pt x="3467948" y="1919079"/>
                    <a:pt x="3488082" y="2127911"/>
                    <a:pt x="3489851" y="2227725"/>
                  </a:cubicBezTo>
                  <a:cubicBezTo>
                    <a:pt x="3491621" y="2327539"/>
                    <a:pt x="3473267" y="2612672"/>
                    <a:pt x="3489851" y="2859912"/>
                  </a:cubicBezTo>
                  <a:cubicBezTo>
                    <a:pt x="3506435" y="3107152"/>
                    <a:pt x="3496199" y="3300599"/>
                    <a:pt x="3489851" y="3527884"/>
                  </a:cubicBezTo>
                  <a:cubicBezTo>
                    <a:pt x="3483503" y="3755169"/>
                    <a:pt x="3464400" y="3961674"/>
                    <a:pt x="3489851" y="4160071"/>
                  </a:cubicBezTo>
                  <a:cubicBezTo>
                    <a:pt x="3497238" y="4498648"/>
                    <a:pt x="3247161" y="4743071"/>
                    <a:pt x="2908198" y="4741724"/>
                  </a:cubicBezTo>
                  <a:cubicBezTo>
                    <a:pt x="2685535" y="4735048"/>
                    <a:pt x="2597376" y="4724443"/>
                    <a:pt x="2349827" y="4741724"/>
                  </a:cubicBezTo>
                  <a:cubicBezTo>
                    <a:pt x="2102278" y="4759005"/>
                    <a:pt x="2064936" y="4721352"/>
                    <a:pt x="1837987" y="4741724"/>
                  </a:cubicBezTo>
                  <a:cubicBezTo>
                    <a:pt x="1611038" y="4762096"/>
                    <a:pt x="1377839" y="4735821"/>
                    <a:pt x="1209820" y="4741724"/>
                  </a:cubicBezTo>
                  <a:cubicBezTo>
                    <a:pt x="1041801" y="4747627"/>
                    <a:pt x="750994" y="4770264"/>
                    <a:pt x="581653" y="4741724"/>
                  </a:cubicBezTo>
                  <a:cubicBezTo>
                    <a:pt x="271767" y="4760676"/>
                    <a:pt x="-52603" y="4538681"/>
                    <a:pt x="0" y="4160071"/>
                  </a:cubicBezTo>
                  <a:cubicBezTo>
                    <a:pt x="15318" y="4023708"/>
                    <a:pt x="1488" y="3764044"/>
                    <a:pt x="0" y="3563668"/>
                  </a:cubicBezTo>
                  <a:cubicBezTo>
                    <a:pt x="-1488" y="3363292"/>
                    <a:pt x="-7185" y="3140950"/>
                    <a:pt x="0" y="2895697"/>
                  </a:cubicBezTo>
                  <a:cubicBezTo>
                    <a:pt x="7185" y="2650444"/>
                    <a:pt x="27758" y="2507650"/>
                    <a:pt x="0" y="2263509"/>
                  </a:cubicBezTo>
                  <a:cubicBezTo>
                    <a:pt x="-27758" y="2019368"/>
                    <a:pt x="7768" y="1907425"/>
                    <a:pt x="0" y="1774459"/>
                  </a:cubicBezTo>
                  <a:cubicBezTo>
                    <a:pt x="-7768" y="1641493"/>
                    <a:pt x="5308" y="1470569"/>
                    <a:pt x="0" y="1249624"/>
                  </a:cubicBezTo>
                  <a:cubicBezTo>
                    <a:pt x="-5308" y="1028680"/>
                    <a:pt x="-20192" y="846371"/>
                    <a:pt x="0" y="581653"/>
                  </a:cubicBezTo>
                  <a:close/>
                </a:path>
                <a:path w="3489851" h="4741724" stroke="0" extrusionOk="0">
                  <a:moveTo>
                    <a:pt x="0" y="581653"/>
                  </a:moveTo>
                  <a:cubicBezTo>
                    <a:pt x="-64938" y="266984"/>
                    <a:pt x="284304" y="-48213"/>
                    <a:pt x="581653" y="0"/>
                  </a:cubicBezTo>
                  <a:cubicBezTo>
                    <a:pt x="763910" y="4779"/>
                    <a:pt x="973840" y="26305"/>
                    <a:pt x="1116758" y="0"/>
                  </a:cubicBezTo>
                  <a:cubicBezTo>
                    <a:pt x="1259676" y="-26305"/>
                    <a:pt x="1539033" y="13316"/>
                    <a:pt x="1721660" y="0"/>
                  </a:cubicBezTo>
                  <a:cubicBezTo>
                    <a:pt x="1904287" y="-13316"/>
                    <a:pt x="2101037" y="-22286"/>
                    <a:pt x="2233500" y="0"/>
                  </a:cubicBezTo>
                  <a:cubicBezTo>
                    <a:pt x="2365963" y="22286"/>
                    <a:pt x="2594055" y="-30728"/>
                    <a:pt x="2908198" y="0"/>
                  </a:cubicBezTo>
                  <a:cubicBezTo>
                    <a:pt x="3214728" y="-31586"/>
                    <a:pt x="3532695" y="317172"/>
                    <a:pt x="3489851" y="581653"/>
                  </a:cubicBezTo>
                  <a:cubicBezTo>
                    <a:pt x="3468078" y="768150"/>
                    <a:pt x="3490039" y="960980"/>
                    <a:pt x="3489851" y="1070703"/>
                  </a:cubicBezTo>
                  <a:cubicBezTo>
                    <a:pt x="3489664" y="1180426"/>
                    <a:pt x="3468366" y="1461318"/>
                    <a:pt x="3489851" y="1559754"/>
                  </a:cubicBezTo>
                  <a:cubicBezTo>
                    <a:pt x="3511336" y="1658190"/>
                    <a:pt x="3478860" y="2017447"/>
                    <a:pt x="3489851" y="2156157"/>
                  </a:cubicBezTo>
                  <a:cubicBezTo>
                    <a:pt x="3500842" y="2294867"/>
                    <a:pt x="3473478" y="2495562"/>
                    <a:pt x="3489851" y="2716776"/>
                  </a:cubicBezTo>
                  <a:cubicBezTo>
                    <a:pt x="3506224" y="2937990"/>
                    <a:pt x="3473949" y="3036489"/>
                    <a:pt x="3489851" y="3241610"/>
                  </a:cubicBezTo>
                  <a:cubicBezTo>
                    <a:pt x="3505753" y="3446731"/>
                    <a:pt x="3448983" y="3744623"/>
                    <a:pt x="3489851" y="4160071"/>
                  </a:cubicBezTo>
                  <a:cubicBezTo>
                    <a:pt x="3490344" y="4424212"/>
                    <a:pt x="3247712" y="4719967"/>
                    <a:pt x="2908198" y="4741724"/>
                  </a:cubicBezTo>
                  <a:cubicBezTo>
                    <a:pt x="2726718" y="4743440"/>
                    <a:pt x="2620069" y="4728041"/>
                    <a:pt x="2396358" y="4741724"/>
                  </a:cubicBezTo>
                  <a:cubicBezTo>
                    <a:pt x="2172647" y="4755407"/>
                    <a:pt x="2012301" y="4714826"/>
                    <a:pt x="1768191" y="4741724"/>
                  </a:cubicBezTo>
                  <a:cubicBezTo>
                    <a:pt x="1524081" y="4768622"/>
                    <a:pt x="1302889" y="4741137"/>
                    <a:pt x="1140024" y="4741724"/>
                  </a:cubicBezTo>
                  <a:cubicBezTo>
                    <a:pt x="977159" y="4742311"/>
                    <a:pt x="780014" y="4755252"/>
                    <a:pt x="581653" y="4741724"/>
                  </a:cubicBezTo>
                  <a:cubicBezTo>
                    <a:pt x="269678" y="4757592"/>
                    <a:pt x="12486" y="4431025"/>
                    <a:pt x="0" y="4160071"/>
                  </a:cubicBezTo>
                  <a:cubicBezTo>
                    <a:pt x="2772" y="3878643"/>
                    <a:pt x="-20660" y="3787237"/>
                    <a:pt x="0" y="3527884"/>
                  </a:cubicBezTo>
                  <a:cubicBezTo>
                    <a:pt x="20660" y="3268531"/>
                    <a:pt x="-22957" y="3073934"/>
                    <a:pt x="0" y="2859912"/>
                  </a:cubicBezTo>
                  <a:cubicBezTo>
                    <a:pt x="22957" y="2645890"/>
                    <a:pt x="-8735" y="2570832"/>
                    <a:pt x="0" y="2299294"/>
                  </a:cubicBezTo>
                  <a:cubicBezTo>
                    <a:pt x="8735" y="2027756"/>
                    <a:pt x="-9286" y="1889119"/>
                    <a:pt x="0" y="1774459"/>
                  </a:cubicBezTo>
                  <a:cubicBezTo>
                    <a:pt x="9286" y="1659800"/>
                    <a:pt x="8136" y="1357627"/>
                    <a:pt x="0" y="1213840"/>
                  </a:cubicBezTo>
                  <a:cubicBezTo>
                    <a:pt x="-8136" y="1070053"/>
                    <a:pt x="-30846" y="878224"/>
                    <a:pt x="0" y="581653"/>
                  </a:cubicBezTo>
                  <a:close/>
                </a:path>
              </a:pathLst>
            </a:custGeom>
            <a:solidFill>
              <a:srgbClr val="FFFFFF"/>
            </a:solidFill>
            <a:ln w="57150" cap="flat" cmpd="sng" algn="ctr">
              <a:solidFill>
                <a:srgbClr val="008C3E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4291815967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Dựa vào tranh và từ ngữ gợi ý, nói về những việc thiếu nhi đã làm theo lời Bác Hồ dạy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  <p:pic>
          <p:nvPicPr>
            <p:cNvPr id="19" name="Picture 6" descr="보이안스™ (Boians™)">
              <a:extLst>
                <a:ext uri="{FF2B5EF4-FFF2-40B4-BE49-F238E27FC236}">
                  <a16:creationId xmlns:a16="http://schemas.microsoft.com/office/drawing/2014/main" xmlns="" id="{7AC6792D-5409-1460-3583-06E37461B9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29" b="47714" l="52429" r="92286">
                          <a14:foregroundMark x1="52714" y1="31000" x2="61571" y2="36286"/>
                          <a14:foregroundMark x1="56000" y1="36571" x2="60286" y2="34000"/>
                          <a14:foregroundMark x1="58571" y1="39286" x2="66429" y2="39286"/>
                          <a14:foregroundMark x1="65143" y1="24143" x2="76714" y2="31000"/>
                          <a14:foregroundMark x1="61286" y1="26429" x2="66857" y2="31429"/>
                          <a14:foregroundMark x1="66857" y1="31429" x2="74857" y2="31571"/>
                          <a14:foregroundMark x1="74857" y1="31571" x2="78429" y2="29571"/>
                          <a14:foregroundMark x1="59429" y1="13714" x2="64286" y2="10571"/>
                          <a14:foregroundMark x1="61571" y1="8857" x2="61571" y2="8857"/>
                          <a14:foregroundMark x1="85857" y1="28143" x2="85857" y2="28143"/>
                          <a14:foregroundMark x1="86286" y1="30000" x2="88286" y2="36571"/>
                          <a14:foregroundMark x1="90286" y1="33857" x2="89857" y2="40143"/>
                          <a14:foregroundMark x1="92286" y1="33429" x2="92286" y2="33429"/>
                          <a14:foregroundMark x1="70571" y1="37143" x2="71286" y2="35714"/>
                          <a14:foregroundMark x1="57143" y1="39286" x2="61571" y2="38000"/>
                          <a14:foregroundMark x1="67857" y1="47286" x2="69143" y2="43571"/>
                          <a14:foregroundMark x1="73286" y1="47714" x2="73286" y2="47714"/>
                          <a14:foregroundMark x1="86000" y1="33857" x2="87000" y2="3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89" r="5833" b="50000"/>
            <a:stretch/>
          </p:blipFill>
          <p:spPr bwMode="auto">
            <a:xfrm>
              <a:off x="9667463" y="3149910"/>
              <a:ext cx="2387057" cy="2346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5FA07E-65A6-0978-B58E-7E5A7ED55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28" y="208280"/>
            <a:ext cx="5711683" cy="5287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000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8A5824-C5FF-FE0E-3737-A966F4148249}"/>
              </a:ext>
            </a:extLst>
          </p:cNvPr>
          <p:cNvGrpSpPr/>
          <p:nvPr/>
        </p:nvGrpSpPr>
        <p:grpSpPr>
          <a:xfrm>
            <a:off x="8282291" y="2716696"/>
            <a:ext cx="3630221" cy="3561687"/>
            <a:chOff x="8282291" y="2716696"/>
            <a:chExt cx="3630221" cy="3561687"/>
          </a:xfrm>
        </p:grpSpPr>
        <p:pic>
          <p:nvPicPr>
            <p:cNvPr id="36" name="Picture 35" descr="A picture containing text, wooden, wood, file&#10;&#10;Description automatically generated">
              <a:extLst>
                <a:ext uri="{FF2B5EF4-FFF2-40B4-BE49-F238E27FC236}">
                  <a16:creationId xmlns:a16="http://schemas.microsoft.com/office/drawing/2014/main" xmlns="" id="{EC2D97D3-9ADC-7036-3495-18F6298B0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4279" y="2716696"/>
              <a:ext cx="3509435" cy="356168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75DCBA3-5B65-3506-2E6A-BF3B3F614597}"/>
                </a:ext>
              </a:extLst>
            </p:cNvPr>
            <p:cNvSpPr txBox="1"/>
            <p:nvPr/>
          </p:nvSpPr>
          <p:spPr>
            <a:xfrm>
              <a:off x="8282291" y="2998327"/>
              <a:ext cx="363022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Calibri" panose="020F0502020204030204" pitchFamily="34" charset="0"/>
                </a:rPr>
                <a:t>Các nhóm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Calibri" panose="020F0502020204030204" pitchFamily="34" charset="0"/>
                </a:rPr>
                <a:t>lắng nghe</a:t>
              </a:r>
              <a:endParaRPr kumimoji="0" lang="en-US" sz="4000" b="1" i="0" u="none" strike="noStrike" kern="0" cap="none" spc="0" normalizeH="0" baseline="0" noProof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F4429B8-582A-2DDA-216A-34267CB9F84D}"/>
              </a:ext>
            </a:extLst>
          </p:cNvPr>
          <p:cNvGrpSpPr/>
          <p:nvPr/>
        </p:nvGrpSpPr>
        <p:grpSpPr>
          <a:xfrm>
            <a:off x="773185" y="81675"/>
            <a:ext cx="7803052" cy="5839112"/>
            <a:chOff x="773185" y="81675"/>
            <a:chExt cx="7803052" cy="5839112"/>
          </a:xfrm>
        </p:grpSpPr>
        <p:pic>
          <p:nvPicPr>
            <p:cNvPr id="12" name="Picture 11" descr="A group of balloons&#10;&#10;Description automatically generated with low confidence">
              <a:extLst>
                <a:ext uri="{FF2B5EF4-FFF2-40B4-BE49-F238E27FC236}">
                  <a16:creationId xmlns:a16="http://schemas.microsoft.com/office/drawing/2014/main" xmlns="" id="{FE4D9ADF-5173-7DC8-7AC0-6CF515430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85" y="81675"/>
              <a:ext cx="7803052" cy="58391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1176138-077C-E91D-9EA1-9A1C2CD057D6}"/>
                </a:ext>
              </a:extLst>
            </p:cNvPr>
            <p:cNvSpPr txBox="1"/>
            <p:nvPr/>
          </p:nvSpPr>
          <p:spPr>
            <a:xfrm>
              <a:off x="1837452" y="2477528"/>
              <a:ext cx="5875432" cy="2215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200" dirty="0">
                  <a:ln w="2540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Giáo viên </a:t>
              </a:r>
            </a:p>
            <a:p>
              <a:pPr algn="ctr"/>
              <a:r>
                <a:rPr lang="en-US" sz="7200" dirty="0">
                  <a:ln w="2540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nhận xét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xmlns="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A29D3407-E774-ED34-A61D-EA1B18595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843" y="1868557"/>
            <a:ext cx="6811930" cy="54857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07FFBF9-5E98-579A-FFA8-15B6A3F956EB}"/>
              </a:ext>
            </a:extLst>
          </p:cNvPr>
          <p:cNvGrpSpPr/>
          <p:nvPr/>
        </p:nvGrpSpPr>
        <p:grpSpPr>
          <a:xfrm>
            <a:off x="1609555" y="274108"/>
            <a:ext cx="10582445" cy="6309783"/>
            <a:chOff x="1609555" y="43276"/>
            <a:chExt cx="10582445" cy="6309783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xmlns="" id="{28120546-618F-23C1-D5E2-C7AEBDD60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FB35B95-9F40-5E95-1BEF-3C152C64A53F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4154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400" spc="300" dirty="0">
                  <a:ln w="25400"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rPr>
                <a:t>Một số tranh ảnh, video clip của các bạn thiếu nhi đã làm theo lời bác hồ dạy </a:t>
              </a:r>
            </a:p>
          </p:txBody>
        </p:sp>
      </p:grpSp>
      <p:pic>
        <p:nvPicPr>
          <p:cNvPr id="11" name="Picture 2" descr="Pin on Teacher resources">
            <a:extLst>
              <a:ext uri="{FF2B5EF4-FFF2-40B4-BE49-F238E27FC236}">
                <a16:creationId xmlns:a16="http://schemas.microsoft.com/office/drawing/2014/main" xmlns="" id="{122997D2-47CF-6330-C5FC-94218E295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203" y="0"/>
            <a:ext cx="2156484" cy="22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320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1BCBA39-1719-AEF4-3CE6-F04C73F408E2}"/>
              </a:ext>
            </a:extLst>
          </p:cNvPr>
          <p:cNvGrpSpPr/>
          <p:nvPr/>
        </p:nvGrpSpPr>
        <p:grpSpPr>
          <a:xfrm>
            <a:off x="354897" y="369405"/>
            <a:ext cx="8356054" cy="5880652"/>
            <a:chOff x="354897" y="369405"/>
            <a:chExt cx="8356054" cy="58806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070817EB-8E98-160A-864F-86D063AA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897" y="369405"/>
              <a:ext cx="8356054" cy="58806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914004-2866-0F72-B196-DDD2294F0FC5}"/>
              </a:ext>
            </a:extLst>
          </p:cNvPr>
          <p:cNvSpPr txBox="1"/>
          <p:nvPr/>
        </p:nvSpPr>
        <p:spPr>
          <a:xfrm>
            <a:off x="9014295" y="562380"/>
            <a:ext cx="2874361" cy="4832092"/>
          </a:xfrm>
          <a:custGeom>
            <a:avLst/>
            <a:gdLst>
              <a:gd name="connsiteX0" fmla="*/ 0 w 2874361"/>
              <a:gd name="connsiteY0" fmla="*/ 0 h 4832092"/>
              <a:gd name="connsiteX1" fmla="*/ 632359 w 2874361"/>
              <a:gd name="connsiteY1" fmla="*/ 0 h 4832092"/>
              <a:gd name="connsiteX2" fmla="*/ 1207232 w 2874361"/>
              <a:gd name="connsiteY2" fmla="*/ 0 h 4832092"/>
              <a:gd name="connsiteX3" fmla="*/ 1753360 w 2874361"/>
              <a:gd name="connsiteY3" fmla="*/ 0 h 4832092"/>
              <a:gd name="connsiteX4" fmla="*/ 2328232 w 2874361"/>
              <a:gd name="connsiteY4" fmla="*/ 0 h 4832092"/>
              <a:gd name="connsiteX5" fmla="*/ 2874361 w 2874361"/>
              <a:gd name="connsiteY5" fmla="*/ 0 h 4832092"/>
              <a:gd name="connsiteX6" fmla="*/ 2874361 w 2874361"/>
              <a:gd name="connsiteY6" fmla="*/ 545336 h 4832092"/>
              <a:gd name="connsiteX7" fmla="*/ 2874361 w 2874361"/>
              <a:gd name="connsiteY7" fmla="*/ 1283956 h 4832092"/>
              <a:gd name="connsiteX8" fmla="*/ 2874361 w 2874361"/>
              <a:gd name="connsiteY8" fmla="*/ 1877613 h 4832092"/>
              <a:gd name="connsiteX9" fmla="*/ 2874361 w 2874361"/>
              <a:gd name="connsiteY9" fmla="*/ 2519591 h 4832092"/>
              <a:gd name="connsiteX10" fmla="*/ 2874361 w 2874361"/>
              <a:gd name="connsiteY10" fmla="*/ 3113248 h 4832092"/>
              <a:gd name="connsiteX11" fmla="*/ 2874361 w 2874361"/>
              <a:gd name="connsiteY11" fmla="*/ 3706905 h 4832092"/>
              <a:gd name="connsiteX12" fmla="*/ 2874361 w 2874361"/>
              <a:gd name="connsiteY12" fmla="*/ 4832092 h 4832092"/>
              <a:gd name="connsiteX13" fmla="*/ 2328232 w 2874361"/>
              <a:gd name="connsiteY13" fmla="*/ 4832092 h 4832092"/>
              <a:gd name="connsiteX14" fmla="*/ 1810847 w 2874361"/>
              <a:gd name="connsiteY14" fmla="*/ 4832092 h 4832092"/>
              <a:gd name="connsiteX15" fmla="*/ 1235975 w 2874361"/>
              <a:gd name="connsiteY15" fmla="*/ 4832092 h 4832092"/>
              <a:gd name="connsiteX16" fmla="*/ 689847 w 2874361"/>
              <a:gd name="connsiteY16" fmla="*/ 4832092 h 4832092"/>
              <a:gd name="connsiteX17" fmla="*/ 0 w 2874361"/>
              <a:gd name="connsiteY17" fmla="*/ 4832092 h 4832092"/>
              <a:gd name="connsiteX18" fmla="*/ 0 w 2874361"/>
              <a:gd name="connsiteY18" fmla="*/ 4141793 h 4832092"/>
              <a:gd name="connsiteX19" fmla="*/ 0 w 2874361"/>
              <a:gd name="connsiteY19" fmla="*/ 3451494 h 4832092"/>
              <a:gd name="connsiteX20" fmla="*/ 0 w 2874361"/>
              <a:gd name="connsiteY20" fmla="*/ 2761195 h 4832092"/>
              <a:gd name="connsiteX21" fmla="*/ 0 w 2874361"/>
              <a:gd name="connsiteY21" fmla="*/ 2167538 h 4832092"/>
              <a:gd name="connsiteX22" fmla="*/ 0 w 2874361"/>
              <a:gd name="connsiteY22" fmla="*/ 1380598 h 4832092"/>
              <a:gd name="connsiteX23" fmla="*/ 0 w 2874361"/>
              <a:gd name="connsiteY23" fmla="*/ 738620 h 4832092"/>
              <a:gd name="connsiteX24" fmla="*/ 0 w 2874361"/>
              <a:gd name="connsiteY24" fmla="*/ 0 h 483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74361" h="4832092" extrusionOk="0">
                <a:moveTo>
                  <a:pt x="0" y="0"/>
                </a:moveTo>
                <a:cubicBezTo>
                  <a:pt x="172332" y="-16567"/>
                  <a:pt x="330432" y="-22005"/>
                  <a:pt x="632359" y="0"/>
                </a:cubicBezTo>
                <a:cubicBezTo>
                  <a:pt x="934286" y="22005"/>
                  <a:pt x="1014452" y="20460"/>
                  <a:pt x="1207232" y="0"/>
                </a:cubicBezTo>
                <a:cubicBezTo>
                  <a:pt x="1400012" y="-20460"/>
                  <a:pt x="1484856" y="-19350"/>
                  <a:pt x="1753360" y="0"/>
                </a:cubicBezTo>
                <a:cubicBezTo>
                  <a:pt x="2021864" y="19350"/>
                  <a:pt x="2166907" y="-10181"/>
                  <a:pt x="2328232" y="0"/>
                </a:cubicBezTo>
                <a:cubicBezTo>
                  <a:pt x="2489557" y="10181"/>
                  <a:pt x="2735225" y="-11572"/>
                  <a:pt x="2874361" y="0"/>
                </a:cubicBezTo>
                <a:cubicBezTo>
                  <a:pt x="2887602" y="246831"/>
                  <a:pt x="2885166" y="380635"/>
                  <a:pt x="2874361" y="545336"/>
                </a:cubicBezTo>
                <a:cubicBezTo>
                  <a:pt x="2863556" y="710037"/>
                  <a:pt x="2869596" y="960016"/>
                  <a:pt x="2874361" y="1283956"/>
                </a:cubicBezTo>
                <a:cubicBezTo>
                  <a:pt x="2879126" y="1607896"/>
                  <a:pt x="2904026" y="1713139"/>
                  <a:pt x="2874361" y="1877613"/>
                </a:cubicBezTo>
                <a:cubicBezTo>
                  <a:pt x="2844696" y="2042087"/>
                  <a:pt x="2854476" y="2313932"/>
                  <a:pt x="2874361" y="2519591"/>
                </a:cubicBezTo>
                <a:cubicBezTo>
                  <a:pt x="2894246" y="2725250"/>
                  <a:pt x="2886469" y="2856037"/>
                  <a:pt x="2874361" y="3113248"/>
                </a:cubicBezTo>
                <a:cubicBezTo>
                  <a:pt x="2862253" y="3370459"/>
                  <a:pt x="2872720" y="3447589"/>
                  <a:pt x="2874361" y="3706905"/>
                </a:cubicBezTo>
                <a:cubicBezTo>
                  <a:pt x="2876002" y="3966221"/>
                  <a:pt x="2874693" y="4282014"/>
                  <a:pt x="2874361" y="4832092"/>
                </a:cubicBezTo>
                <a:cubicBezTo>
                  <a:pt x="2613007" y="4846048"/>
                  <a:pt x="2538772" y="4836720"/>
                  <a:pt x="2328232" y="4832092"/>
                </a:cubicBezTo>
                <a:cubicBezTo>
                  <a:pt x="2117692" y="4827464"/>
                  <a:pt x="2062284" y="4849201"/>
                  <a:pt x="1810847" y="4832092"/>
                </a:cubicBezTo>
                <a:cubicBezTo>
                  <a:pt x="1559410" y="4814983"/>
                  <a:pt x="1352205" y="4806027"/>
                  <a:pt x="1235975" y="4832092"/>
                </a:cubicBezTo>
                <a:cubicBezTo>
                  <a:pt x="1119745" y="4858157"/>
                  <a:pt x="957273" y="4847836"/>
                  <a:pt x="689847" y="4832092"/>
                </a:cubicBezTo>
                <a:cubicBezTo>
                  <a:pt x="422421" y="4816348"/>
                  <a:pt x="283470" y="4833151"/>
                  <a:pt x="0" y="4832092"/>
                </a:cubicBezTo>
                <a:cubicBezTo>
                  <a:pt x="-18479" y="4646094"/>
                  <a:pt x="23134" y="4475487"/>
                  <a:pt x="0" y="4141793"/>
                </a:cubicBezTo>
                <a:cubicBezTo>
                  <a:pt x="-23134" y="3808099"/>
                  <a:pt x="3446" y="3759595"/>
                  <a:pt x="0" y="3451494"/>
                </a:cubicBezTo>
                <a:cubicBezTo>
                  <a:pt x="-3446" y="3143393"/>
                  <a:pt x="1083" y="2934818"/>
                  <a:pt x="0" y="2761195"/>
                </a:cubicBezTo>
                <a:cubicBezTo>
                  <a:pt x="-1083" y="2587572"/>
                  <a:pt x="-25123" y="2375163"/>
                  <a:pt x="0" y="2167538"/>
                </a:cubicBezTo>
                <a:cubicBezTo>
                  <a:pt x="25123" y="1959913"/>
                  <a:pt x="19612" y="1701801"/>
                  <a:pt x="0" y="1380598"/>
                </a:cubicBezTo>
                <a:cubicBezTo>
                  <a:pt x="-19612" y="1059395"/>
                  <a:pt x="-24239" y="1000173"/>
                  <a:pt x="0" y="738620"/>
                </a:cubicBezTo>
                <a:cubicBezTo>
                  <a:pt x="24239" y="477067"/>
                  <a:pt x="14564" y="32894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5071437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solidFill>
                  <a:srgbClr val="0070C0"/>
                </a:solidFill>
                <a:effectLst/>
                <a:uLnTx/>
                <a:uFillTx/>
                <a:cs typeface="Calibri" panose="020F0502020204030204" pitchFamily="34" charset="0"/>
              </a:rPr>
              <a:t>Các bạn thiếu nhi giúp đỡ người lớn tuổi, người có công với Tổ quốc</a:t>
            </a:r>
            <a:endParaRPr kumimoji="0" lang="en-US" sz="4000" b="1" i="0" u="none" strike="noStrike" kern="0" cap="none" spc="0" normalizeH="0" baseline="0" noProof="0" dirty="0">
              <a:solidFill>
                <a:srgbClr val="0070C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EFEECD-5CA4-C163-AFDF-824DF48CF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909" y="5637356"/>
            <a:ext cx="310313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754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026" name="Picture 2" descr="Trường mình làm theo 5 điều Bác Hồ dạy">
            <a:extLst>
              <a:ext uri="{FF2B5EF4-FFF2-40B4-BE49-F238E27FC236}">
                <a16:creationId xmlns:a16="http://schemas.microsoft.com/office/drawing/2014/main" xmlns="" id="{5DC11827-B7EB-FB44-2419-5AB554C8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6" y="402534"/>
            <a:ext cx="8259729" cy="6052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5AA99E-6B71-4D21-D25E-1A740C70E44C}"/>
              </a:ext>
            </a:extLst>
          </p:cNvPr>
          <p:cNvSpPr txBox="1"/>
          <p:nvPr/>
        </p:nvSpPr>
        <p:spPr>
          <a:xfrm>
            <a:off x="8810883" y="1300626"/>
            <a:ext cx="3197399" cy="3416320"/>
          </a:xfrm>
          <a:custGeom>
            <a:avLst/>
            <a:gdLst>
              <a:gd name="connsiteX0" fmla="*/ 0 w 3197399"/>
              <a:gd name="connsiteY0" fmla="*/ 0 h 3416320"/>
              <a:gd name="connsiteX1" fmla="*/ 703428 w 3197399"/>
              <a:gd name="connsiteY1" fmla="*/ 0 h 3416320"/>
              <a:gd name="connsiteX2" fmla="*/ 1342908 w 3197399"/>
              <a:gd name="connsiteY2" fmla="*/ 0 h 3416320"/>
              <a:gd name="connsiteX3" fmla="*/ 1950413 w 3197399"/>
              <a:gd name="connsiteY3" fmla="*/ 0 h 3416320"/>
              <a:gd name="connsiteX4" fmla="*/ 2589893 w 3197399"/>
              <a:gd name="connsiteY4" fmla="*/ 0 h 3416320"/>
              <a:gd name="connsiteX5" fmla="*/ 3197399 w 3197399"/>
              <a:gd name="connsiteY5" fmla="*/ 0 h 3416320"/>
              <a:gd name="connsiteX6" fmla="*/ 3197399 w 3197399"/>
              <a:gd name="connsiteY6" fmla="*/ 580774 h 3416320"/>
              <a:gd name="connsiteX7" fmla="*/ 3197399 w 3197399"/>
              <a:gd name="connsiteY7" fmla="*/ 1298202 h 3416320"/>
              <a:gd name="connsiteX8" fmla="*/ 3197399 w 3197399"/>
              <a:gd name="connsiteY8" fmla="*/ 1913139 h 3416320"/>
              <a:gd name="connsiteX9" fmla="*/ 3197399 w 3197399"/>
              <a:gd name="connsiteY9" fmla="*/ 2562240 h 3416320"/>
              <a:gd name="connsiteX10" fmla="*/ 3197399 w 3197399"/>
              <a:gd name="connsiteY10" fmla="*/ 3416320 h 3416320"/>
              <a:gd name="connsiteX11" fmla="*/ 2621867 w 3197399"/>
              <a:gd name="connsiteY11" fmla="*/ 3416320 h 3416320"/>
              <a:gd name="connsiteX12" fmla="*/ 1918439 w 3197399"/>
              <a:gd name="connsiteY12" fmla="*/ 3416320 h 3416320"/>
              <a:gd name="connsiteX13" fmla="*/ 1278960 w 3197399"/>
              <a:gd name="connsiteY13" fmla="*/ 3416320 h 3416320"/>
              <a:gd name="connsiteX14" fmla="*/ 703428 w 3197399"/>
              <a:gd name="connsiteY14" fmla="*/ 3416320 h 3416320"/>
              <a:gd name="connsiteX15" fmla="*/ 0 w 3197399"/>
              <a:gd name="connsiteY15" fmla="*/ 3416320 h 3416320"/>
              <a:gd name="connsiteX16" fmla="*/ 0 w 3197399"/>
              <a:gd name="connsiteY16" fmla="*/ 2767219 h 3416320"/>
              <a:gd name="connsiteX17" fmla="*/ 0 w 3197399"/>
              <a:gd name="connsiteY17" fmla="*/ 2015629 h 3416320"/>
              <a:gd name="connsiteX18" fmla="*/ 0 w 3197399"/>
              <a:gd name="connsiteY18" fmla="*/ 1366528 h 3416320"/>
              <a:gd name="connsiteX19" fmla="*/ 0 w 3197399"/>
              <a:gd name="connsiteY19" fmla="*/ 683264 h 3416320"/>
              <a:gd name="connsiteX20" fmla="*/ 0 w 3197399"/>
              <a:gd name="connsiteY20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97399" h="3416320" extrusionOk="0">
                <a:moveTo>
                  <a:pt x="0" y="0"/>
                </a:moveTo>
                <a:cubicBezTo>
                  <a:pt x="143609" y="16629"/>
                  <a:pt x="379630" y="27656"/>
                  <a:pt x="703428" y="0"/>
                </a:cubicBezTo>
                <a:cubicBezTo>
                  <a:pt x="1027226" y="-27656"/>
                  <a:pt x="1137202" y="-25385"/>
                  <a:pt x="1342908" y="0"/>
                </a:cubicBezTo>
                <a:cubicBezTo>
                  <a:pt x="1548614" y="25385"/>
                  <a:pt x="1751324" y="105"/>
                  <a:pt x="1950413" y="0"/>
                </a:cubicBezTo>
                <a:cubicBezTo>
                  <a:pt x="2149503" y="-105"/>
                  <a:pt x="2317592" y="-9927"/>
                  <a:pt x="2589893" y="0"/>
                </a:cubicBezTo>
                <a:cubicBezTo>
                  <a:pt x="2862194" y="9927"/>
                  <a:pt x="3049079" y="-25658"/>
                  <a:pt x="3197399" y="0"/>
                </a:cubicBezTo>
                <a:cubicBezTo>
                  <a:pt x="3195817" y="261632"/>
                  <a:pt x="3186509" y="294547"/>
                  <a:pt x="3197399" y="580774"/>
                </a:cubicBezTo>
                <a:cubicBezTo>
                  <a:pt x="3208289" y="867001"/>
                  <a:pt x="3228971" y="966439"/>
                  <a:pt x="3197399" y="1298202"/>
                </a:cubicBezTo>
                <a:cubicBezTo>
                  <a:pt x="3165827" y="1629965"/>
                  <a:pt x="3186699" y="1673749"/>
                  <a:pt x="3197399" y="1913139"/>
                </a:cubicBezTo>
                <a:cubicBezTo>
                  <a:pt x="3208099" y="2152529"/>
                  <a:pt x="3183818" y="2258801"/>
                  <a:pt x="3197399" y="2562240"/>
                </a:cubicBezTo>
                <a:cubicBezTo>
                  <a:pt x="3210980" y="2865679"/>
                  <a:pt x="3177896" y="3137624"/>
                  <a:pt x="3197399" y="3416320"/>
                </a:cubicBezTo>
                <a:cubicBezTo>
                  <a:pt x="2910901" y="3418764"/>
                  <a:pt x="2871447" y="3392232"/>
                  <a:pt x="2621867" y="3416320"/>
                </a:cubicBezTo>
                <a:cubicBezTo>
                  <a:pt x="2372287" y="3440408"/>
                  <a:pt x="2225157" y="3414870"/>
                  <a:pt x="1918439" y="3416320"/>
                </a:cubicBezTo>
                <a:cubicBezTo>
                  <a:pt x="1611721" y="3417770"/>
                  <a:pt x="1544680" y="3398655"/>
                  <a:pt x="1278960" y="3416320"/>
                </a:cubicBezTo>
                <a:cubicBezTo>
                  <a:pt x="1013240" y="3433985"/>
                  <a:pt x="963774" y="3424414"/>
                  <a:pt x="703428" y="3416320"/>
                </a:cubicBezTo>
                <a:cubicBezTo>
                  <a:pt x="443082" y="3408226"/>
                  <a:pt x="268565" y="3430806"/>
                  <a:pt x="0" y="3416320"/>
                </a:cubicBezTo>
                <a:cubicBezTo>
                  <a:pt x="-12595" y="3199600"/>
                  <a:pt x="-13916" y="2916831"/>
                  <a:pt x="0" y="2767219"/>
                </a:cubicBezTo>
                <a:cubicBezTo>
                  <a:pt x="13916" y="2617607"/>
                  <a:pt x="-25851" y="2373467"/>
                  <a:pt x="0" y="2015629"/>
                </a:cubicBezTo>
                <a:cubicBezTo>
                  <a:pt x="25851" y="1657791"/>
                  <a:pt x="31679" y="1564990"/>
                  <a:pt x="0" y="1366528"/>
                </a:cubicBezTo>
                <a:cubicBezTo>
                  <a:pt x="-31679" y="1168066"/>
                  <a:pt x="23493" y="1005195"/>
                  <a:pt x="0" y="683264"/>
                </a:cubicBezTo>
                <a:cubicBezTo>
                  <a:pt x="-23493" y="361333"/>
                  <a:pt x="17905" y="17236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5071437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solidFill>
                  <a:srgbClr val="0070C0"/>
                </a:solidFill>
                <a:effectLst/>
                <a:uLnTx/>
                <a:uFillTx/>
                <a:cs typeface="Calibri" panose="020F0502020204030204" pitchFamily="34" charset="0"/>
              </a:rPr>
              <a:t>Các bạn thiếu nhi làm kế hoạch nhỏ</a:t>
            </a:r>
            <a:endParaRPr kumimoji="0" lang="en-US" sz="4800" b="1" i="0" u="none" strike="noStrike" kern="0" cap="none" spc="0" normalizeH="0" baseline="0" noProof="0" dirty="0">
              <a:solidFill>
                <a:srgbClr val="0070C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0573FA-E4EC-77B5-186A-14E15CC27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149" y="5618666"/>
            <a:ext cx="310313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315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5BFDB9-544C-1B2E-F306-02BB58F7B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17625"/>
            <a:ext cx="9525000" cy="5362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CA329F-DB69-5E2E-47D9-D7172F12DE05}"/>
              </a:ext>
            </a:extLst>
          </p:cNvPr>
          <p:cNvSpPr txBox="1"/>
          <p:nvPr/>
        </p:nvSpPr>
        <p:spPr>
          <a:xfrm>
            <a:off x="240117" y="5797825"/>
            <a:ext cx="11711765" cy="738664"/>
          </a:xfrm>
          <a:custGeom>
            <a:avLst/>
            <a:gdLst>
              <a:gd name="connsiteX0" fmla="*/ 0 w 11711765"/>
              <a:gd name="connsiteY0" fmla="*/ 0 h 738664"/>
              <a:gd name="connsiteX1" fmla="*/ 923163 w 11711765"/>
              <a:gd name="connsiteY1" fmla="*/ 0 h 738664"/>
              <a:gd name="connsiteX2" fmla="*/ 1612090 w 11711765"/>
              <a:gd name="connsiteY2" fmla="*/ 0 h 738664"/>
              <a:gd name="connsiteX3" fmla="*/ 2183900 w 11711765"/>
              <a:gd name="connsiteY3" fmla="*/ 0 h 738664"/>
              <a:gd name="connsiteX4" fmla="*/ 2872827 w 11711765"/>
              <a:gd name="connsiteY4" fmla="*/ 0 h 738664"/>
              <a:gd name="connsiteX5" fmla="*/ 3444637 w 11711765"/>
              <a:gd name="connsiteY5" fmla="*/ 0 h 738664"/>
              <a:gd name="connsiteX6" fmla="*/ 3782211 w 11711765"/>
              <a:gd name="connsiteY6" fmla="*/ 0 h 738664"/>
              <a:gd name="connsiteX7" fmla="*/ 4705374 w 11711765"/>
              <a:gd name="connsiteY7" fmla="*/ 0 h 738664"/>
              <a:gd name="connsiteX8" fmla="*/ 5160066 w 11711765"/>
              <a:gd name="connsiteY8" fmla="*/ 0 h 738664"/>
              <a:gd name="connsiteX9" fmla="*/ 5614758 w 11711765"/>
              <a:gd name="connsiteY9" fmla="*/ 0 h 738664"/>
              <a:gd name="connsiteX10" fmla="*/ 6420803 w 11711765"/>
              <a:gd name="connsiteY10" fmla="*/ 0 h 738664"/>
              <a:gd name="connsiteX11" fmla="*/ 6758377 w 11711765"/>
              <a:gd name="connsiteY11" fmla="*/ 0 h 738664"/>
              <a:gd name="connsiteX12" fmla="*/ 7095952 w 11711765"/>
              <a:gd name="connsiteY12" fmla="*/ 0 h 738664"/>
              <a:gd name="connsiteX13" fmla="*/ 7550644 w 11711765"/>
              <a:gd name="connsiteY13" fmla="*/ 0 h 738664"/>
              <a:gd name="connsiteX14" fmla="*/ 8239571 w 11711765"/>
              <a:gd name="connsiteY14" fmla="*/ 0 h 738664"/>
              <a:gd name="connsiteX15" fmla="*/ 8577146 w 11711765"/>
              <a:gd name="connsiteY15" fmla="*/ 0 h 738664"/>
              <a:gd name="connsiteX16" fmla="*/ 9383191 w 11711765"/>
              <a:gd name="connsiteY16" fmla="*/ 0 h 738664"/>
              <a:gd name="connsiteX17" fmla="*/ 9955000 w 11711765"/>
              <a:gd name="connsiteY17" fmla="*/ 0 h 738664"/>
              <a:gd name="connsiteX18" fmla="*/ 10643928 w 11711765"/>
              <a:gd name="connsiteY18" fmla="*/ 0 h 738664"/>
              <a:gd name="connsiteX19" fmla="*/ 11711765 w 11711765"/>
              <a:gd name="connsiteY19" fmla="*/ 0 h 738664"/>
              <a:gd name="connsiteX20" fmla="*/ 11711765 w 11711765"/>
              <a:gd name="connsiteY20" fmla="*/ 361945 h 738664"/>
              <a:gd name="connsiteX21" fmla="*/ 11711765 w 11711765"/>
              <a:gd name="connsiteY21" fmla="*/ 738664 h 738664"/>
              <a:gd name="connsiteX22" fmla="*/ 11022838 w 11711765"/>
              <a:gd name="connsiteY22" fmla="*/ 738664 h 738664"/>
              <a:gd name="connsiteX23" fmla="*/ 10099675 w 11711765"/>
              <a:gd name="connsiteY23" fmla="*/ 738664 h 738664"/>
              <a:gd name="connsiteX24" fmla="*/ 9762101 w 11711765"/>
              <a:gd name="connsiteY24" fmla="*/ 738664 h 738664"/>
              <a:gd name="connsiteX25" fmla="*/ 8838938 w 11711765"/>
              <a:gd name="connsiteY25" fmla="*/ 738664 h 738664"/>
              <a:gd name="connsiteX26" fmla="*/ 8032893 w 11711765"/>
              <a:gd name="connsiteY26" fmla="*/ 738664 h 738664"/>
              <a:gd name="connsiteX27" fmla="*/ 7461083 w 11711765"/>
              <a:gd name="connsiteY27" fmla="*/ 738664 h 738664"/>
              <a:gd name="connsiteX28" fmla="*/ 7006391 w 11711765"/>
              <a:gd name="connsiteY28" fmla="*/ 738664 h 738664"/>
              <a:gd name="connsiteX29" fmla="*/ 6200346 w 11711765"/>
              <a:gd name="connsiteY29" fmla="*/ 738664 h 738664"/>
              <a:gd name="connsiteX30" fmla="*/ 5511419 w 11711765"/>
              <a:gd name="connsiteY30" fmla="*/ 738664 h 738664"/>
              <a:gd name="connsiteX31" fmla="*/ 4705374 w 11711765"/>
              <a:gd name="connsiteY31" fmla="*/ 738664 h 738664"/>
              <a:gd name="connsiteX32" fmla="*/ 4367799 w 11711765"/>
              <a:gd name="connsiteY32" fmla="*/ 738664 h 738664"/>
              <a:gd name="connsiteX33" fmla="*/ 4030225 w 11711765"/>
              <a:gd name="connsiteY33" fmla="*/ 738664 h 738664"/>
              <a:gd name="connsiteX34" fmla="*/ 3224180 w 11711765"/>
              <a:gd name="connsiteY34" fmla="*/ 738664 h 738664"/>
              <a:gd name="connsiteX35" fmla="*/ 2652370 w 11711765"/>
              <a:gd name="connsiteY35" fmla="*/ 738664 h 738664"/>
              <a:gd name="connsiteX36" fmla="*/ 2314796 w 11711765"/>
              <a:gd name="connsiteY36" fmla="*/ 738664 h 738664"/>
              <a:gd name="connsiteX37" fmla="*/ 1625869 w 11711765"/>
              <a:gd name="connsiteY37" fmla="*/ 738664 h 738664"/>
              <a:gd name="connsiteX38" fmla="*/ 1171176 w 11711765"/>
              <a:gd name="connsiteY38" fmla="*/ 738664 h 738664"/>
              <a:gd name="connsiteX39" fmla="*/ 716484 w 11711765"/>
              <a:gd name="connsiteY39" fmla="*/ 738664 h 738664"/>
              <a:gd name="connsiteX40" fmla="*/ 0 w 11711765"/>
              <a:gd name="connsiteY40" fmla="*/ 738664 h 738664"/>
              <a:gd name="connsiteX41" fmla="*/ 0 w 11711765"/>
              <a:gd name="connsiteY41" fmla="*/ 376719 h 738664"/>
              <a:gd name="connsiteX42" fmla="*/ 0 w 11711765"/>
              <a:gd name="connsiteY42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711765" h="738664" extrusionOk="0">
                <a:moveTo>
                  <a:pt x="0" y="0"/>
                </a:moveTo>
                <a:cubicBezTo>
                  <a:pt x="246641" y="-31926"/>
                  <a:pt x="647186" y="45015"/>
                  <a:pt x="923163" y="0"/>
                </a:cubicBezTo>
                <a:cubicBezTo>
                  <a:pt x="1199140" y="-45015"/>
                  <a:pt x="1325411" y="33318"/>
                  <a:pt x="1612090" y="0"/>
                </a:cubicBezTo>
                <a:cubicBezTo>
                  <a:pt x="1898769" y="-33318"/>
                  <a:pt x="1937561" y="-14774"/>
                  <a:pt x="2183900" y="0"/>
                </a:cubicBezTo>
                <a:cubicBezTo>
                  <a:pt x="2430239" y="14774"/>
                  <a:pt x="2675007" y="-6830"/>
                  <a:pt x="2872827" y="0"/>
                </a:cubicBezTo>
                <a:cubicBezTo>
                  <a:pt x="3070647" y="6830"/>
                  <a:pt x="3179282" y="-16460"/>
                  <a:pt x="3444637" y="0"/>
                </a:cubicBezTo>
                <a:cubicBezTo>
                  <a:pt x="3709992" y="16460"/>
                  <a:pt x="3631741" y="-4621"/>
                  <a:pt x="3782211" y="0"/>
                </a:cubicBezTo>
                <a:cubicBezTo>
                  <a:pt x="3932681" y="4621"/>
                  <a:pt x="4495155" y="-21313"/>
                  <a:pt x="4705374" y="0"/>
                </a:cubicBezTo>
                <a:cubicBezTo>
                  <a:pt x="4915593" y="21313"/>
                  <a:pt x="5025658" y="17378"/>
                  <a:pt x="5160066" y="0"/>
                </a:cubicBezTo>
                <a:cubicBezTo>
                  <a:pt x="5294474" y="-17378"/>
                  <a:pt x="5434971" y="-11606"/>
                  <a:pt x="5614758" y="0"/>
                </a:cubicBezTo>
                <a:cubicBezTo>
                  <a:pt x="5794545" y="11606"/>
                  <a:pt x="6199814" y="-10968"/>
                  <a:pt x="6420803" y="0"/>
                </a:cubicBezTo>
                <a:cubicBezTo>
                  <a:pt x="6641792" y="10968"/>
                  <a:pt x="6615576" y="-14869"/>
                  <a:pt x="6758377" y="0"/>
                </a:cubicBezTo>
                <a:cubicBezTo>
                  <a:pt x="6901178" y="14869"/>
                  <a:pt x="6944618" y="-9924"/>
                  <a:pt x="7095952" y="0"/>
                </a:cubicBezTo>
                <a:cubicBezTo>
                  <a:pt x="7247286" y="9924"/>
                  <a:pt x="7429274" y="8329"/>
                  <a:pt x="7550644" y="0"/>
                </a:cubicBezTo>
                <a:cubicBezTo>
                  <a:pt x="7672014" y="-8329"/>
                  <a:pt x="8051858" y="8152"/>
                  <a:pt x="8239571" y="0"/>
                </a:cubicBezTo>
                <a:cubicBezTo>
                  <a:pt x="8427284" y="-8152"/>
                  <a:pt x="8497817" y="5760"/>
                  <a:pt x="8577146" y="0"/>
                </a:cubicBezTo>
                <a:cubicBezTo>
                  <a:pt x="8656475" y="-5760"/>
                  <a:pt x="9112716" y="-36166"/>
                  <a:pt x="9383191" y="0"/>
                </a:cubicBezTo>
                <a:cubicBezTo>
                  <a:pt x="9653666" y="36166"/>
                  <a:pt x="9773754" y="19269"/>
                  <a:pt x="9955000" y="0"/>
                </a:cubicBezTo>
                <a:cubicBezTo>
                  <a:pt x="10136246" y="-19269"/>
                  <a:pt x="10458063" y="-24866"/>
                  <a:pt x="10643928" y="0"/>
                </a:cubicBezTo>
                <a:cubicBezTo>
                  <a:pt x="10829793" y="24866"/>
                  <a:pt x="11457592" y="10954"/>
                  <a:pt x="11711765" y="0"/>
                </a:cubicBezTo>
                <a:cubicBezTo>
                  <a:pt x="11728923" y="104645"/>
                  <a:pt x="11718257" y="281502"/>
                  <a:pt x="11711765" y="361945"/>
                </a:cubicBezTo>
                <a:cubicBezTo>
                  <a:pt x="11705273" y="442389"/>
                  <a:pt x="11693489" y="633472"/>
                  <a:pt x="11711765" y="738664"/>
                </a:cubicBezTo>
                <a:cubicBezTo>
                  <a:pt x="11447969" y="765812"/>
                  <a:pt x="11350303" y="716229"/>
                  <a:pt x="11022838" y="738664"/>
                </a:cubicBezTo>
                <a:cubicBezTo>
                  <a:pt x="10695373" y="761099"/>
                  <a:pt x="10407482" y="726101"/>
                  <a:pt x="10099675" y="738664"/>
                </a:cubicBezTo>
                <a:cubicBezTo>
                  <a:pt x="9791868" y="751227"/>
                  <a:pt x="9846855" y="741092"/>
                  <a:pt x="9762101" y="738664"/>
                </a:cubicBezTo>
                <a:cubicBezTo>
                  <a:pt x="9677347" y="736236"/>
                  <a:pt x="9234420" y="749499"/>
                  <a:pt x="8838938" y="738664"/>
                </a:cubicBezTo>
                <a:cubicBezTo>
                  <a:pt x="8443456" y="727829"/>
                  <a:pt x="8403515" y="747549"/>
                  <a:pt x="8032893" y="738664"/>
                </a:cubicBezTo>
                <a:cubicBezTo>
                  <a:pt x="7662271" y="729779"/>
                  <a:pt x="7580074" y="764469"/>
                  <a:pt x="7461083" y="738664"/>
                </a:cubicBezTo>
                <a:cubicBezTo>
                  <a:pt x="7342092" y="712860"/>
                  <a:pt x="7201196" y="718776"/>
                  <a:pt x="7006391" y="738664"/>
                </a:cubicBezTo>
                <a:cubicBezTo>
                  <a:pt x="6811586" y="758552"/>
                  <a:pt x="6530260" y="772921"/>
                  <a:pt x="6200346" y="738664"/>
                </a:cubicBezTo>
                <a:cubicBezTo>
                  <a:pt x="5870432" y="704407"/>
                  <a:pt x="5802432" y="720042"/>
                  <a:pt x="5511419" y="738664"/>
                </a:cubicBezTo>
                <a:cubicBezTo>
                  <a:pt x="5220406" y="757286"/>
                  <a:pt x="4906611" y="767633"/>
                  <a:pt x="4705374" y="738664"/>
                </a:cubicBezTo>
                <a:cubicBezTo>
                  <a:pt x="4504137" y="709695"/>
                  <a:pt x="4505367" y="726847"/>
                  <a:pt x="4367799" y="738664"/>
                </a:cubicBezTo>
                <a:cubicBezTo>
                  <a:pt x="4230231" y="750481"/>
                  <a:pt x="4160357" y="732484"/>
                  <a:pt x="4030225" y="738664"/>
                </a:cubicBezTo>
                <a:cubicBezTo>
                  <a:pt x="3900093" y="744844"/>
                  <a:pt x="3385649" y="768426"/>
                  <a:pt x="3224180" y="738664"/>
                </a:cubicBezTo>
                <a:cubicBezTo>
                  <a:pt x="3062712" y="708902"/>
                  <a:pt x="2905655" y="745507"/>
                  <a:pt x="2652370" y="738664"/>
                </a:cubicBezTo>
                <a:cubicBezTo>
                  <a:pt x="2399085" y="731822"/>
                  <a:pt x="2467305" y="753325"/>
                  <a:pt x="2314796" y="738664"/>
                </a:cubicBezTo>
                <a:cubicBezTo>
                  <a:pt x="2162287" y="724003"/>
                  <a:pt x="1884996" y="752057"/>
                  <a:pt x="1625869" y="738664"/>
                </a:cubicBezTo>
                <a:cubicBezTo>
                  <a:pt x="1366742" y="725271"/>
                  <a:pt x="1387770" y="724528"/>
                  <a:pt x="1171176" y="738664"/>
                </a:cubicBezTo>
                <a:cubicBezTo>
                  <a:pt x="954582" y="752800"/>
                  <a:pt x="808136" y="723995"/>
                  <a:pt x="716484" y="738664"/>
                </a:cubicBezTo>
                <a:cubicBezTo>
                  <a:pt x="624832" y="753333"/>
                  <a:pt x="261490" y="730634"/>
                  <a:pt x="0" y="738664"/>
                </a:cubicBezTo>
                <a:cubicBezTo>
                  <a:pt x="-1897" y="663723"/>
                  <a:pt x="12839" y="507661"/>
                  <a:pt x="0" y="376719"/>
                </a:cubicBezTo>
                <a:cubicBezTo>
                  <a:pt x="-12839" y="245778"/>
                  <a:pt x="-1844" y="11944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5071437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solidFill>
                  <a:srgbClr val="0070C0"/>
                </a:solidFill>
                <a:effectLst/>
                <a:uLnTx/>
                <a:uFillTx/>
                <a:cs typeface="Calibri" panose="020F0502020204030204" pitchFamily="34" charset="0"/>
              </a:rPr>
              <a:t>Các bạn thiếu nhi tích cực xung phong trong giờ học</a:t>
            </a:r>
          </a:p>
        </p:txBody>
      </p:sp>
    </p:spTree>
    <p:extLst>
      <p:ext uri="{BB962C8B-B14F-4D97-AF65-F5344CB8AC3E}">
        <p14:creationId xmlns:p14="http://schemas.microsoft.com/office/powerpoint/2010/main" val="20704024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2054" name="Picture 6" descr="Hàng ngàn học sinh tham gia 'Góc xanh học đường' trồng cây phủ xanh sân  trường">
            <a:extLst>
              <a:ext uri="{FF2B5EF4-FFF2-40B4-BE49-F238E27FC236}">
                <a16:creationId xmlns:a16="http://schemas.microsoft.com/office/drawing/2014/main" xmlns="" id="{221B3BE5-157F-B1CF-B912-D47F3BFC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3" y="579445"/>
            <a:ext cx="8544491" cy="5699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C99E82-80C1-8AD3-F6CD-C1FA8DF2084E}"/>
              </a:ext>
            </a:extLst>
          </p:cNvPr>
          <p:cNvSpPr txBox="1"/>
          <p:nvPr/>
        </p:nvSpPr>
        <p:spPr>
          <a:xfrm>
            <a:off x="9043233" y="1411357"/>
            <a:ext cx="2883724" cy="3785652"/>
          </a:xfrm>
          <a:custGeom>
            <a:avLst/>
            <a:gdLst>
              <a:gd name="connsiteX0" fmla="*/ 0 w 2883724"/>
              <a:gd name="connsiteY0" fmla="*/ 0 h 3785652"/>
              <a:gd name="connsiteX1" fmla="*/ 634419 w 2883724"/>
              <a:gd name="connsiteY1" fmla="*/ 0 h 3785652"/>
              <a:gd name="connsiteX2" fmla="*/ 1211164 w 2883724"/>
              <a:gd name="connsiteY2" fmla="*/ 0 h 3785652"/>
              <a:gd name="connsiteX3" fmla="*/ 1759072 w 2883724"/>
              <a:gd name="connsiteY3" fmla="*/ 0 h 3785652"/>
              <a:gd name="connsiteX4" fmla="*/ 2335816 w 2883724"/>
              <a:gd name="connsiteY4" fmla="*/ 0 h 3785652"/>
              <a:gd name="connsiteX5" fmla="*/ 2883724 w 2883724"/>
              <a:gd name="connsiteY5" fmla="*/ 0 h 3785652"/>
              <a:gd name="connsiteX6" fmla="*/ 2883724 w 2883724"/>
              <a:gd name="connsiteY6" fmla="*/ 517372 h 3785652"/>
              <a:gd name="connsiteX7" fmla="*/ 2883724 w 2883724"/>
              <a:gd name="connsiteY7" fmla="*/ 1186171 h 3785652"/>
              <a:gd name="connsiteX8" fmla="*/ 2883724 w 2883724"/>
              <a:gd name="connsiteY8" fmla="*/ 1741400 h 3785652"/>
              <a:gd name="connsiteX9" fmla="*/ 2883724 w 2883724"/>
              <a:gd name="connsiteY9" fmla="*/ 2334485 h 3785652"/>
              <a:gd name="connsiteX10" fmla="*/ 2883724 w 2883724"/>
              <a:gd name="connsiteY10" fmla="*/ 2889714 h 3785652"/>
              <a:gd name="connsiteX11" fmla="*/ 2883724 w 2883724"/>
              <a:gd name="connsiteY11" fmla="*/ 3785652 h 3785652"/>
              <a:gd name="connsiteX12" fmla="*/ 2249305 w 2883724"/>
              <a:gd name="connsiteY12" fmla="*/ 3785652 h 3785652"/>
              <a:gd name="connsiteX13" fmla="*/ 1672560 w 2883724"/>
              <a:gd name="connsiteY13" fmla="*/ 3785652 h 3785652"/>
              <a:gd name="connsiteX14" fmla="*/ 1153490 w 2883724"/>
              <a:gd name="connsiteY14" fmla="*/ 3785652 h 3785652"/>
              <a:gd name="connsiteX15" fmla="*/ 576745 w 2883724"/>
              <a:gd name="connsiteY15" fmla="*/ 3785652 h 3785652"/>
              <a:gd name="connsiteX16" fmla="*/ 0 w 2883724"/>
              <a:gd name="connsiteY16" fmla="*/ 3785652 h 3785652"/>
              <a:gd name="connsiteX17" fmla="*/ 0 w 2883724"/>
              <a:gd name="connsiteY17" fmla="*/ 3268280 h 3785652"/>
              <a:gd name="connsiteX18" fmla="*/ 0 w 2883724"/>
              <a:gd name="connsiteY18" fmla="*/ 2675194 h 3785652"/>
              <a:gd name="connsiteX19" fmla="*/ 0 w 2883724"/>
              <a:gd name="connsiteY19" fmla="*/ 2044252 h 3785652"/>
              <a:gd name="connsiteX20" fmla="*/ 0 w 2883724"/>
              <a:gd name="connsiteY20" fmla="*/ 1413310 h 3785652"/>
              <a:gd name="connsiteX21" fmla="*/ 0 w 2883724"/>
              <a:gd name="connsiteY21" fmla="*/ 858081 h 3785652"/>
              <a:gd name="connsiteX22" fmla="*/ 0 w 2883724"/>
              <a:gd name="connsiteY22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83724" h="3785652" extrusionOk="0">
                <a:moveTo>
                  <a:pt x="0" y="0"/>
                </a:moveTo>
                <a:cubicBezTo>
                  <a:pt x="297506" y="9218"/>
                  <a:pt x="410764" y="21654"/>
                  <a:pt x="634419" y="0"/>
                </a:cubicBezTo>
                <a:cubicBezTo>
                  <a:pt x="858074" y="-21654"/>
                  <a:pt x="1001315" y="18154"/>
                  <a:pt x="1211164" y="0"/>
                </a:cubicBezTo>
                <a:cubicBezTo>
                  <a:pt x="1421013" y="-18154"/>
                  <a:pt x="1631508" y="2060"/>
                  <a:pt x="1759072" y="0"/>
                </a:cubicBezTo>
                <a:cubicBezTo>
                  <a:pt x="1886636" y="-2060"/>
                  <a:pt x="2049773" y="-7978"/>
                  <a:pt x="2335816" y="0"/>
                </a:cubicBezTo>
                <a:cubicBezTo>
                  <a:pt x="2621859" y="7978"/>
                  <a:pt x="2636078" y="-10605"/>
                  <a:pt x="2883724" y="0"/>
                </a:cubicBezTo>
                <a:cubicBezTo>
                  <a:pt x="2903291" y="143699"/>
                  <a:pt x="2903330" y="273716"/>
                  <a:pt x="2883724" y="517372"/>
                </a:cubicBezTo>
                <a:cubicBezTo>
                  <a:pt x="2864118" y="761028"/>
                  <a:pt x="2900659" y="1047976"/>
                  <a:pt x="2883724" y="1186171"/>
                </a:cubicBezTo>
                <a:cubicBezTo>
                  <a:pt x="2866789" y="1324366"/>
                  <a:pt x="2874165" y="1547124"/>
                  <a:pt x="2883724" y="1741400"/>
                </a:cubicBezTo>
                <a:cubicBezTo>
                  <a:pt x="2893283" y="1935676"/>
                  <a:pt x="2886437" y="2207458"/>
                  <a:pt x="2883724" y="2334485"/>
                </a:cubicBezTo>
                <a:cubicBezTo>
                  <a:pt x="2881011" y="2461513"/>
                  <a:pt x="2878528" y="2679305"/>
                  <a:pt x="2883724" y="2889714"/>
                </a:cubicBezTo>
                <a:cubicBezTo>
                  <a:pt x="2888920" y="3100123"/>
                  <a:pt x="2853715" y="3570272"/>
                  <a:pt x="2883724" y="3785652"/>
                </a:cubicBezTo>
                <a:cubicBezTo>
                  <a:pt x="2713919" y="3796802"/>
                  <a:pt x="2555710" y="3772134"/>
                  <a:pt x="2249305" y="3785652"/>
                </a:cubicBezTo>
                <a:cubicBezTo>
                  <a:pt x="1942900" y="3799170"/>
                  <a:pt x="1903987" y="3793970"/>
                  <a:pt x="1672560" y="3785652"/>
                </a:cubicBezTo>
                <a:cubicBezTo>
                  <a:pt x="1441133" y="3777334"/>
                  <a:pt x="1281984" y="3769486"/>
                  <a:pt x="1153490" y="3785652"/>
                </a:cubicBezTo>
                <a:cubicBezTo>
                  <a:pt x="1024996" y="3801819"/>
                  <a:pt x="806414" y="3759101"/>
                  <a:pt x="576745" y="3785652"/>
                </a:cubicBezTo>
                <a:cubicBezTo>
                  <a:pt x="347076" y="3812203"/>
                  <a:pt x="204836" y="3790304"/>
                  <a:pt x="0" y="3785652"/>
                </a:cubicBezTo>
                <a:cubicBezTo>
                  <a:pt x="-19496" y="3681649"/>
                  <a:pt x="9886" y="3401287"/>
                  <a:pt x="0" y="3268280"/>
                </a:cubicBezTo>
                <a:cubicBezTo>
                  <a:pt x="-9886" y="3135273"/>
                  <a:pt x="-24507" y="2928583"/>
                  <a:pt x="0" y="2675194"/>
                </a:cubicBezTo>
                <a:cubicBezTo>
                  <a:pt x="24507" y="2421805"/>
                  <a:pt x="27875" y="2233342"/>
                  <a:pt x="0" y="2044252"/>
                </a:cubicBezTo>
                <a:cubicBezTo>
                  <a:pt x="-27875" y="1855162"/>
                  <a:pt x="21731" y="1690334"/>
                  <a:pt x="0" y="1413310"/>
                </a:cubicBezTo>
                <a:cubicBezTo>
                  <a:pt x="-21731" y="1136286"/>
                  <a:pt x="3703" y="1019616"/>
                  <a:pt x="0" y="858081"/>
                </a:cubicBezTo>
                <a:cubicBezTo>
                  <a:pt x="-3703" y="696546"/>
                  <a:pt x="-41440" y="26252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5071437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solidFill>
                  <a:srgbClr val="0070C0"/>
                </a:solidFill>
                <a:effectLst/>
                <a:uLnTx/>
                <a:uFillTx/>
                <a:cs typeface="Calibri" panose="020F0502020204030204" pitchFamily="34" charset="0"/>
              </a:rPr>
              <a:t>Các bạn thiếu nhi hăng say lao động –trồng cây</a:t>
            </a:r>
            <a:endParaRPr kumimoji="0" lang="en-US" sz="4400" b="1" i="0" u="none" strike="noStrike" kern="0" cap="none" spc="0" normalizeH="0" baseline="0" noProof="0" dirty="0">
              <a:solidFill>
                <a:srgbClr val="0070C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6ABB16-2C58-FAEF-5129-932DA390A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909" y="5637356"/>
            <a:ext cx="310313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xmlns="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xmlns="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3FBBFD-34A2-911C-C2F0-F8A28564099A}"/>
              </a:ext>
            </a:extLst>
          </p:cNvPr>
          <p:cNvSpPr txBox="1"/>
          <p:nvPr/>
        </p:nvSpPr>
        <p:spPr>
          <a:xfrm>
            <a:off x="1458842" y="295437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Calibri" panose="020F0502020204030204" pitchFamily="34" charset="0"/>
              </a:rPr>
              <a:t>2. Nói về hoạt động của lớp em trong tháng 9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AED2EAA-C208-3954-DFA0-B9F05A377786}"/>
              </a:ext>
            </a:extLst>
          </p:cNvPr>
          <p:cNvGrpSpPr/>
          <p:nvPr/>
        </p:nvGrpSpPr>
        <p:grpSpPr>
          <a:xfrm>
            <a:off x="8394216" y="2108832"/>
            <a:ext cx="2728183" cy="1814949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A461F73-EE63-CF88-4898-DAAE7A4A68BD}"/>
                </a:ext>
              </a:extLst>
            </p:cNvPr>
            <p:cNvSpPr txBox="1"/>
            <p:nvPr/>
          </p:nvSpPr>
          <p:spPr>
            <a:xfrm>
              <a:off x="8394216" y="2673360"/>
              <a:ext cx="2728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Yêu cầu đề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7A38B1-EBE0-47BF-DA23-7895A78B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1" y="1778977"/>
            <a:ext cx="8532640" cy="4742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3FBBFD-34A2-911C-C2F0-F8A28564099A}"/>
              </a:ext>
            </a:extLst>
          </p:cNvPr>
          <p:cNvSpPr txBox="1"/>
          <p:nvPr/>
        </p:nvSpPr>
        <p:spPr>
          <a:xfrm>
            <a:off x="697836" y="250269"/>
            <a:ext cx="10796632" cy="1464231"/>
          </a:xfrm>
          <a:custGeom>
            <a:avLst/>
            <a:gdLst>
              <a:gd name="connsiteX0" fmla="*/ 0 w 10796632"/>
              <a:gd name="connsiteY0" fmla="*/ 244043 h 1464231"/>
              <a:gd name="connsiteX1" fmla="*/ 244043 w 10796632"/>
              <a:gd name="connsiteY1" fmla="*/ 0 h 1464231"/>
              <a:gd name="connsiteX2" fmla="*/ 1034365 w 10796632"/>
              <a:gd name="connsiteY2" fmla="*/ 0 h 1464231"/>
              <a:gd name="connsiteX3" fmla="*/ 1515430 w 10796632"/>
              <a:gd name="connsiteY3" fmla="*/ 0 h 1464231"/>
              <a:gd name="connsiteX4" fmla="*/ 2408838 w 10796632"/>
              <a:gd name="connsiteY4" fmla="*/ 0 h 1464231"/>
              <a:gd name="connsiteX5" fmla="*/ 3302245 w 10796632"/>
              <a:gd name="connsiteY5" fmla="*/ 0 h 1464231"/>
              <a:gd name="connsiteX6" fmla="*/ 4195652 w 10796632"/>
              <a:gd name="connsiteY6" fmla="*/ 0 h 1464231"/>
              <a:gd name="connsiteX7" fmla="*/ 4985974 w 10796632"/>
              <a:gd name="connsiteY7" fmla="*/ 0 h 1464231"/>
              <a:gd name="connsiteX8" fmla="*/ 5363954 w 10796632"/>
              <a:gd name="connsiteY8" fmla="*/ 0 h 1464231"/>
              <a:gd name="connsiteX9" fmla="*/ 5845020 w 10796632"/>
              <a:gd name="connsiteY9" fmla="*/ 0 h 1464231"/>
              <a:gd name="connsiteX10" fmla="*/ 6635342 w 10796632"/>
              <a:gd name="connsiteY10" fmla="*/ 0 h 1464231"/>
              <a:gd name="connsiteX11" fmla="*/ 7425663 w 10796632"/>
              <a:gd name="connsiteY11" fmla="*/ 0 h 1464231"/>
              <a:gd name="connsiteX12" fmla="*/ 8009814 w 10796632"/>
              <a:gd name="connsiteY12" fmla="*/ 0 h 1464231"/>
              <a:gd name="connsiteX13" fmla="*/ 8800136 w 10796632"/>
              <a:gd name="connsiteY13" fmla="*/ 0 h 1464231"/>
              <a:gd name="connsiteX14" fmla="*/ 9487373 w 10796632"/>
              <a:gd name="connsiteY14" fmla="*/ 0 h 1464231"/>
              <a:gd name="connsiteX15" fmla="*/ 10552589 w 10796632"/>
              <a:gd name="connsiteY15" fmla="*/ 0 h 1464231"/>
              <a:gd name="connsiteX16" fmla="*/ 10796632 w 10796632"/>
              <a:gd name="connsiteY16" fmla="*/ 244043 h 1464231"/>
              <a:gd name="connsiteX17" fmla="*/ 10796632 w 10796632"/>
              <a:gd name="connsiteY17" fmla="*/ 741877 h 1464231"/>
              <a:gd name="connsiteX18" fmla="*/ 10796632 w 10796632"/>
              <a:gd name="connsiteY18" fmla="*/ 1220188 h 1464231"/>
              <a:gd name="connsiteX19" fmla="*/ 10552589 w 10796632"/>
              <a:gd name="connsiteY19" fmla="*/ 1464231 h 1464231"/>
              <a:gd name="connsiteX20" fmla="*/ 9659182 w 10796632"/>
              <a:gd name="connsiteY20" fmla="*/ 1464231 h 1464231"/>
              <a:gd name="connsiteX21" fmla="*/ 8868860 w 10796632"/>
              <a:gd name="connsiteY21" fmla="*/ 1464231 h 1464231"/>
              <a:gd name="connsiteX22" fmla="*/ 8490880 w 10796632"/>
              <a:gd name="connsiteY22" fmla="*/ 1464231 h 1464231"/>
              <a:gd name="connsiteX23" fmla="*/ 7700558 w 10796632"/>
              <a:gd name="connsiteY23" fmla="*/ 1464231 h 1464231"/>
              <a:gd name="connsiteX24" fmla="*/ 7219492 w 10796632"/>
              <a:gd name="connsiteY24" fmla="*/ 1464231 h 1464231"/>
              <a:gd name="connsiteX25" fmla="*/ 6429171 w 10796632"/>
              <a:gd name="connsiteY25" fmla="*/ 1464231 h 1464231"/>
              <a:gd name="connsiteX26" fmla="*/ 5845020 w 10796632"/>
              <a:gd name="connsiteY26" fmla="*/ 1464231 h 1464231"/>
              <a:gd name="connsiteX27" fmla="*/ 5157783 w 10796632"/>
              <a:gd name="connsiteY27" fmla="*/ 1464231 h 1464231"/>
              <a:gd name="connsiteX28" fmla="*/ 4470547 w 10796632"/>
              <a:gd name="connsiteY28" fmla="*/ 1464231 h 1464231"/>
              <a:gd name="connsiteX29" fmla="*/ 3886396 w 10796632"/>
              <a:gd name="connsiteY29" fmla="*/ 1464231 h 1464231"/>
              <a:gd name="connsiteX30" fmla="*/ 3199160 w 10796632"/>
              <a:gd name="connsiteY30" fmla="*/ 1464231 h 1464231"/>
              <a:gd name="connsiteX31" fmla="*/ 2821180 w 10796632"/>
              <a:gd name="connsiteY31" fmla="*/ 1464231 h 1464231"/>
              <a:gd name="connsiteX32" fmla="*/ 2443199 w 10796632"/>
              <a:gd name="connsiteY32" fmla="*/ 1464231 h 1464231"/>
              <a:gd name="connsiteX33" fmla="*/ 1962134 w 10796632"/>
              <a:gd name="connsiteY33" fmla="*/ 1464231 h 1464231"/>
              <a:gd name="connsiteX34" fmla="*/ 1171812 w 10796632"/>
              <a:gd name="connsiteY34" fmla="*/ 1464231 h 1464231"/>
              <a:gd name="connsiteX35" fmla="*/ 244043 w 10796632"/>
              <a:gd name="connsiteY35" fmla="*/ 1464231 h 1464231"/>
              <a:gd name="connsiteX36" fmla="*/ 0 w 10796632"/>
              <a:gd name="connsiteY36" fmla="*/ 1220188 h 1464231"/>
              <a:gd name="connsiteX37" fmla="*/ 0 w 10796632"/>
              <a:gd name="connsiteY37" fmla="*/ 712593 h 1464231"/>
              <a:gd name="connsiteX38" fmla="*/ 0 w 10796632"/>
              <a:gd name="connsiteY38" fmla="*/ 244043 h 146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96632" h="1464231" fill="none" extrusionOk="0">
                <a:moveTo>
                  <a:pt x="0" y="244043"/>
                </a:moveTo>
                <a:cubicBezTo>
                  <a:pt x="-6242" y="105635"/>
                  <a:pt x="119823" y="26544"/>
                  <a:pt x="244043" y="0"/>
                </a:cubicBezTo>
                <a:cubicBezTo>
                  <a:pt x="605206" y="-21808"/>
                  <a:pt x="837164" y="-4025"/>
                  <a:pt x="1034365" y="0"/>
                </a:cubicBezTo>
                <a:cubicBezTo>
                  <a:pt x="1231566" y="4025"/>
                  <a:pt x="1372238" y="-13518"/>
                  <a:pt x="1515430" y="0"/>
                </a:cubicBezTo>
                <a:cubicBezTo>
                  <a:pt x="1658622" y="13518"/>
                  <a:pt x="2149926" y="38175"/>
                  <a:pt x="2408838" y="0"/>
                </a:cubicBezTo>
                <a:cubicBezTo>
                  <a:pt x="2667750" y="-38175"/>
                  <a:pt x="2880291" y="-12604"/>
                  <a:pt x="3302245" y="0"/>
                </a:cubicBezTo>
                <a:cubicBezTo>
                  <a:pt x="3724199" y="12604"/>
                  <a:pt x="3914862" y="-8959"/>
                  <a:pt x="4195652" y="0"/>
                </a:cubicBezTo>
                <a:cubicBezTo>
                  <a:pt x="4476442" y="8959"/>
                  <a:pt x="4775411" y="33448"/>
                  <a:pt x="4985974" y="0"/>
                </a:cubicBezTo>
                <a:cubicBezTo>
                  <a:pt x="5196537" y="-33448"/>
                  <a:pt x="5279116" y="9098"/>
                  <a:pt x="5363954" y="0"/>
                </a:cubicBezTo>
                <a:cubicBezTo>
                  <a:pt x="5448792" y="-9098"/>
                  <a:pt x="5606075" y="16894"/>
                  <a:pt x="5845020" y="0"/>
                </a:cubicBezTo>
                <a:cubicBezTo>
                  <a:pt x="6083965" y="-16894"/>
                  <a:pt x="6394843" y="-6966"/>
                  <a:pt x="6635342" y="0"/>
                </a:cubicBezTo>
                <a:cubicBezTo>
                  <a:pt x="6875841" y="6966"/>
                  <a:pt x="7237285" y="-22212"/>
                  <a:pt x="7425663" y="0"/>
                </a:cubicBezTo>
                <a:cubicBezTo>
                  <a:pt x="7614041" y="22212"/>
                  <a:pt x="7743566" y="16511"/>
                  <a:pt x="8009814" y="0"/>
                </a:cubicBezTo>
                <a:cubicBezTo>
                  <a:pt x="8276062" y="-16511"/>
                  <a:pt x="8494548" y="-32895"/>
                  <a:pt x="8800136" y="0"/>
                </a:cubicBezTo>
                <a:cubicBezTo>
                  <a:pt x="9105724" y="32895"/>
                  <a:pt x="9289686" y="16809"/>
                  <a:pt x="9487373" y="0"/>
                </a:cubicBezTo>
                <a:cubicBezTo>
                  <a:pt x="9685060" y="-16809"/>
                  <a:pt x="10277769" y="49543"/>
                  <a:pt x="10552589" y="0"/>
                </a:cubicBezTo>
                <a:cubicBezTo>
                  <a:pt x="10709055" y="14725"/>
                  <a:pt x="10802963" y="111421"/>
                  <a:pt x="10796632" y="244043"/>
                </a:cubicBezTo>
                <a:cubicBezTo>
                  <a:pt x="10812157" y="461644"/>
                  <a:pt x="10819851" y="633991"/>
                  <a:pt x="10796632" y="741877"/>
                </a:cubicBezTo>
                <a:cubicBezTo>
                  <a:pt x="10773413" y="849763"/>
                  <a:pt x="10773625" y="1029253"/>
                  <a:pt x="10796632" y="1220188"/>
                </a:cubicBezTo>
                <a:cubicBezTo>
                  <a:pt x="10805966" y="1328357"/>
                  <a:pt x="10691443" y="1452604"/>
                  <a:pt x="10552589" y="1464231"/>
                </a:cubicBezTo>
                <a:cubicBezTo>
                  <a:pt x="10373020" y="1485539"/>
                  <a:pt x="10035846" y="1448807"/>
                  <a:pt x="9659182" y="1464231"/>
                </a:cubicBezTo>
                <a:cubicBezTo>
                  <a:pt x="9282518" y="1479655"/>
                  <a:pt x="9125596" y="1486676"/>
                  <a:pt x="8868860" y="1464231"/>
                </a:cubicBezTo>
                <a:cubicBezTo>
                  <a:pt x="8612124" y="1441786"/>
                  <a:pt x="8622512" y="1450285"/>
                  <a:pt x="8490880" y="1464231"/>
                </a:cubicBezTo>
                <a:cubicBezTo>
                  <a:pt x="8359248" y="1478177"/>
                  <a:pt x="7878972" y="1478860"/>
                  <a:pt x="7700558" y="1464231"/>
                </a:cubicBezTo>
                <a:cubicBezTo>
                  <a:pt x="7522144" y="1449602"/>
                  <a:pt x="7450216" y="1456651"/>
                  <a:pt x="7219492" y="1464231"/>
                </a:cubicBezTo>
                <a:cubicBezTo>
                  <a:pt x="6988768" y="1471811"/>
                  <a:pt x="6617819" y="1495494"/>
                  <a:pt x="6429171" y="1464231"/>
                </a:cubicBezTo>
                <a:cubicBezTo>
                  <a:pt x="6240523" y="1432968"/>
                  <a:pt x="6130066" y="1445637"/>
                  <a:pt x="5845020" y="1464231"/>
                </a:cubicBezTo>
                <a:cubicBezTo>
                  <a:pt x="5559974" y="1482825"/>
                  <a:pt x="5317446" y="1481042"/>
                  <a:pt x="5157783" y="1464231"/>
                </a:cubicBezTo>
                <a:cubicBezTo>
                  <a:pt x="4998120" y="1447420"/>
                  <a:pt x="4810413" y="1464229"/>
                  <a:pt x="4470547" y="1464231"/>
                </a:cubicBezTo>
                <a:cubicBezTo>
                  <a:pt x="4130681" y="1464233"/>
                  <a:pt x="4145618" y="1449549"/>
                  <a:pt x="3886396" y="1464231"/>
                </a:cubicBezTo>
                <a:cubicBezTo>
                  <a:pt x="3627174" y="1478913"/>
                  <a:pt x="3341228" y="1433856"/>
                  <a:pt x="3199160" y="1464231"/>
                </a:cubicBezTo>
                <a:cubicBezTo>
                  <a:pt x="3057092" y="1494606"/>
                  <a:pt x="2966351" y="1478114"/>
                  <a:pt x="2821180" y="1464231"/>
                </a:cubicBezTo>
                <a:cubicBezTo>
                  <a:pt x="2676009" y="1450348"/>
                  <a:pt x="2521652" y="1460193"/>
                  <a:pt x="2443199" y="1464231"/>
                </a:cubicBezTo>
                <a:cubicBezTo>
                  <a:pt x="2364746" y="1468269"/>
                  <a:pt x="2201058" y="1483661"/>
                  <a:pt x="1962134" y="1464231"/>
                </a:cubicBezTo>
                <a:cubicBezTo>
                  <a:pt x="1723211" y="1444801"/>
                  <a:pt x="1463170" y="1478681"/>
                  <a:pt x="1171812" y="1464231"/>
                </a:cubicBezTo>
                <a:cubicBezTo>
                  <a:pt x="880454" y="1449781"/>
                  <a:pt x="570731" y="1438073"/>
                  <a:pt x="244043" y="1464231"/>
                </a:cubicBezTo>
                <a:cubicBezTo>
                  <a:pt x="96779" y="1472070"/>
                  <a:pt x="6014" y="1351981"/>
                  <a:pt x="0" y="1220188"/>
                </a:cubicBezTo>
                <a:cubicBezTo>
                  <a:pt x="7001" y="1087717"/>
                  <a:pt x="-12585" y="929398"/>
                  <a:pt x="0" y="712593"/>
                </a:cubicBezTo>
                <a:cubicBezTo>
                  <a:pt x="12585" y="495788"/>
                  <a:pt x="6987" y="415994"/>
                  <a:pt x="0" y="244043"/>
                </a:cubicBezTo>
                <a:close/>
              </a:path>
              <a:path w="10796632" h="1464231" stroke="0" extrusionOk="0">
                <a:moveTo>
                  <a:pt x="0" y="244043"/>
                </a:moveTo>
                <a:cubicBezTo>
                  <a:pt x="-31307" y="112429"/>
                  <a:pt x="118731" y="-19111"/>
                  <a:pt x="244043" y="0"/>
                </a:cubicBezTo>
                <a:cubicBezTo>
                  <a:pt x="436841" y="21037"/>
                  <a:pt x="613655" y="6446"/>
                  <a:pt x="725108" y="0"/>
                </a:cubicBezTo>
                <a:cubicBezTo>
                  <a:pt x="836562" y="-6446"/>
                  <a:pt x="1188106" y="-22744"/>
                  <a:pt x="1515430" y="0"/>
                </a:cubicBezTo>
                <a:cubicBezTo>
                  <a:pt x="1842754" y="22744"/>
                  <a:pt x="1728010" y="-13937"/>
                  <a:pt x="1893410" y="0"/>
                </a:cubicBezTo>
                <a:cubicBezTo>
                  <a:pt x="2058810" y="13937"/>
                  <a:pt x="2399618" y="-26673"/>
                  <a:pt x="2683732" y="0"/>
                </a:cubicBezTo>
                <a:cubicBezTo>
                  <a:pt x="2967846" y="26673"/>
                  <a:pt x="2991789" y="17535"/>
                  <a:pt x="3164798" y="0"/>
                </a:cubicBezTo>
                <a:cubicBezTo>
                  <a:pt x="3337807" y="-17535"/>
                  <a:pt x="3428015" y="6735"/>
                  <a:pt x="3645863" y="0"/>
                </a:cubicBezTo>
                <a:cubicBezTo>
                  <a:pt x="3863712" y="-6735"/>
                  <a:pt x="4080751" y="33083"/>
                  <a:pt x="4436185" y="0"/>
                </a:cubicBezTo>
                <a:cubicBezTo>
                  <a:pt x="4791619" y="-33083"/>
                  <a:pt x="4707986" y="-18130"/>
                  <a:pt x="4814165" y="0"/>
                </a:cubicBezTo>
                <a:cubicBezTo>
                  <a:pt x="4920344" y="18130"/>
                  <a:pt x="5319708" y="-4137"/>
                  <a:pt x="5501401" y="0"/>
                </a:cubicBezTo>
                <a:cubicBezTo>
                  <a:pt x="5683094" y="4137"/>
                  <a:pt x="5819128" y="20274"/>
                  <a:pt x="6085552" y="0"/>
                </a:cubicBezTo>
                <a:cubicBezTo>
                  <a:pt x="6351976" y="-20274"/>
                  <a:pt x="6462778" y="4476"/>
                  <a:pt x="6566618" y="0"/>
                </a:cubicBezTo>
                <a:cubicBezTo>
                  <a:pt x="6670458" y="-4476"/>
                  <a:pt x="6976363" y="18403"/>
                  <a:pt x="7150769" y="0"/>
                </a:cubicBezTo>
                <a:cubicBezTo>
                  <a:pt x="7325175" y="-18403"/>
                  <a:pt x="7580769" y="6646"/>
                  <a:pt x="7838005" y="0"/>
                </a:cubicBezTo>
                <a:cubicBezTo>
                  <a:pt x="8095241" y="-6646"/>
                  <a:pt x="8058189" y="6735"/>
                  <a:pt x="8215985" y="0"/>
                </a:cubicBezTo>
                <a:cubicBezTo>
                  <a:pt x="8373781" y="-6735"/>
                  <a:pt x="8493646" y="4158"/>
                  <a:pt x="8593965" y="0"/>
                </a:cubicBezTo>
                <a:cubicBezTo>
                  <a:pt x="8694284" y="-4158"/>
                  <a:pt x="9069988" y="-24624"/>
                  <a:pt x="9487373" y="0"/>
                </a:cubicBezTo>
                <a:cubicBezTo>
                  <a:pt x="9904758" y="24624"/>
                  <a:pt x="10091555" y="-16602"/>
                  <a:pt x="10552589" y="0"/>
                </a:cubicBezTo>
                <a:cubicBezTo>
                  <a:pt x="10708125" y="15098"/>
                  <a:pt x="10788021" y="115391"/>
                  <a:pt x="10796632" y="244043"/>
                </a:cubicBezTo>
                <a:cubicBezTo>
                  <a:pt x="10798090" y="465726"/>
                  <a:pt x="10791230" y="515355"/>
                  <a:pt x="10796632" y="702831"/>
                </a:cubicBezTo>
                <a:cubicBezTo>
                  <a:pt x="10802034" y="890307"/>
                  <a:pt x="10819815" y="974256"/>
                  <a:pt x="10796632" y="1220188"/>
                </a:cubicBezTo>
                <a:cubicBezTo>
                  <a:pt x="10814204" y="1354460"/>
                  <a:pt x="10713493" y="1459118"/>
                  <a:pt x="10552589" y="1464231"/>
                </a:cubicBezTo>
                <a:cubicBezTo>
                  <a:pt x="10375813" y="1448427"/>
                  <a:pt x="10258294" y="1453308"/>
                  <a:pt x="9968438" y="1464231"/>
                </a:cubicBezTo>
                <a:cubicBezTo>
                  <a:pt x="9678582" y="1475154"/>
                  <a:pt x="9647316" y="1486374"/>
                  <a:pt x="9384287" y="1464231"/>
                </a:cubicBezTo>
                <a:cubicBezTo>
                  <a:pt x="9121258" y="1442088"/>
                  <a:pt x="8922804" y="1483838"/>
                  <a:pt x="8800136" y="1464231"/>
                </a:cubicBezTo>
                <a:cubicBezTo>
                  <a:pt x="8677468" y="1444624"/>
                  <a:pt x="8101805" y="1495079"/>
                  <a:pt x="7906729" y="1464231"/>
                </a:cubicBezTo>
                <a:cubicBezTo>
                  <a:pt x="7711653" y="1433383"/>
                  <a:pt x="7703701" y="1458906"/>
                  <a:pt x="7528749" y="1464231"/>
                </a:cubicBezTo>
                <a:cubicBezTo>
                  <a:pt x="7353797" y="1469556"/>
                  <a:pt x="7169114" y="1470686"/>
                  <a:pt x="7047683" y="1464231"/>
                </a:cubicBezTo>
                <a:cubicBezTo>
                  <a:pt x="6926252" y="1457776"/>
                  <a:pt x="6664441" y="1490509"/>
                  <a:pt x="6463532" y="1464231"/>
                </a:cubicBezTo>
                <a:cubicBezTo>
                  <a:pt x="6262623" y="1437953"/>
                  <a:pt x="6007817" y="1483184"/>
                  <a:pt x="5673211" y="1464231"/>
                </a:cubicBezTo>
                <a:cubicBezTo>
                  <a:pt x="5338605" y="1445278"/>
                  <a:pt x="5186256" y="1463022"/>
                  <a:pt x="4779803" y="1464231"/>
                </a:cubicBezTo>
                <a:cubicBezTo>
                  <a:pt x="4373350" y="1465440"/>
                  <a:pt x="4394717" y="1454598"/>
                  <a:pt x="4195652" y="1464231"/>
                </a:cubicBezTo>
                <a:cubicBezTo>
                  <a:pt x="3996587" y="1473864"/>
                  <a:pt x="3837126" y="1459255"/>
                  <a:pt x="3714587" y="1464231"/>
                </a:cubicBezTo>
                <a:cubicBezTo>
                  <a:pt x="3592049" y="1469207"/>
                  <a:pt x="3280895" y="1456829"/>
                  <a:pt x="3027350" y="1464231"/>
                </a:cubicBezTo>
                <a:cubicBezTo>
                  <a:pt x="2773805" y="1471633"/>
                  <a:pt x="2733153" y="1464145"/>
                  <a:pt x="2649370" y="1464231"/>
                </a:cubicBezTo>
                <a:cubicBezTo>
                  <a:pt x="2565587" y="1464317"/>
                  <a:pt x="2437842" y="1452003"/>
                  <a:pt x="2271390" y="1464231"/>
                </a:cubicBezTo>
                <a:cubicBezTo>
                  <a:pt x="2104938" y="1476459"/>
                  <a:pt x="1782351" y="1427897"/>
                  <a:pt x="1481069" y="1464231"/>
                </a:cubicBezTo>
                <a:cubicBezTo>
                  <a:pt x="1179787" y="1500565"/>
                  <a:pt x="646110" y="1443486"/>
                  <a:pt x="244043" y="1464231"/>
                </a:cubicBezTo>
                <a:cubicBezTo>
                  <a:pt x="112010" y="1441620"/>
                  <a:pt x="-8152" y="1339827"/>
                  <a:pt x="0" y="1220188"/>
                </a:cubicBezTo>
                <a:cubicBezTo>
                  <a:pt x="-3028" y="1047278"/>
                  <a:pt x="-17547" y="878805"/>
                  <a:pt x="0" y="751638"/>
                </a:cubicBezTo>
                <a:cubicBezTo>
                  <a:pt x="17547" y="624471"/>
                  <a:pt x="10050" y="440413"/>
                  <a:pt x="0" y="244043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Calibri" panose="020F0502020204030204" pitchFamily="34" charset="0"/>
              </a:rPr>
              <a:t>Dựa vào các từ ngữ gợi ý sau, nói về hoạt động của lớp em trong tháng 9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602189-E998-1175-6427-FD8ECE834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77" y="1692047"/>
            <a:ext cx="2775670" cy="464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Cartoon seamless background bamboo forest.">
            <a:extLst>
              <a:ext uri="{FF2B5EF4-FFF2-40B4-BE49-F238E27FC236}">
                <a16:creationId xmlns:a16="http://schemas.microsoft.com/office/drawing/2014/main" xmlns="" id="{A0178AC7-DD68-47D6-86B8-C0E48FEDE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1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보이안스™ (Boians™)">
            <a:extLst>
              <a:ext uri="{FF2B5EF4-FFF2-40B4-BE49-F238E27FC236}">
                <a16:creationId xmlns:a16="http://schemas.microsoft.com/office/drawing/2014/main" xmlns="" id="{F4FD7331-F020-4A94-97C0-C01874A70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86" b="47429" l="7286" r="50714">
                        <a14:foregroundMark x1="7286" y1="33000" x2="12857" y2="36143"/>
                        <a14:foregroundMark x1="12429" y1="27857" x2="13429" y2="36714"/>
                        <a14:foregroundMark x1="8571" y1="37143" x2="8571" y2="37143"/>
                        <a14:foregroundMark x1="10714" y1="40143" x2="10714" y2="40143"/>
                        <a14:foregroundMark x1="9857" y1="39286" x2="12143" y2="38286"/>
                        <a14:foregroundMark x1="25857" y1="28571" x2="31429" y2="30857"/>
                        <a14:foregroundMark x1="27714" y1="31000" x2="30714" y2="34000"/>
                        <a14:foregroundMark x1="8857" y1="33143" x2="10429" y2="33143"/>
                        <a14:foregroundMark x1="7714" y1="36714" x2="14286" y2="37571"/>
                        <a14:foregroundMark x1="47429" y1="26857" x2="49143" y2="29429"/>
                        <a14:foregroundMark x1="11714" y1="28571" x2="11714" y2="31000"/>
                        <a14:foregroundMark x1="9000" y1="39571" x2="11286" y2="38857"/>
                        <a14:foregroundMark x1="26143" y1="37143" x2="28857" y2="36571"/>
                        <a14:foregroundMark x1="25000" y1="47286" x2="25000" y2="45571"/>
                        <a14:foregroundMark x1="29857" y1="47571" x2="29857" y2="47571"/>
                        <a14:foregroundMark x1="27286" y1="12286" x2="27286" y2="12286"/>
                        <a14:foregroundMark x1="50714" y1="27714" x2="50714" y2="27714"/>
                        <a14:foregroundMark x1="43143" y1="41571" x2="45857" y2="37143"/>
                        <a14:foregroundMark x1="45857" y1="37143" x2="45857" y2="37143"/>
                        <a14:foregroundMark x1="45857" y1="35000" x2="45857" y2="35000"/>
                        <a14:foregroundMark x1="45286" y1="42000" x2="47429" y2="39143"/>
                        <a14:foregroundMark x1="47429" y1="36429" x2="47143" y2="36429"/>
                        <a14:foregroundMark x1="47143" y1="36429" x2="47143" y2="36429"/>
                        <a14:foregroundMark x1="47143" y1="36429" x2="45857" y2="36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8" t="8277" r="47961" b="50000"/>
          <a:stretch/>
        </p:blipFill>
        <p:spPr bwMode="auto">
          <a:xfrm>
            <a:off x="0" y="3523827"/>
            <a:ext cx="3432516" cy="303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amboo mascot examine a with a magnifying glass. Nature Characte Clipart  Image">
            <a:extLst>
              <a:ext uri="{FF2B5EF4-FFF2-40B4-BE49-F238E27FC236}">
                <a16:creationId xmlns:a16="http://schemas.microsoft.com/office/drawing/2014/main" xmlns="" id="{EFEB6DF7-6CC7-4F43-AF20-E21CD1E9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49034" l="52899" r="91546">
                        <a14:foregroundMark x1="53140" y1="21498" x2="53140" y2="21498"/>
                        <a14:foregroundMark x1="62077" y1="48309" x2="62077" y2="48309"/>
                        <a14:foregroundMark x1="71014" y1="48551" x2="71014" y2="48551"/>
                        <a14:foregroundMark x1="68841" y1="49034" x2="68841" y2="49034"/>
                        <a14:foregroundMark x1="70290" y1="49034" x2="70290" y2="49034"/>
                        <a14:foregroundMark x1="84783" y1="9662" x2="84783" y2="9662"/>
                        <a14:foregroundMark x1="91546" y1="15942" x2="91546" y2="15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53" r="3385" b="47414"/>
          <a:stretch/>
        </p:blipFill>
        <p:spPr bwMode="auto">
          <a:xfrm>
            <a:off x="726993" y="58826"/>
            <a:ext cx="2705523" cy="271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xmlns="" id="{86E77808-DEE9-47B5-B62C-CFA07ACFA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60759" y="1014567"/>
            <a:ext cx="7108869" cy="2454554"/>
          </a:xfrm>
          <a:prstGeom prst="rect">
            <a:avLst/>
          </a:prstGeom>
        </p:spPr>
      </p:pic>
      <p:pic>
        <p:nvPicPr>
          <p:cNvPr id="2054" name="Picture 6" descr="보이안스™ (Boians™)">
            <a:extLst>
              <a:ext uri="{FF2B5EF4-FFF2-40B4-BE49-F238E27FC236}">
                <a16:creationId xmlns:a16="http://schemas.microsoft.com/office/drawing/2014/main" xmlns="" id="{2D0015D4-035B-43E9-A4AD-CD68A7A26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9" b="47714" l="52429" r="92286">
                        <a14:foregroundMark x1="52714" y1="31000" x2="61571" y2="36286"/>
                        <a14:foregroundMark x1="56000" y1="36571" x2="60286" y2="34000"/>
                        <a14:foregroundMark x1="58571" y1="39286" x2="66429" y2="39286"/>
                        <a14:foregroundMark x1="65143" y1="24143" x2="76714" y2="31000"/>
                        <a14:foregroundMark x1="61286" y1="26429" x2="66857" y2="31429"/>
                        <a14:foregroundMark x1="66857" y1="31429" x2="74857" y2="31571"/>
                        <a14:foregroundMark x1="74857" y1="31571" x2="78429" y2="29571"/>
                        <a14:foregroundMark x1="59429" y1="13714" x2="64286" y2="10571"/>
                        <a14:foregroundMark x1="61571" y1="8857" x2="61571" y2="8857"/>
                        <a14:foregroundMark x1="85857" y1="28143" x2="85857" y2="28143"/>
                        <a14:foregroundMark x1="86286" y1="30000" x2="88286" y2="36571"/>
                        <a14:foregroundMark x1="90286" y1="33857" x2="89857" y2="40143"/>
                        <a14:foregroundMark x1="92286" y1="33429" x2="92286" y2="33429"/>
                        <a14:foregroundMark x1="70571" y1="37143" x2="71286" y2="35714"/>
                        <a14:foregroundMark x1="57143" y1="39286" x2="61571" y2="38000"/>
                        <a14:foregroundMark x1="67857" y1="47286" x2="69143" y2="43571"/>
                        <a14:foregroundMark x1="73286" y1="47714" x2="73286" y2="47714"/>
                        <a14:foregroundMark x1="86000" y1="33857" x2="87000" y2="3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89" r="5833" b="50000"/>
          <a:stretch/>
        </p:blipFill>
        <p:spPr bwMode="auto">
          <a:xfrm>
            <a:off x="8957822" y="3291840"/>
            <a:ext cx="3248246" cy="319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C8AC273-14F2-451B-8CF8-1B804DC869D1}"/>
              </a:ext>
            </a:extLst>
          </p:cNvPr>
          <p:cNvSpPr/>
          <p:nvPr/>
        </p:nvSpPr>
        <p:spPr>
          <a:xfrm>
            <a:off x="1261402" y="1886642"/>
            <a:ext cx="119455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cs typeface="+mn-cs"/>
              </a:rPr>
              <a:t>Tuần 5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1630AB-6317-4D83-860E-F77075EC15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0694" y="3110902"/>
            <a:ext cx="6001345" cy="35096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1B22F90-8F18-4666-96A9-0EDC30AADE7F}"/>
              </a:ext>
            </a:extLst>
          </p:cNvPr>
          <p:cNvGrpSpPr/>
          <p:nvPr/>
        </p:nvGrpSpPr>
        <p:grpSpPr>
          <a:xfrm>
            <a:off x="7727860" y="865925"/>
            <a:ext cx="1860476" cy="1436339"/>
            <a:chOff x="12691566" y="345231"/>
            <a:chExt cx="1245007" cy="961180"/>
          </a:xfrm>
        </p:grpSpPr>
        <p:pic>
          <p:nvPicPr>
            <p:cNvPr id="13" name="Picture 12" descr="A picture containing insect&#10;&#10;Description automatically generated">
              <a:extLst>
                <a:ext uri="{FF2B5EF4-FFF2-40B4-BE49-F238E27FC236}">
                  <a16:creationId xmlns:a16="http://schemas.microsoft.com/office/drawing/2014/main" xmlns="" id="{E8A52752-F5E3-4F3A-B922-9FE9D126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E9BA4BE7-887D-49D7-B1E0-129AAA0D25C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15" name="Picture 14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xmlns="" id="{364349E6-BD13-44FD-82C8-40A880973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xmlns="" id="{A0C793A2-7C90-4756-9015-AAB0D9402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82D722B-FCAB-47E3-85B9-6117C5296E50}"/>
              </a:ext>
            </a:extLst>
          </p:cNvPr>
          <p:cNvGrpSpPr/>
          <p:nvPr/>
        </p:nvGrpSpPr>
        <p:grpSpPr>
          <a:xfrm>
            <a:off x="3259394" y="2008883"/>
            <a:ext cx="6339544" cy="1570598"/>
            <a:chOff x="4396770" y="8135998"/>
            <a:chExt cx="7263402" cy="182384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3586645-868E-4B30-833F-736B8C171C75}"/>
                </a:ext>
              </a:extLst>
            </p:cNvPr>
            <p:cNvSpPr txBox="1"/>
            <p:nvPr/>
          </p:nvSpPr>
          <p:spPr>
            <a:xfrm>
              <a:off x="4396770" y="8135998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95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 err="1">
                  <a:ln w="295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cs typeface="+mn-cs"/>
                </a:rPr>
                <a:t>Tiếng</a:t>
              </a:r>
              <a:r>
                <a:rPr kumimoji="0" lang="en-US" sz="8800" b="0" i="0" u="none" strike="noStrike" kern="1200" cap="none" spc="0" normalizeH="0" baseline="0" noProof="0" dirty="0">
                  <a:ln w="295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cs typeface="+mn-cs"/>
                </a:rPr>
                <a:t>  </a:t>
              </a:r>
              <a:r>
                <a:rPr kumimoji="0" lang="en-US" sz="8800" b="0" i="0" u="none" strike="noStrike" kern="1200" cap="none" spc="0" normalizeH="0" baseline="0" noProof="0" dirty="0" err="1">
                  <a:ln w="295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cs typeface="+mn-cs"/>
                </a:rPr>
                <a:t>Việt</a:t>
              </a:r>
              <a:endParaRPr kumimoji="0" lang="en-US" sz="8800" b="0" i="0" u="none" strike="noStrike" kern="1200" cap="none" spc="0" normalizeH="0" baseline="0" noProof="0" dirty="0">
                <a:ln w="2952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952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VÀO NĂM HỌC MỚI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6822495-37C7-4CA6-8B02-9A6B5FF2DF5B}"/>
                </a:ext>
              </a:extLst>
            </p:cNvPr>
            <p:cNvSpPr txBox="1"/>
            <p:nvPr/>
          </p:nvSpPr>
          <p:spPr>
            <a:xfrm>
              <a:off x="4466270" y="8143964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Tiếng</a:t>
              </a:r>
              <a:r>
                <a:rPr kumimoji="0" lang="en-US" sz="1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  </a:t>
              </a:r>
              <a:r>
                <a:rPr kumimoji="0" lang="en-US" sz="16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Việt</a:t>
              </a:r>
              <a:endParaRPr kumimoji="0" lang="en-US" sz="1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N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H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Ữ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N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G 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B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Ú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P 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M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Ă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N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G 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N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O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5E0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N</a:t>
              </a:r>
              <a:r>
                <a:rPr kumimoji="0" lang="vi-VN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 </a:t>
              </a:r>
              <a:endPara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12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xmlns="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xmlns="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1789278"/>
            <a:ext cx="5780734" cy="4812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E5F84D7-ECA8-3CA9-1338-9C917E49BA5D}"/>
              </a:ext>
            </a:extLst>
          </p:cNvPr>
          <p:cNvGrpSpPr/>
          <p:nvPr/>
        </p:nvGrpSpPr>
        <p:grpSpPr>
          <a:xfrm>
            <a:off x="6498298" y="40912"/>
            <a:ext cx="5463054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xmlns="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Tháng 9 lớp em tổ chức những hoạt động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xmlns="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xmlns="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1789278"/>
            <a:ext cx="5780734" cy="4812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E5F84D7-ECA8-3CA9-1338-9C917E49BA5D}"/>
              </a:ext>
            </a:extLst>
          </p:cNvPr>
          <p:cNvGrpSpPr/>
          <p:nvPr/>
        </p:nvGrpSpPr>
        <p:grpSpPr>
          <a:xfrm>
            <a:off x="6498298" y="40912"/>
            <a:ext cx="5463054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xmlns="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A6F8962-8D94-D480-D58E-E417C2658171}"/>
                </a:ext>
              </a:extLst>
            </p:cNvPr>
            <p:cNvSpPr txBox="1"/>
            <p:nvPr/>
          </p:nvSpPr>
          <p:spPr>
            <a:xfrm>
              <a:off x="7442766" y="566358"/>
              <a:ext cx="395235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900" b="1" dirty="0">
                  <a:solidFill>
                    <a:srgbClr val="FF0000"/>
                  </a:solidFill>
                  <a:effectLst>
                    <a:glow rad="101600">
                      <a:schemeClr val="accent5">
                        <a:lumMod val="40000"/>
                        <a:lumOff val="60000"/>
                        <a:alpha val="40000"/>
                      </a:schemeClr>
                    </a:glow>
                  </a:effectLst>
                </a:rPr>
                <a:t>Các cá nhân, nhóm, tổ đã tham gia các hoạt động ấy như thế nào?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D761336-6B49-2086-7ACE-B3E9C732E205}"/>
              </a:ext>
            </a:extLst>
          </p:cNvPr>
          <p:cNvGrpSpPr/>
          <p:nvPr/>
        </p:nvGrpSpPr>
        <p:grpSpPr>
          <a:xfrm>
            <a:off x="2208695" y="61990"/>
            <a:ext cx="2763313" cy="2085221"/>
            <a:chOff x="6498298" y="40912"/>
            <a:chExt cx="5463054" cy="3812735"/>
          </a:xfrm>
        </p:grpSpPr>
        <p:pic>
          <p:nvPicPr>
            <p:cNvPr id="17" name="Picture 16" descr="Shape&#10;&#10;Description automatically generated">
              <a:extLst>
                <a:ext uri="{FF2B5EF4-FFF2-40B4-BE49-F238E27FC236}">
                  <a16:creationId xmlns:a16="http://schemas.microsoft.com/office/drawing/2014/main" xmlns="" id="{BA28AB89-F440-4651-73C2-59D536A19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46DE63-92B1-390C-07EA-FCFCF392A564}"/>
                </a:ext>
              </a:extLst>
            </p:cNvPr>
            <p:cNvSpPr txBox="1"/>
            <p:nvPr/>
          </p:nvSpPr>
          <p:spPr>
            <a:xfrm>
              <a:off x="7441081" y="709458"/>
              <a:ext cx="3952352" cy="2532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>
                  <a:solidFill>
                    <a:srgbClr val="FF0000"/>
                  </a:solidFill>
                  <a:effectLst>
                    <a:glow rad="101600">
                      <a:schemeClr val="accent5">
                        <a:lumMod val="40000"/>
                        <a:lumOff val="60000"/>
                        <a:alpha val="40000"/>
                      </a:schemeClr>
                    </a:glow>
                  </a:effectLst>
                </a:rPr>
                <a:t>Kết quả ra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155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xmlns="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6" name="Picture 5" descr="A picture containing doll, toy, indoor, colorful&#10;&#10;Description automatically generated">
            <a:extLst>
              <a:ext uri="{FF2B5EF4-FFF2-40B4-BE49-F238E27FC236}">
                <a16:creationId xmlns:a16="http://schemas.microsoft.com/office/drawing/2014/main" xmlns="" id="{CB344E8B-BFC5-4BB9-E10F-F878779988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3" y="2445741"/>
            <a:ext cx="7792278" cy="424184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81A5992-903A-68E1-1BB1-85CED222A0FA}"/>
              </a:ext>
            </a:extLst>
          </p:cNvPr>
          <p:cNvGrpSpPr/>
          <p:nvPr/>
        </p:nvGrpSpPr>
        <p:grpSpPr>
          <a:xfrm>
            <a:off x="775537" y="991892"/>
            <a:ext cx="3018780" cy="1746032"/>
            <a:chOff x="1636643" y="882038"/>
            <a:chExt cx="3970252" cy="1774654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xmlns="" id="{9413BF77-CB78-348F-6AB6-0ACACAC63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43" y="882038"/>
              <a:ext cx="3970252" cy="17746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2264C0B-FB65-B380-4564-CF68B56167D8}"/>
                </a:ext>
              </a:extLst>
            </p:cNvPr>
            <p:cNvSpPr txBox="1"/>
            <p:nvPr/>
          </p:nvSpPr>
          <p:spPr>
            <a:xfrm>
              <a:off x="1781271" y="1387121"/>
              <a:ext cx="3680996" cy="59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Tên hoạt động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571DDDA-5023-C5F8-94DC-1D8DC3C50BF8}"/>
              </a:ext>
            </a:extLst>
          </p:cNvPr>
          <p:cNvGrpSpPr/>
          <p:nvPr/>
        </p:nvGrpSpPr>
        <p:grpSpPr>
          <a:xfrm>
            <a:off x="6639339" y="-880131"/>
            <a:ext cx="5523172" cy="4140166"/>
            <a:chOff x="6639339" y="-880131"/>
            <a:chExt cx="5523172" cy="41401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C5724F13-5CFA-6510-2EBA-A8995AB91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339" y="-880131"/>
              <a:ext cx="5523172" cy="414016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6D73AB6-A1D8-D1F8-1C94-DF8D4846598E}"/>
                </a:ext>
              </a:extLst>
            </p:cNvPr>
            <p:cNvSpPr txBox="1"/>
            <p:nvPr/>
          </p:nvSpPr>
          <p:spPr>
            <a:xfrm>
              <a:off x="7513049" y="1050719"/>
              <a:ext cx="4278306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ln w="2540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Chia sẻ trong nhóm nhỏ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5BFE37C-38D5-114C-9329-80D6D00B8215}"/>
              </a:ext>
            </a:extLst>
          </p:cNvPr>
          <p:cNvGrpSpPr/>
          <p:nvPr/>
        </p:nvGrpSpPr>
        <p:grpSpPr>
          <a:xfrm>
            <a:off x="4088581" y="689113"/>
            <a:ext cx="2815801" cy="2048811"/>
            <a:chOff x="1636643" y="882038"/>
            <a:chExt cx="3970252" cy="1774654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xmlns="" id="{AE184597-8122-17D3-C769-CCB53AB3F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43" y="882038"/>
              <a:ext cx="3970252" cy="177465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6903704-0A35-D598-A6FD-135F165E7E3A}"/>
                </a:ext>
              </a:extLst>
            </p:cNvPr>
            <p:cNvSpPr txBox="1"/>
            <p:nvPr/>
          </p:nvSpPr>
          <p:spPr>
            <a:xfrm>
              <a:off x="1781271" y="1154844"/>
              <a:ext cx="3680995" cy="103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Thái độ 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tham gia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8C3FE4D-39A1-7C68-65C0-72E3C4C116BF}"/>
              </a:ext>
            </a:extLst>
          </p:cNvPr>
          <p:cNvGrpSpPr/>
          <p:nvPr/>
        </p:nvGrpSpPr>
        <p:grpSpPr>
          <a:xfrm>
            <a:off x="7891535" y="3096378"/>
            <a:ext cx="2541370" cy="1746032"/>
            <a:chOff x="1636643" y="882038"/>
            <a:chExt cx="3970252" cy="1774654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xmlns="" id="{1F18BA08-3515-98F5-1B1D-197862806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43" y="882038"/>
              <a:ext cx="3970252" cy="177465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4589099-94A5-4883-AFF0-62AEA7243749}"/>
                </a:ext>
              </a:extLst>
            </p:cNvPr>
            <p:cNvSpPr txBox="1"/>
            <p:nvPr/>
          </p:nvSpPr>
          <p:spPr>
            <a:xfrm>
              <a:off x="1782223" y="1391729"/>
              <a:ext cx="3680995" cy="59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Kết quả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C3BFFF-C0CE-53EA-CE0C-7305949DC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9026569" y="3422023"/>
            <a:ext cx="3017819" cy="221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xmlns="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6" name="Picture 5" descr="A picture containing doll, toy, indoor, colorful&#10;&#10;Description automatically generated">
            <a:extLst>
              <a:ext uri="{FF2B5EF4-FFF2-40B4-BE49-F238E27FC236}">
                <a16:creationId xmlns:a16="http://schemas.microsoft.com/office/drawing/2014/main" xmlns="" id="{CB344E8B-BFC5-4BB9-E10F-F878779988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7" y="2813384"/>
            <a:ext cx="6965122" cy="37915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C3BFFF-C0CE-53EA-CE0C-7305949DC6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7560CB-2832-F6F4-6BDD-F00DBF5E432F}"/>
              </a:ext>
            </a:extLst>
          </p:cNvPr>
          <p:cNvSpPr txBox="1"/>
          <p:nvPr/>
        </p:nvSpPr>
        <p:spPr>
          <a:xfrm>
            <a:off x="1065871" y="5565659"/>
            <a:ext cx="6674971" cy="951635"/>
          </a:xfrm>
          <a:custGeom>
            <a:avLst/>
            <a:gdLst>
              <a:gd name="connsiteX0" fmla="*/ 0 w 6674971"/>
              <a:gd name="connsiteY0" fmla="*/ 158609 h 951635"/>
              <a:gd name="connsiteX1" fmla="*/ 158609 w 6674971"/>
              <a:gd name="connsiteY1" fmla="*/ 0 h 951635"/>
              <a:gd name="connsiteX2" fmla="*/ 730807 w 6674971"/>
              <a:gd name="connsiteY2" fmla="*/ 0 h 951635"/>
              <a:gd name="connsiteX3" fmla="*/ 1303005 w 6674971"/>
              <a:gd name="connsiteY3" fmla="*/ 0 h 951635"/>
              <a:gd name="connsiteX4" fmla="*/ 1811625 w 6674971"/>
              <a:gd name="connsiteY4" fmla="*/ 0 h 951635"/>
              <a:gd name="connsiteX5" fmla="*/ 2447400 w 6674971"/>
              <a:gd name="connsiteY5" fmla="*/ 0 h 951635"/>
              <a:gd name="connsiteX6" fmla="*/ 2892443 w 6674971"/>
              <a:gd name="connsiteY6" fmla="*/ 0 h 951635"/>
              <a:gd name="connsiteX7" fmla="*/ 3337486 w 6674971"/>
              <a:gd name="connsiteY7" fmla="*/ 0 h 951635"/>
              <a:gd name="connsiteX8" fmla="*/ 4036838 w 6674971"/>
              <a:gd name="connsiteY8" fmla="*/ 0 h 951635"/>
              <a:gd name="connsiteX9" fmla="*/ 4799769 w 6674971"/>
              <a:gd name="connsiteY9" fmla="*/ 0 h 951635"/>
              <a:gd name="connsiteX10" fmla="*/ 5499122 w 6674971"/>
              <a:gd name="connsiteY10" fmla="*/ 0 h 951635"/>
              <a:gd name="connsiteX11" fmla="*/ 6516362 w 6674971"/>
              <a:gd name="connsiteY11" fmla="*/ 0 h 951635"/>
              <a:gd name="connsiteX12" fmla="*/ 6674971 w 6674971"/>
              <a:gd name="connsiteY12" fmla="*/ 158609 h 951635"/>
              <a:gd name="connsiteX13" fmla="*/ 6674971 w 6674971"/>
              <a:gd name="connsiteY13" fmla="*/ 793026 h 951635"/>
              <a:gd name="connsiteX14" fmla="*/ 6516362 w 6674971"/>
              <a:gd name="connsiteY14" fmla="*/ 951635 h 951635"/>
              <a:gd name="connsiteX15" fmla="*/ 5880587 w 6674971"/>
              <a:gd name="connsiteY15" fmla="*/ 951635 h 951635"/>
              <a:gd name="connsiteX16" fmla="*/ 5117656 w 6674971"/>
              <a:gd name="connsiteY16" fmla="*/ 951635 h 951635"/>
              <a:gd name="connsiteX17" fmla="*/ 4354726 w 6674971"/>
              <a:gd name="connsiteY17" fmla="*/ 951635 h 951635"/>
              <a:gd name="connsiteX18" fmla="*/ 3591796 w 6674971"/>
              <a:gd name="connsiteY18" fmla="*/ 951635 h 951635"/>
              <a:gd name="connsiteX19" fmla="*/ 2892443 w 6674971"/>
              <a:gd name="connsiteY19" fmla="*/ 951635 h 951635"/>
              <a:gd name="connsiteX20" fmla="*/ 2447400 w 6674971"/>
              <a:gd name="connsiteY20" fmla="*/ 951635 h 951635"/>
              <a:gd name="connsiteX21" fmla="*/ 1938780 w 6674971"/>
              <a:gd name="connsiteY21" fmla="*/ 951635 h 951635"/>
              <a:gd name="connsiteX22" fmla="*/ 1239427 w 6674971"/>
              <a:gd name="connsiteY22" fmla="*/ 951635 h 951635"/>
              <a:gd name="connsiteX23" fmla="*/ 158609 w 6674971"/>
              <a:gd name="connsiteY23" fmla="*/ 951635 h 951635"/>
              <a:gd name="connsiteX24" fmla="*/ 0 w 6674971"/>
              <a:gd name="connsiteY24" fmla="*/ 793026 h 951635"/>
              <a:gd name="connsiteX25" fmla="*/ 0 w 6674971"/>
              <a:gd name="connsiteY25" fmla="*/ 158609 h 95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74971" h="951635" fill="none" extrusionOk="0">
                <a:moveTo>
                  <a:pt x="0" y="158609"/>
                </a:moveTo>
                <a:cubicBezTo>
                  <a:pt x="11192" y="79646"/>
                  <a:pt x="64368" y="7579"/>
                  <a:pt x="158609" y="0"/>
                </a:cubicBezTo>
                <a:cubicBezTo>
                  <a:pt x="385170" y="22676"/>
                  <a:pt x="501184" y="-13455"/>
                  <a:pt x="730807" y="0"/>
                </a:cubicBezTo>
                <a:cubicBezTo>
                  <a:pt x="960430" y="13455"/>
                  <a:pt x="1050694" y="22656"/>
                  <a:pt x="1303005" y="0"/>
                </a:cubicBezTo>
                <a:cubicBezTo>
                  <a:pt x="1555316" y="-22656"/>
                  <a:pt x="1595999" y="-14154"/>
                  <a:pt x="1811625" y="0"/>
                </a:cubicBezTo>
                <a:cubicBezTo>
                  <a:pt x="2027251" y="14154"/>
                  <a:pt x="2173850" y="6027"/>
                  <a:pt x="2447400" y="0"/>
                </a:cubicBezTo>
                <a:cubicBezTo>
                  <a:pt x="2720950" y="-6027"/>
                  <a:pt x="2769326" y="-7542"/>
                  <a:pt x="2892443" y="0"/>
                </a:cubicBezTo>
                <a:cubicBezTo>
                  <a:pt x="3015560" y="7542"/>
                  <a:pt x="3215674" y="12664"/>
                  <a:pt x="3337486" y="0"/>
                </a:cubicBezTo>
                <a:cubicBezTo>
                  <a:pt x="3459298" y="-12664"/>
                  <a:pt x="3718893" y="-27628"/>
                  <a:pt x="4036838" y="0"/>
                </a:cubicBezTo>
                <a:cubicBezTo>
                  <a:pt x="4354783" y="27628"/>
                  <a:pt x="4422618" y="12338"/>
                  <a:pt x="4799769" y="0"/>
                </a:cubicBezTo>
                <a:cubicBezTo>
                  <a:pt x="5176920" y="-12338"/>
                  <a:pt x="5281038" y="-30445"/>
                  <a:pt x="5499122" y="0"/>
                </a:cubicBezTo>
                <a:cubicBezTo>
                  <a:pt x="5717206" y="30445"/>
                  <a:pt x="6079159" y="-47628"/>
                  <a:pt x="6516362" y="0"/>
                </a:cubicBezTo>
                <a:cubicBezTo>
                  <a:pt x="6625196" y="4396"/>
                  <a:pt x="6657835" y="67787"/>
                  <a:pt x="6674971" y="158609"/>
                </a:cubicBezTo>
                <a:cubicBezTo>
                  <a:pt x="6693053" y="285601"/>
                  <a:pt x="6703228" y="613822"/>
                  <a:pt x="6674971" y="793026"/>
                </a:cubicBezTo>
                <a:cubicBezTo>
                  <a:pt x="6669448" y="878074"/>
                  <a:pt x="6609007" y="962671"/>
                  <a:pt x="6516362" y="951635"/>
                </a:cubicBezTo>
                <a:cubicBezTo>
                  <a:pt x="6211628" y="926859"/>
                  <a:pt x="6065710" y="926190"/>
                  <a:pt x="5880587" y="951635"/>
                </a:cubicBezTo>
                <a:cubicBezTo>
                  <a:pt x="5695465" y="977080"/>
                  <a:pt x="5346862" y="947486"/>
                  <a:pt x="5117656" y="951635"/>
                </a:cubicBezTo>
                <a:cubicBezTo>
                  <a:pt x="4888450" y="955784"/>
                  <a:pt x="4668368" y="986628"/>
                  <a:pt x="4354726" y="951635"/>
                </a:cubicBezTo>
                <a:cubicBezTo>
                  <a:pt x="4041084" y="916643"/>
                  <a:pt x="3762571" y="972886"/>
                  <a:pt x="3591796" y="951635"/>
                </a:cubicBezTo>
                <a:cubicBezTo>
                  <a:pt x="3421021" y="930385"/>
                  <a:pt x="3070898" y="919742"/>
                  <a:pt x="2892443" y="951635"/>
                </a:cubicBezTo>
                <a:cubicBezTo>
                  <a:pt x="2713988" y="983528"/>
                  <a:pt x="2571934" y="963747"/>
                  <a:pt x="2447400" y="951635"/>
                </a:cubicBezTo>
                <a:cubicBezTo>
                  <a:pt x="2322866" y="939523"/>
                  <a:pt x="2138987" y="946268"/>
                  <a:pt x="1938780" y="951635"/>
                </a:cubicBezTo>
                <a:cubicBezTo>
                  <a:pt x="1738573" y="957002"/>
                  <a:pt x="1525295" y="952197"/>
                  <a:pt x="1239427" y="951635"/>
                </a:cubicBezTo>
                <a:cubicBezTo>
                  <a:pt x="953559" y="951073"/>
                  <a:pt x="524095" y="970067"/>
                  <a:pt x="158609" y="951635"/>
                </a:cubicBezTo>
                <a:cubicBezTo>
                  <a:pt x="81853" y="951095"/>
                  <a:pt x="-5327" y="870077"/>
                  <a:pt x="0" y="793026"/>
                </a:cubicBezTo>
                <a:cubicBezTo>
                  <a:pt x="17048" y="645175"/>
                  <a:pt x="30036" y="361883"/>
                  <a:pt x="0" y="158609"/>
                </a:cubicBezTo>
                <a:close/>
              </a:path>
              <a:path w="6674971" h="951635" stroke="0" extrusionOk="0">
                <a:moveTo>
                  <a:pt x="0" y="158609"/>
                </a:moveTo>
                <a:cubicBezTo>
                  <a:pt x="-21007" y="73137"/>
                  <a:pt x="72473" y="-2948"/>
                  <a:pt x="158609" y="0"/>
                </a:cubicBezTo>
                <a:cubicBezTo>
                  <a:pt x="288807" y="-18306"/>
                  <a:pt x="533786" y="14025"/>
                  <a:pt x="667229" y="0"/>
                </a:cubicBezTo>
                <a:cubicBezTo>
                  <a:pt x="800672" y="-14025"/>
                  <a:pt x="1053403" y="-7350"/>
                  <a:pt x="1366582" y="0"/>
                </a:cubicBezTo>
                <a:cubicBezTo>
                  <a:pt x="1679761" y="7350"/>
                  <a:pt x="1624410" y="-14771"/>
                  <a:pt x="1811625" y="0"/>
                </a:cubicBezTo>
                <a:cubicBezTo>
                  <a:pt x="1998840" y="14771"/>
                  <a:pt x="2364076" y="34729"/>
                  <a:pt x="2510978" y="0"/>
                </a:cubicBezTo>
                <a:cubicBezTo>
                  <a:pt x="2657880" y="-34729"/>
                  <a:pt x="2885739" y="-25070"/>
                  <a:pt x="3019598" y="0"/>
                </a:cubicBezTo>
                <a:cubicBezTo>
                  <a:pt x="3153457" y="25070"/>
                  <a:pt x="3422328" y="-13642"/>
                  <a:pt x="3528218" y="0"/>
                </a:cubicBezTo>
                <a:cubicBezTo>
                  <a:pt x="3634108" y="13642"/>
                  <a:pt x="3962434" y="-33079"/>
                  <a:pt x="4227571" y="0"/>
                </a:cubicBezTo>
                <a:cubicBezTo>
                  <a:pt x="4492708" y="33079"/>
                  <a:pt x="4455511" y="22126"/>
                  <a:pt x="4672614" y="0"/>
                </a:cubicBezTo>
                <a:cubicBezTo>
                  <a:pt x="4889717" y="-22126"/>
                  <a:pt x="5097656" y="15648"/>
                  <a:pt x="5308389" y="0"/>
                </a:cubicBezTo>
                <a:cubicBezTo>
                  <a:pt x="5519123" y="-15648"/>
                  <a:pt x="5693491" y="27494"/>
                  <a:pt x="5880587" y="0"/>
                </a:cubicBezTo>
                <a:cubicBezTo>
                  <a:pt x="6067683" y="-27494"/>
                  <a:pt x="6231523" y="-16704"/>
                  <a:pt x="6516362" y="0"/>
                </a:cubicBezTo>
                <a:cubicBezTo>
                  <a:pt x="6607733" y="5723"/>
                  <a:pt x="6678414" y="76818"/>
                  <a:pt x="6674971" y="158609"/>
                </a:cubicBezTo>
                <a:cubicBezTo>
                  <a:pt x="6694305" y="367404"/>
                  <a:pt x="6699993" y="625731"/>
                  <a:pt x="6674971" y="793026"/>
                </a:cubicBezTo>
                <a:cubicBezTo>
                  <a:pt x="6670549" y="879983"/>
                  <a:pt x="6596877" y="958272"/>
                  <a:pt x="6516362" y="951635"/>
                </a:cubicBezTo>
                <a:cubicBezTo>
                  <a:pt x="6326620" y="974837"/>
                  <a:pt x="6023180" y="963814"/>
                  <a:pt x="5817009" y="951635"/>
                </a:cubicBezTo>
                <a:cubicBezTo>
                  <a:pt x="5610838" y="939456"/>
                  <a:pt x="5521585" y="972380"/>
                  <a:pt x="5371966" y="951635"/>
                </a:cubicBezTo>
                <a:cubicBezTo>
                  <a:pt x="5222347" y="930890"/>
                  <a:pt x="5009401" y="928729"/>
                  <a:pt x="4863346" y="951635"/>
                </a:cubicBezTo>
                <a:cubicBezTo>
                  <a:pt x="4717291" y="974541"/>
                  <a:pt x="4385293" y="949161"/>
                  <a:pt x="4227571" y="951635"/>
                </a:cubicBezTo>
                <a:cubicBezTo>
                  <a:pt x="4069849" y="954109"/>
                  <a:pt x="3792227" y="978646"/>
                  <a:pt x="3528218" y="951635"/>
                </a:cubicBezTo>
                <a:cubicBezTo>
                  <a:pt x="3264209" y="924624"/>
                  <a:pt x="2924310" y="982163"/>
                  <a:pt x="2765288" y="951635"/>
                </a:cubicBezTo>
                <a:cubicBezTo>
                  <a:pt x="2606266" y="921108"/>
                  <a:pt x="2439132" y="927678"/>
                  <a:pt x="2193090" y="951635"/>
                </a:cubicBezTo>
                <a:cubicBezTo>
                  <a:pt x="1947048" y="975592"/>
                  <a:pt x="1848932" y="944590"/>
                  <a:pt x="1684470" y="951635"/>
                </a:cubicBezTo>
                <a:cubicBezTo>
                  <a:pt x="1520008" y="958680"/>
                  <a:pt x="1236750" y="945355"/>
                  <a:pt x="1112272" y="951635"/>
                </a:cubicBezTo>
                <a:cubicBezTo>
                  <a:pt x="987794" y="957915"/>
                  <a:pt x="405929" y="943300"/>
                  <a:pt x="158609" y="951635"/>
                </a:cubicBezTo>
                <a:cubicBezTo>
                  <a:pt x="76583" y="941413"/>
                  <a:pt x="1848" y="884456"/>
                  <a:pt x="0" y="793026"/>
                </a:cubicBezTo>
                <a:cubicBezTo>
                  <a:pt x="-4470" y="488685"/>
                  <a:pt x="19443" y="359938"/>
                  <a:pt x="0" y="158609"/>
                </a:cubicBezTo>
                <a:close/>
              </a:path>
            </a:pathLst>
          </a:custGeom>
          <a:solidFill>
            <a:srgbClr val="FFFFFF"/>
          </a:solidFill>
          <a:ln w="3810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5C4EB5-D828-203C-93FC-F1B1DBAB4B82}"/>
              </a:ext>
            </a:extLst>
          </p:cNvPr>
          <p:cNvSpPr txBox="1"/>
          <p:nvPr/>
        </p:nvSpPr>
        <p:spPr>
          <a:xfrm>
            <a:off x="1951054" y="5485571"/>
            <a:ext cx="5121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cs typeface="Calibri" panose="020F0502020204030204" pitchFamily="34" charset="0"/>
              </a:rPr>
              <a:t>Các nhóm khác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cs typeface="Calibri" panose="020F0502020204030204" pitchFamily="34" charset="0"/>
              </a:rPr>
              <a:t>Lắng nghe – góp ý – bổ sung</a:t>
            </a:r>
            <a:endParaRPr kumimoji="0" lang="en-US" sz="3000" b="1" i="0" u="none" strike="noStrike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FE0881AD-EBE2-D112-5FF7-91A4E6BB26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69" y="6177725"/>
            <a:ext cx="458870" cy="45887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286C3B4F-4EFC-549F-A96F-B596F48D80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9" y="5327158"/>
            <a:ext cx="850567" cy="850567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xmlns="" id="{8AF5413D-94F8-85FA-C93E-36332E3B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95130DD-0D8C-E632-3FDF-A390FFAE408F}"/>
              </a:ext>
            </a:extLst>
          </p:cNvPr>
          <p:cNvGrpSpPr/>
          <p:nvPr/>
        </p:nvGrpSpPr>
        <p:grpSpPr>
          <a:xfrm>
            <a:off x="4877992" y="-573066"/>
            <a:ext cx="4488137" cy="3719664"/>
            <a:chOff x="6639339" y="-880131"/>
            <a:chExt cx="5523172" cy="41401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A1808EC7-6DE3-7A07-B336-3634787E9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339" y="-880131"/>
              <a:ext cx="5523172" cy="41401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C9BDCA9-877D-B835-D9EA-020A189A979C}"/>
                </a:ext>
              </a:extLst>
            </p:cNvPr>
            <p:cNvSpPr txBox="1"/>
            <p:nvPr/>
          </p:nvSpPr>
          <p:spPr>
            <a:xfrm>
              <a:off x="7146141" y="1196157"/>
              <a:ext cx="4950713" cy="10962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ln w="2540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1 – 2 nhóm HS</a:t>
              </a:r>
            </a:p>
            <a:p>
              <a:pPr algn="ctr"/>
              <a:r>
                <a:rPr lang="en-US" sz="3200" dirty="0">
                  <a:ln w="2540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chia sẻ trước lớp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571DDDA-5023-C5F8-94DC-1D8DC3C50BF8}"/>
              </a:ext>
            </a:extLst>
          </p:cNvPr>
          <p:cNvGrpSpPr/>
          <p:nvPr/>
        </p:nvGrpSpPr>
        <p:grpSpPr>
          <a:xfrm>
            <a:off x="298622" y="-1280085"/>
            <a:ext cx="5791839" cy="4513615"/>
            <a:chOff x="6639339" y="-880131"/>
            <a:chExt cx="5523172" cy="41401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C5724F13-5CFA-6510-2EBA-A8995AB91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339" y="-880131"/>
              <a:ext cx="5523172" cy="414016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6D73AB6-A1D8-D1F8-1C94-DF8D4846598E}"/>
                </a:ext>
              </a:extLst>
            </p:cNvPr>
            <p:cNvSpPr txBox="1"/>
            <p:nvPr/>
          </p:nvSpPr>
          <p:spPr>
            <a:xfrm>
              <a:off x="7206649" y="1394118"/>
              <a:ext cx="4611490" cy="77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500" dirty="0">
                  <a:ln w="2540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CÙNG CHIA SẺ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076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8A5824-C5FF-FE0E-3737-A966F4148249}"/>
              </a:ext>
            </a:extLst>
          </p:cNvPr>
          <p:cNvGrpSpPr/>
          <p:nvPr/>
        </p:nvGrpSpPr>
        <p:grpSpPr>
          <a:xfrm>
            <a:off x="8282291" y="2716696"/>
            <a:ext cx="3630221" cy="3561687"/>
            <a:chOff x="8282291" y="2716696"/>
            <a:chExt cx="3630221" cy="3561687"/>
          </a:xfrm>
        </p:grpSpPr>
        <p:pic>
          <p:nvPicPr>
            <p:cNvPr id="36" name="Picture 35" descr="A picture containing text, wooden, wood, file&#10;&#10;Description automatically generated">
              <a:extLst>
                <a:ext uri="{FF2B5EF4-FFF2-40B4-BE49-F238E27FC236}">
                  <a16:creationId xmlns:a16="http://schemas.microsoft.com/office/drawing/2014/main" xmlns="" id="{EC2D97D3-9ADC-7036-3495-18F6298B0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4279" y="2716696"/>
              <a:ext cx="3509435" cy="356168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75DCBA3-5B65-3506-2E6A-BF3B3F614597}"/>
                </a:ext>
              </a:extLst>
            </p:cNvPr>
            <p:cNvSpPr txBox="1"/>
            <p:nvPr/>
          </p:nvSpPr>
          <p:spPr>
            <a:xfrm>
              <a:off x="8282291" y="2998327"/>
              <a:ext cx="363022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Calibri" panose="020F0502020204030204" pitchFamily="34" charset="0"/>
                </a:rPr>
                <a:t>Các nhóm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Calibri" panose="020F0502020204030204" pitchFamily="34" charset="0"/>
                </a:rPr>
                <a:t>lắng nghe</a:t>
              </a:r>
              <a:endParaRPr kumimoji="0" lang="en-US" sz="4000" b="1" i="0" u="none" strike="noStrike" kern="0" cap="none" spc="0" normalizeH="0" baseline="0" noProof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F4429B8-582A-2DDA-216A-34267CB9F84D}"/>
              </a:ext>
            </a:extLst>
          </p:cNvPr>
          <p:cNvGrpSpPr/>
          <p:nvPr/>
        </p:nvGrpSpPr>
        <p:grpSpPr>
          <a:xfrm>
            <a:off x="773185" y="81675"/>
            <a:ext cx="7803052" cy="5839112"/>
            <a:chOff x="773185" y="81675"/>
            <a:chExt cx="7803052" cy="5839112"/>
          </a:xfrm>
        </p:grpSpPr>
        <p:pic>
          <p:nvPicPr>
            <p:cNvPr id="12" name="Picture 11" descr="A group of balloons&#10;&#10;Description automatically generated with low confidence">
              <a:extLst>
                <a:ext uri="{FF2B5EF4-FFF2-40B4-BE49-F238E27FC236}">
                  <a16:creationId xmlns:a16="http://schemas.microsoft.com/office/drawing/2014/main" xmlns="" id="{FE4D9ADF-5173-7DC8-7AC0-6CF515430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85" y="81675"/>
              <a:ext cx="7803052" cy="58391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1176138-077C-E91D-9EA1-9A1C2CD057D6}"/>
                </a:ext>
              </a:extLst>
            </p:cNvPr>
            <p:cNvSpPr txBox="1"/>
            <p:nvPr/>
          </p:nvSpPr>
          <p:spPr>
            <a:xfrm>
              <a:off x="1837452" y="2477528"/>
              <a:ext cx="5875432" cy="2215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200" dirty="0">
                  <a:ln w="2540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Giáo viên </a:t>
              </a:r>
            </a:p>
            <a:p>
              <a:pPr algn="ctr"/>
              <a:r>
                <a:rPr lang="en-US" sz="7200" dirty="0">
                  <a:ln w="2540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nhận xét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xmlns="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xmlns="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7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7BFC442-8AE1-AC68-8604-719AABEA03B0}"/>
              </a:ext>
            </a:extLst>
          </p:cNvPr>
          <p:cNvGrpSpPr/>
          <p:nvPr/>
        </p:nvGrpSpPr>
        <p:grpSpPr>
          <a:xfrm>
            <a:off x="8577354" y="2549847"/>
            <a:ext cx="3485321" cy="3370312"/>
            <a:chOff x="7580244" y="2195924"/>
            <a:chExt cx="3485321" cy="337031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BEC664C2-36C6-F79E-A947-6B7F4657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0244" y="2195924"/>
              <a:ext cx="3485321" cy="337031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45FD60A-95D8-2E99-AE4D-089DD447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37348" y="2635153"/>
              <a:ext cx="3145809" cy="192650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D9C016-F447-8B18-F15B-9740B70CE14D}"/>
              </a:ext>
            </a:extLst>
          </p:cNvPr>
          <p:cNvSpPr txBox="1"/>
          <p:nvPr/>
        </p:nvSpPr>
        <p:spPr>
          <a:xfrm>
            <a:off x="2235820" y="478570"/>
            <a:ext cx="6174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Cảm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ơn và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xmlns="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xmlns="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xmlns="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03BC1AB-C5FB-E138-3E9F-2E170D38A231}"/>
              </a:ext>
            </a:extLst>
          </p:cNvPr>
          <p:cNvSpPr txBox="1"/>
          <p:nvPr/>
        </p:nvSpPr>
        <p:spPr>
          <a:xfrm>
            <a:off x="3905959" y="1336003"/>
            <a:ext cx="632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hẹn gặp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lại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22222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7.40741E-7 L 1.11022E-1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7782D7-CBC9-4FFF-6784-94C87B6638F6}"/>
              </a:ext>
            </a:extLst>
          </p:cNvPr>
          <p:cNvGrpSpPr/>
          <p:nvPr/>
        </p:nvGrpSpPr>
        <p:grpSpPr>
          <a:xfrm>
            <a:off x="-174653" y="-165430"/>
            <a:ext cx="8254127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xmlns="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xmlns="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B3FA7CA2-E5DC-A178-F7B4-25DD416B6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50441">
            <a:off x="6393088" y="1886182"/>
            <a:ext cx="2956299" cy="26237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18E4BFE-8FBE-04F6-9946-C87D24B97F6F}"/>
              </a:ext>
            </a:extLst>
          </p:cNvPr>
          <p:cNvGrpSpPr/>
          <p:nvPr/>
        </p:nvGrpSpPr>
        <p:grpSpPr>
          <a:xfrm>
            <a:off x="9471712" y="3255625"/>
            <a:ext cx="2443367" cy="3155127"/>
            <a:chOff x="9471712" y="3255625"/>
            <a:chExt cx="2443367" cy="3155127"/>
          </a:xfrm>
        </p:grpSpPr>
        <p:pic>
          <p:nvPicPr>
            <p:cNvPr id="29" name="Picture 28" descr="A picture containing text, wooden, wood, file&#10;&#10;Description automatically generated">
              <a:extLst>
                <a:ext uri="{FF2B5EF4-FFF2-40B4-BE49-F238E27FC236}">
                  <a16:creationId xmlns:a16="http://schemas.microsoft.com/office/drawing/2014/main" xmlns="" id="{314088B1-513F-DC13-66E7-C3C6B089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712" y="3255625"/>
              <a:ext cx="2443367" cy="31551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4AFF05F-37A5-A448-8B85-D656D3626669}"/>
                </a:ext>
              </a:extLst>
            </p:cNvPr>
            <p:cNvSpPr txBox="1"/>
            <p:nvPr/>
          </p:nvSpPr>
          <p:spPr>
            <a:xfrm>
              <a:off x="9750644" y="3712438"/>
              <a:ext cx="188550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UTM Fleur" panose="02040403050506020204" pitchFamily="18" charset="0"/>
                </a:rPr>
                <a:t>Bài 2</a:t>
              </a:r>
            </a:p>
            <a:p>
              <a:endParaRPr lang="en-US" sz="6000" b="1" dirty="0">
                <a:solidFill>
                  <a:schemeClr val="bg1"/>
                </a:solidFill>
                <a:latin typeface="UTM Fleur" panose="0204040305050602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CA30F3C-B574-4975-AADF-EC9D344A2262}"/>
              </a:ext>
            </a:extLst>
          </p:cNvPr>
          <p:cNvSpPr txBox="1"/>
          <p:nvPr/>
        </p:nvSpPr>
        <p:spPr>
          <a:xfrm>
            <a:off x="494533" y="701287"/>
            <a:ext cx="7442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UVN Banh Mi" pitchFamily="2" charset="0"/>
              </a:rPr>
              <a:t>Tiếng</a:t>
            </a:r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0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UVN Banh Mi" pitchFamily="2" charset="0"/>
              </a:rPr>
              <a:t>Việt</a:t>
            </a:r>
            <a:endParaRPr lang="en-US" sz="40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FFFF99"/>
              </a:solidFill>
              <a:effectLst>
                <a:outerShdw blurRad="12700" dist="38100" dir="2700000" algn="tl" rotWithShape="0">
                  <a:schemeClr val="accent4">
                    <a:lumMod val="5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21C454C-42AF-4A0D-B76A-72EA26F4833B}"/>
              </a:ext>
            </a:extLst>
          </p:cNvPr>
          <p:cNvSpPr txBox="1"/>
          <p:nvPr/>
        </p:nvSpPr>
        <p:spPr>
          <a:xfrm>
            <a:off x="558410" y="1598402"/>
            <a:ext cx="7427153" cy="496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Ủ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Ề: 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V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À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O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Ă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M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Ọ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M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Ớ</a:t>
            </a:r>
            <a:r>
              <a:rPr lang="en-US" sz="3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515590-792E-4E0B-B11D-FCA56CDA2154}"/>
              </a:ext>
            </a:extLst>
          </p:cNvPr>
          <p:cNvSpPr txBox="1"/>
          <p:nvPr/>
        </p:nvSpPr>
        <p:spPr>
          <a:xfrm>
            <a:off x="1245989" y="2440828"/>
            <a:ext cx="60034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Bài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 2 – </a:t>
            </a:r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Tiết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 2</a:t>
            </a:r>
          </a:p>
          <a:p>
            <a:pPr algn="ctr"/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Nói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và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nghe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: </a:t>
            </a:r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Giới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thiệu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hoạt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động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của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4000" b="1" dirty="0" err="1">
                <a:ln w="6600">
                  <a:noFill/>
                  <a:prstDash val="solid"/>
                </a:ln>
                <a:solidFill>
                  <a:srgbClr val="0070C0"/>
                </a:solidFill>
                <a:latin typeface="#9Slide05 Phobia" panose="02000506000000020003" pitchFamily="2" charset="0"/>
              </a:rPr>
              <a:t>lớp</a:t>
            </a:r>
            <a:endParaRPr lang="en-US" sz="4000" b="1" dirty="0">
              <a:ln w="6600">
                <a:noFill/>
                <a:prstDash val="solid"/>
              </a:ln>
              <a:solidFill>
                <a:srgbClr val="0070C0"/>
              </a:solidFill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6 L -6.25E-7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7 L -3.33333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3" grpId="1"/>
      <p:bldP spid="24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xmlns="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xmlns="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3FBBFD-34A2-911C-C2F0-F8A28564099A}"/>
              </a:ext>
            </a:extLst>
          </p:cNvPr>
          <p:cNvSpPr txBox="1"/>
          <p:nvPr/>
        </p:nvSpPr>
        <p:spPr>
          <a:xfrm>
            <a:off x="1458842" y="211872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cs typeface="Calibri" panose="020F0502020204030204" pitchFamily="34" charset="0"/>
              </a:rPr>
              <a:t>  </a:t>
            </a:r>
            <a:r>
              <a:rPr kumimoji="0" lang="en-US" sz="48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cs typeface="Calibri" panose="020F0502020204030204" pitchFamily="34" charset="0"/>
              </a:rPr>
              <a:t>1.2 Nói về những việc thiếu nhi đã làm theo lời Bác Hồ dạy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AED2EAA-C208-3954-DFA0-B9F05A377786}"/>
              </a:ext>
            </a:extLst>
          </p:cNvPr>
          <p:cNvGrpSpPr/>
          <p:nvPr/>
        </p:nvGrpSpPr>
        <p:grpSpPr>
          <a:xfrm>
            <a:off x="8394216" y="2108832"/>
            <a:ext cx="2728183" cy="1814949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A461F73-EE63-CF88-4898-DAAE7A4A68BD}"/>
                </a:ext>
              </a:extLst>
            </p:cNvPr>
            <p:cNvSpPr txBox="1"/>
            <p:nvPr/>
          </p:nvSpPr>
          <p:spPr>
            <a:xfrm>
              <a:off x="8394216" y="2673360"/>
              <a:ext cx="2728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Yêu cầu đề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3FBBFD-34A2-911C-C2F0-F8A28564099A}"/>
              </a:ext>
            </a:extLst>
          </p:cNvPr>
          <p:cNvSpPr txBox="1"/>
          <p:nvPr/>
        </p:nvSpPr>
        <p:spPr>
          <a:xfrm>
            <a:off x="695090" y="289148"/>
            <a:ext cx="10796632" cy="1464231"/>
          </a:xfrm>
          <a:custGeom>
            <a:avLst/>
            <a:gdLst>
              <a:gd name="connsiteX0" fmla="*/ 0 w 10796632"/>
              <a:gd name="connsiteY0" fmla="*/ 244043 h 1464231"/>
              <a:gd name="connsiteX1" fmla="*/ 244043 w 10796632"/>
              <a:gd name="connsiteY1" fmla="*/ 0 h 1464231"/>
              <a:gd name="connsiteX2" fmla="*/ 1034365 w 10796632"/>
              <a:gd name="connsiteY2" fmla="*/ 0 h 1464231"/>
              <a:gd name="connsiteX3" fmla="*/ 1515430 w 10796632"/>
              <a:gd name="connsiteY3" fmla="*/ 0 h 1464231"/>
              <a:gd name="connsiteX4" fmla="*/ 2408838 w 10796632"/>
              <a:gd name="connsiteY4" fmla="*/ 0 h 1464231"/>
              <a:gd name="connsiteX5" fmla="*/ 3302245 w 10796632"/>
              <a:gd name="connsiteY5" fmla="*/ 0 h 1464231"/>
              <a:gd name="connsiteX6" fmla="*/ 4195652 w 10796632"/>
              <a:gd name="connsiteY6" fmla="*/ 0 h 1464231"/>
              <a:gd name="connsiteX7" fmla="*/ 4985974 w 10796632"/>
              <a:gd name="connsiteY7" fmla="*/ 0 h 1464231"/>
              <a:gd name="connsiteX8" fmla="*/ 5363954 w 10796632"/>
              <a:gd name="connsiteY8" fmla="*/ 0 h 1464231"/>
              <a:gd name="connsiteX9" fmla="*/ 5845020 w 10796632"/>
              <a:gd name="connsiteY9" fmla="*/ 0 h 1464231"/>
              <a:gd name="connsiteX10" fmla="*/ 6635342 w 10796632"/>
              <a:gd name="connsiteY10" fmla="*/ 0 h 1464231"/>
              <a:gd name="connsiteX11" fmla="*/ 7425663 w 10796632"/>
              <a:gd name="connsiteY11" fmla="*/ 0 h 1464231"/>
              <a:gd name="connsiteX12" fmla="*/ 8009814 w 10796632"/>
              <a:gd name="connsiteY12" fmla="*/ 0 h 1464231"/>
              <a:gd name="connsiteX13" fmla="*/ 8800136 w 10796632"/>
              <a:gd name="connsiteY13" fmla="*/ 0 h 1464231"/>
              <a:gd name="connsiteX14" fmla="*/ 9487373 w 10796632"/>
              <a:gd name="connsiteY14" fmla="*/ 0 h 1464231"/>
              <a:gd name="connsiteX15" fmla="*/ 10552589 w 10796632"/>
              <a:gd name="connsiteY15" fmla="*/ 0 h 1464231"/>
              <a:gd name="connsiteX16" fmla="*/ 10796632 w 10796632"/>
              <a:gd name="connsiteY16" fmla="*/ 244043 h 1464231"/>
              <a:gd name="connsiteX17" fmla="*/ 10796632 w 10796632"/>
              <a:gd name="connsiteY17" fmla="*/ 741877 h 1464231"/>
              <a:gd name="connsiteX18" fmla="*/ 10796632 w 10796632"/>
              <a:gd name="connsiteY18" fmla="*/ 1220188 h 1464231"/>
              <a:gd name="connsiteX19" fmla="*/ 10552589 w 10796632"/>
              <a:gd name="connsiteY19" fmla="*/ 1464231 h 1464231"/>
              <a:gd name="connsiteX20" fmla="*/ 9659182 w 10796632"/>
              <a:gd name="connsiteY20" fmla="*/ 1464231 h 1464231"/>
              <a:gd name="connsiteX21" fmla="*/ 8868860 w 10796632"/>
              <a:gd name="connsiteY21" fmla="*/ 1464231 h 1464231"/>
              <a:gd name="connsiteX22" fmla="*/ 8490880 w 10796632"/>
              <a:gd name="connsiteY22" fmla="*/ 1464231 h 1464231"/>
              <a:gd name="connsiteX23" fmla="*/ 7700558 w 10796632"/>
              <a:gd name="connsiteY23" fmla="*/ 1464231 h 1464231"/>
              <a:gd name="connsiteX24" fmla="*/ 7219492 w 10796632"/>
              <a:gd name="connsiteY24" fmla="*/ 1464231 h 1464231"/>
              <a:gd name="connsiteX25" fmla="*/ 6429171 w 10796632"/>
              <a:gd name="connsiteY25" fmla="*/ 1464231 h 1464231"/>
              <a:gd name="connsiteX26" fmla="*/ 5845020 w 10796632"/>
              <a:gd name="connsiteY26" fmla="*/ 1464231 h 1464231"/>
              <a:gd name="connsiteX27" fmla="*/ 5157783 w 10796632"/>
              <a:gd name="connsiteY27" fmla="*/ 1464231 h 1464231"/>
              <a:gd name="connsiteX28" fmla="*/ 4470547 w 10796632"/>
              <a:gd name="connsiteY28" fmla="*/ 1464231 h 1464231"/>
              <a:gd name="connsiteX29" fmla="*/ 3886396 w 10796632"/>
              <a:gd name="connsiteY29" fmla="*/ 1464231 h 1464231"/>
              <a:gd name="connsiteX30" fmla="*/ 3199160 w 10796632"/>
              <a:gd name="connsiteY30" fmla="*/ 1464231 h 1464231"/>
              <a:gd name="connsiteX31" fmla="*/ 2821180 w 10796632"/>
              <a:gd name="connsiteY31" fmla="*/ 1464231 h 1464231"/>
              <a:gd name="connsiteX32" fmla="*/ 2443199 w 10796632"/>
              <a:gd name="connsiteY32" fmla="*/ 1464231 h 1464231"/>
              <a:gd name="connsiteX33" fmla="*/ 1962134 w 10796632"/>
              <a:gd name="connsiteY33" fmla="*/ 1464231 h 1464231"/>
              <a:gd name="connsiteX34" fmla="*/ 1171812 w 10796632"/>
              <a:gd name="connsiteY34" fmla="*/ 1464231 h 1464231"/>
              <a:gd name="connsiteX35" fmla="*/ 244043 w 10796632"/>
              <a:gd name="connsiteY35" fmla="*/ 1464231 h 1464231"/>
              <a:gd name="connsiteX36" fmla="*/ 0 w 10796632"/>
              <a:gd name="connsiteY36" fmla="*/ 1220188 h 1464231"/>
              <a:gd name="connsiteX37" fmla="*/ 0 w 10796632"/>
              <a:gd name="connsiteY37" fmla="*/ 712593 h 1464231"/>
              <a:gd name="connsiteX38" fmla="*/ 0 w 10796632"/>
              <a:gd name="connsiteY38" fmla="*/ 244043 h 146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96632" h="1464231" fill="none" extrusionOk="0">
                <a:moveTo>
                  <a:pt x="0" y="244043"/>
                </a:moveTo>
                <a:cubicBezTo>
                  <a:pt x="-6242" y="105635"/>
                  <a:pt x="119823" y="26544"/>
                  <a:pt x="244043" y="0"/>
                </a:cubicBezTo>
                <a:cubicBezTo>
                  <a:pt x="605206" y="-21808"/>
                  <a:pt x="837164" y="-4025"/>
                  <a:pt x="1034365" y="0"/>
                </a:cubicBezTo>
                <a:cubicBezTo>
                  <a:pt x="1231566" y="4025"/>
                  <a:pt x="1372238" y="-13518"/>
                  <a:pt x="1515430" y="0"/>
                </a:cubicBezTo>
                <a:cubicBezTo>
                  <a:pt x="1658622" y="13518"/>
                  <a:pt x="2149926" y="38175"/>
                  <a:pt x="2408838" y="0"/>
                </a:cubicBezTo>
                <a:cubicBezTo>
                  <a:pt x="2667750" y="-38175"/>
                  <a:pt x="2880291" y="-12604"/>
                  <a:pt x="3302245" y="0"/>
                </a:cubicBezTo>
                <a:cubicBezTo>
                  <a:pt x="3724199" y="12604"/>
                  <a:pt x="3914862" y="-8959"/>
                  <a:pt x="4195652" y="0"/>
                </a:cubicBezTo>
                <a:cubicBezTo>
                  <a:pt x="4476442" y="8959"/>
                  <a:pt x="4775411" y="33448"/>
                  <a:pt x="4985974" y="0"/>
                </a:cubicBezTo>
                <a:cubicBezTo>
                  <a:pt x="5196537" y="-33448"/>
                  <a:pt x="5279116" y="9098"/>
                  <a:pt x="5363954" y="0"/>
                </a:cubicBezTo>
                <a:cubicBezTo>
                  <a:pt x="5448792" y="-9098"/>
                  <a:pt x="5606075" y="16894"/>
                  <a:pt x="5845020" y="0"/>
                </a:cubicBezTo>
                <a:cubicBezTo>
                  <a:pt x="6083965" y="-16894"/>
                  <a:pt x="6394843" y="-6966"/>
                  <a:pt x="6635342" y="0"/>
                </a:cubicBezTo>
                <a:cubicBezTo>
                  <a:pt x="6875841" y="6966"/>
                  <a:pt x="7237285" y="-22212"/>
                  <a:pt x="7425663" y="0"/>
                </a:cubicBezTo>
                <a:cubicBezTo>
                  <a:pt x="7614041" y="22212"/>
                  <a:pt x="7743566" y="16511"/>
                  <a:pt x="8009814" y="0"/>
                </a:cubicBezTo>
                <a:cubicBezTo>
                  <a:pt x="8276062" y="-16511"/>
                  <a:pt x="8494548" y="-32895"/>
                  <a:pt x="8800136" y="0"/>
                </a:cubicBezTo>
                <a:cubicBezTo>
                  <a:pt x="9105724" y="32895"/>
                  <a:pt x="9289686" y="16809"/>
                  <a:pt x="9487373" y="0"/>
                </a:cubicBezTo>
                <a:cubicBezTo>
                  <a:pt x="9685060" y="-16809"/>
                  <a:pt x="10277769" y="49543"/>
                  <a:pt x="10552589" y="0"/>
                </a:cubicBezTo>
                <a:cubicBezTo>
                  <a:pt x="10709055" y="14725"/>
                  <a:pt x="10802963" y="111421"/>
                  <a:pt x="10796632" y="244043"/>
                </a:cubicBezTo>
                <a:cubicBezTo>
                  <a:pt x="10812157" y="461644"/>
                  <a:pt x="10819851" y="633991"/>
                  <a:pt x="10796632" y="741877"/>
                </a:cubicBezTo>
                <a:cubicBezTo>
                  <a:pt x="10773413" y="849763"/>
                  <a:pt x="10773625" y="1029253"/>
                  <a:pt x="10796632" y="1220188"/>
                </a:cubicBezTo>
                <a:cubicBezTo>
                  <a:pt x="10805966" y="1328357"/>
                  <a:pt x="10691443" y="1452604"/>
                  <a:pt x="10552589" y="1464231"/>
                </a:cubicBezTo>
                <a:cubicBezTo>
                  <a:pt x="10373020" y="1485539"/>
                  <a:pt x="10035846" y="1448807"/>
                  <a:pt x="9659182" y="1464231"/>
                </a:cubicBezTo>
                <a:cubicBezTo>
                  <a:pt x="9282518" y="1479655"/>
                  <a:pt x="9125596" y="1486676"/>
                  <a:pt x="8868860" y="1464231"/>
                </a:cubicBezTo>
                <a:cubicBezTo>
                  <a:pt x="8612124" y="1441786"/>
                  <a:pt x="8622512" y="1450285"/>
                  <a:pt x="8490880" y="1464231"/>
                </a:cubicBezTo>
                <a:cubicBezTo>
                  <a:pt x="8359248" y="1478177"/>
                  <a:pt x="7878972" y="1478860"/>
                  <a:pt x="7700558" y="1464231"/>
                </a:cubicBezTo>
                <a:cubicBezTo>
                  <a:pt x="7522144" y="1449602"/>
                  <a:pt x="7450216" y="1456651"/>
                  <a:pt x="7219492" y="1464231"/>
                </a:cubicBezTo>
                <a:cubicBezTo>
                  <a:pt x="6988768" y="1471811"/>
                  <a:pt x="6617819" y="1495494"/>
                  <a:pt x="6429171" y="1464231"/>
                </a:cubicBezTo>
                <a:cubicBezTo>
                  <a:pt x="6240523" y="1432968"/>
                  <a:pt x="6130066" y="1445637"/>
                  <a:pt x="5845020" y="1464231"/>
                </a:cubicBezTo>
                <a:cubicBezTo>
                  <a:pt x="5559974" y="1482825"/>
                  <a:pt x="5317446" y="1481042"/>
                  <a:pt x="5157783" y="1464231"/>
                </a:cubicBezTo>
                <a:cubicBezTo>
                  <a:pt x="4998120" y="1447420"/>
                  <a:pt x="4810413" y="1464229"/>
                  <a:pt x="4470547" y="1464231"/>
                </a:cubicBezTo>
                <a:cubicBezTo>
                  <a:pt x="4130681" y="1464233"/>
                  <a:pt x="4145618" y="1449549"/>
                  <a:pt x="3886396" y="1464231"/>
                </a:cubicBezTo>
                <a:cubicBezTo>
                  <a:pt x="3627174" y="1478913"/>
                  <a:pt x="3341228" y="1433856"/>
                  <a:pt x="3199160" y="1464231"/>
                </a:cubicBezTo>
                <a:cubicBezTo>
                  <a:pt x="3057092" y="1494606"/>
                  <a:pt x="2966351" y="1478114"/>
                  <a:pt x="2821180" y="1464231"/>
                </a:cubicBezTo>
                <a:cubicBezTo>
                  <a:pt x="2676009" y="1450348"/>
                  <a:pt x="2521652" y="1460193"/>
                  <a:pt x="2443199" y="1464231"/>
                </a:cubicBezTo>
                <a:cubicBezTo>
                  <a:pt x="2364746" y="1468269"/>
                  <a:pt x="2201058" y="1483661"/>
                  <a:pt x="1962134" y="1464231"/>
                </a:cubicBezTo>
                <a:cubicBezTo>
                  <a:pt x="1723211" y="1444801"/>
                  <a:pt x="1463170" y="1478681"/>
                  <a:pt x="1171812" y="1464231"/>
                </a:cubicBezTo>
                <a:cubicBezTo>
                  <a:pt x="880454" y="1449781"/>
                  <a:pt x="570731" y="1438073"/>
                  <a:pt x="244043" y="1464231"/>
                </a:cubicBezTo>
                <a:cubicBezTo>
                  <a:pt x="96779" y="1472070"/>
                  <a:pt x="6014" y="1351981"/>
                  <a:pt x="0" y="1220188"/>
                </a:cubicBezTo>
                <a:cubicBezTo>
                  <a:pt x="7001" y="1087717"/>
                  <a:pt x="-12585" y="929398"/>
                  <a:pt x="0" y="712593"/>
                </a:cubicBezTo>
                <a:cubicBezTo>
                  <a:pt x="12585" y="495788"/>
                  <a:pt x="6987" y="415994"/>
                  <a:pt x="0" y="244043"/>
                </a:cubicBezTo>
                <a:close/>
              </a:path>
              <a:path w="10796632" h="1464231" stroke="0" extrusionOk="0">
                <a:moveTo>
                  <a:pt x="0" y="244043"/>
                </a:moveTo>
                <a:cubicBezTo>
                  <a:pt x="-31307" y="112429"/>
                  <a:pt x="118731" y="-19111"/>
                  <a:pt x="244043" y="0"/>
                </a:cubicBezTo>
                <a:cubicBezTo>
                  <a:pt x="436841" y="21037"/>
                  <a:pt x="613655" y="6446"/>
                  <a:pt x="725108" y="0"/>
                </a:cubicBezTo>
                <a:cubicBezTo>
                  <a:pt x="836562" y="-6446"/>
                  <a:pt x="1188106" y="-22744"/>
                  <a:pt x="1515430" y="0"/>
                </a:cubicBezTo>
                <a:cubicBezTo>
                  <a:pt x="1842754" y="22744"/>
                  <a:pt x="1728010" y="-13937"/>
                  <a:pt x="1893410" y="0"/>
                </a:cubicBezTo>
                <a:cubicBezTo>
                  <a:pt x="2058810" y="13937"/>
                  <a:pt x="2399618" y="-26673"/>
                  <a:pt x="2683732" y="0"/>
                </a:cubicBezTo>
                <a:cubicBezTo>
                  <a:pt x="2967846" y="26673"/>
                  <a:pt x="2991789" y="17535"/>
                  <a:pt x="3164798" y="0"/>
                </a:cubicBezTo>
                <a:cubicBezTo>
                  <a:pt x="3337807" y="-17535"/>
                  <a:pt x="3428015" y="6735"/>
                  <a:pt x="3645863" y="0"/>
                </a:cubicBezTo>
                <a:cubicBezTo>
                  <a:pt x="3863712" y="-6735"/>
                  <a:pt x="4080751" y="33083"/>
                  <a:pt x="4436185" y="0"/>
                </a:cubicBezTo>
                <a:cubicBezTo>
                  <a:pt x="4791619" y="-33083"/>
                  <a:pt x="4707986" y="-18130"/>
                  <a:pt x="4814165" y="0"/>
                </a:cubicBezTo>
                <a:cubicBezTo>
                  <a:pt x="4920344" y="18130"/>
                  <a:pt x="5319708" y="-4137"/>
                  <a:pt x="5501401" y="0"/>
                </a:cubicBezTo>
                <a:cubicBezTo>
                  <a:pt x="5683094" y="4137"/>
                  <a:pt x="5819128" y="20274"/>
                  <a:pt x="6085552" y="0"/>
                </a:cubicBezTo>
                <a:cubicBezTo>
                  <a:pt x="6351976" y="-20274"/>
                  <a:pt x="6462778" y="4476"/>
                  <a:pt x="6566618" y="0"/>
                </a:cubicBezTo>
                <a:cubicBezTo>
                  <a:pt x="6670458" y="-4476"/>
                  <a:pt x="6976363" y="18403"/>
                  <a:pt x="7150769" y="0"/>
                </a:cubicBezTo>
                <a:cubicBezTo>
                  <a:pt x="7325175" y="-18403"/>
                  <a:pt x="7580769" y="6646"/>
                  <a:pt x="7838005" y="0"/>
                </a:cubicBezTo>
                <a:cubicBezTo>
                  <a:pt x="8095241" y="-6646"/>
                  <a:pt x="8058189" y="6735"/>
                  <a:pt x="8215985" y="0"/>
                </a:cubicBezTo>
                <a:cubicBezTo>
                  <a:pt x="8373781" y="-6735"/>
                  <a:pt x="8493646" y="4158"/>
                  <a:pt x="8593965" y="0"/>
                </a:cubicBezTo>
                <a:cubicBezTo>
                  <a:pt x="8694284" y="-4158"/>
                  <a:pt x="9069988" y="-24624"/>
                  <a:pt x="9487373" y="0"/>
                </a:cubicBezTo>
                <a:cubicBezTo>
                  <a:pt x="9904758" y="24624"/>
                  <a:pt x="10091555" y="-16602"/>
                  <a:pt x="10552589" y="0"/>
                </a:cubicBezTo>
                <a:cubicBezTo>
                  <a:pt x="10708125" y="15098"/>
                  <a:pt x="10788021" y="115391"/>
                  <a:pt x="10796632" y="244043"/>
                </a:cubicBezTo>
                <a:cubicBezTo>
                  <a:pt x="10798090" y="465726"/>
                  <a:pt x="10791230" y="515355"/>
                  <a:pt x="10796632" y="702831"/>
                </a:cubicBezTo>
                <a:cubicBezTo>
                  <a:pt x="10802034" y="890307"/>
                  <a:pt x="10819815" y="974256"/>
                  <a:pt x="10796632" y="1220188"/>
                </a:cubicBezTo>
                <a:cubicBezTo>
                  <a:pt x="10814204" y="1354460"/>
                  <a:pt x="10713493" y="1459118"/>
                  <a:pt x="10552589" y="1464231"/>
                </a:cubicBezTo>
                <a:cubicBezTo>
                  <a:pt x="10375813" y="1448427"/>
                  <a:pt x="10258294" y="1453308"/>
                  <a:pt x="9968438" y="1464231"/>
                </a:cubicBezTo>
                <a:cubicBezTo>
                  <a:pt x="9678582" y="1475154"/>
                  <a:pt x="9647316" y="1486374"/>
                  <a:pt x="9384287" y="1464231"/>
                </a:cubicBezTo>
                <a:cubicBezTo>
                  <a:pt x="9121258" y="1442088"/>
                  <a:pt x="8922804" y="1483838"/>
                  <a:pt x="8800136" y="1464231"/>
                </a:cubicBezTo>
                <a:cubicBezTo>
                  <a:pt x="8677468" y="1444624"/>
                  <a:pt x="8101805" y="1495079"/>
                  <a:pt x="7906729" y="1464231"/>
                </a:cubicBezTo>
                <a:cubicBezTo>
                  <a:pt x="7711653" y="1433383"/>
                  <a:pt x="7703701" y="1458906"/>
                  <a:pt x="7528749" y="1464231"/>
                </a:cubicBezTo>
                <a:cubicBezTo>
                  <a:pt x="7353797" y="1469556"/>
                  <a:pt x="7169114" y="1470686"/>
                  <a:pt x="7047683" y="1464231"/>
                </a:cubicBezTo>
                <a:cubicBezTo>
                  <a:pt x="6926252" y="1457776"/>
                  <a:pt x="6664441" y="1490509"/>
                  <a:pt x="6463532" y="1464231"/>
                </a:cubicBezTo>
                <a:cubicBezTo>
                  <a:pt x="6262623" y="1437953"/>
                  <a:pt x="6007817" y="1483184"/>
                  <a:pt x="5673211" y="1464231"/>
                </a:cubicBezTo>
                <a:cubicBezTo>
                  <a:pt x="5338605" y="1445278"/>
                  <a:pt x="5186256" y="1463022"/>
                  <a:pt x="4779803" y="1464231"/>
                </a:cubicBezTo>
                <a:cubicBezTo>
                  <a:pt x="4373350" y="1465440"/>
                  <a:pt x="4394717" y="1454598"/>
                  <a:pt x="4195652" y="1464231"/>
                </a:cubicBezTo>
                <a:cubicBezTo>
                  <a:pt x="3996587" y="1473864"/>
                  <a:pt x="3837126" y="1459255"/>
                  <a:pt x="3714587" y="1464231"/>
                </a:cubicBezTo>
                <a:cubicBezTo>
                  <a:pt x="3592049" y="1469207"/>
                  <a:pt x="3280895" y="1456829"/>
                  <a:pt x="3027350" y="1464231"/>
                </a:cubicBezTo>
                <a:cubicBezTo>
                  <a:pt x="2773805" y="1471633"/>
                  <a:pt x="2733153" y="1464145"/>
                  <a:pt x="2649370" y="1464231"/>
                </a:cubicBezTo>
                <a:cubicBezTo>
                  <a:pt x="2565587" y="1464317"/>
                  <a:pt x="2437842" y="1452003"/>
                  <a:pt x="2271390" y="1464231"/>
                </a:cubicBezTo>
                <a:cubicBezTo>
                  <a:pt x="2104938" y="1476459"/>
                  <a:pt x="1782351" y="1427897"/>
                  <a:pt x="1481069" y="1464231"/>
                </a:cubicBezTo>
                <a:cubicBezTo>
                  <a:pt x="1179787" y="1500565"/>
                  <a:pt x="646110" y="1443486"/>
                  <a:pt x="244043" y="1464231"/>
                </a:cubicBezTo>
                <a:cubicBezTo>
                  <a:pt x="112010" y="1441620"/>
                  <a:pt x="-8152" y="1339827"/>
                  <a:pt x="0" y="1220188"/>
                </a:cubicBezTo>
                <a:cubicBezTo>
                  <a:pt x="-3028" y="1047278"/>
                  <a:pt x="-17547" y="878805"/>
                  <a:pt x="0" y="751638"/>
                </a:cubicBezTo>
                <a:cubicBezTo>
                  <a:pt x="17547" y="624471"/>
                  <a:pt x="10050" y="440413"/>
                  <a:pt x="0" y="244043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Calibri" panose="020F0502020204030204" pitchFamily="34" charset="0"/>
              </a:rPr>
              <a:t>Dựa vào tranh và từ ngữ gợi ý, nói về những việc thiếu nhi đã làm theo lời Bác Hồ dạy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98888E-6BCB-737B-1967-919DA3D48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69" y="1874795"/>
            <a:ext cx="11461473" cy="354208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79F97A2-789D-ED4C-5AFB-E8EB6713A3EC}"/>
              </a:ext>
            </a:extLst>
          </p:cNvPr>
          <p:cNvSpPr/>
          <p:nvPr/>
        </p:nvSpPr>
        <p:spPr>
          <a:xfrm>
            <a:off x="622724" y="5679105"/>
            <a:ext cx="10941361" cy="6592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b="1" dirty="0">
                <a:solidFill>
                  <a:schemeClr val="tx1"/>
                </a:solidFill>
              </a:rPr>
              <a:t>   </a:t>
            </a:r>
            <a:r>
              <a:rPr lang="en-US" sz="4000" u="sng" dirty="0">
                <a:solidFill>
                  <a:schemeClr val="tx1"/>
                </a:solidFill>
              </a:rPr>
              <a:t>Ví dụ</a:t>
            </a:r>
            <a:r>
              <a:rPr lang="en-US" sz="4000" dirty="0">
                <a:solidFill>
                  <a:schemeClr val="tx1"/>
                </a:solidFill>
              </a:rPr>
              <a:t>: </a:t>
            </a:r>
            <a:r>
              <a:rPr lang="en-US" sz="4200" b="1" dirty="0">
                <a:solidFill>
                  <a:schemeClr val="tx1"/>
                </a:solidFill>
              </a:rPr>
              <a:t>Chúng em tích cực </a:t>
            </a:r>
            <a:r>
              <a:rPr lang="en-US" sz="4200" b="1" dirty="0">
                <a:solidFill>
                  <a:srgbClr val="FF0000"/>
                </a:solidFill>
              </a:rPr>
              <a:t>trồng cây gây rừng</a:t>
            </a:r>
            <a:r>
              <a:rPr lang="en-US" sz="4200" b="1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47" y="5818510"/>
            <a:ext cx="659350" cy="65935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A7A489A7-7F7C-7CAA-279B-3CD7957E2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9" y="5818510"/>
            <a:ext cx="659350" cy="65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06BE03D0-DEF4-8A5B-B1D2-A6C69BEB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22" name="Picture 21" descr="Calendar&#10;&#10;Description automatically generated">
            <a:extLst>
              <a:ext uri="{FF2B5EF4-FFF2-40B4-BE49-F238E27FC236}">
                <a16:creationId xmlns:a16="http://schemas.microsoft.com/office/drawing/2014/main" xmlns="" id="{F2133798-941F-8C6D-530F-572DEF1E3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2" y="571591"/>
            <a:ext cx="6735499" cy="6735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C5D195D-3891-367D-A1B4-6F0EB65A66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xmlns="" id="{57AFCFEC-F6E9-7813-784D-54734A5C9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xmlns="" id="{632F48E3-9901-5C34-51D3-975682C56E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71AD92-8DF4-16B7-080C-FE513D7E0A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5427710"/>
            <a:ext cx="1638653" cy="1204916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xmlns="" id="{3BDAC720-0685-6739-D8D7-2BD8799E02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5910443"/>
            <a:ext cx="371652" cy="3716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36C4645-84EC-AD9D-FE89-790EA45A4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952" y="2584225"/>
            <a:ext cx="3997364" cy="3041385"/>
          </a:xfrm>
          <a:prstGeom prst="rect">
            <a:avLst/>
          </a:prstGeom>
        </p:spPr>
      </p:pic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xmlns="" id="{86B31D15-5173-1FB8-33F9-5D9DB6BA516D}"/>
              </a:ext>
            </a:extLst>
          </p:cNvPr>
          <p:cNvCxnSpPr>
            <a:cxnSpLocks/>
          </p:cNvCxnSpPr>
          <p:nvPr/>
        </p:nvCxnSpPr>
        <p:spPr>
          <a:xfrm>
            <a:off x="6250707" y="3543951"/>
            <a:ext cx="1321167" cy="53100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7FBB919-4B5E-BACB-FEEC-0D3B98F2C2B0}"/>
              </a:ext>
            </a:extLst>
          </p:cNvPr>
          <p:cNvGrpSpPr/>
          <p:nvPr/>
        </p:nvGrpSpPr>
        <p:grpSpPr>
          <a:xfrm>
            <a:off x="6795701" y="269898"/>
            <a:ext cx="5488542" cy="2377087"/>
            <a:chOff x="6787848" y="-13322"/>
            <a:chExt cx="5488542" cy="237708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0058FD26-A7DA-BF04-C39F-7CF061A8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87848" y="-13322"/>
              <a:ext cx="5488542" cy="237708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F4BE0BF-6F72-D230-BEFC-EF044FB40097}"/>
                </a:ext>
              </a:extLst>
            </p:cNvPr>
            <p:cNvSpPr txBox="1"/>
            <p:nvPr/>
          </p:nvSpPr>
          <p:spPr>
            <a:xfrm>
              <a:off x="7777636" y="662596"/>
              <a:ext cx="3508966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ln w="25400"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Kĩ  thuật</a:t>
              </a:r>
            </a:p>
            <a:p>
              <a:pPr algn="ctr"/>
              <a:r>
                <a:rPr lang="en-US" sz="4400" dirty="0">
                  <a:ln w="25400"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Khăn trải bàn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874FE93-474D-5E94-0BA7-3F4D082EC962}"/>
              </a:ext>
            </a:extLst>
          </p:cNvPr>
          <p:cNvGrpSpPr/>
          <p:nvPr/>
        </p:nvGrpSpPr>
        <p:grpSpPr>
          <a:xfrm>
            <a:off x="63629" y="2089861"/>
            <a:ext cx="2013307" cy="1441968"/>
            <a:chOff x="100306" y="1330883"/>
            <a:chExt cx="2013307" cy="1441968"/>
          </a:xfrm>
        </p:grpSpPr>
        <p:pic>
          <p:nvPicPr>
            <p:cNvPr id="42" name="Picture 41" descr="Shape&#10;&#10;Description automatically generated">
              <a:extLst>
                <a:ext uri="{FF2B5EF4-FFF2-40B4-BE49-F238E27FC236}">
                  <a16:creationId xmlns:a16="http://schemas.microsoft.com/office/drawing/2014/main" xmlns="" id="{B77190AD-8C56-A103-445E-25F3D20AB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67" y="1330883"/>
              <a:ext cx="1992546" cy="144196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3D66DF6-B363-52A5-E2C8-0C5B3338408F}"/>
                </a:ext>
              </a:extLst>
            </p:cNvPr>
            <p:cNvSpPr txBox="1"/>
            <p:nvPr/>
          </p:nvSpPr>
          <p:spPr>
            <a:xfrm>
              <a:off x="100306" y="1636368"/>
              <a:ext cx="19925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Chia sẻ trong nhóm nhỏ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1C944E8-7728-F926-9187-637C2F5922C9}"/>
              </a:ext>
            </a:extLst>
          </p:cNvPr>
          <p:cNvGrpSpPr/>
          <p:nvPr/>
        </p:nvGrpSpPr>
        <p:grpSpPr>
          <a:xfrm>
            <a:off x="215867" y="79799"/>
            <a:ext cx="3360958" cy="1755242"/>
            <a:chOff x="556819" y="79799"/>
            <a:chExt cx="3020006" cy="1755242"/>
          </a:xfrm>
        </p:grpSpPr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xmlns="" id="{524A8B6D-435D-F77E-78FB-4407C63C2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5194">
              <a:off x="556819" y="79799"/>
              <a:ext cx="3020006" cy="1755242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6B95F512-EC40-BFDE-BEB4-A4BC93C6AB7B}"/>
                </a:ext>
              </a:extLst>
            </p:cNvPr>
            <p:cNvSpPr/>
            <p:nvPr/>
          </p:nvSpPr>
          <p:spPr>
            <a:xfrm>
              <a:off x="847185" y="468762"/>
              <a:ext cx="255382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70C0"/>
                  </a:solidFill>
                  <a:latin typeface="LNTH-LuoLuoNotangYuanTi 1" panose="020B0604020202020204" charset="-128"/>
                  <a:ea typeface="LNTH-LuoLuoNotangYuanTi 1" panose="020B0604020202020204" charset="-128"/>
                  <a:cs typeface="LNTH-LuoLuoNotangYuanTi 1" panose="020B0604020202020204" charset="-128"/>
                </a:rPr>
                <a:t>việc làm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ED63308-01A0-0A25-73BF-CCEF0F6411FB}"/>
              </a:ext>
            </a:extLst>
          </p:cNvPr>
          <p:cNvGrpSpPr/>
          <p:nvPr/>
        </p:nvGrpSpPr>
        <p:grpSpPr>
          <a:xfrm>
            <a:off x="4009260" y="101825"/>
            <a:ext cx="3291872" cy="1786529"/>
            <a:chOff x="4009260" y="101825"/>
            <a:chExt cx="3013059" cy="1786529"/>
          </a:xfrm>
        </p:grpSpPr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xmlns="" id="{F4401406-4D8C-4DB1-24F6-77C4FCD2B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5194">
              <a:off x="4009260" y="101825"/>
              <a:ext cx="3013059" cy="1786529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A737D50E-CF70-A480-8319-36A72B6E2795}"/>
                </a:ext>
              </a:extLst>
            </p:cNvPr>
            <p:cNvSpPr/>
            <p:nvPr/>
          </p:nvSpPr>
          <p:spPr>
            <a:xfrm>
              <a:off x="4241878" y="510341"/>
              <a:ext cx="255382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70C0"/>
                  </a:solidFill>
                  <a:latin typeface="LNTH-LuoLuoNotangYuanTi 1" panose="020B0604020202020204" charset="-128"/>
                  <a:ea typeface="LNTH-LuoLuoNotangYuanTi 1" panose="020B0604020202020204" charset="-128"/>
                  <a:cs typeface="LNTH-LuoLuoNotangYuanTi 1" panose="020B0604020202020204" charset="-128"/>
                </a:rPr>
                <a:t>cảm xúc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561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xmlns="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6" y="143667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45" y="4932190"/>
            <a:ext cx="5072588" cy="1782143"/>
          </a:xfrm>
          <a:prstGeom prst="rect">
            <a:avLst/>
          </a:prstGeom>
        </p:spPr>
      </p:pic>
      <p:pic>
        <p:nvPicPr>
          <p:cNvPr id="36" name="Picture 35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xmlns="" id="{EC2D97D3-9ADC-7036-3495-18F6298B0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08" y="1969634"/>
            <a:ext cx="4051436" cy="432565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75DCBA3-5B65-3506-2E6A-BF3B3F614597}"/>
              </a:ext>
            </a:extLst>
          </p:cNvPr>
          <p:cNvSpPr txBox="1"/>
          <p:nvPr/>
        </p:nvSpPr>
        <p:spPr>
          <a:xfrm>
            <a:off x="8171473" y="2404134"/>
            <a:ext cx="363022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Calibri" panose="020F0502020204030204" pitchFamily="34" charset="0"/>
              </a:rPr>
              <a:t>Các nhóm khác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kern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Lắng nghe – góp ý – bổ sung</a:t>
            </a:r>
            <a:endParaRPr kumimoji="0" lang="en-US" sz="3500" b="1" i="0" u="none" strike="noStrike" kern="0" cap="none" spc="0" normalizeH="0" baseline="0" noProof="0" dirty="0">
              <a:ln>
                <a:solidFill>
                  <a:schemeClr val="accent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1176138-077C-E91D-9EA1-9A1C2CD057D6}"/>
              </a:ext>
            </a:extLst>
          </p:cNvPr>
          <p:cNvSpPr txBox="1"/>
          <p:nvPr/>
        </p:nvSpPr>
        <p:spPr>
          <a:xfrm>
            <a:off x="1233023" y="3034058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0" dirty="0" err="1">
                <a:ln w="254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Cadena" panose="02000503000000020004" pitchFamily="2" charset="0"/>
              </a:rPr>
              <a:t>Cùng</a:t>
            </a:r>
            <a:r>
              <a:rPr lang="en-US" sz="7000" dirty="0">
                <a:ln w="254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Cadena" panose="02000503000000020004" pitchFamily="2" charset="0"/>
              </a:rPr>
              <a:t> chia </a:t>
            </a:r>
            <a:r>
              <a:rPr lang="en-US" sz="7000" dirty="0" err="1">
                <a:ln w="254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Cadena" panose="02000503000000020004" pitchFamily="2" charset="0"/>
              </a:rPr>
              <a:t>sẻ</a:t>
            </a:r>
            <a:endParaRPr lang="en-US" sz="7000" dirty="0">
              <a:ln w="2540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Cadena" panose="02000503000000020004" pitchFamily="2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xmlns="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3FBBFD-34A2-911C-C2F0-F8A28564099A}"/>
              </a:ext>
            </a:extLst>
          </p:cNvPr>
          <p:cNvSpPr txBox="1"/>
          <p:nvPr/>
        </p:nvSpPr>
        <p:spPr>
          <a:xfrm>
            <a:off x="697684" y="358333"/>
            <a:ext cx="10796632" cy="1464231"/>
          </a:xfrm>
          <a:custGeom>
            <a:avLst/>
            <a:gdLst>
              <a:gd name="connsiteX0" fmla="*/ 0 w 10796632"/>
              <a:gd name="connsiteY0" fmla="*/ 244043 h 1464231"/>
              <a:gd name="connsiteX1" fmla="*/ 244043 w 10796632"/>
              <a:gd name="connsiteY1" fmla="*/ 0 h 1464231"/>
              <a:gd name="connsiteX2" fmla="*/ 1034365 w 10796632"/>
              <a:gd name="connsiteY2" fmla="*/ 0 h 1464231"/>
              <a:gd name="connsiteX3" fmla="*/ 1515430 w 10796632"/>
              <a:gd name="connsiteY3" fmla="*/ 0 h 1464231"/>
              <a:gd name="connsiteX4" fmla="*/ 2408838 w 10796632"/>
              <a:gd name="connsiteY4" fmla="*/ 0 h 1464231"/>
              <a:gd name="connsiteX5" fmla="*/ 3302245 w 10796632"/>
              <a:gd name="connsiteY5" fmla="*/ 0 h 1464231"/>
              <a:gd name="connsiteX6" fmla="*/ 4195652 w 10796632"/>
              <a:gd name="connsiteY6" fmla="*/ 0 h 1464231"/>
              <a:gd name="connsiteX7" fmla="*/ 4985974 w 10796632"/>
              <a:gd name="connsiteY7" fmla="*/ 0 h 1464231"/>
              <a:gd name="connsiteX8" fmla="*/ 5363954 w 10796632"/>
              <a:gd name="connsiteY8" fmla="*/ 0 h 1464231"/>
              <a:gd name="connsiteX9" fmla="*/ 5845020 w 10796632"/>
              <a:gd name="connsiteY9" fmla="*/ 0 h 1464231"/>
              <a:gd name="connsiteX10" fmla="*/ 6635342 w 10796632"/>
              <a:gd name="connsiteY10" fmla="*/ 0 h 1464231"/>
              <a:gd name="connsiteX11" fmla="*/ 7425663 w 10796632"/>
              <a:gd name="connsiteY11" fmla="*/ 0 h 1464231"/>
              <a:gd name="connsiteX12" fmla="*/ 8009814 w 10796632"/>
              <a:gd name="connsiteY12" fmla="*/ 0 h 1464231"/>
              <a:gd name="connsiteX13" fmla="*/ 8800136 w 10796632"/>
              <a:gd name="connsiteY13" fmla="*/ 0 h 1464231"/>
              <a:gd name="connsiteX14" fmla="*/ 9487373 w 10796632"/>
              <a:gd name="connsiteY14" fmla="*/ 0 h 1464231"/>
              <a:gd name="connsiteX15" fmla="*/ 10552589 w 10796632"/>
              <a:gd name="connsiteY15" fmla="*/ 0 h 1464231"/>
              <a:gd name="connsiteX16" fmla="*/ 10796632 w 10796632"/>
              <a:gd name="connsiteY16" fmla="*/ 244043 h 1464231"/>
              <a:gd name="connsiteX17" fmla="*/ 10796632 w 10796632"/>
              <a:gd name="connsiteY17" fmla="*/ 741877 h 1464231"/>
              <a:gd name="connsiteX18" fmla="*/ 10796632 w 10796632"/>
              <a:gd name="connsiteY18" fmla="*/ 1220188 h 1464231"/>
              <a:gd name="connsiteX19" fmla="*/ 10552589 w 10796632"/>
              <a:gd name="connsiteY19" fmla="*/ 1464231 h 1464231"/>
              <a:gd name="connsiteX20" fmla="*/ 9659182 w 10796632"/>
              <a:gd name="connsiteY20" fmla="*/ 1464231 h 1464231"/>
              <a:gd name="connsiteX21" fmla="*/ 8868860 w 10796632"/>
              <a:gd name="connsiteY21" fmla="*/ 1464231 h 1464231"/>
              <a:gd name="connsiteX22" fmla="*/ 8490880 w 10796632"/>
              <a:gd name="connsiteY22" fmla="*/ 1464231 h 1464231"/>
              <a:gd name="connsiteX23" fmla="*/ 7700558 w 10796632"/>
              <a:gd name="connsiteY23" fmla="*/ 1464231 h 1464231"/>
              <a:gd name="connsiteX24" fmla="*/ 7219492 w 10796632"/>
              <a:gd name="connsiteY24" fmla="*/ 1464231 h 1464231"/>
              <a:gd name="connsiteX25" fmla="*/ 6429171 w 10796632"/>
              <a:gd name="connsiteY25" fmla="*/ 1464231 h 1464231"/>
              <a:gd name="connsiteX26" fmla="*/ 5845020 w 10796632"/>
              <a:gd name="connsiteY26" fmla="*/ 1464231 h 1464231"/>
              <a:gd name="connsiteX27" fmla="*/ 5157783 w 10796632"/>
              <a:gd name="connsiteY27" fmla="*/ 1464231 h 1464231"/>
              <a:gd name="connsiteX28" fmla="*/ 4470547 w 10796632"/>
              <a:gd name="connsiteY28" fmla="*/ 1464231 h 1464231"/>
              <a:gd name="connsiteX29" fmla="*/ 3886396 w 10796632"/>
              <a:gd name="connsiteY29" fmla="*/ 1464231 h 1464231"/>
              <a:gd name="connsiteX30" fmla="*/ 3199160 w 10796632"/>
              <a:gd name="connsiteY30" fmla="*/ 1464231 h 1464231"/>
              <a:gd name="connsiteX31" fmla="*/ 2821180 w 10796632"/>
              <a:gd name="connsiteY31" fmla="*/ 1464231 h 1464231"/>
              <a:gd name="connsiteX32" fmla="*/ 2443199 w 10796632"/>
              <a:gd name="connsiteY32" fmla="*/ 1464231 h 1464231"/>
              <a:gd name="connsiteX33" fmla="*/ 1962134 w 10796632"/>
              <a:gd name="connsiteY33" fmla="*/ 1464231 h 1464231"/>
              <a:gd name="connsiteX34" fmla="*/ 1171812 w 10796632"/>
              <a:gd name="connsiteY34" fmla="*/ 1464231 h 1464231"/>
              <a:gd name="connsiteX35" fmla="*/ 244043 w 10796632"/>
              <a:gd name="connsiteY35" fmla="*/ 1464231 h 1464231"/>
              <a:gd name="connsiteX36" fmla="*/ 0 w 10796632"/>
              <a:gd name="connsiteY36" fmla="*/ 1220188 h 1464231"/>
              <a:gd name="connsiteX37" fmla="*/ 0 w 10796632"/>
              <a:gd name="connsiteY37" fmla="*/ 712593 h 1464231"/>
              <a:gd name="connsiteX38" fmla="*/ 0 w 10796632"/>
              <a:gd name="connsiteY38" fmla="*/ 244043 h 146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96632" h="1464231" fill="none" extrusionOk="0">
                <a:moveTo>
                  <a:pt x="0" y="244043"/>
                </a:moveTo>
                <a:cubicBezTo>
                  <a:pt x="-6242" y="105635"/>
                  <a:pt x="119823" y="26544"/>
                  <a:pt x="244043" y="0"/>
                </a:cubicBezTo>
                <a:cubicBezTo>
                  <a:pt x="605206" y="-21808"/>
                  <a:pt x="837164" y="-4025"/>
                  <a:pt x="1034365" y="0"/>
                </a:cubicBezTo>
                <a:cubicBezTo>
                  <a:pt x="1231566" y="4025"/>
                  <a:pt x="1372238" y="-13518"/>
                  <a:pt x="1515430" y="0"/>
                </a:cubicBezTo>
                <a:cubicBezTo>
                  <a:pt x="1658622" y="13518"/>
                  <a:pt x="2149926" y="38175"/>
                  <a:pt x="2408838" y="0"/>
                </a:cubicBezTo>
                <a:cubicBezTo>
                  <a:pt x="2667750" y="-38175"/>
                  <a:pt x="2880291" y="-12604"/>
                  <a:pt x="3302245" y="0"/>
                </a:cubicBezTo>
                <a:cubicBezTo>
                  <a:pt x="3724199" y="12604"/>
                  <a:pt x="3914862" y="-8959"/>
                  <a:pt x="4195652" y="0"/>
                </a:cubicBezTo>
                <a:cubicBezTo>
                  <a:pt x="4476442" y="8959"/>
                  <a:pt x="4775411" y="33448"/>
                  <a:pt x="4985974" y="0"/>
                </a:cubicBezTo>
                <a:cubicBezTo>
                  <a:pt x="5196537" y="-33448"/>
                  <a:pt x="5279116" y="9098"/>
                  <a:pt x="5363954" y="0"/>
                </a:cubicBezTo>
                <a:cubicBezTo>
                  <a:pt x="5448792" y="-9098"/>
                  <a:pt x="5606075" y="16894"/>
                  <a:pt x="5845020" y="0"/>
                </a:cubicBezTo>
                <a:cubicBezTo>
                  <a:pt x="6083965" y="-16894"/>
                  <a:pt x="6394843" y="-6966"/>
                  <a:pt x="6635342" y="0"/>
                </a:cubicBezTo>
                <a:cubicBezTo>
                  <a:pt x="6875841" y="6966"/>
                  <a:pt x="7237285" y="-22212"/>
                  <a:pt x="7425663" y="0"/>
                </a:cubicBezTo>
                <a:cubicBezTo>
                  <a:pt x="7614041" y="22212"/>
                  <a:pt x="7743566" y="16511"/>
                  <a:pt x="8009814" y="0"/>
                </a:cubicBezTo>
                <a:cubicBezTo>
                  <a:pt x="8276062" y="-16511"/>
                  <a:pt x="8494548" y="-32895"/>
                  <a:pt x="8800136" y="0"/>
                </a:cubicBezTo>
                <a:cubicBezTo>
                  <a:pt x="9105724" y="32895"/>
                  <a:pt x="9289686" y="16809"/>
                  <a:pt x="9487373" y="0"/>
                </a:cubicBezTo>
                <a:cubicBezTo>
                  <a:pt x="9685060" y="-16809"/>
                  <a:pt x="10277769" y="49543"/>
                  <a:pt x="10552589" y="0"/>
                </a:cubicBezTo>
                <a:cubicBezTo>
                  <a:pt x="10709055" y="14725"/>
                  <a:pt x="10802963" y="111421"/>
                  <a:pt x="10796632" y="244043"/>
                </a:cubicBezTo>
                <a:cubicBezTo>
                  <a:pt x="10812157" y="461644"/>
                  <a:pt x="10819851" y="633991"/>
                  <a:pt x="10796632" y="741877"/>
                </a:cubicBezTo>
                <a:cubicBezTo>
                  <a:pt x="10773413" y="849763"/>
                  <a:pt x="10773625" y="1029253"/>
                  <a:pt x="10796632" y="1220188"/>
                </a:cubicBezTo>
                <a:cubicBezTo>
                  <a:pt x="10805966" y="1328357"/>
                  <a:pt x="10691443" y="1452604"/>
                  <a:pt x="10552589" y="1464231"/>
                </a:cubicBezTo>
                <a:cubicBezTo>
                  <a:pt x="10373020" y="1485539"/>
                  <a:pt x="10035846" y="1448807"/>
                  <a:pt x="9659182" y="1464231"/>
                </a:cubicBezTo>
                <a:cubicBezTo>
                  <a:pt x="9282518" y="1479655"/>
                  <a:pt x="9125596" y="1486676"/>
                  <a:pt x="8868860" y="1464231"/>
                </a:cubicBezTo>
                <a:cubicBezTo>
                  <a:pt x="8612124" y="1441786"/>
                  <a:pt x="8622512" y="1450285"/>
                  <a:pt x="8490880" y="1464231"/>
                </a:cubicBezTo>
                <a:cubicBezTo>
                  <a:pt x="8359248" y="1478177"/>
                  <a:pt x="7878972" y="1478860"/>
                  <a:pt x="7700558" y="1464231"/>
                </a:cubicBezTo>
                <a:cubicBezTo>
                  <a:pt x="7522144" y="1449602"/>
                  <a:pt x="7450216" y="1456651"/>
                  <a:pt x="7219492" y="1464231"/>
                </a:cubicBezTo>
                <a:cubicBezTo>
                  <a:pt x="6988768" y="1471811"/>
                  <a:pt x="6617819" y="1495494"/>
                  <a:pt x="6429171" y="1464231"/>
                </a:cubicBezTo>
                <a:cubicBezTo>
                  <a:pt x="6240523" y="1432968"/>
                  <a:pt x="6130066" y="1445637"/>
                  <a:pt x="5845020" y="1464231"/>
                </a:cubicBezTo>
                <a:cubicBezTo>
                  <a:pt x="5559974" y="1482825"/>
                  <a:pt x="5317446" y="1481042"/>
                  <a:pt x="5157783" y="1464231"/>
                </a:cubicBezTo>
                <a:cubicBezTo>
                  <a:pt x="4998120" y="1447420"/>
                  <a:pt x="4810413" y="1464229"/>
                  <a:pt x="4470547" y="1464231"/>
                </a:cubicBezTo>
                <a:cubicBezTo>
                  <a:pt x="4130681" y="1464233"/>
                  <a:pt x="4145618" y="1449549"/>
                  <a:pt x="3886396" y="1464231"/>
                </a:cubicBezTo>
                <a:cubicBezTo>
                  <a:pt x="3627174" y="1478913"/>
                  <a:pt x="3341228" y="1433856"/>
                  <a:pt x="3199160" y="1464231"/>
                </a:cubicBezTo>
                <a:cubicBezTo>
                  <a:pt x="3057092" y="1494606"/>
                  <a:pt x="2966351" y="1478114"/>
                  <a:pt x="2821180" y="1464231"/>
                </a:cubicBezTo>
                <a:cubicBezTo>
                  <a:pt x="2676009" y="1450348"/>
                  <a:pt x="2521652" y="1460193"/>
                  <a:pt x="2443199" y="1464231"/>
                </a:cubicBezTo>
                <a:cubicBezTo>
                  <a:pt x="2364746" y="1468269"/>
                  <a:pt x="2201058" y="1483661"/>
                  <a:pt x="1962134" y="1464231"/>
                </a:cubicBezTo>
                <a:cubicBezTo>
                  <a:pt x="1723211" y="1444801"/>
                  <a:pt x="1463170" y="1478681"/>
                  <a:pt x="1171812" y="1464231"/>
                </a:cubicBezTo>
                <a:cubicBezTo>
                  <a:pt x="880454" y="1449781"/>
                  <a:pt x="570731" y="1438073"/>
                  <a:pt x="244043" y="1464231"/>
                </a:cubicBezTo>
                <a:cubicBezTo>
                  <a:pt x="96779" y="1472070"/>
                  <a:pt x="6014" y="1351981"/>
                  <a:pt x="0" y="1220188"/>
                </a:cubicBezTo>
                <a:cubicBezTo>
                  <a:pt x="7001" y="1087717"/>
                  <a:pt x="-12585" y="929398"/>
                  <a:pt x="0" y="712593"/>
                </a:cubicBezTo>
                <a:cubicBezTo>
                  <a:pt x="12585" y="495788"/>
                  <a:pt x="6987" y="415994"/>
                  <a:pt x="0" y="244043"/>
                </a:cubicBezTo>
                <a:close/>
              </a:path>
              <a:path w="10796632" h="1464231" stroke="0" extrusionOk="0">
                <a:moveTo>
                  <a:pt x="0" y="244043"/>
                </a:moveTo>
                <a:cubicBezTo>
                  <a:pt x="-31307" y="112429"/>
                  <a:pt x="118731" y="-19111"/>
                  <a:pt x="244043" y="0"/>
                </a:cubicBezTo>
                <a:cubicBezTo>
                  <a:pt x="436841" y="21037"/>
                  <a:pt x="613655" y="6446"/>
                  <a:pt x="725108" y="0"/>
                </a:cubicBezTo>
                <a:cubicBezTo>
                  <a:pt x="836562" y="-6446"/>
                  <a:pt x="1188106" y="-22744"/>
                  <a:pt x="1515430" y="0"/>
                </a:cubicBezTo>
                <a:cubicBezTo>
                  <a:pt x="1842754" y="22744"/>
                  <a:pt x="1728010" y="-13937"/>
                  <a:pt x="1893410" y="0"/>
                </a:cubicBezTo>
                <a:cubicBezTo>
                  <a:pt x="2058810" y="13937"/>
                  <a:pt x="2399618" y="-26673"/>
                  <a:pt x="2683732" y="0"/>
                </a:cubicBezTo>
                <a:cubicBezTo>
                  <a:pt x="2967846" y="26673"/>
                  <a:pt x="2991789" y="17535"/>
                  <a:pt x="3164798" y="0"/>
                </a:cubicBezTo>
                <a:cubicBezTo>
                  <a:pt x="3337807" y="-17535"/>
                  <a:pt x="3428015" y="6735"/>
                  <a:pt x="3645863" y="0"/>
                </a:cubicBezTo>
                <a:cubicBezTo>
                  <a:pt x="3863712" y="-6735"/>
                  <a:pt x="4080751" y="33083"/>
                  <a:pt x="4436185" y="0"/>
                </a:cubicBezTo>
                <a:cubicBezTo>
                  <a:pt x="4791619" y="-33083"/>
                  <a:pt x="4707986" y="-18130"/>
                  <a:pt x="4814165" y="0"/>
                </a:cubicBezTo>
                <a:cubicBezTo>
                  <a:pt x="4920344" y="18130"/>
                  <a:pt x="5319708" y="-4137"/>
                  <a:pt x="5501401" y="0"/>
                </a:cubicBezTo>
                <a:cubicBezTo>
                  <a:pt x="5683094" y="4137"/>
                  <a:pt x="5819128" y="20274"/>
                  <a:pt x="6085552" y="0"/>
                </a:cubicBezTo>
                <a:cubicBezTo>
                  <a:pt x="6351976" y="-20274"/>
                  <a:pt x="6462778" y="4476"/>
                  <a:pt x="6566618" y="0"/>
                </a:cubicBezTo>
                <a:cubicBezTo>
                  <a:pt x="6670458" y="-4476"/>
                  <a:pt x="6976363" y="18403"/>
                  <a:pt x="7150769" y="0"/>
                </a:cubicBezTo>
                <a:cubicBezTo>
                  <a:pt x="7325175" y="-18403"/>
                  <a:pt x="7580769" y="6646"/>
                  <a:pt x="7838005" y="0"/>
                </a:cubicBezTo>
                <a:cubicBezTo>
                  <a:pt x="8095241" y="-6646"/>
                  <a:pt x="8058189" y="6735"/>
                  <a:pt x="8215985" y="0"/>
                </a:cubicBezTo>
                <a:cubicBezTo>
                  <a:pt x="8373781" y="-6735"/>
                  <a:pt x="8493646" y="4158"/>
                  <a:pt x="8593965" y="0"/>
                </a:cubicBezTo>
                <a:cubicBezTo>
                  <a:pt x="8694284" y="-4158"/>
                  <a:pt x="9069988" y="-24624"/>
                  <a:pt x="9487373" y="0"/>
                </a:cubicBezTo>
                <a:cubicBezTo>
                  <a:pt x="9904758" y="24624"/>
                  <a:pt x="10091555" y="-16602"/>
                  <a:pt x="10552589" y="0"/>
                </a:cubicBezTo>
                <a:cubicBezTo>
                  <a:pt x="10708125" y="15098"/>
                  <a:pt x="10788021" y="115391"/>
                  <a:pt x="10796632" y="244043"/>
                </a:cubicBezTo>
                <a:cubicBezTo>
                  <a:pt x="10798090" y="465726"/>
                  <a:pt x="10791230" y="515355"/>
                  <a:pt x="10796632" y="702831"/>
                </a:cubicBezTo>
                <a:cubicBezTo>
                  <a:pt x="10802034" y="890307"/>
                  <a:pt x="10819815" y="974256"/>
                  <a:pt x="10796632" y="1220188"/>
                </a:cubicBezTo>
                <a:cubicBezTo>
                  <a:pt x="10814204" y="1354460"/>
                  <a:pt x="10713493" y="1459118"/>
                  <a:pt x="10552589" y="1464231"/>
                </a:cubicBezTo>
                <a:cubicBezTo>
                  <a:pt x="10375813" y="1448427"/>
                  <a:pt x="10258294" y="1453308"/>
                  <a:pt x="9968438" y="1464231"/>
                </a:cubicBezTo>
                <a:cubicBezTo>
                  <a:pt x="9678582" y="1475154"/>
                  <a:pt x="9647316" y="1486374"/>
                  <a:pt x="9384287" y="1464231"/>
                </a:cubicBezTo>
                <a:cubicBezTo>
                  <a:pt x="9121258" y="1442088"/>
                  <a:pt x="8922804" y="1483838"/>
                  <a:pt x="8800136" y="1464231"/>
                </a:cubicBezTo>
                <a:cubicBezTo>
                  <a:pt x="8677468" y="1444624"/>
                  <a:pt x="8101805" y="1495079"/>
                  <a:pt x="7906729" y="1464231"/>
                </a:cubicBezTo>
                <a:cubicBezTo>
                  <a:pt x="7711653" y="1433383"/>
                  <a:pt x="7703701" y="1458906"/>
                  <a:pt x="7528749" y="1464231"/>
                </a:cubicBezTo>
                <a:cubicBezTo>
                  <a:pt x="7353797" y="1469556"/>
                  <a:pt x="7169114" y="1470686"/>
                  <a:pt x="7047683" y="1464231"/>
                </a:cubicBezTo>
                <a:cubicBezTo>
                  <a:pt x="6926252" y="1457776"/>
                  <a:pt x="6664441" y="1490509"/>
                  <a:pt x="6463532" y="1464231"/>
                </a:cubicBezTo>
                <a:cubicBezTo>
                  <a:pt x="6262623" y="1437953"/>
                  <a:pt x="6007817" y="1483184"/>
                  <a:pt x="5673211" y="1464231"/>
                </a:cubicBezTo>
                <a:cubicBezTo>
                  <a:pt x="5338605" y="1445278"/>
                  <a:pt x="5186256" y="1463022"/>
                  <a:pt x="4779803" y="1464231"/>
                </a:cubicBezTo>
                <a:cubicBezTo>
                  <a:pt x="4373350" y="1465440"/>
                  <a:pt x="4394717" y="1454598"/>
                  <a:pt x="4195652" y="1464231"/>
                </a:cubicBezTo>
                <a:cubicBezTo>
                  <a:pt x="3996587" y="1473864"/>
                  <a:pt x="3837126" y="1459255"/>
                  <a:pt x="3714587" y="1464231"/>
                </a:cubicBezTo>
                <a:cubicBezTo>
                  <a:pt x="3592049" y="1469207"/>
                  <a:pt x="3280895" y="1456829"/>
                  <a:pt x="3027350" y="1464231"/>
                </a:cubicBezTo>
                <a:cubicBezTo>
                  <a:pt x="2773805" y="1471633"/>
                  <a:pt x="2733153" y="1464145"/>
                  <a:pt x="2649370" y="1464231"/>
                </a:cubicBezTo>
                <a:cubicBezTo>
                  <a:pt x="2565587" y="1464317"/>
                  <a:pt x="2437842" y="1452003"/>
                  <a:pt x="2271390" y="1464231"/>
                </a:cubicBezTo>
                <a:cubicBezTo>
                  <a:pt x="2104938" y="1476459"/>
                  <a:pt x="1782351" y="1427897"/>
                  <a:pt x="1481069" y="1464231"/>
                </a:cubicBezTo>
                <a:cubicBezTo>
                  <a:pt x="1179787" y="1500565"/>
                  <a:pt x="646110" y="1443486"/>
                  <a:pt x="244043" y="1464231"/>
                </a:cubicBezTo>
                <a:cubicBezTo>
                  <a:pt x="112010" y="1441620"/>
                  <a:pt x="-8152" y="1339827"/>
                  <a:pt x="0" y="1220188"/>
                </a:cubicBezTo>
                <a:cubicBezTo>
                  <a:pt x="-3028" y="1047278"/>
                  <a:pt x="-17547" y="878805"/>
                  <a:pt x="0" y="751638"/>
                </a:cubicBezTo>
                <a:cubicBezTo>
                  <a:pt x="17547" y="624471"/>
                  <a:pt x="10050" y="440413"/>
                  <a:pt x="0" y="244043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Calibri" panose="020F0502020204030204" pitchFamily="34" charset="0"/>
              </a:rPr>
              <a:t>Dựa vào tranh và từ ngữ gợi ý, nói về những việc thiếu nhi đã làm theo lời Bác Hồ dạy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93" y="5752102"/>
            <a:ext cx="659350" cy="65935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E5F448D-D117-518D-23EA-EAB0A8715E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5427710"/>
            <a:ext cx="1638653" cy="120491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A7A489A7-7F7C-7CAA-279B-3CD7957E2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5910443"/>
            <a:ext cx="371652" cy="371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98888E-6BCB-737B-1967-919DA3D48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70" y="2067104"/>
            <a:ext cx="11461473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02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5882"/>
          <a:stretch/>
        </p:blipFill>
        <p:spPr>
          <a:xfrm>
            <a:off x="0" y="5496104"/>
            <a:ext cx="12192000" cy="13618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560D9D-7292-2A42-55A4-8BD1FD7F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3" y="253813"/>
            <a:ext cx="5673534" cy="5242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E2A51C6-3218-8440-6FD7-8B9129EB96CD}"/>
              </a:ext>
            </a:extLst>
          </p:cNvPr>
          <p:cNvSpPr/>
          <p:nvPr/>
        </p:nvSpPr>
        <p:spPr>
          <a:xfrm>
            <a:off x="614563" y="5847443"/>
            <a:ext cx="10477507" cy="6592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</a:rPr>
              <a:t>   </a:t>
            </a:r>
            <a:r>
              <a:rPr lang="en-US" sz="3600" u="sng" dirty="0">
                <a:solidFill>
                  <a:schemeClr val="tx1"/>
                </a:solidFill>
              </a:rPr>
              <a:t>Ví dụ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4400" b="1" dirty="0">
                <a:solidFill>
                  <a:schemeClr val="tx1"/>
                </a:solidFill>
              </a:rPr>
              <a:t>Thiếu nhi thi đua học tập tốt. 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BF68BF-672A-E98B-D1A0-0DB78E08E7AE}"/>
              </a:ext>
            </a:extLst>
          </p:cNvPr>
          <p:cNvGrpSpPr/>
          <p:nvPr/>
        </p:nvGrpSpPr>
        <p:grpSpPr>
          <a:xfrm>
            <a:off x="6778730" y="618358"/>
            <a:ext cx="5275790" cy="4877746"/>
            <a:chOff x="6778730" y="618358"/>
            <a:chExt cx="5275790" cy="487774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3FBBFD-34A2-911C-C2F0-F8A28564099A}"/>
                </a:ext>
              </a:extLst>
            </p:cNvPr>
            <p:cNvSpPr txBox="1"/>
            <p:nvPr/>
          </p:nvSpPr>
          <p:spPr>
            <a:xfrm>
              <a:off x="6778730" y="618358"/>
              <a:ext cx="3489851" cy="4741724"/>
            </a:xfrm>
            <a:custGeom>
              <a:avLst/>
              <a:gdLst>
                <a:gd name="connsiteX0" fmla="*/ 0 w 3489851"/>
                <a:gd name="connsiteY0" fmla="*/ 581653 h 4741724"/>
                <a:gd name="connsiteX1" fmla="*/ 581653 w 3489851"/>
                <a:gd name="connsiteY1" fmla="*/ 0 h 4741724"/>
                <a:gd name="connsiteX2" fmla="*/ 1093493 w 3489851"/>
                <a:gd name="connsiteY2" fmla="*/ 0 h 4741724"/>
                <a:gd name="connsiteX3" fmla="*/ 1651864 w 3489851"/>
                <a:gd name="connsiteY3" fmla="*/ 0 h 4741724"/>
                <a:gd name="connsiteX4" fmla="*/ 2256765 w 3489851"/>
                <a:gd name="connsiteY4" fmla="*/ 0 h 4741724"/>
                <a:gd name="connsiteX5" fmla="*/ 2908198 w 3489851"/>
                <a:gd name="connsiteY5" fmla="*/ 0 h 4741724"/>
                <a:gd name="connsiteX6" fmla="*/ 3489851 w 3489851"/>
                <a:gd name="connsiteY6" fmla="*/ 581653 h 4741724"/>
                <a:gd name="connsiteX7" fmla="*/ 3489851 w 3489851"/>
                <a:gd name="connsiteY7" fmla="*/ 1249624 h 4741724"/>
                <a:gd name="connsiteX8" fmla="*/ 3489851 w 3489851"/>
                <a:gd name="connsiteY8" fmla="*/ 1738675 h 4741724"/>
                <a:gd name="connsiteX9" fmla="*/ 3489851 w 3489851"/>
                <a:gd name="connsiteY9" fmla="*/ 2227725 h 4741724"/>
                <a:gd name="connsiteX10" fmla="*/ 3489851 w 3489851"/>
                <a:gd name="connsiteY10" fmla="*/ 2859912 h 4741724"/>
                <a:gd name="connsiteX11" fmla="*/ 3489851 w 3489851"/>
                <a:gd name="connsiteY11" fmla="*/ 3527884 h 4741724"/>
                <a:gd name="connsiteX12" fmla="*/ 3489851 w 3489851"/>
                <a:gd name="connsiteY12" fmla="*/ 4160071 h 4741724"/>
                <a:gd name="connsiteX13" fmla="*/ 2908198 w 3489851"/>
                <a:gd name="connsiteY13" fmla="*/ 4741724 h 4741724"/>
                <a:gd name="connsiteX14" fmla="*/ 2349827 w 3489851"/>
                <a:gd name="connsiteY14" fmla="*/ 4741724 h 4741724"/>
                <a:gd name="connsiteX15" fmla="*/ 1837987 w 3489851"/>
                <a:gd name="connsiteY15" fmla="*/ 4741724 h 4741724"/>
                <a:gd name="connsiteX16" fmla="*/ 1209820 w 3489851"/>
                <a:gd name="connsiteY16" fmla="*/ 4741724 h 4741724"/>
                <a:gd name="connsiteX17" fmla="*/ 581653 w 3489851"/>
                <a:gd name="connsiteY17" fmla="*/ 4741724 h 4741724"/>
                <a:gd name="connsiteX18" fmla="*/ 0 w 3489851"/>
                <a:gd name="connsiteY18" fmla="*/ 4160071 h 4741724"/>
                <a:gd name="connsiteX19" fmla="*/ 0 w 3489851"/>
                <a:gd name="connsiteY19" fmla="*/ 3563668 h 4741724"/>
                <a:gd name="connsiteX20" fmla="*/ 0 w 3489851"/>
                <a:gd name="connsiteY20" fmla="*/ 2895697 h 4741724"/>
                <a:gd name="connsiteX21" fmla="*/ 0 w 3489851"/>
                <a:gd name="connsiteY21" fmla="*/ 2263509 h 4741724"/>
                <a:gd name="connsiteX22" fmla="*/ 0 w 3489851"/>
                <a:gd name="connsiteY22" fmla="*/ 1774459 h 4741724"/>
                <a:gd name="connsiteX23" fmla="*/ 0 w 3489851"/>
                <a:gd name="connsiteY23" fmla="*/ 1249624 h 4741724"/>
                <a:gd name="connsiteX24" fmla="*/ 0 w 3489851"/>
                <a:gd name="connsiteY24" fmla="*/ 581653 h 474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89851" h="4741724" fill="none" extrusionOk="0">
                  <a:moveTo>
                    <a:pt x="0" y="581653"/>
                  </a:moveTo>
                  <a:cubicBezTo>
                    <a:pt x="32216" y="201298"/>
                    <a:pt x="279564" y="39721"/>
                    <a:pt x="581653" y="0"/>
                  </a:cubicBezTo>
                  <a:cubicBezTo>
                    <a:pt x="770486" y="-19921"/>
                    <a:pt x="968957" y="10464"/>
                    <a:pt x="1093493" y="0"/>
                  </a:cubicBezTo>
                  <a:cubicBezTo>
                    <a:pt x="1218029" y="-10464"/>
                    <a:pt x="1387866" y="10522"/>
                    <a:pt x="1651864" y="0"/>
                  </a:cubicBezTo>
                  <a:cubicBezTo>
                    <a:pt x="1915862" y="-10522"/>
                    <a:pt x="2033129" y="-27462"/>
                    <a:pt x="2256765" y="0"/>
                  </a:cubicBezTo>
                  <a:cubicBezTo>
                    <a:pt x="2480401" y="27462"/>
                    <a:pt x="2729410" y="-4833"/>
                    <a:pt x="2908198" y="0"/>
                  </a:cubicBezTo>
                  <a:cubicBezTo>
                    <a:pt x="3248438" y="-26141"/>
                    <a:pt x="3508147" y="314505"/>
                    <a:pt x="3489851" y="581653"/>
                  </a:cubicBezTo>
                  <a:cubicBezTo>
                    <a:pt x="3503995" y="786288"/>
                    <a:pt x="3521974" y="1114811"/>
                    <a:pt x="3489851" y="1249624"/>
                  </a:cubicBezTo>
                  <a:cubicBezTo>
                    <a:pt x="3457728" y="1384437"/>
                    <a:pt x="3511754" y="1558271"/>
                    <a:pt x="3489851" y="1738675"/>
                  </a:cubicBezTo>
                  <a:cubicBezTo>
                    <a:pt x="3467948" y="1919079"/>
                    <a:pt x="3488082" y="2127911"/>
                    <a:pt x="3489851" y="2227725"/>
                  </a:cubicBezTo>
                  <a:cubicBezTo>
                    <a:pt x="3491621" y="2327539"/>
                    <a:pt x="3473267" y="2612672"/>
                    <a:pt x="3489851" y="2859912"/>
                  </a:cubicBezTo>
                  <a:cubicBezTo>
                    <a:pt x="3506435" y="3107152"/>
                    <a:pt x="3496199" y="3300599"/>
                    <a:pt x="3489851" y="3527884"/>
                  </a:cubicBezTo>
                  <a:cubicBezTo>
                    <a:pt x="3483503" y="3755169"/>
                    <a:pt x="3464400" y="3961674"/>
                    <a:pt x="3489851" y="4160071"/>
                  </a:cubicBezTo>
                  <a:cubicBezTo>
                    <a:pt x="3497238" y="4498648"/>
                    <a:pt x="3247161" y="4743071"/>
                    <a:pt x="2908198" y="4741724"/>
                  </a:cubicBezTo>
                  <a:cubicBezTo>
                    <a:pt x="2685535" y="4735048"/>
                    <a:pt x="2597376" y="4724443"/>
                    <a:pt x="2349827" y="4741724"/>
                  </a:cubicBezTo>
                  <a:cubicBezTo>
                    <a:pt x="2102278" y="4759005"/>
                    <a:pt x="2064936" y="4721352"/>
                    <a:pt x="1837987" y="4741724"/>
                  </a:cubicBezTo>
                  <a:cubicBezTo>
                    <a:pt x="1611038" y="4762096"/>
                    <a:pt x="1377839" y="4735821"/>
                    <a:pt x="1209820" y="4741724"/>
                  </a:cubicBezTo>
                  <a:cubicBezTo>
                    <a:pt x="1041801" y="4747627"/>
                    <a:pt x="750994" y="4770264"/>
                    <a:pt x="581653" y="4741724"/>
                  </a:cubicBezTo>
                  <a:cubicBezTo>
                    <a:pt x="271767" y="4760676"/>
                    <a:pt x="-52603" y="4538681"/>
                    <a:pt x="0" y="4160071"/>
                  </a:cubicBezTo>
                  <a:cubicBezTo>
                    <a:pt x="15318" y="4023708"/>
                    <a:pt x="1488" y="3764044"/>
                    <a:pt x="0" y="3563668"/>
                  </a:cubicBezTo>
                  <a:cubicBezTo>
                    <a:pt x="-1488" y="3363292"/>
                    <a:pt x="-7185" y="3140950"/>
                    <a:pt x="0" y="2895697"/>
                  </a:cubicBezTo>
                  <a:cubicBezTo>
                    <a:pt x="7185" y="2650444"/>
                    <a:pt x="27758" y="2507650"/>
                    <a:pt x="0" y="2263509"/>
                  </a:cubicBezTo>
                  <a:cubicBezTo>
                    <a:pt x="-27758" y="2019368"/>
                    <a:pt x="7768" y="1907425"/>
                    <a:pt x="0" y="1774459"/>
                  </a:cubicBezTo>
                  <a:cubicBezTo>
                    <a:pt x="-7768" y="1641493"/>
                    <a:pt x="5308" y="1470569"/>
                    <a:pt x="0" y="1249624"/>
                  </a:cubicBezTo>
                  <a:cubicBezTo>
                    <a:pt x="-5308" y="1028680"/>
                    <a:pt x="-20192" y="846371"/>
                    <a:pt x="0" y="581653"/>
                  </a:cubicBezTo>
                  <a:close/>
                </a:path>
                <a:path w="3489851" h="4741724" stroke="0" extrusionOk="0">
                  <a:moveTo>
                    <a:pt x="0" y="581653"/>
                  </a:moveTo>
                  <a:cubicBezTo>
                    <a:pt x="-64938" y="266984"/>
                    <a:pt x="284304" y="-48213"/>
                    <a:pt x="581653" y="0"/>
                  </a:cubicBezTo>
                  <a:cubicBezTo>
                    <a:pt x="763910" y="4779"/>
                    <a:pt x="973840" y="26305"/>
                    <a:pt x="1116758" y="0"/>
                  </a:cubicBezTo>
                  <a:cubicBezTo>
                    <a:pt x="1259676" y="-26305"/>
                    <a:pt x="1539033" y="13316"/>
                    <a:pt x="1721660" y="0"/>
                  </a:cubicBezTo>
                  <a:cubicBezTo>
                    <a:pt x="1904287" y="-13316"/>
                    <a:pt x="2101037" y="-22286"/>
                    <a:pt x="2233500" y="0"/>
                  </a:cubicBezTo>
                  <a:cubicBezTo>
                    <a:pt x="2365963" y="22286"/>
                    <a:pt x="2594055" y="-30728"/>
                    <a:pt x="2908198" y="0"/>
                  </a:cubicBezTo>
                  <a:cubicBezTo>
                    <a:pt x="3214728" y="-31586"/>
                    <a:pt x="3532695" y="317172"/>
                    <a:pt x="3489851" y="581653"/>
                  </a:cubicBezTo>
                  <a:cubicBezTo>
                    <a:pt x="3468078" y="768150"/>
                    <a:pt x="3490039" y="960980"/>
                    <a:pt x="3489851" y="1070703"/>
                  </a:cubicBezTo>
                  <a:cubicBezTo>
                    <a:pt x="3489664" y="1180426"/>
                    <a:pt x="3468366" y="1461318"/>
                    <a:pt x="3489851" y="1559754"/>
                  </a:cubicBezTo>
                  <a:cubicBezTo>
                    <a:pt x="3511336" y="1658190"/>
                    <a:pt x="3478860" y="2017447"/>
                    <a:pt x="3489851" y="2156157"/>
                  </a:cubicBezTo>
                  <a:cubicBezTo>
                    <a:pt x="3500842" y="2294867"/>
                    <a:pt x="3473478" y="2495562"/>
                    <a:pt x="3489851" y="2716776"/>
                  </a:cubicBezTo>
                  <a:cubicBezTo>
                    <a:pt x="3506224" y="2937990"/>
                    <a:pt x="3473949" y="3036489"/>
                    <a:pt x="3489851" y="3241610"/>
                  </a:cubicBezTo>
                  <a:cubicBezTo>
                    <a:pt x="3505753" y="3446731"/>
                    <a:pt x="3448983" y="3744623"/>
                    <a:pt x="3489851" y="4160071"/>
                  </a:cubicBezTo>
                  <a:cubicBezTo>
                    <a:pt x="3490344" y="4424212"/>
                    <a:pt x="3247712" y="4719967"/>
                    <a:pt x="2908198" y="4741724"/>
                  </a:cubicBezTo>
                  <a:cubicBezTo>
                    <a:pt x="2726718" y="4743440"/>
                    <a:pt x="2620069" y="4728041"/>
                    <a:pt x="2396358" y="4741724"/>
                  </a:cubicBezTo>
                  <a:cubicBezTo>
                    <a:pt x="2172647" y="4755407"/>
                    <a:pt x="2012301" y="4714826"/>
                    <a:pt x="1768191" y="4741724"/>
                  </a:cubicBezTo>
                  <a:cubicBezTo>
                    <a:pt x="1524081" y="4768622"/>
                    <a:pt x="1302889" y="4741137"/>
                    <a:pt x="1140024" y="4741724"/>
                  </a:cubicBezTo>
                  <a:cubicBezTo>
                    <a:pt x="977159" y="4742311"/>
                    <a:pt x="780014" y="4755252"/>
                    <a:pt x="581653" y="4741724"/>
                  </a:cubicBezTo>
                  <a:cubicBezTo>
                    <a:pt x="269678" y="4757592"/>
                    <a:pt x="12486" y="4431025"/>
                    <a:pt x="0" y="4160071"/>
                  </a:cubicBezTo>
                  <a:cubicBezTo>
                    <a:pt x="2772" y="3878643"/>
                    <a:pt x="-20660" y="3787237"/>
                    <a:pt x="0" y="3527884"/>
                  </a:cubicBezTo>
                  <a:cubicBezTo>
                    <a:pt x="20660" y="3268531"/>
                    <a:pt x="-22957" y="3073934"/>
                    <a:pt x="0" y="2859912"/>
                  </a:cubicBezTo>
                  <a:cubicBezTo>
                    <a:pt x="22957" y="2645890"/>
                    <a:pt x="-8735" y="2570832"/>
                    <a:pt x="0" y="2299294"/>
                  </a:cubicBezTo>
                  <a:cubicBezTo>
                    <a:pt x="8735" y="2027756"/>
                    <a:pt x="-9286" y="1889119"/>
                    <a:pt x="0" y="1774459"/>
                  </a:cubicBezTo>
                  <a:cubicBezTo>
                    <a:pt x="9286" y="1659800"/>
                    <a:pt x="8136" y="1357627"/>
                    <a:pt x="0" y="1213840"/>
                  </a:cubicBezTo>
                  <a:cubicBezTo>
                    <a:pt x="-8136" y="1070053"/>
                    <a:pt x="-30846" y="878224"/>
                    <a:pt x="0" y="581653"/>
                  </a:cubicBezTo>
                  <a:close/>
                </a:path>
              </a:pathLst>
            </a:custGeom>
            <a:solidFill>
              <a:srgbClr val="FFFFFF"/>
            </a:solidFill>
            <a:ln w="57150" cap="flat" cmpd="sng" algn="ctr">
              <a:solidFill>
                <a:srgbClr val="008C3E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4291815967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Dựa vào tranh và từ ngữ gợi ý, nói về những việc thiếu nhi đã làm theo lời Bác Hồ dạy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  <p:pic>
          <p:nvPicPr>
            <p:cNvPr id="19" name="Picture 6" descr="보이안스™ (Boians™)">
              <a:extLst>
                <a:ext uri="{FF2B5EF4-FFF2-40B4-BE49-F238E27FC236}">
                  <a16:creationId xmlns:a16="http://schemas.microsoft.com/office/drawing/2014/main" xmlns="" id="{7AC6792D-5409-1460-3583-06E37461B9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429" b="47714" l="52429" r="92286">
                          <a14:foregroundMark x1="52714" y1="31000" x2="61571" y2="36286"/>
                          <a14:foregroundMark x1="56000" y1="36571" x2="60286" y2="34000"/>
                          <a14:foregroundMark x1="58571" y1="39286" x2="66429" y2="39286"/>
                          <a14:foregroundMark x1="65143" y1="24143" x2="76714" y2="31000"/>
                          <a14:foregroundMark x1="61286" y1="26429" x2="66857" y2="31429"/>
                          <a14:foregroundMark x1="66857" y1="31429" x2="74857" y2="31571"/>
                          <a14:foregroundMark x1="74857" y1="31571" x2="78429" y2="29571"/>
                          <a14:foregroundMark x1="59429" y1="13714" x2="64286" y2="10571"/>
                          <a14:foregroundMark x1="61571" y1="8857" x2="61571" y2="8857"/>
                          <a14:foregroundMark x1="85857" y1="28143" x2="85857" y2="28143"/>
                          <a14:foregroundMark x1="86286" y1="30000" x2="88286" y2="36571"/>
                          <a14:foregroundMark x1="90286" y1="33857" x2="89857" y2="40143"/>
                          <a14:foregroundMark x1="92286" y1="33429" x2="92286" y2="33429"/>
                          <a14:foregroundMark x1="70571" y1="37143" x2="71286" y2="35714"/>
                          <a14:foregroundMark x1="57143" y1="39286" x2="61571" y2="38000"/>
                          <a14:foregroundMark x1="67857" y1="47286" x2="69143" y2="43571"/>
                          <a14:foregroundMark x1="73286" y1="47714" x2="73286" y2="47714"/>
                          <a14:foregroundMark x1="86000" y1="33857" x2="87000" y2="3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89" r="5833" b="50000"/>
            <a:stretch/>
          </p:blipFill>
          <p:spPr bwMode="auto">
            <a:xfrm>
              <a:off x="9667463" y="3149910"/>
              <a:ext cx="2387057" cy="2346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7108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orrjf32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493</Words>
  <Application>Microsoft Office PowerPoint</Application>
  <PresentationFormat>Custom</PresentationFormat>
  <Paragraphs>70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 My Nien</dc:creator>
  <cp:lastModifiedBy>FPT</cp:lastModifiedBy>
  <cp:revision>23</cp:revision>
  <dcterms:created xsi:type="dcterms:W3CDTF">2022-07-05T12:27:13Z</dcterms:created>
  <dcterms:modified xsi:type="dcterms:W3CDTF">2025-10-09T00:57:28Z</dcterms:modified>
</cp:coreProperties>
</file>