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53"/>
  </p:notesMasterIdLst>
  <p:sldIdLst>
    <p:sldId id="3265" r:id="rId3"/>
    <p:sldId id="3240" r:id="rId4"/>
    <p:sldId id="3239" r:id="rId5"/>
    <p:sldId id="262" r:id="rId6"/>
    <p:sldId id="294" r:id="rId7"/>
    <p:sldId id="3241" r:id="rId8"/>
    <p:sldId id="295" r:id="rId9"/>
    <p:sldId id="293" r:id="rId10"/>
    <p:sldId id="296" r:id="rId11"/>
    <p:sldId id="297" r:id="rId12"/>
    <p:sldId id="298" r:id="rId13"/>
    <p:sldId id="3242" r:id="rId14"/>
    <p:sldId id="3243" r:id="rId15"/>
    <p:sldId id="3244" r:id="rId16"/>
    <p:sldId id="291" r:id="rId17"/>
    <p:sldId id="3245" r:id="rId18"/>
    <p:sldId id="3247" r:id="rId19"/>
    <p:sldId id="285" r:id="rId20"/>
    <p:sldId id="283" r:id="rId21"/>
    <p:sldId id="299" r:id="rId22"/>
    <p:sldId id="3248" r:id="rId23"/>
    <p:sldId id="3249" r:id="rId24"/>
    <p:sldId id="3191" r:id="rId25"/>
    <p:sldId id="3250" r:id="rId26"/>
    <p:sldId id="3193" r:id="rId27"/>
    <p:sldId id="3251" r:id="rId28"/>
    <p:sldId id="3252" r:id="rId29"/>
    <p:sldId id="3196" r:id="rId30"/>
    <p:sldId id="3253" r:id="rId31"/>
    <p:sldId id="3262" r:id="rId32"/>
    <p:sldId id="3197" r:id="rId33"/>
    <p:sldId id="269" r:id="rId34"/>
    <p:sldId id="3264" r:id="rId35"/>
    <p:sldId id="282" r:id="rId36"/>
    <p:sldId id="279" r:id="rId37"/>
    <p:sldId id="3201" r:id="rId38"/>
    <p:sldId id="3203" r:id="rId39"/>
    <p:sldId id="280" r:id="rId40"/>
    <p:sldId id="3261" r:id="rId41"/>
    <p:sldId id="3254" r:id="rId42"/>
    <p:sldId id="3202" r:id="rId43"/>
    <p:sldId id="3255" r:id="rId44"/>
    <p:sldId id="3256" r:id="rId45"/>
    <p:sldId id="3257" r:id="rId46"/>
    <p:sldId id="3258" r:id="rId47"/>
    <p:sldId id="3259" r:id="rId48"/>
    <p:sldId id="3260" r:id="rId49"/>
    <p:sldId id="3206" r:id="rId50"/>
    <p:sldId id="288" r:id="rId51"/>
    <p:sldId id="3263" r:id="rId52"/>
  </p:sldIdLst>
  <p:sldSz cx="12192000" cy="6858000"/>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CCFF66"/>
    <a:srgbClr val="FF9999"/>
    <a:srgbClr val="00CC00"/>
    <a:srgbClr val="75E0FF"/>
    <a:srgbClr val="FCB433"/>
    <a:srgbClr val="FF6600"/>
    <a:srgbClr val="53C2E8"/>
    <a:srgbClr val="66D0EF"/>
    <a:srgbClr val="72D3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6" autoAdjust="0"/>
    <p:restoredTop sz="94107" autoAdjust="0"/>
  </p:normalViewPr>
  <p:slideViewPr>
    <p:cSldViewPr snapToGrid="0">
      <p:cViewPr varScale="1">
        <p:scale>
          <a:sx n="84" d="100"/>
          <a:sy n="84" d="100"/>
        </p:scale>
        <p:origin x="-600"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B40CA-86A6-4239-A5A2-527AC284977D}" type="datetimeFigureOut">
              <a:rPr lang="zh-CN" altLang="en-US" smtClean="0"/>
              <a:t>2025/10/6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48856-C0B6-4D71-80BF-27FACA148921}" type="slidenum">
              <a:rPr lang="zh-CN" altLang="en-US" smtClean="0"/>
              <a:t>‹#›</a:t>
            </a:fld>
            <a:endParaRPr lang="zh-CN" altLang="en-US"/>
          </a:p>
        </p:txBody>
      </p:sp>
    </p:spTree>
    <p:extLst>
      <p:ext uri="{BB962C8B-B14F-4D97-AF65-F5344CB8AC3E}">
        <p14:creationId xmlns:p14="http://schemas.microsoft.com/office/powerpoint/2010/main" val="547661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4</a:t>
            </a:fld>
            <a:endParaRPr lang="zh-CN" altLang="en-US"/>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dirty="0" err="1"/>
              <a:t>Nhấn</a:t>
            </a:r>
            <a:r>
              <a:rPr lang="vi-VN" dirty="0"/>
              <a:t> vào mỗi sp rác thải để đến câu </a:t>
            </a:r>
            <a:r>
              <a:rPr lang="vi-VN" dirty="0" err="1"/>
              <a:t>hỏi</a:t>
            </a:r>
            <a:endParaRPr lang="en-US" dirty="0"/>
          </a:p>
          <a:p>
            <a:pPr marL="171450" indent="-171450">
              <a:buFontTx/>
              <a:buChar char="-"/>
            </a:pPr>
            <a:r>
              <a:rPr lang="vi-VN" dirty="0" err="1"/>
              <a:t>trả</a:t>
            </a:r>
            <a:r>
              <a:rPr lang="vi-VN" dirty="0"/>
              <a:t> lời xong nhấn vào rác thải tương </a:t>
            </a:r>
            <a:r>
              <a:rPr lang="vi-VN" dirty="0" err="1"/>
              <a:t>ứng</a:t>
            </a:r>
            <a:r>
              <a:rPr lang="en-US" dirty="0"/>
              <a:t> </a:t>
            </a:r>
            <a:r>
              <a:rPr lang="en-US" dirty="0" err="1"/>
              <a:t>ngay</a:t>
            </a:r>
            <a:r>
              <a:rPr lang="en-US" dirty="0"/>
              <a:t> </a:t>
            </a:r>
            <a:r>
              <a:rPr lang="en-US" dirty="0" err="1"/>
              <a:t>bên</a:t>
            </a:r>
            <a:r>
              <a:rPr lang="en-US" dirty="0"/>
              <a:t> </a:t>
            </a:r>
            <a:r>
              <a:rPr lang="en-US" dirty="0" err="1"/>
              <a:t>góc</a:t>
            </a:r>
            <a:r>
              <a:rPr lang="en-US" dirty="0"/>
              <a:t> </a:t>
            </a:r>
            <a:r>
              <a:rPr lang="en-US" dirty="0" err="1"/>
              <a:t>màn</a:t>
            </a:r>
            <a:r>
              <a:rPr lang="en-US" dirty="0"/>
              <a:t> </a:t>
            </a:r>
            <a:r>
              <a:rPr lang="en-US" dirty="0" err="1"/>
              <a:t>hình</a:t>
            </a:r>
            <a:r>
              <a:rPr lang="vi-VN" dirty="0"/>
              <a:t> để quay về slide ban </a:t>
            </a:r>
            <a:r>
              <a:rPr lang="vi-VN" dirty="0" err="1"/>
              <a:t>đầu</a:t>
            </a:r>
            <a:r>
              <a:rPr lang="vi-VN" dirty="0"/>
              <a:t>.</a:t>
            </a:r>
            <a:endParaRPr lang="en-US" dirty="0"/>
          </a:p>
          <a:p>
            <a:pPr marL="171450" indent="-171450">
              <a:buFontTx/>
              <a:buChar char="-"/>
            </a:pP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xong</a:t>
            </a:r>
            <a:r>
              <a:rPr lang="en-US" dirty="0"/>
              <a:t> GV </a:t>
            </a:r>
            <a:r>
              <a:rPr lang="en-US" dirty="0" err="1"/>
              <a:t>nhấn</a:t>
            </a:r>
            <a:r>
              <a:rPr lang="en-US" dirty="0"/>
              <a:t> </a:t>
            </a:r>
            <a:r>
              <a:rPr lang="en-US" dirty="0" err="1"/>
              <a:t>vào</a:t>
            </a:r>
            <a:r>
              <a:rPr lang="en-US" dirty="0"/>
              <a:t> </a:t>
            </a:r>
            <a:r>
              <a:rPr lang="en-US" dirty="0" err="1"/>
              <a:t>chú</a:t>
            </a:r>
            <a:r>
              <a:rPr lang="en-US" dirty="0"/>
              <a:t> </a:t>
            </a:r>
            <a:r>
              <a:rPr lang="en-US" dirty="0" err="1"/>
              <a:t>ốc</a:t>
            </a:r>
            <a:r>
              <a:rPr lang="en-US" dirty="0"/>
              <a:t> </a:t>
            </a:r>
            <a:r>
              <a:rPr lang="en-US" dirty="0" err="1"/>
              <a:t>sên</a:t>
            </a:r>
            <a:r>
              <a:rPr lang="en-US" dirty="0"/>
              <a:t> </a:t>
            </a:r>
            <a:r>
              <a:rPr lang="en-US" dirty="0" err="1"/>
              <a:t>ngay</a:t>
            </a:r>
            <a:r>
              <a:rPr lang="en-US" dirty="0"/>
              <a:t> </a:t>
            </a:r>
            <a:r>
              <a:rPr lang="en-US" dirty="0" err="1"/>
              <a:t>góc</a:t>
            </a:r>
            <a:r>
              <a:rPr lang="en-US" dirty="0"/>
              <a:t> </a:t>
            </a:r>
            <a:r>
              <a:rPr lang="en-US" dirty="0" err="1"/>
              <a:t>để</a:t>
            </a:r>
            <a:r>
              <a:rPr lang="en-US" dirty="0"/>
              <a:t> </a:t>
            </a:r>
            <a:r>
              <a:rPr lang="en-US" dirty="0" err="1"/>
              <a:t>đến</a:t>
            </a:r>
            <a:r>
              <a:rPr lang="en-US" dirty="0"/>
              <a:t> </a:t>
            </a:r>
            <a:r>
              <a:rPr lang="en-US" dirty="0" err="1"/>
              <a:t>với</a:t>
            </a:r>
            <a:r>
              <a:rPr lang="en-US" dirty="0"/>
              <a:t> slide </a:t>
            </a:r>
            <a:r>
              <a:rPr lang="en-US" dirty="0" err="1"/>
              <a:t>bài</a:t>
            </a:r>
            <a:r>
              <a:rPr lang="en-US" dirty="0"/>
              <a:t> </a:t>
            </a:r>
            <a:r>
              <a:rPr lang="en-US" dirty="0" err="1"/>
              <a:t>học</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31</a:t>
            </a:fld>
            <a:endParaRPr lang="zh-CN" altLang="en-US"/>
          </a:p>
        </p:txBody>
      </p:sp>
    </p:spTree>
    <p:extLst>
      <p:ext uri="{BB962C8B-B14F-4D97-AF65-F5344CB8AC3E}">
        <p14:creationId xmlns:p14="http://schemas.microsoft.com/office/powerpoint/2010/main" val="2986371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err="1"/>
              <a:t>trả</a:t>
            </a:r>
            <a:r>
              <a:rPr lang="vi-VN" dirty="0"/>
              <a:t> </a:t>
            </a:r>
            <a:r>
              <a:rPr lang="vi-VN" dirty="0" err="1"/>
              <a:t>lời</a:t>
            </a:r>
            <a:r>
              <a:rPr lang="vi-VN" dirty="0"/>
              <a:t> xong </a:t>
            </a:r>
            <a:r>
              <a:rPr lang="vi-VN" dirty="0" err="1"/>
              <a:t>nhấn</a:t>
            </a:r>
            <a:r>
              <a:rPr lang="vi-VN" dirty="0"/>
              <a:t> </a:t>
            </a:r>
            <a:r>
              <a:rPr lang="vi-VN" dirty="0" err="1"/>
              <a:t>vào</a:t>
            </a:r>
            <a:r>
              <a:rPr lang="vi-VN" dirty="0"/>
              <a:t> </a:t>
            </a:r>
            <a:r>
              <a:rPr lang="vi-VN" dirty="0" err="1"/>
              <a:t>rác</a:t>
            </a:r>
            <a:r>
              <a:rPr lang="vi-VN" dirty="0"/>
              <a:t> </a:t>
            </a:r>
            <a:r>
              <a:rPr lang="vi-VN" dirty="0" err="1"/>
              <a:t>thải</a:t>
            </a:r>
            <a:r>
              <a:rPr lang="vi-VN" dirty="0"/>
              <a:t> tương </a:t>
            </a:r>
            <a:r>
              <a:rPr lang="vi-VN" dirty="0" err="1"/>
              <a:t>ứng</a:t>
            </a:r>
            <a:r>
              <a:rPr lang="en-US" dirty="0"/>
              <a:t> </a:t>
            </a:r>
            <a:r>
              <a:rPr lang="en-US" dirty="0" err="1"/>
              <a:t>ngay</a:t>
            </a:r>
            <a:r>
              <a:rPr lang="en-US" dirty="0"/>
              <a:t> </a:t>
            </a:r>
            <a:r>
              <a:rPr lang="en-US" dirty="0" err="1"/>
              <a:t>bên</a:t>
            </a:r>
            <a:r>
              <a:rPr lang="en-US" dirty="0"/>
              <a:t> </a:t>
            </a:r>
            <a:r>
              <a:rPr lang="en-US" dirty="0" err="1"/>
              <a:t>góc</a:t>
            </a:r>
            <a:r>
              <a:rPr lang="en-US" dirty="0"/>
              <a:t> </a:t>
            </a:r>
            <a:r>
              <a:rPr lang="en-US" dirty="0" err="1"/>
              <a:t>màn</a:t>
            </a:r>
            <a:r>
              <a:rPr lang="en-US" dirty="0"/>
              <a:t> </a:t>
            </a:r>
            <a:r>
              <a:rPr lang="en-US" dirty="0" err="1"/>
              <a:t>hình</a:t>
            </a:r>
            <a:r>
              <a:rPr lang="vi-VN" dirty="0"/>
              <a:t> </a:t>
            </a:r>
            <a:r>
              <a:rPr lang="vi-VN" dirty="0" err="1"/>
              <a:t>để</a:t>
            </a:r>
            <a:r>
              <a:rPr lang="vi-VN" dirty="0"/>
              <a:t> quay </a:t>
            </a:r>
            <a:r>
              <a:rPr lang="vi-VN" dirty="0" err="1"/>
              <a:t>về</a:t>
            </a:r>
            <a:r>
              <a:rPr lang="vi-VN" dirty="0"/>
              <a:t> </a:t>
            </a:r>
            <a:r>
              <a:rPr lang="vi-VN" dirty="0" err="1"/>
              <a:t>slide</a:t>
            </a:r>
            <a:r>
              <a:rPr lang="vi-VN" dirty="0"/>
              <a:t> ban </a:t>
            </a:r>
            <a:r>
              <a:rPr lang="vi-VN" dirty="0" err="1"/>
              <a:t>đầu</a:t>
            </a:r>
            <a:r>
              <a:rPr lang="vi-VN" dirty="0"/>
              <a:t>.</a:t>
            </a:r>
            <a:endParaRPr lang="en-US" dirty="0"/>
          </a:p>
          <a:p>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32</a:t>
            </a:fld>
            <a:endParaRPr lang="zh-CN" altLang="en-US"/>
          </a:p>
        </p:txBody>
      </p:sp>
    </p:spTree>
    <p:extLst>
      <p:ext uri="{BB962C8B-B14F-4D97-AF65-F5344CB8AC3E}">
        <p14:creationId xmlns:p14="http://schemas.microsoft.com/office/powerpoint/2010/main" val="2139329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GV click </a:t>
            </a:r>
            <a:r>
              <a:rPr lang="en-US" altLang="zh-CN" dirty="0" err="1"/>
              <a:t>bất</a:t>
            </a:r>
            <a:r>
              <a:rPr lang="en-US" altLang="zh-CN" dirty="0"/>
              <a:t> </a:t>
            </a:r>
            <a:r>
              <a:rPr lang="en-US" altLang="zh-CN" dirty="0" err="1"/>
              <a:t>kì</a:t>
            </a:r>
            <a:r>
              <a:rPr lang="en-US" altLang="zh-CN" dirty="0"/>
              <a:t> </a:t>
            </a:r>
            <a:r>
              <a:rPr lang="en-US" altLang="zh-CN" dirty="0" err="1"/>
              <a:t>để</a:t>
            </a:r>
            <a:r>
              <a:rPr lang="en-US" altLang="zh-CN" dirty="0"/>
              <a:t> sang slide </a:t>
            </a:r>
            <a:r>
              <a:rPr lang="en-US" altLang="zh-CN" dirty="0" err="1"/>
              <a:t>trả</a:t>
            </a:r>
            <a:r>
              <a:rPr lang="en-US" altLang="zh-CN" dirty="0"/>
              <a:t> </a:t>
            </a:r>
            <a:r>
              <a:rPr lang="en-US" altLang="zh-CN" dirty="0" err="1"/>
              <a:t>lời</a:t>
            </a:r>
            <a:r>
              <a:rPr lang="en-US" altLang="zh-CN" dirty="0"/>
              <a:t> </a:t>
            </a:r>
            <a:r>
              <a:rPr lang="en-US" altLang="zh-CN" dirty="0" err="1"/>
              <a:t>câu</a:t>
            </a:r>
            <a:r>
              <a:rPr lang="en-US" altLang="zh-CN" dirty="0"/>
              <a:t> </a:t>
            </a:r>
            <a:r>
              <a:rPr lang="en-US" altLang="zh-CN" dirty="0" err="1"/>
              <a:t>hỏi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9039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err="1"/>
              <a:t>trả</a:t>
            </a:r>
            <a:r>
              <a:rPr lang="vi-VN" dirty="0"/>
              <a:t> </a:t>
            </a:r>
            <a:r>
              <a:rPr lang="vi-VN" dirty="0" err="1"/>
              <a:t>lời</a:t>
            </a:r>
            <a:r>
              <a:rPr lang="vi-VN" dirty="0"/>
              <a:t> xong </a:t>
            </a:r>
            <a:r>
              <a:rPr lang="vi-VN" dirty="0" err="1"/>
              <a:t>nhấn</a:t>
            </a:r>
            <a:r>
              <a:rPr lang="vi-VN" dirty="0"/>
              <a:t> </a:t>
            </a:r>
            <a:r>
              <a:rPr lang="vi-VN" dirty="0" err="1"/>
              <a:t>vào</a:t>
            </a:r>
            <a:r>
              <a:rPr lang="vi-VN" dirty="0"/>
              <a:t> </a:t>
            </a:r>
            <a:r>
              <a:rPr lang="vi-VN" dirty="0" err="1"/>
              <a:t>rác</a:t>
            </a:r>
            <a:r>
              <a:rPr lang="vi-VN" dirty="0"/>
              <a:t> </a:t>
            </a:r>
            <a:r>
              <a:rPr lang="vi-VN" dirty="0" err="1"/>
              <a:t>thải</a:t>
            </a:r>
            <a:r>
              <a:rPr lang="vi-VN" dirty="0"/>
              <a:t> tương </a:t>
            </a:r>
            <a:r>
              <a:rPr lang="vi-VN" dirty="0" err="1"/>
              <a:t>ứng</a:t>
            </a:r>
            <a:r>
              <a:rPr lang="en-US" dirty="0"/>
              <a:t> </a:t>
            </a:r>
            <a:r>
              <a:rPr lang="en-US" dirty="0" err="1"/>
              <a:t>ngay</a:t>
            </a:r>
            <a:r>
              <a:rPr lang="en-US" dirty="0"/>
              <a:t> </a:t>
            </a:r>
            <a:r>
              <a:rPr lang="en-US" dirty="0" err="1"/>
              <a:t>bên</a:t>
            </a:r>
            <a:r>
              <a:rPr lang="en-US" dirty="0"/>
              <a:t> </a:t>
            </a:r>
            <a:r>
              <a:rPr lang="en-US" dirty="0" err="1"/>
              <a:t>góc</a:t>
            </a:r>
            <a:r>
              <a:rPr lang="en-US" dirty="0"/>
              <a:t> </a:t>
            </a:r>
            <a:r>
              <a:rPr lang="en-US" dirty="0" err="1"/>
              <a:t>màn</a:t>
            </a:r>
            <a:r>
              <a:rPr lang="en-US" dirty="0"/>
              <a:t> </a:t>
            </a:r>
            <a:r>
              <a:rPr lang="en-US" dirty="0" err="1"/>
              <a:t>hình</a:t>
            </a:r>
            <a:r>
              <a:rPr lang="vi-VN" dirty="0"/>
              <a:t> </a:t>
            </a:r>
            <a:r>
              <a:rPr lang="vi-VN" dirty="0" err="1"/>
              <a:t>để</a:t>
            </a:r>
            <a:r>
              <a:rPr lang="vi-VN" dirty="0"/>
              <a:t> quay </a:t>
            </a:r>
            <a:r>
              <a:rPr lang="vi-VN" dirty="0" err="1"/>
              <a:t>về</a:t>
            </a:r>
            <a:r>
              <a:rPr lang="vi-VN" dirty="0"/>
              <a:t> </a:t>
            </a:r>
            <a:r>
              <a:rPr lang="vi-VN" dirty="0" err="1"/>
              <a:t>slide</a:t>
            </a:r>
            <a:r>
              <a:rPr lang="vi-VN" dirty="0"/>
              <a:t> ban </a:t>
            </a:r>
            <a:r>
              <a:rPr lang="vi-VN" dirty="0" err="1"/>
              <a:t>đầu</a:t>
            </a:r>
            <a:r>
              <a:rPr lang="vi-VN" dirty="0"/>
              <a:t>.</a:t>
            </a:r>
            <a:endParaRPr lang="en-US" dirty="0"/>
          </a:p>
          <a:p>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34</a:t>
            </a:fld>
            <a:endParaRPr lang="zh-CN" altLang="en-US"/>
          </a:p>
        </p:txBody>
      </p:sp>
    </p:spTree>
    <p:extLst>
      <p:ext uri="{BB962C8B-B14F-4D97-AF65-F5344CB8AC3E}">
        <p14:creationId xmlns:p14="http://schemas.microsoft.com/office/powerpoint/2010/main" val="1467727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err="1"/>
              <a:t>trả</a:t>
            </a:r>
            <a:r>
              <a:rPr lang="vi-VN" dirty="0"/>
              <a:t> </a:t>
            </a:r>
            <a:r>
              <a:rPr lang="vi-VN" dirty="0" err="1"/>
              <a:t>lời</a:t>
            </a:r>
            <a:r>
              <a:rPr lang="vi-VN" dirty="0"/>
              <a:t> xong </a:t>
            </a:r>
            <a:r>
              <a:rPr lang="vi-VN" dirty="0" err="1"/>
              <a:t>nhấn</a:t>
            </a:r>
            <a:r>
              <a:rPr lang="vi-VN" dirty="0"/>
              <a:t> </a:t>
            </a:r>
            <a:r>
              <a:rPr lang="vi-VN" dirty="0" err="1"/>
              <a:t>vào</a:t>
            </a:r>
            <a:r>
              <a:rPr lang="vi-VN" dirty="0"/>
              <a:t> </a:t>
            </a:r>
            <a:r>
              <a:rPr lang="vi-VN" dirty="0" err="1"/>
              <a:t>rác</a:t>
            </a:r>
            <a:r>
              <a:rPr lang="vi-VN" dirty="0"/>
              <a:t> </a:t>
            </a:r>
            <a:r>
              <a:rPr lang="vi-VN" dirty="0" err="1"/>
              <a:t>thải</a:t>
            </a:r>
            <a:r>
              <a:rPr lang="vi-VN" dirty="0"/>
              <a:t> tương </a:t>
            </a:r>
            <a:r>
              <a:rPr lang="vi-VN" dirty="0" err="1"/>
              <a:t>ứng</a:t>
            </a:r>
            <a:r>
              <a:rPr lang="en-US" dirty="0"/>
              <a:t> </a:t>
            </a:r>
            <a:r>
              <a:rPr lang="en-US" dirty="0" err="1"/>
              <a:t>ngay</a:t>
            </a:r>
            <a:r>
              <a:rPr lang="en-US" dirty="0"/>
              <a:t> </a:t>
            </a:r>
            <a:r>
              <a:rPr lang="en-US" dirty="0" err="1"/>
              <a:t>bên</a:t>
            </a:r>
            <a:r>
              <a:rPr lang="en-US" dirty="0"/>
              <a:t> </a:t>
            </a:r>
            <a:r>
              <a:rPr lang="en-US" dirty="0" err="1"/>
              <a:t>góc</a:t>
            </a:r>
            <a:r>
              <a:rPr lang="en-US" dirty="0"/>
              <a:t> </a:t>
            </a:r>
            <a:r>
              <a:rPr lang="en-US" dirty="0" err="1"/>
              <a:t>màn</a:t>
            </a:r>
            <a:r>
              <a:rPr lang="en-US" dirty="0"/>
              <a:t> </a:t>
            </a:r>
            <a:r>
              <a:rPr lang="en-US" dirty="0" err="1"/>
              <a:t>hình</a:t>
            </a:r>
            <a:r>
              <a:rPr lang="vi-VN" dirty="0"/>
              <a:t> </a:t>
            </a:r>
            <a:r>
              <a:rPr lang="vi-VN" dirty="0" err="1"/>
              <a:t>để</a:t>
            </a:r>
            <a:r>
              <a:rPr lang="vi-VN" dirty="0"/>
              <a:t> quay </a:t>
            </a:r>
            <a:r>
              <a:rPr lang="vi-VN" dirty="0" err="1"/>
              <a:t>về</a:t>
            </a:r>
            <a:r>
              <a:rPr lang="vi-VN" dirty="0"/>
              <a:t> </a:t>
            </a:r>
            <a:r>
              <a:rPr lang="vi-VN" dirty="0" err="1"/>
              <a:t>slide</a:t>
            </a:r>
            <a:r>
              <a:rPr lang="vi-VN" dirty="0"/>
              <a:t> ban </a:t>
            </a:r>
            <a:r>
              <a:rPr lang="vi-VN" dirty="0" err="1"/>
              <a:t>đầu</a:t>
            </a:r>
            <a:r>
              <a:rPr lang="vi-VN" dirty="0"/>
              <a:t>.</a:t>
            </a:r>
            <a:endParaRPr lang="en-US" dirty="0"/>
          </a:p>
          <a:p>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35</a:t>
            </a:fld>
            <a:endParaRPr lang="zh-CN" altLang="en-US"/>
          </a:p>
        </p:txBody>
      </p:sp>
    </p:spTree>
    <p:extLst>
      <p:ext uri="{BB962C8B-B14F-4D97-AF65-F5344CB8AC3E}">
        <p14:creationId xmlns:p14="http://schemas.microsoft.com/office/powerpoint/2010/main" val="3524752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err="1"/>
              <a:t>trả</a:t>
            </a:r>
            <a:r>
              <a:rPr lang="vi-VN" dirty="0"/>
              <a:t> </a:t>
            </a:r>
            <a:r>
              <a:rPr lang="vi-VN" dirty="0" err="1"/>
              <a:t>lời</a:t>
            </a:r>
            <a:r>
              <a:rPr lang="vi-VN" dirty="0"/>
              <a:t> xong </a:t>
            </a:r>
            <a:r>
              <a:rPr lang="vi-VN" dirty="0" err="1"/>
              <a:t>nhấn</a:t>
            </a:r>
            <a:r>
              <a:rPr lang="vi-VN" dirty="0"/>
              <a:t> </a:t>
            </a:r>
            <a:r>
              <a:rPr lang="vi-VN" dirty="0" err="1"/>
              <a:t>vào</a:t>
            </a:r>
            <a:r>
              <a:rPr lang="vi-VN" dirty="0"/>
              <a:t> </a:t>
            </a:r>
            <a:r>
              <a:rPr lang="vi-VN" dirty="0" err="1"/>
              <a:t>rác</a:t>
            </a:r>
            <a:r>
              <a:rPr lang="vi-VN" dirty="0"/>
              <a:t> </a:t>
            </a:r>
            <a:r>
              <a:rPr lang="vi-VN" dirty="0" err="1"/>
              <a:t>thải</a:t>
            </a:r>
            <a:r>
              <a:rPr lang="vi-VN" dirty="0"/>
              <a:t> tương </a:t>
            </a:r>
            <a:r>
              <a:rPr lang="vi-VN" dirty="0" err="1"/>
              <a:t>ứng</a:t>
            </a:r>
            <a:r>
              <a:rPr lang="en-US" dirty="0"/>
              <a:t> </a:t>
            </a:r>
            <a:r>
              <a:rPr lang="en-US" dirty="0" err="1"/>
              <a:t>ngay</a:t>
            </a:r>
            <a:r>
              <a:rPr lang="en-US" dirty="0"/>
              <a:t> </a:t>
            </a:r>
            <a:r>
              <a:rPr lang="en-US" dirty="0" err="1"/>
              <a:t>bên</a:t>
            </a:r>
            <a:r>
              <a:rPr lang="en-US" dirty="0"/>
              <a:t> </a:t>
            </a:r>
            <a:r>
              <a:rPr lang="en-US" dirty="0" err="1"/>
              <a:t>góc</a:t>
            </a:r>
            <a:r>
              <a:rPr lang="en-US" dirty="0"/>
              <a:t> </a:t>
            </a:r>
            <a:r>
              <a:rPr lang="en-US" dirty="0" err="1"/>
              <a:t>màn</a:t>
            </a:r>
            <a:r>
              <a:rPr lang="en-US" dirty="0"/>
              <a:t> </a:t>
            </a:r>
            <a:r>
              <a:rPr lang="en-US" dirty="0" err="1"/>
              <a:t>hình</a:t>
            </a:r>
            <a:r>
              <a:rPr lang="vi-VN" dirty="0"/>
              <a:t> </a:t>
            </a:r>
            <a:r>
              <a:rPr lang="vi-VN" dirty="0" err="1"/>
              <a:t>để</a:t>
            </a:r>
            <a:r>
              <a:rPr lang="vi-VN" dirty="0"/>
              <a:t> quay </a:t>
            </a:r>
            <a:r>
              <a:rPr lang="vi-VN" dirty="0" err="1"/>
              <a:t>về</a:t>
            </a:r>
            <a:r>
              <a:rPr lang="vi-VN" dirty="0"/>
              <a:t> </a:t>
            </a:r>
            <a:r>
              <a:rPr lang="vi-VN" dirty="0" err="1"/>
              <a:t>slide</a:t>
            </a:r>
            <a:r>
              <a:rPr lang="vi-VN" dirty="0"/>
              <a:t> ban </a:t>
            </a:r>
            <a:r>
              <a:rPr lang="vi-VN" dirty="0" err="1"/>
              <a:t>đầu</a:t>
            </a:r>
            <a:r>
              <a:rPr lang="vi-VN" dirty="0"/>
              <a:t>.</a:t>
            </a:r>
            <a:endParaRPr lang="en-US" dirty="0"/>
          </a:p>
          <a:p>
            <a:endParaRPr lang="zh-CN" altLang="en-US" dirty="0"/>
          </a:p>
        </p:txBody>
      </p:sp>
      <p:sp>
        <p:nvSpPr>
          <p:cNvPr id="4" name="灯片编号占位符 3"/>
          <p:cNvSpPr>
            <a:spLocks noGrp="1"/>
          </p:cNvSpPr>
          <p:nvPr>
            <p:ph type="sldNum" sz="quarter" idx="5"/>
          </p:nvPr>
        </p:nvSpPr>
        <p:spPr/>
        <p:txBody>
          <a:bodyPr/>
          <a:lstStyle/>
          <a:p>
            <a:fld id="{1A148856-C0B6-4D71-80BF-27FACA148921}" type="slidenum">
              <a:rPr lang="zh-CN" altLang="en-US" smtClean="0"/>
              <a:t>36</a:t>
            </a:fld>
            <a:endParaRPr lang="zh-CN" altLang="en-US"/>
          </a:p>
        </p:txBody>
      </p:sp>
    </p:spTree>
    <p:extLst>
      <p:ext uri="{BB962C8B-B14F-4D97-AF65-F5344CB8AC3E}">
        <p14:creationId xmlns:p14="http://schemas.microsoft.com/office/powerpoint/2010/main" val="3775079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37</a:t>
            </a:fld>
            <a:endParaRPr lang="zh-CN" altLang="en-US"/>
          </a:p>
        </p:txBody>
      </p:sp>
    </p:spTree>
    <p:extLst>
      <p:ext uri="{BB962C8B-B14F-4D97-AF65-F5344CB8AC3E}">
        <p14:creationId xmlns:p14="http://schemas.microsoft.com/office/powerpoint/2010/main" val="948369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38</a:t>
            </a:fld>
            <a:endParaRPr lang="zh-CN" altLang="en-US"/>
          </a:p>
        </p:txBody>
      </p:sp>
    </p:spTree>
    <p:extLst>
      <p:ext uri="{BB962C8B-B14F-4D97-AF65-F5344CB8AC3E}">
        <p14:creationId xmlns:p14="http://schemas.microsoft.com/office/powerpoint/2010/main" val="841560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39</a:t>
            </a:fld>
            <a:endParaRPr lang="zh-CN" altLang="en-US"/>
          </a:p>
        </p:txBody>
      </p:sp>
    </p:spTree>
    <p:extLst>
      <p:ext uri="{BB962C8B-B14F-4D97-AF65-F5344CB8AC3E}">
        <p14:creationId xmlns:p14="http://schemas.microsoft.com/office/powerpoint/2010/main" val="2036134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dirty="0">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41</a:t>
            </a:fld>
            <a:endParaRPr lang="zh-CN" altLang="en-US">
              <a:ea typeface="宋体" panose="02010600030101010101" pitchFamily="2" charset="-122"/>
            </a:endParaRPr>
          </a:p>
        </p:txBody>
      </p:sp>
    </p:spTree>
    <p:extLst>
      <p:ext uri="{BB962C8B-B14F-4D97-AF65-F5344CB8AC3E}">
        <p14:creationId xmlns:p14="http://schemas.microsoft.com/office/powerpoint/2010/main" val="429361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7</a:t>
            </a:fld>
            <a:endParaRPr lang="zh-CN" altLang="en-US"/>
          </a:p>
        </p:txBody>
      </p:sp>
    </p:spTree>
    <p:extLst>
      <p:ext uri="{BB962C8B-B14F-4D97-AF65-F5344CB8AC3E}">
        <p14:creationId xmlns:p14="http://schemas.microsoft.com/office/powerpoint/2010/main" val="845918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43</a:t>
            </a:fld>
            <a:endParaRPr lang="zh-CN" altLang="en-US">
              <a:ea typeface="宋体" panose="02010600030101010101" pitchFamily="2" charset="-122"/>
            </a:endParaRPr>
          </a:p>
        </p:txBody>
      </p:sp>
    </p:spTree>
    <p:extLst>
      <p:ext uri="{BB962C8B-B14F-4D97-AF65-F5344CB8AC3E}">
        <p14:creationId xmlns:p14="http://schemas.microsoft.com/office/powerpoint/2010/main" val="172628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48</a:t>
            </a:fld>
            <a:endParaRPr lang="zh-CN" altLang="en-US"/>
          </a:p>
        </p:txBody>
      </p:sp>
    </p:spTree>
    <p:extLst>
      <p:ext uri="{BB962C8B-B14F-4D97-AF65-F5344CB8AC3E}">
        <p14:creationId xmlns:p14="http://schemas.microsoft.com/office/powerpoint/2010/main" val="1722572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49</a:t>
            </a:fld>
            <a:endParaRPr lang="zh-CN" altLang="en-US"/>
          </a:p>
        </p:txBody>
      </p:sp>
    </p:spTree>
    <p:extLst>
      <p:ext uri="{BB962C8B-B14F-4D97-AF65-F5344CB8AC3E}">
        <p14:creationId xmlns:p14="http://schemas.microsoft.com/office/powerpoint/2010/main" val="393874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D484272-38F6-4097-9C1E-12227217EF33}" type="slidenum">
              <a:rPr lang="zh-CN" altLang="en-US" smtClean="0"/>
              <a:t>15</a:t>
            </a:fld>
            <a:endParaRPr lang="zh-CN" altLang="en-US"/>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D484272-38F6-4097-9C1E-12227217EF33}" type="slidenum">
              <a:rPr lang="zh-CN" altLang="en-US" smtClean="0"/>
              <a:t>16</a:t>
            </a:fld>
            <a:endParaRPr lang="zh-CN" altLang="en-US"/>
          </a:p>
        </p:txBody>
      </p:sp>
    </p:spTree>
    <p:extLst>
      <p:ext uri="{BB962C8B-B14F-4D97-AF65-F5344CB8AC3E}">
        <p14:creationId xmlns:p14="http://schemas.microsoft.com/office/powerpoint/2010/main" val="1214783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D484272-38F6-4097-9C1E-12227217EF33}" type="slidenum">
              <a:rPr lang="zh-CN" altLang="en-US" smtClean="0"/>
              <a:t>17</a:t>
            </a:fld>
            <a:endParaRPr lang="zh-CN" altLang="en-US"/>
          </a:p>
        </p:txBody>
      </p:sp>
    </p:spTree>
    <p:extLst>
      <p:ext uri="{BB962C8B-B14F-4D97-AF65-F5344CB8AC3E}">
        <p14:creationId xmlns:p14="http://schemas.microsoft.com/office/powerpoint/2010/main" val="408915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D484272-38F6-4097-9C1E-12227217EF33}" type="slidenum">
              <a:rPr lang="zh-CN" altLang="en-US" smtClean="0"/>
              <a:t>18</a:t>
            </a:fld>
            <a:endParaRPr lang="zh-CN" altLang="en-US"/>
          </a:p>
        </p:txBody>
      </p:sp>
    </p:spTree>
    <p:extLst>
      <p:ext uri="{BB962C8B-B14F-4D97-AF65-F5344CB8AC3E}">
        <p14:creationId xmlns:p14="http://schemas.microsoft.com/office/powerpoint/2010/main" val="363238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19</a:t>
            </a:fld>
            <a:endParaRPr lang="zh-CN" altLang="en-US"/>
          </a:p>
        </p:txBody>
      </p:sp>
    </p:spTree>
    <p:extLst>
      <p:ext uri="{BB962C8B-B14F-4D97-AF65-F5344CB8AC3E}">
        <p14:creationId xmlns:p14="http://schemas.microsoft.com/office/powerpoint/2010/main" val="12149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23</a:t>
            </a:fld>
            <a:endParaRPr lang="zh-CN" altLang="en-US">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30</a:t>
            </a:fld>
            <a:endParaRPr lang="zh-CN" altLang="en-US"/>
          </a:p>
        </p:txBody>
      </p:sp>
    </p:spTree>
    <p:extLst>
      <p:ext uri="{BB962C8B-B14F-4D97-AF65-F5344CB8AC3E}">
        <p14:creationId xmlns:p14="http://schemas.microsoft.com/office/powerpoint/2010/main" val="690052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85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62975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9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679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9369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6529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018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0384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2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4437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8382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29151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42458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08101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16864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6909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199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5112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463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8026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02201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63670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692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7026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00890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19349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522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00627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513654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2025/10/6</a:t>
            </a:fld>
            <a:endParaRPr lang="zh-CN" altLang="en-US"/>
          </a:p>
        </p:txBody>
      </p:sp>
      <p:sp>
        <p:nvSpPr>
          <p:cNvPr id="4" name="页脚占位符 3">
            <a:extLst>
              <a:ext uri="{FF2B5EF4-FFF2-40B4-BE49-F238E27FC236}">
                <a16:creationId xmlns:a16="http://schemas.microsoft.com/office/drawing/2014/main" xmlns=""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975589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2025/10/6</a:t>
            </a:fld>
            <a:endParaRPr lang="zh-CN" altLang="en-US"/>
          </a:p>
        </p:txBody>
      </p:sp>
      <p:sp>
        <p:nvSpPr>
          <p:cNvPr id="3" name="页脚占位符 2">
            <a:extLst>
              <a:ext uri="{FF2B5EF4-FFF2-40B4-BE49-F238E27FC236}">
                <a16:creationId xmlns:a16="http://schemas.microsoft.com/office/drawing/2014/main" xmlns=""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563829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85285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90324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44333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04789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573908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503257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2025/10/6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884521932"/>
      </p:ext>
    </p:extLst>
  </p:cSld>
  <p:clrMapOvr>
    <a:masterClrMapping/>
  </p:clrMapOvr>
  <p:transition spd="slow" advTm="55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604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2025/10/6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38279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2025/10/6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83248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139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41365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5153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306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9951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69521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79468"/>
      </p:ext>
    </p:extLst>
  </p:cSld>
  <p:clrMap bg1="lt1" tx1="dk1" bg2="lt2" tx2="dk2" accent1="accent1" accent2="accent2" accent3="accent3" accent4="accent4" accent5="accent5" accent6="accent6" hlink="hlink" folHlink="folHlink"/>
  <p:sldLayoutIdLst>
    <p:sldLayoutId id="2147483649" r:id="rId1"/>
    <p:sldLayoutId id="2147483992" r:id="rId2"/>
    <p:sldLayoutId id="2147483974" r:id="rId3"/>
    <p:sldLayoutId id="2147483820" r:id="rId4"/>
    <p:sldLayoutId id="2147483964" r:id="rId5"/>
    <p:sldLayoutId id="2147483962" r:id="rId6"/>
    <p:sldLayoutId id="2147483959" r:id="rId7"/>
    <p:sldLayoutId id="2147483950" r:id="rId8"/>
    <p:sldLayoutId id="2147483949" r:id="rId9"/>
    <p:sldLayoutId id="2147483808" r:id="rId10"/>
    <p:sldLayoutId id="2147483661" r:id="rId11"/>
    <p:sldLayoutId id="2147483998" r:id="rId12"/>
    <p:sldLayoutId id="2147483996" r:id="rId13"/>
    <p:sldLayoutId id="2147483995" r:id="rId14"/>
    <p:sldLayoutId id="2147483993" r:id="rId15"/>
    <p:sldLayoutId id="2147483988" r:id="rId16"/>
    <p:sldLayoutId id="2147483980" r:id="rId17"/>
    <p:sldLayoutId id="2147483979" r:id="rId18"/>
    <p:sldLayoutId id="2147483978" r:id="rId19"/>
    <p:sldLayoutId id="2147483963" r:id="rId20"/>
    <p:sldLayoutId id="2147483961" r:id="rId21"/>
    <p:sldLayoutId id="2147483960" r:id="rId22"/>
    <p:sldLayoutId id="2147483958" r:id="rId23"/>
    <p:sldLayoutId id="2147483957" r:id="rId24"/>
    <p:sldLayoutId id="2147483956" r:id="rId25"/>
    <p:sldLayoutId id="2147483955" r:id="rId26"/>
    <p:sldLayoutId id="2147483954" r:id="rId27"/>
    <p:sldLayoutId id="2147483953" r:id="rId28"/>
    <p:sldLayoutId id="2147483952" r:id="rId29"/>
    <p:sldLayoutId id="2147483947" r:id="rId30"/>
    <p:sldLayoutId id="2147483896" r:id="rId31"/>
    <p:sldLayoutId id="2147483668" r:id="rId32"/>
    <p:sldLayoutId id="2147483652" r:id="rId33"/>
    <p:sldLayoutId id="2147483653" r:id="rId34"/>
    <p:sldLayoutId id="2147483726" r:id="rId35"/>
    <p:sldLayoutId id="2147483654" r:id="rId36"/>
    <p:sldLayoutId id="2147483655" r:id="rId37"/>
    <p:sldLayoutId id="2147483656" r:id="rId38"/>
    <p:sldLayoutId id="2147483662" r:id="rId39"/>
    <p:sldLayoutId id="2147483657" r:id="rId40"/>
    <p:sldLayoutId id="2147483658" r:id="rId41"/>
    <p:sldLayoutId id="2147483659" r:id="rId42"/>
    <p:sldLayoutId id="2147483660" r:id="rId43"/>
    <p:sldLayoutId id="2147483731"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2552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7.jpeg"/><Relationship Id="rId7" Type="http://schemas.openxmlformats.org/officeDocument/2006/relationships/image" Target="../media/image34.png"/><Relationship Id="rId12" Type="http://schemas.microsoft.com/office/2007/relationships/hdphoto" Target="../media/hdphoto17.wdp"/><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7.xml"/><Relationship Id="rId11" Type="http://schemas.openxmlformats.org/officeDocument/2006/relationships/image" Target="../media/image50.png"/><Relationship Id="rId5" Type="http://schemas.openxmlformats.org/officeDocument/2006/relationships/image" Target="../media/image52.svg"/><Relationship Id="rId10" Type="http://schemas.microsoft.com/office/2007/relationships/hdphoto" Target="../media/hdphoto16.wdp"/><Relationship Id="rId4" Type="http://schemas.openxmlformats.org/officeDocument/2006/relationships/image" Target="../media/image48.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53.png"/><Relationship Id="rId18" Type="http://schemas.openxmlformats.org/officeDocument/2006/relationships/image" Target="../media/image28.svg"/><Relationship Id="rId3" Type="http://schemas.openxmlformats.org/officeDocument/2006/relationships/image" Target="../media/image51.png"/><Relationship Id="rId21" Type="http://schemas.microsoft.com/office/2007/relationships/hdphoto" Target="../media/hdphoto19.wdp"/><Relationship Id="rId7" Type="http://schemas.openxmlformats.org/officeDocument/2006/relationships/image" Target="../media/image38.png"/><Relationship Id="rId12" Type="http://schemas.microsoft.com/office/2007/relationships/hdphoto" Target="../media/hdphoto9.wdp"/><Relationship Id="rId17" Type="http://schemas.openxmlformats.org/officeDocument/2006/relationships/image" Target="../media/image25.png"/><Relationship Id="rId2" Type="http://schemas.openxmlformats.org/officeDocument/2006/relationships/image" Target="../media/image21.gif"/><Relationship Id="rId16" Type="http://schemas.openxmlformats.org/officeDocument/2006/relationships/image" Target="../media/image55.png"/><Relationship Id="rId20" Type="http://schemas.openxmlformats.org/officeDocument/2006/relationships/image" Target="../media/image57.png"/><Relationship Id="rId1" Type="http://schemas.openxmlformats.org/officeDocument/2006/relationships/slideLayout" Target="../slideLayouts/slideLayout11.xml"/><Relationship Id="rId6" Type="http://schemas.microsoft.com/office/2007/relationships/hdphoto" Target="../media/hdphoto5.wdp"/><Relationship Id="rId11" Type="http://schemas.openxmlformats.org/officeDocument/2006/relationships/image" Target="../media/image52.png"/><Relationship Id="rId5" Type="http://schemas.openxmlformats.org/officeDocument/2006/relationships/image" Target="../media/image23.png"/><Relationship Id="rId15" Type="http://schemas.microsoft.com/office/2007/relationships/hdphoto" Target="../media/hdphoto18.wdp"/><Relationship Id="rId10" Type="http://schemas.microsoft.com/office/2007/relationships/hdphoto" Target="../media/hdphoto15.wdp"/><Relationship Id="rId19" Type="http://schemas.openxmlformats.org/officeDocument/2006/relationships/image" Target="../media/image56.png"/><Relationship Id="rId4" Type="http://schemas.microsoft.com/office/2007/relationships/hdphoto" Target="../media/hdphoto4.wdp"/><Relationship Id="rId9" Type="http://schemas.openxmlformats.org/officeDocument/2006/relationships/image" Target="../media/image39.pn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20.wdp"/><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slideLayout" Target="../slideLayouts/slideLayout34.xml"/><Relationship Id="rId7" Type="http://schemas.openxmlformats.org/officeDocument/2006/relationships/image" Target="../media/image15.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72.wmf"/><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74.w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control" Target="../activeX/activeX4.xml"/><Relationship Id="rId1" Type="http://schemas.openxmlformats.org/officeDocument/2006/relationships/vmlDrawing" Target="../drawings/vmlDrawing4.vml"/><Relationship Id="rId4" Type="http://schemas.openxmlformats.org/officeDocument/2006/relationships/image" Target="../media/image76.w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control" Target="../activeX/activeX5.xml"/><Relationship Id="rId1" Type="http://schemas.openxmlformats.org/officeDocument/2006/relationships/vmlDrawing" Target="../drawings/vmlDrawing5.vml"/><Relationship Id="rId4" Type="http://schemas.openxmlformats.org/officeDocument/2006/relationships/image" Target="../media/image78.wmf"/></Relationships>
</file>

<file path=ppt/slides/_rels/slide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12"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81.png"/><Relationship Id="rId11" Type="http://schemas.openxmlformats.org/officeDocument/2006/relationships/image" Target="../media/image25.png"/><Relationship Id="rId5" Type="http://schemas.openxmlformats.org/officeDocument/2006/relationships/image" Target="../media/image80.png"/><Relationship Id="rId10" Type="http://schemas.microsoft.com/office/2007/relationships/hdphoto" Target="../media/hdphoto22.wdp"/><Relationship Id="rId4" Type="http://schemas.microsoft.com/office/2007/relationships/hdphoto" Target="../media/hdphoto21.wdp"/><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7.xml"/><Relationship Id="rId1" Type="http://schemas.openxmlformats.org/officeDocument/2006/relationships/slideLayout" Target="../slideLayouts/slideLayout34.xml"/><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85.jpeg"/><Relationship Id="rId1" Type="http://schemas.openxmlformats.org/officeDocument/2006/relationships/slideLayout" Target="../slideLayouts/slideLayout34.xml"/><Relationship Id="rId5" Type="http://schemas.microsoft.com/office/2007/relationships/hdphoto" Target="../media/hdphoto10.wdp"/><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86.jpeg"/><Relationship Id="rId1" Type="http://schemas.openxmlformats.org/officeDocument/2006/relationships/slideLayout" Target="../slideLayouts/slideLayout34.xml"/><Relationship Id="rId5" Type="http://schemas.microsoft.com/office/2007/relationships/hdphoto" Target="../media/hdphoto10.wdp"/><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6.png"/><Relationship Id="rId18" Type="http://schemas.microsoft.com/office/2007/relationships/hdphoto" Target="../media/hdphoto9.wdp"/><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28.svg"/><Relationship Id="rId17" Type="http://schemas.openxmlformats.org/officeDocument/2006/relationships/image" Target="../media/image52.png"/><Relationship Id="rId2" Type="http://schemas.openxmlformats.org/officeDocument/2006/relationships/image" Target="../media/image21.gif"/><Relationship Id="rId16" Type="http://schemas.microsoft.com/office/2007/relationships/hdphoto" Target="../media/hdphoto19.wdp"/><Relationship Id="rId20" Type="http://schemas.microsoft.com/office/2007/relationships/hdphoto" Target="../media/hdphoto23.wdp"/><Relationship Id="rId1" Type="http://schemas.openxmlformats.org/officeDocument/2006/relationships/slideLayout" Target="../slideLayouts/slideLayout11.xml"/><Relationship Id="rId6" Type="http://schemas.microsoft.com/office/2007/relationships/hdphoto" Target="../media/hdphoto5.wdp"/><Relationship Id="rId11"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57.png"/><Relationship Id="rId10" Type="http://schemas.openxmlformats.org/officeDocument/2006/relationships/image" Target="../media/image55.png"/><Relationship Id="rId19" Type="http://schemas.openxmlformats.org/officeDocument/2006/relationships/image" Target="../media/image87.png"/><Relationship Id="rId4" Type="http://schemas.microsoft.com/office/2007/relationships/hdphoto" Target="../media/hdphoto4.wdp"/><Relationship Id="rId9" Type="http://schemas.microsoft.com/office/2007/relationships/hdphoto" Target="../media/hdphoto18.wdp"/><Relationship Id="rId1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20.wdp"/><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2.png"/><Relationship Id="rId18" Type="http://schemas.openxmlformats.org/officeDocument/2006/relationships/image" Target="../media/image93.png"/><Relationship Id="rId26" Type="http://schemas.openxmlformats.org/officeDocument/2006/relationships/slide" Target="slide33.xml"/><Relationship Id="rId3" Type="http://schemas.openxmlformats.org/officeDocument/2006/relationships/image" Target="../media/image21.gif"/><Relationship Id="rId21" Type="http://schemas.microsoft.com/office/2007/relationships/hdphoto" Target="../media/hdphoto25.wdp"/><Relationship Id="rId7" Type="http://schemas.microsoft.com/office/2007/relationships/hdphoto" Target="../media/hdphoto5.wdp"/><Relationship Id="rId12" Type="http://schemas.microsoft.com/office/2007/relationships/hdphoto" Target="../media/hdphoto19.wdp"/><Relationship Id="rId17" Type="http://schemas.openxmlformats.org/officeDocument/2006/relationships/slide" Target="slide35.xml"/><Relationship Id="rId25" Type="http://schemas.openxmlformats.org/officeDocument/2006/relationships/image" Target="../media/image95.png"/><Relationship Id="rId2" Type="http://schemas.openxmlformats.org/officeDocument/2006/relationships/notesSlide" Target="../notesSlides/notesSlide10.xml"/><Relationship Id="rId16" Type="http://schemas.microsoft.com/office/2007/relationships/hdphoto" Target="../media/hdphoto10.wdp"/><Relationship Id="rId20" Type="http://schemas.openxmlformats.org/officeDocument/2006/relationships/image" Target="../media/image94.png"/><Relationship Id="rId29" Type="http://schemas.openxmlformats.org/officeDocument/2006/relationships/image" Target="../media/image97.png"/><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57.png"/><Relationship Id="rId24" Type="http://schemas.openxmlformats.org/officeDocument/2006/relationships/slide" Target="slide32.xml"/><Relationship Id="rId5" Type="http://schemas.microsoft.com/office/2007/relationships/hdphoto" Target="../media/hdphoto4.wdp"/><Relationship Id="rId15" Type="http://schemas.openxmlformats.org/officeDocument/2006/relationships/image" Target="../media/image38.png"/><Relationship Id="rId23" Type="http://schemas.openxmlformats.org/officeDocument/2006/relationships/image" Target="../media/image53.png"/><Relationship Id="rId28" Type="http://schemas.openxmlformats.org/officeDocument/2006/relationships/slide" Target="slide36.xml"/><Relationship Id="rId10" Type="http://schemas.openxmlformats.org/officeDocument/2006/relationships/slide" Target="slide37.xml"/><Relationship Id="rId19" Type="http://schemas.microsoft.com/office/2007/relationships/hdphoto" Target="../media/hdphoto24.wdp"/><Relationship Id="rId4" Type="http://schemas.openxmlformats.org/officeDocument/2006/relationships/image" Target="../media/image51.png"/><Relationship Id="rId9" Type="http://schemas.openxmlformats.org/officeDocument/2006/relationships/image" Target="../media/image28.svg"/><Relationship Id="rId14" Type="http://schemas.microsoft.com/office/2007/relationships/hdphoto" Target="../media/hdphoto9.wdp"/><Relationship Id="rId22" Type="http://schemas.openxmlformats.org/officeDocument/2006/relationships/image" Target="../media/image56.png"/><Relationship Id="rId27" Type="http://schemas.openxmlformats.org/officeDocument/2006/relationships/image" Target="../media/image96.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00.png"/><Relationship Id="rId18" Type="http://schemas.microsoft.com/office/2007/relationships/hdphoto" Target="../media/hdphoto27.wdp"/><Relationship Id="rId3" Type="http://schemas.openxmlformats.org/officeDocument/2006/relationships/notesSlide" Target="../notesSlides/notesSlide11.xml"/><Relationship Id="rId21" Type="http://schemas.microsoft.com/office/2007/relationships/hdphoto" Target="../media/hdphoto24.wdp"/><Relationship Id="rId7" Type="http://schemas.openxmlformats.org/officeDocument/2006/relationships/image" Target="../media/image99.png"/><Relationship Id="rId12" Type="http://schemas.openxmlformats.org/officeDocument/2006/relationships/image" Target="../media/image91.jpeg"/><Relationship Id="rId17" Type="http://schemas.openxmlformats.org/officeDocument/2006/relationships/image" Target="../media/image102.png"/><Relationship Id="rId2" Type="http://schemas.openxmlformats.org/officeDocument/2006/relationships/slideLayout" Target="../slideLayouts/slideLayout34.xml"/><Relationship Id="rId16" Type="http://schemas.microsoft.com/office/2007/relationships/hdphoto" Target="../media/hdphoto26.wdp"/><Relationship Id="rId20" Type="http://schemas.openxmlformats.org/officeDocument/2006/relationships/image" Target="../media/image95.png"/><Relationship Id="rId1" Type="http://schemas.openxmlformats.org/officeDocument/2006/relationships/tags" Target="../tags/tag2.xml"/><Relationship Id="rId6" Type="http://schemas.openxmlformats.org/officeDocument/2006/relationships/image" Target="../media/image96.svg"/><Relationship Id="rId11" Type="http://schemas.openxmlformats.org/officeDocument/2006/relationships/image" Target="../media/image90.jpeg"/><Relationship Id="rId5" Type="http://schemas.openxmlformats.org/officeDocument/2006/relationships/image" Target="../media/image98.png"/><Relationship Id="rId15" Type="http://schemas.openxmlformats.org/officeDocument/2006/relationships/image" Target="../media/image101.png"/><Relationship Id="rId23" Type="http://schemas.openxmlformats.org/officeDocument/2006/relationships/audio" Target="../media/audio1.wav"/><Relationship Id="rId10" Type="http://schemas.openxmlformats.org/officeDocument/2006/relationships/image" Target="../media/image89.jpeg"/><Relationship Id="rId19" Type="http://schemas.openxmlformats.org/officeDocument/2006/relationships/slide" Target="slide31.xml"/><Relationship Id="rId4" Type="http://schemas.openxmlformats.org/officeDocument/2006/relationships/audio" Target="../media/audio1.wav"/><Relationship Id="rId9" Type="http://schemas.openxmlformats.org/officeDocument/2006/relationships/image" Target="../media/image88.jpg"/><Relationship Id="rId14" Type="http://schemas.openxmlformats.org/officeDocument/2006/relationships/image" Target="../media/image92.png"/><Relationship Id="rId22"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3.xml"/><Relationship Id="rId7" Type="http://schemas.openxmlformats.org/officeDocument/2006/relationships/image" Target="../media/image69.png"/><Relationship Id="rId2" Type="http://schemas.openxmlformats.org/officeDocument/2006/relationships/slideLayout" Target="../slideLayouts/slideLayout34.xml"/><Relationship Id="rId1" Type="http://schemas.openxmlformats.org/officeDocument/2006/relationships/tags" Target="../tags/tag3.xml"/><Relationship Id="rId6" Type="http://schemas.openxmlformats.org/officeDocument/2006/relationships/image" Target="../media/image68.png"/><Relationship Id="rId11" Type="http://schemas.microsoft.com/office/2007/relationships/hdphoto" Target="../media/hdphoto24.wdp"/><Relationship Id="rId5" Type="http://schemas.openxmlformats.org/officeDocument/2006/relationships/image" Target="../media/image105.png"/><Relationship Id="rId10" Type="http://schemas.openxmlformats.org/officeDocument/2006/relationships/image" Target="../media/image96.png"/><Relationship Id="rId4" Type="http://schemas.openxmlformats.org/officeDocument/2006/relationships/image" Target="../media/image104.png"/><Relationship Id="rId9" Type="http://schemas.openxmlformats.org/officeDocument/2006/relationships/slide" Target="slide31.xml"/></Relationships>
</file>

<file path=ppt/slides/_rels/slide35.xml.rels><?xml version="1.0" encoding="UTF-8" standalone="yes"?>
<Relationships xmlns="http://schemas.openxmlformats.org/package/2006/relationships"><Relationship Id="rId8" Type="http://schemas.microsoft.com/office/2007/relationships/hdphoto" Target="../media/hdphoto28.wdp"/><Relationship Id="rId13" Type="http://schemas.microsoft.com/office/2007/relationships/hdphoto" Target="../media/hdphoto24.wdp"/><Relationship Id="rId3" Type="http://schemas.openxmlformats.org/officeDocument/2006/relationships/audio" Target="../media/audio1.wav"/><Relationship Id="rId7" Type="http://schemas.openxmlformats.org/officeDocument/2006/relationships/image" Target="../media/image108.png"/><Relationship Id="rId12"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69.png"/><Relationship Id="rId11" Type="http://schemas.openxmlformats.org/officeDocument/2006/relationships/slide" Target="slide31.xml"/><Relationship Id="rId5" Type="http://schemas.openxmlformats.org/officeDocument/2006/relationships/image" Target="../media/image107.png"/><Relationship Id="rId10" Type="http://schemas.openxmlformats.org/officeDocument/2006/relationships/image" Target="../media/image110.png"/><Relationship Id="rId4" Type="http://schemas.openxmlformats.org/officeDocument/2006/relationships/image" Target="../media/image106.png"/><Relationship Id="rId9" Type="http://schemas.openxmlformats.org/officeDocument/2006/relationships/image" Target="../media/image109.jpeg"/><Relationship Id="rId14" Type="http://schemas.openxmlformats.org/officeDocument/2006/relationships/audio" Target="../media/audio1.wav"/></Relationships>
</file>

<file path=ppt/slides/_rels/slide3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12.png"/><Relationship Id="rId3" Type="http://schemas.openxmlformats.org/officeDocument/2006/relationships/image" Target="../media/image111.png"/><Relationship Id="rId7" Type="http://schemas.openxmlformats.org/officeDocument/2006/relationships/image" Target="../media/image91.jpeg"/><Relationship Id="rId12" Type="http://schemas.openxmlformats.org/officeDocument/2006/relationships/image" Target="../media/image28.svg"/><Relationship Id="rId17" Type="http://schemas.microsoft.com/office/2007/relationships/hdphoto" Target="../media/hdphoto24.wdp"/><Relationship Id="rId2" Type="http://schemas.openxmlformats.org/officeDocument/2006/relationships/notesSlide" Target="../notesSlides/notesSlide15.xml"/><Relationship Id="rId16" Type="http://schemas.openxmlformats.org/officeDocument/2006/relationships/image" Target="../media/image97.png"/><Relationship Id="rId1" Type="http://schemas.openxmlformats.org/officeDocument/2006/relationships/slideLayout" Target="../slideLayouts/slideLayout34.xml"/><Relationship Id="rId6" Type="http://schemas.openxmlformats.org/officeDocument/2006/relationships/image" Target="../media/image90.jpeg"/><Relationship Id="rId11" Type="http://schemas.openxmlformats.org/officeDocument/2006/relationships/image" Target="../media/image25.png"/><Relationship Id="rId5" Type="http://schemas.openxmlformats.org/officeDocument/2006/relationships/image" Target="../media/image89.jpeg"/><Relationship Id="rId15" Type="http://schemas.openxmlformats.org/officeDocument/2006/relationships/slide" Target="slide31.xml"/><Relationship Id="rId10" Type="http://schemas.openxmlformats.org/officeDocument/2006/relationships/image" Target="../media/image92.png"/><Relationship Id="rId4" Type="http://schemas.openxmlformats.org/officeDocument/2006/relationships/image" Target="../media/image88.jpg"/><Relationship Id="rId9" Type="http://schemas.openxmlformats.org/officeDocument/2006/relationships/image" Target="../media/image68.png"/><Relationship Id="rId14" Type="http://schemas.microsoft.com/office/2007/relationships/hdphoto" Target="../media/hdphoto29.wdp"/></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07/relationships/hdphoto" Target="../media/hdphoto30.wdp"/><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113.png"/><Relationship Id="rId5" Type="http://schemas.openxmlformats.org/officeDocument/2006/relationships/image" Target="../media/image96.sv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14.png"/><Relationship Id="rId7"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107.png"/><Relationship Id="rId5" Type="http://schemas.openxmlformats.org/officeDocument/2006/relationships/image" Target="../media/image68.png"/><Relationship Id="rId4" Type="http://schemas.openxmlformats.org/officeDocument/2006/relationships/image" Target="../media/image112.svg"/></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9.wdp"/><Relationship Id="rId3" Type="http://schemas.openxmlformats.org/officeDocument/2006/relationships/slide" Target="slide36.xml"/><Relationship Id="rId7" Type="http://schemas.microsoft.com/office/2007/relationships/hdphoto" Target="../media/hdphoto4.wdp"/><Relationship Id="rId12" Type="http://schemas.openxmlformats.org/officeDocument/2006/relationships/image" Target="../media/image52.png"/><Relationship Id="rId17" Type="http://schemas.openxmlformats.org/officeDocument/2006/relationships/image" Target="../media/image28.svg"/><Relationship Id="rId2" Type="http://schemas.openxmlformats.org/officeDocument/2006/relationships/notesSlide" Target="../notesSlides/notesSlide18.xml"/><Relationship Id="rId16"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image" Target="../media/image51.png"/><Relationship Id="rId11" Type="http://schemas.microsoft.com/office/2007/relationships/hdphoto" Target="../media/hdphoto19.wdp"/><Relationship Id="rId5" Type="http://schemas.openxmlformats.org/officeDocument/2006/relationships/slide" Target="slide35.xml"/><Relationship Id="rId15" Type="http://schemas.microsoft.com/office/2007/relationships/hdphoto" Target="../media/hdphoto10.wdp"/><Relationship Id="rId10" Type="http://schemas.openxmlformats.org/officeDocument/2006/relationships/image" Target="../media/image57.png"/><Relationship Id="rId4" Type="http://schemas.openxmlformats.org/officeDocument/2006/relationships/image" Target="../media/image21.gif"/><Relationship Id="rId9" Type="http://schemas.microsoft.com/office/2007/relationships/hdphoto" Target="../media/hdphoto5.wdp"/><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7.gif"/><Relationship Id="rId5" Type="http://schemas.openxmlformats.org/officeDocument/2006/relationships/image" Target="../media/image16.gif"/><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20.wdp"/><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13.sv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7" Type="http://schemas.microsoft.com/office/2007/relationships/hdphoto" Target="../media/hdphoto31.wdp"/><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21.wdp"/></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20.wdp"/><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13.svg"/></Relationships>
</file>

<file path=ppt/slides/_rels/slide46.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20.png"/><Relationship Id="rId1" Type="http://schemas.openxmlformats.org/officeDocument/2006/relationships/slideLayout" Target="../slideLayouts/slideLayout34.xml"/><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22.png"/><Relationship Id="rId2" Type="http://schemas.openxmlformats.org/officeDocument/2006/relationships/image" Target="../media/image21.gif"/><Relationship Id="rId1" Type="http://schemas.openxmlformats.org/officeDocument/2006/relationships/slideLayout" Target="../slideLayouts/slideLayout11.xml"/><Relationship Id="rId6" Type="http://schemas.microsoft.com/office/2007/relationships/hdphoto" Target="../media/hdphoto5.wdp"/><Relationship Id="rId5" Type="http://schemas.openxmlformats.org/officeDocument/2006/relationships/image" Target="../media/image23.png"/><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9.wdp"/><Relationship Id="rId3" Type="http://schemas.openxmlformats.org/officeDocument/2006/relationships/image" Target="../media/image21.gif"/><Relationship Id="rId7" Type="http://schemas.microsoft.com/office/2007/relationships/hdphoto" Target="../media/hdphoto5.wdp"/><Relationship Id="rId12" Type="http://schemas.openxmlformats.org/officeDocument/2006/relationships/image" Target="../media/image124.png"/><Relationship Id="rId2" Type="http://schemas.openxmlformats.org/officeDocument/2006/relationships/notesSlide" Target="../notesSlides/notesSlide21.xml"/><Relationship Id="rId16" Type="http://schemas.openxmlformats.org/officeDocument/2006/relationships/image" Target="../media/image126.gif"/><Relationship Id="rId1" Type="http://schemas.openxmlformats.org/officeDocument/2006/relationships/slideLayout" Target="../slideLayouts/slideLayout11.xml"/><Relationship Id="rId6" Type="http://schemas.openxmlformats.org/officeDocument/2006/relationships/image" Target="../media/image23.png"/><Relationship Id="rId11" Type="http://schemas.microsoft.com/office/2007/relationships/hdphoto" Target="../media/hdphoto10.wdp"/><Relationship Id="rId5" Type="http://schemas.microsoft.com/office/2007/relationships/hdphoto" Target="../media/hdphoto4.wdp"/><Relationship Id="rId15" Type="http://schemas.microsoft.com/office/2007/relationships/hdphoto" Target="../media/hdphoto33.wdp"/><Relationship Id="rId10" Type="http://schemas.openxmlformats.org/officeDocument/2006/relationships/image" Target="../media/image38.png"/><Relationship Id="rId4" Type="http://schemas.openxmlformats.org/officeDocument/2006/relationships/image" Target="../media/image123.png"/><Relationship Id="rId9" Type="http://schemas.openxmlformats.org/officeDocument/2006/relationships/image" Target="../media/image28.svg"/><Relationship Id="rId14" Type="http://schemas.openxmlformats.org/officeDocument/2006/relationships/image" Target="../media/image125.png"/></Relationships>
</file>

<file path=ppt/slides/_rels/slide49.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notesSlide" Target="../notesSlides/notesSlide22.xml"/><Relationship Id="rId7" Type="http://schemas.openxmlformats.org/officeDocument/2006/relationships/image" Target="../media/image102.png"/><Relationship Id="rId2" Type="http://schemas.openxmlformats.org/officeDocument/2006/relationships/slideLayout" Target="../slideLayouts/slideLayout34.xml"/><Relationship Id="rId1" Type="http://schemas.openxmlformats.org/officeDocument/2006/relationships/tags" Target="../tags/tag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13.svg"/><Relationship Id="rId5" Type="http://schemas.openxmlformats.org/officeDocument/2006/relationships/image" Target="../media/image12.png"/><Relationship Id="rId4" Type="http://schemas.microsoft.com/office/2007/relationships/hdphoto" Target="../media/hdphoto4.wdp"/></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11.xml"/><Relationship Id="rId6" Type="http://schemas.microsoft.com/office/2007/relationships/hdphoto" Target="../media/hdphoto5.wdp"/><Relationship Id="rId5" Type="http://schemas.openxmlformats.org/officeDocument/2006/relationships/image" Target="../media/image23.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5.png"/><Relationship Id="rId12" Type="http://schemas.microsoft.com/office/2007/relationships/hdphoto" Target="../media/hdphoto5.wdp"/><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26.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8.wdp"/><Relationship Id="rId18" Type="http://schemas.openxmlformats.org/officeDocument/2006/relationships/image" Target="../media/image34.png"/><Relationship Id="rId26" Type="http://schemas.openxmlformats.org/officeDocument/2006/relationships/slide" Target="slide10.xml"/><Relationship Id="rId3" Type="http://schemas.openxmlformats.org/officeDocument/2006/relationships/image" Target="../media/image21.gif"/><Relationship Id="rId21" Type="http://schemas.openxmlformats.org/officeDocument/2006/relationships/image" Target="../media/image35.png"/><Relationship Id="rId7" Type="http://schemas.microsoft.com/office/2007/relationships/hdphoto" Target="../media/hdphoto5.wdp"/><Relationship Id="rId12" Type="http://schemas.openxmlformats.org/officeDocument/2006/relationships/image" Target="../media/image31.png"/><Relationship Id="rId17" Type="http://schemas.microsoft.com/office/2007/relationships/hdphoto" Target="../media/hdphoto10.wdp"/><Relationship Id="rId25" Type="http://schemas.microsoft.com/office/2007/relationships/hdphoto" Target="../media/hdphoto13.wdp"/><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slide" Target="slide8.xml"/><Relationship Id="rId29"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23.png"/><Relationship Id="rId11" Type="http://schemas.microsoft.com/office/2007/relationships/hdphoto" Target="../media/hdphoto7.wdp"/><Relationship Id="rId24" Type="http://schemas.openxmlformats.org/officeDocument/2006/relationships/image" Target="../media/image36.png"/><Relationship Id="rId32" Type="http://schemas.openxmlformats.org/officeDocument/2006/relationships/image" Target="../media/image40.png"/><Relationship Id="rId5" Type="http://schemas.openxmlformats.org/officeDocument/2006/relationships/image" Target="../media/image28.svg"/><Relationship Id="rId15" Type="http://schemas.microsoft.com/office/2007/relationships/hdphoto" Target="../media/hdphoto9.wdp"/><Relationship Id="rId23" Type="http://schemas.openxmlformats.org/officeDocument/2006/relationships/slide" Target="slide9.xml"/><Relationship Id="rId28" Type="http://schemas.microsoft.com/office/2007/relationships/hdphoto" Target="../media/hdphoto14.wdp"/><Relationship Id="rId10" Type="http://schemas.openxmlformats.org/officeDocument/2006/relationships/image" Target="../media/image30.png"/><Relationship Id="rId19" Type="http://schemas.microsoft.com/office/2007/relationships/hdphoto" Target="../media/hdphoto11.wdp"/><Relationship Id="rId31" Type="http://schemas.microsoft.com/office/2007/relationships/hdphoto" Target="../media/hdphoto15.wdp"/><Relationship Id="rId4" Type="http://schemas.openxmlformats.org/officeDocument/2006/relationships/image" Target="../media/image25.png"/><Relationship Id="rId9" Type="http://schemas.microsoft.com/office/2007/relationships/hdphoto" Target="../media/hdphoto4.wdp"/><Relationship Id="rId14" Type="http://schemas.openxmlformats.org/officeDocument/2006/relationships/image" Target="../media/image32.png"/><Relationship Id="rId22" Type="http://schemas.microsoft.com/office/2007/relationships/hdphoto" Target="../media/hdphoto12.wdp"/><Relationship Id="rId27" Type="http://schemas.openxmlformats.org/officeDocument/2006/relationships/image" Target="../media/image37.png"/><Relationship Id="rId30"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2.gif"/><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1.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slide" Target="slide7.xml"/><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5.jpeg"/><Relationship Id="rId7" Type="http://schemas.openxmlformats.org/officeDocument/2006/relationships/image" Target="../media/image33.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7.xml"/><Relationship Id="rId5" Type="http://schemas.openxmlformats.org/officeDocument/2006/relationships/image" Target="../media/image46.svg"/><Relationship Id="rId4" Type="http://schemas.openxmlformats.org/officeDocument/2006/relationships/image" Target="../media/image43.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717454" y="-15136"/>
            <a:ext cx="13964529"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7" name="Rectangle 6">
            <a:extLst>
              <a:ext uri="{FF2B5EF4-FFF2-40B4-BE49-F238E27FC236}">
                <a16:creationId xmlns:a16="http://schemas.microsoft.com/office/drawing/2014/main" xmlns="" id="{6D8B7BF9-38D7-4EB4-B277-1D461DF780DE}"/>
              </a:ext>
            </a:extLst>
          </p:cNvPr>
          <p:cNvSpPr/>
          <p:nvPr/>
        </p:nvSpPr>
        <p:spPr>
          <a:xfrm>
            <a:off x="6356792" y="1875223"/>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8" name="Rectangle: Rounded Corners 25">
            <a:extLst>
              <a:ext uri="{FF2B5EF4-FFF2-40B4-BE49-F238E27FC236}">
                <a16:creationId xmlns:a16="http://schemas.microsoft.com/office/drawing/2014/main" xmlns="" id="{81E499D6-7299-47F2-AFCF-13D81E777886}"/>
              </a:ext>
            </a:extLst>
          </p:cNvPr>
          <p:cNvSpPr/>
          <p:nvPr/>
        </p:nvSpPr>
        <p:spPr>
          <a:xfrm>
            <a:off x="5294489" y="2138289"/>
            <a:ext cx="7614966" cy="4515729"/>
          </a:xfrm>
          <a:custGeom>
            <a:avLst/>
            <a:gdLst>
              <a:gd name="connsiteX0" fmla="*/ 0 w 6358143"/>
              <a:gd name="connsiteY0" fmla="*/ 355219 h 3034761"/>
              <a:gd name="connsiteX1" fmla="*/ 355219 w 6358143"/>
              <a:gd name="connsiteY1" fmla="*/ 0 h 3034761"/>
              <a:gd name="connsiteX2" fmla="*/ 6002924 w 6358143"/>
              <a:gd name="connsiteY2" fmla="*/ 0 h 3034761"/>
              <a:gd name="connsiteX3" fmla="*/ 6358143 w 6358143"/>
              <a:gd name="connsiteY3" fmla="*/ 355219 h 3034761"/>
              <a:gd name="connsiteX4" fmla="*/ 6358143 w 6358143"/>
              <a:gd name="connsiteY4" fmla="*/ 2679542 h 3034761"/>
              <a:gd name="connsiteX5" fmla="*/ 6002924 w 6358143"/>
              <a:gd name="connsiteY5" fmla="*/ 3034761 h 3034761"/>
              <a:gd name="connsiteX6" fmla="*/ 355219 w 6358143"/>
              <a:gd name="connsiteY6" fmla="*/ 3034761 h 3034761"/>
              <a:gd name="connsiteX7" fmla="*/ 0 w 6358143"/>
              <a:gd name="connsiteY7" fmla="*/ 2679542 h 3034761"/>
              <a:gd name="connsiteX8" fmla="*/ 0 w 6358143"/>
              <a:gd name="connsiteY8" fmla="*/ 355219 h 303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8143" h="3034761" fill="none" extrusionOk="0">
                <a:moveTo>
                  <a:pt x="0" y="355219"/>
                </a:moveTo>
                <a:cubicBezTo>
                  <a:pt x="1254" y="192975"/>
                  <a:pt x="173361" y="24040"/>
                  <a:pt x="355219" y="0"/>
                </a:cubicBezTo>
                <a:cubicBezTo>
                  <a:pt x="1444015" y="72427"/>
                  <a:pt x="4338936" y="61419"/>
                  <a:pt x="6002924" y="0"/>
                </a:cubicBezTo>
                <a:cubicBezTo>
                  <a:pt x="6195269" y="-26416"/>
                  <a:pt x="6339612" y="153432"/>
                  <a:pt x="6358143" y="355219"/>
                </a:cubicBezTo>
                <a:cubicBezTo>
                  <a:pt x="6459019" y="1220685"/>
                  <a:pt x="6250830" y="1789063"/>
                  <a:pt x="6358143" y="2679542"/>
                </a:cubicBezTo>
                <a:cubicBezTo>
                  <a:pt x="6365481" y="2838480"/>
                  <a:pt x="6187499" y="3021749"/>
                  <a:pt x="6002924" y="3034761"/>
                </a:cubicBezTo>
                <a:cubicBezTo>
                  <a:pt x="4502929" y="3064588"/>
                  <a:pt x="1780763" y="2955455"/>
                  <a:pt x="355219" y="3034761"/>
                </a:cubicBezTo>
                <a:cubicBezTo>
                  <a:pt x="168646" y="3033675"/>
                  <a:pt x="-7803" y="2877267"/>
                  <a:pt x="0" y="2679542"/>
                </a:cubicBezTo>
                <a:cubicBezTo>
                  <a:pt x="50037" y="1977583"/>
                  <a:pt x="770" y="889320"/>
                  <a:pt x="0" y="355219"/>
                </a:cubicBezTo>
                <a:close/>
              </a:path>
              <a:path w="6358143" h="3034761" stroke="0" extrusionOk="0">
                <a:moveTo>
                  <a:pt x="0" y="355219"/>
                </a:moveTo>
                <a:cubicBezTo>
                  <a:pt x="3934" y="160109"/>
                  <a:pt x="173790" y="30737"/>
                  <a:pt x="355219" y="0"/>
                </a:cubicBezTo>
                <a:cubicBezTo>
                  <a:pt x="2765460" y="123000"/>
                  <a:pt x="4518755" y="-96860"/>
                  <a:pt x="6002924" y="0"/>
                </a:cubicBezTo>
                <a:cubicBezTo>
                  <a:pt x="6181868" y="-13138"/>
                  <a:pt x="6360492" y="154302"/>
                  <a:pt x="6358143" y="355219"/>
                </a:cubicBezTo>
                <a:cubicBezTo>
                  <a:pt x="6361316" y="983510"/>
                  <a:pt x="6452410" y="2167305"/>
                  <a:pt x="6358143" y="2679542"/>
                </a:cubicBezTo>
                <a:cubicBezTo>
                  <a:pt x="6343063" y="2881187"/>
                  <a:pt x="6174068" y="3030663"/>
                  <a:pt x="6002924" y="3034761"/>
                </a:cubicBezTo>
                <a:cubicBezTo>
                  <a:pt x="5199394" y="2874054"/>
                  <a:pt x="1635043" y="3074428"/>
                  <a:pt x="355219" y="3034761"/>
                </a:cubicBezTo>
                <a:cubicBezTo>
                  <a:pt x="123943" y="3027673"/>
                  <a:pt x="-35106" y="2859820"/>
                  <a:pt x="0" y="2679542"/>
                </a:cubicBezTo>
                <a:cubicBezTo>
                  <a:pt x="32216" y="1606943"/>
                  <a:pt x="57206" y="1232752"/>
                  <a:pt x="0" y="355219"/>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9" name="TextBox 8">
            <a:extLst>
              <a:ext uri="{FF2B5EF4-FFF2-40B4-BE49-F238E27FC236}">
                <a16:creationId xmlns:a16="http://schemas.microsoft.com/office/drawing/2014/main" xmlns="" id="{73C5CB3D-ED9C-413C-9872-895E7FADB5C3}"/>
              </a:ext>
            </a:extLst>
          </p:cNvPr>
          <p:cNvSpPr txBox="1"/>
          <p:nvPr/>
        </p:nvSpPr>
        <p:spPr>
          <a:xfrm>
            <a:off x="5452534" y="2355804"/>
            <a:ext cx="745692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TIỂU HỌC </a:t>
            </a:r>
            <a:r>
              <a:rPr lang="en-US" sz="3000" b="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KIÊN THỊ NHẪN</a:t>
            </a:r>
            <a:endParaRPr kumimoji="0" lang="en-US" sz="3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A8E60884-6E92-48CF-967D-2A3F980E539F}"/>
              </a:ext>
            </a:extLst>
          </p:cNvPr>
          <p:cNvSpPr txBox="1"/>
          <p:nvPr/>
        </p:nvSpPr>
        <p:spPr>
          <a:xfrm>
            <a:off x="6021384" y="2935343"/>
            <a:ext cx="63581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Tiếng</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Việt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11" name="TextBox 10">
            <a:extLst>
              <a:ext uri="{FF2B5EF4-FFF2-40B4-BE49-F238E27FC236}">
                <a16:creationId xmlns:a16="http://schemas.microsoft.com/office/drawing/2014/main" xmlns="" id="{3DE1D979-8C4C-496E-B6E0-6B9C012BD4E5}"/>
              </a:ext>
            </a:extLst>
          </p:cNvPr>
          <p:cNvSpPr txBox="1"/>
          <p:nvPr/>
        </p:nvSpPr>
        <p:spPr>
          <a:xfrm>
            <a:off x="5760492" y="3682410"/>
            <a:ext cx="6345243" cy="486287"/>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C</a:t>
            </a:r>
            <a:r>
              <a:rPr kumimoji="0" lang="en-US" sz="32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H</a:t>
            </a:r>
            <a:r>
              <a:rPr kumimoji="0" lang="en-US" sz="3200" b="1" i="0" u="none" strike="noStrike" kern="1200" cap="none" spc="0" normalizeH="0" baseline="0" noProof="0" dirty="0">
                <a:ln w="9525">
                  <a:solidFill>
                    <a:prstClr val="white"/>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Ủ</a:t>
            </a:r>
            <a:r>
              <a:rPr kumimoji="0" lang="en-US" sz="32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a:t>
            </a:r>
            <a:r>
              <a:rPr kumimoji="0" lang="en-US" sz="32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Đ</a:t>
            </a:r>
            <a:r>
              <a:rPr kumimoji="0" lang="en-US" sz="32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Ề: </a:t>
            </a:r>
            <a:r>
              <a:rPr kumimoji="0" lang="vi-VN" sz="32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N</a:t>
            </a:r>
            <a:r>
              <a:rPr kumimoji="0" lang="vi-VN" sz="3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H</a:t>
            </a:r>
            <a:r>
              <a:rPr kumimoji="0" lang="vi-VN" sz="3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Ữ</a:t>
            </a:r>
            <a:r>
              <a:rPr kumimoji="0" lang="en-US" sz="32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N</a:t>
            </a:r>
            <a:r>
              <a:rPr kumimoji="0" lang="vi-VN" sz="3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G </a:t>
            </a:r>
            <a:r>
              <a:rPr kumimoji="0" lang="vi-VN" sz="32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B</a:t>
            </a:r>
            <a:r>
              <a:rPr kumimoji="0" lang="vi-VN" sz="32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Ú</a:t>
            </a:r>
            <a:r>
              <a:rPr kumimoji="0" lang="vi-VN" sz="32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P </a:t>
            </a:r>
            <a:r>
              <a:rPr kumimoji="0" lang="vi-VN" sz="32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M</a:t>
            </a:r>
            <a:r>
              <a:rPr kumimoji="0" lang="vi-VN" sz="3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Ă</a:t>
            </a:r>
            <a:r>
              <a:rPr kumimoji="0" lang="vi-VN" sz="32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N</a:t>
            </a:r>
            <a:r>
              <a:rPr kumimoji="0" lang="vi-VN" sz="32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G </a:t>
            </a:r>
            <a:r>
              <a:rPr kumimoji="0" lang="vi-VN" sz="3200" b="1" i="0" u="none" strike="noStrike" kern="1200" cap="none" spc="0" normalizeH="0" baseline="0" noProof="0" dirty="0">
                <a:ln w="19050">
                  <a:solidFill>
                    <a:srgbClr val="002060"/>
                  </a:solidFill>
                  <a:prstDash val="solid"/>
                </a:ln>
                <a:solidFill>
                  <a:srgbClr val="92D05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N</a:t>
            </a:r>
            <a:r>
              <a:rPr kumimoji="0" lang="vi-VN" sz="3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O</a:t>
            </a:r>
            <a:r>
              <a:rPr kumimoji="0" lang="vi-VN" sz="32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N</a:t>
            </a:r>
            <a:endParaRPr kumimoji="0" lang="en-US" sz="32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endParaRPr>
          </a:p>
        </p:txBody>
      </p:sp>
      <p:sp>
        <p:nvSpPr>
          <p:cNvPr id="12" name="TextBox 11">
            <a:extLst>
              <a:ext uri="{FF2B5EF4-FFF2-40B4-BE49-F238E27FC236}">
                <a16:creationId xmlns:a16="http://schemas.microsoft.com/office/drawing/2014/main" xmlns="" id="{58B61309-7DE6-4473-8ADD-2F61CFC24604}"/>
              </a:ext>
            </a:extLst>
          </p:cNvPr>
          <p:cNvSpPr txBox="1"/>
          <p:nvPr/>
        </p:nvSpPr>
        <p:spPr>
          <a:xfrm>
            <a:off x="6230271" y="4217484"/>
            <a:ext cx="617855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mn-cs"/>
              </a:rPr>
              <a:t>Bài</a:t>
            </a:r>
            <a:r>
              <a:rPr kumimoji="0" lang="en-US" sz="36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mn-cs"/>
              </a:rPr>
              <a:t> </a:t>
            </a:r>
            <a:r>
              <a:rPr kumimoji="0" lang="vi-VN" sz="36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mn-cs"/>
              </a:rPr>
              <a:t>1</a:t>
            </a:r>
            <a:r>
              <a:rPr kumimoji="0" lang="en-US" sz="36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mn-cs"/>
              </a:rPr>
              <a:t> – </a:t>
            </a:r>
            <a:r>
              <a:rPr kumimoji="0" lang="en-US" sz="3600" b="1" i="0" u="none" strike="noStrike" kern="120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mn-cs"/>
              </a:rPr>
              <a:t>Tiết</a:t>
            </a:r>
            <a:r>
              <a:rPr kumimoji="0" lang="en-US" sz="36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mn-cs"/>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mn-cs"/>
              </a:rPr>
              <a:t>GIÓ SÔNG HƯƠNG</a:t>
            </a:r>
            <a:endParaRPr kumimoji="0" lang="en-US" sz="36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mn-cs"/>
            </a:endParaRPr>
          </a:p>
        </p:txBody>
      </p:sp>
      <p:sp>
        <p:nvSpPr>
          <p:cNvPr id="13" name="TextBox 9">
            <a:extLst>
              <a:ext uri="{FF2B5EF4-FFF2-40B4-BE49-F238E27FC236}">
                <a16:creationId xmlns:a16="http://schemas.microsoft.com/office/drawing/2014/main" xmlns="" id="{0EF1344F-AF10-9207-EE2F-3C411C9952C9}"/>
              </a:ext>
            </a:extLst>
          </p:cNvPr>
          <p:cNvSpPr txBox="1"/>
          <p:nvPr/>
        </p:nvSpPr>
        <p:spPr>
          <a:xfrm>
            <a:off x="5629378" y="5591795"/>
            <a:ext cx="73245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GIÁO VIÊN: NGUYỄN THỊ </a:t>
            </a:r>
            <a:r>
              <a:rPr lang="en-US" sz="2800" b="1" i="1" dirty="0"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THU HÀ</a:t>
            </a:r>
            <a:endParaRPr kumimoji="0" lang="en-US" sz="2800" b="1" i="1"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74072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10" presetClass="entr" presetSubtype="0" fill="hold" grpId="0" nodeType="afterEffect">
                                  <p:stCondLst>
                                    <p:cond delay="0"/>
                                  </p:stCondLst>
                                  <p:iterate type="lt">
                                    <p:tmPct val="0"/>
                                  </p:iterate>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34" presetClass="emph" presetSubtype="0" fill="hold" grpId="1" nodeType="withEffect">
                                  <p:stCondLst>
                                    <p:cond delay="0"/>
                                  </p:stCondLst>
                                  <p:iterate type="lt">
                                    <p:tmPct val="10000"/>
                                  </p:iterate>
                                  <p:childTnLst>
                                    <p:animMotion origin="layout" path="M -2.29167E-6 -3.7037E-6 L -2.29167E-6 -0.07222 " pathEditMode="relative" rAng="0" ptsTypes="AA">
                                      <p:cBhvr>
                                        <p:cTn id="26" dur="250" accel="50000" decel="50000" autoRev="1" fill="hold">
                                          <p:stCondLst>
                                            <p:cond delay="0"/>
                                          </p:stCondLst>
                                        </p:cTn>
                                        <p:tgtEl>
                                          <p:spTgt spid="11"/>
                                        </p:tgtEl>
                                        <p:attrNameLst>
                                          <p:attrName>ppt_x</p:attrName>
                                          <p:attrName>ppt_y</p:attrName>
                                        </p:attrNameLst>
                                      </p:cBhvr>
                                      <p:rCtr x="0" y="-3611"/>
                                    </p:animMotion>
                                    <p:animRot by="1500000">
                                      <p:cBhvr>
                                        <p:cTn id="27" dur="125" fill="hold">
                                          <p:stCondLst>
                                            <p:cond delay="0"/>
                                          </p:stCondLst>
                                        </p:cTn>
                                        <p:tgtEl>
                                          <p:spTgt spid="11"/>
                                        </p:tgtEl>
                                        <p:attrNameLst>
                                          <p:attrName>r</p:attrName>
                                        </p:attrNameLst>
                                      </p:cBhvr>
                                    </p:animRot>
                                    <p:animRot by="-1500000">
                                      <p:cBhvr>
                                        <p:cTn id="28" dur="125" fill="hold">
                                          <p:stCondLst>
                                            <p:cond delay="125"/>
                                          </p:stCondLst>
                                        </p:cTn>
                                        <p:tgtEl>
                                          <p:spTgt spid="11"/>
                                        </p:tgtEl>
                                        <p:attrNameLst>
                                          <p:attrName>r</p:attrName>
                                        </p:attrNameLst>
                                      </p:cBhvr>
                                    </p:animRot>
                                    <p:animRot by="-1500000">
                                      <p:cBhvr>
                                        <p:cTn id="29" dur="125" fill="hold">
                                          <p:stCondLst>
                                            <p:cond delay="250"/>
                                          </p:stCondLst>
                                        </p:cTn>
                                        <p:tgtEl>
                                          <p:spTgt spid="11"/>
                                        </p:tgtEl>
                                        <p:attrNameLst>
                                          <p:attrName>r</p:attrName>
                                        </p:attrNameLst>
                                      </p:cBhvr>
                                    </p:animRot>
                                    <p:animRot by="1500000">
                                      <p:cBhvr>
                                        <p:cTn id="30" dur="125" fill="hold">
                                          <p:stCondLst>
                                            <p:cond delay="375"/>
                                          </p:stCondLst>
                                        </p:cTn>
                                        <p:tgtEl>
                                          <p:spTgt spid="11"/>
                                        </p:tgtEl>
                                        <p:attrNameLst>
                                          <p:attrName>r</p:attrName>
                                        </p:attrNameLst>
                                      </p:cBhvr>
                                    </p:animRot>
                                  </p:childTnLst>
                                </p:cTn>
                              </p:par>
                            </p:childTnLst>
                          </p:cTn>
                        </p:par>
                        <p:par>
                          <p:cTn id="31" fill="hold">
                            <p:stCondLst>
                              <p:cond delay="30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2">
                                            <p:txEl>
                                              <p:pRg st="0" end="0"/>
                                            </p:txEl>
                                          </p:spTgt>
                                        </p:tgtEl>
                                        <p:attrNameLst>
                                          <p:attrName>style.visibility</p:attrName>
                                        </p:attrNameLst>
                                      </p:cBhvr>
                                      <p:to>
                                        <p:strVal val="visible"/>
                                      </p:to>
                                    </p:set>
                                    <p:anim calcmode="lin" valueType="num">
                                      <p:cBhvr>
                                        <p:cTn id="34"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2">
                                            <p:txEl>
                                              <p:pRg st="0" end="0"/>
                                            </p:txEl>
                                          </p:spTgt>
                                        </p:tgtEl>
                                      </p:cBhvr>
                                    </p:animEffect>
                                  </p:childTnLst>
                                </p:cTn>
                              </p:par>
                              <p:par>
                                <p:cTn id="39" presetID="41" presetClass="entr" presetSubtype="0" fill="hold" grpId="0" nodeType="withEffect">
                                  <p:stCondLst>
                                    <p:cond delay="0"/>
                                  </p:stCondLst>
                                  <p:iterate type="lt">
                                    <p:tmPct val="10000"/>
                                  </p:iterate>
                                  <p:childTnLst>
                                    <p:set>
                                      <p:cBhvr>
                                        <p:cTn id="40" dur="1" fill="hold">
                                          <p:stCondLst>
                                            <p:cond delay="0"/>
                                          </p:stCondLst>
                                        </p:cTn>
                                        <p:tgtEl>
                                          <p:spTgt spid="12">
                                            <p:txEl>
                                              <p:pRg st="1" end="1"/>
                                            </p:txEl>
                                          </p:spTgt>
                                        </p:tgtEl>
                                        <p:attrNameLst>
                                          <p:attrName>style.visibility</p:attrName>
                                        </p:attrNameLst>
                                      </p:cBhvr>
                                      <p:to>
                                        <p:strVal val="visible"/>
                                      </p:to>
                                    </p:set>
                                    <p:anim calcmode="lin" valueType="num">
                                      <p:cBhvr>
                                        <p:cTn id="41" dur="500" fill="hold"/>
                                        <p:tgtEl>
                                          <p:spTgt spid="1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12">
                                            <p:txEl>
                                              <p:pRg st="1" end="1"/>
                                            </p:txEl>
                                          </p:spTgt>
                                        </p:tgtEl>
                                        <p:attrNameLst>
                                          <p:attrName>ppt_y</p:attrName>
                                        </p:attrNameLst>
                                      </p:cBhvr>
                                      <p:tavLst>
                                        <p:tav tm="0">
                                          <p:val>
                                            <p:strVal val="#ppt_y"/>
                                          </p:val>
                                        </p:tav>
                                        <p:tav tm="100000">
                                          <p:val>
                                            <p:strVal val="#ppt_y"/>
                                          </p:val>
                                        </p:tav>
                                      </p:tavLst>
                                    </p:anim>
                                    <p:anim calcmode="lin" valueType="num">
                                      <p:cBhvr>
                                        <p:cTn id="43" dur="500" fill="hold"/>
                                        <p:tgtEl>
                                          <p:spTgt spid="1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1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12">
                                            <p:txEl>
                                              <p:pRg st="1" end="1"/>
                                            </p:txEl>
                                          </p:spTgt>
                                        </p:tgtEl>
                                      </p:cBhvr>
                                    </p:animEffect>
                                  </p:childTnLst>
                                </p:cTn>
                              </p:par>
                            </p:childTnLst>
                          </p:cTn>
                        </p:par>
                        <p:par>
                          <p:cTn id="46" fill="hold">
                            <p:stCondLst>
                              <p:cond delay="405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1" grpId="1"/>
      <p:bldP spid="12" grpId="0" build="allAtOnce"/>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xmlns=""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xmlns=""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xmlns=""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xmlns=""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xmlns=""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580" y="3376176"/>
            <a:ext cx="5606542" cy="2114228"/>
          </a:xfrm>
          <a:prstGeom prst="rect">
            <a:avLst/>
          </a:prstGeom>
        </p:spPr>
      </p:pic>
      <p:sp>
        <p:nvSpPr>
          <p:cNvPr id="15" name="TextBox 14">
            <a:extLst>
              <a:ext uri="{FF2B5EF4-FFF2-40B4-BE49-F238E27FC236}">
                <a16:creationId xmlns:a16="http://schemas.microsoft.com/office/drawing/2014/main" xmlns="" id="{6AFEDC0C-E432-4346-AF66-737D8A429E1C}"/>
              </a:ext>
            </a:extLst>
          </p:cNvPr>
          <p:cNvSpPr txBox="1"/>
          <p:nvPr/>
        </p:nvSpPr>
        <p:spPr>
          <a:xfrm flipH="1">
            <a:off x="157005" y="3429000"/>
            <a:ext cx="5441650" cy="1569660"/>
          </a:xfrm>
          <a:prstGeom prst="rect">
            <a:avLst/>
          </a:prstGeom>
          <a:noFill/>
        </p:spPr>
        <p:txBody>
          <a:bodyPr wrap="square" rtlCol="0">
            <a:spAutoFit/>
          </a:bodyPr>
          <a:lstStyle/>
          <a:p>
            <a:pPr algn="ctr"/>
            <a:r>
              <a:rPr lang="vi-VN" sz="3200" b="1" i="1" dirty="0">
                <a:solidFill>
                  <a:srgbClr val="0070C0"/>
                </a:solidFill>
                <a:latin typeface="Calibri" panose="020F0502020204030204" pitchFamily="34" charset="0"/>
                <a:cs typeface="Calibri" panose="020F0502020204030204" pitchFamily="34" charset="0"/>
              </a:rPr>
              <a:t>Trao đổi với bạn những điều em thấy trong bức tranh của bài đọc theo gợi ý:</a:t>
            </a:r>
            <a:endParaRPr lang="en-US" sz="3200" b="1" i="1" dirty="0">
              <a:solidFill>
                <a:srgbClr val="0070C0"/>
              </a:solidFill>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xmlns="" id="{B8857F77-C6B9-4F58-BA0D-FE23D211107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06DEABB6-95FC-4D2F-92A8-BE2BC5720C0D}"/>
              </a:ext>
            </a:extLst>
          </p:cNvPr>
          <p:cNvGrpSpPr/>
          <p:nvPr/>
        </p:nvGrpSpPr>
        <p:grpSpPr>
          <a:xfrm>
            <a:off x="630809" y="-261042"/>
            <a:ext cx="3784894" cy="3784894"/>
            <a:chOff x="780709" y="-261042"/>
            <a:chExt cx="3784894" cy="3784894"/>
          </a:xfrm>
        </p:grpSpPr>
        <p:grpSp>
          <p:nvGrpSpPr>
            <p:cNvPr id="3" name="Group 2">
              <a:extLst>
                <a:ext uri="{FF2B5EF4-FFF2-40B4-BE49-F238E27FC236}">
                  <a16:creationId xmlns:a16="http://schemas.microsoft.com/office/drawing/2014/main" xmlns="" id="{D6BCE6D7-2263-4416-99A3-63AE017FACA4}"/>
                </a:ext>
              </a:extLst>
            </p:cNvPr>
            <p:cNvGrpSpPr/>
            <p:nvPr/>
          </p:nvGrpSpPr>
          <p:grpSpPr>
            <a:xfrm>
              <a:off x="780709" y="-261042"/>
              <a:ext cx="3784894" cy="3784894"/>
              <a:chOff x="780709" y="-261042"/>
              <a:chExt cx="3784894" cy="3784894"/>
            </a:xfrm>
          </p:grpSpPr>
          <p:sp>
            <p:nvSpPr>
              <p:cNvPr id="2" name="Rectangle 1">
                <a:extLst>
                  <a:ext uri="{FF2B5EF4-FFF2-40B4-BE49-F238E27FC236}">
                    <a16:creationId xmlns:a16="http://schemas.microsoft.com/office/drawing/2014/main" xmlns="" id="{29E48B77-C7C0-4F34-8392-CA5AE22D9FE4}"/>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100" name="Picture 4" descr="Cartoon Five Pointed Star Frame, Bullet Box, Five Pointed Star, Star PNG  Transparent Clipart Image and PSD File for Free Download">
                <a:extLst>
                  <a:ext uri="{FF2B5EF4-FFF2-40B4-BE49-F238E27FC236}">
                    <a16:creationId xmlns:a16="http://schemas.microsoft.com/office/drawing/2014/main" xmlns="" id="{53813A11-21D3-49E6-9AC2-FB76564F550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a:extLst>
                <a:ext uri="{FF2B5EF4-FFF2-40B4-BE49-F238E27FC236}">
                  <a16:creationId xmlns:a16="http://schemas.microsoft.com/office/drawing/2014/main" xmlns="" id="{E3541A68-4203-409A-8546-3484F4E0DD69}"/>
                </a:ext>
              </a:extLst>
            </p:cNvPr>
            <p:cNvSpPr txBox="1"/>
            <p:nvPr/>
          </p:nvSpPr>
          <p:spPr>
            <a:xfrm flipH="1">
              <a:off x="1339407" y="1111341"/>
              <a:ext cx="2762250" cy="584775"/>
            </a:xfrm>
            <a:prstGeom prst="rect">
              <a:avLst/>
            </a:prstGeom>
            <a:noFill/>
          </p:spPr>
          <p:txBody>
            <a:bodyPr wrap="square" rtlCol="0">
              <a:spAutoFit/>
            </a:bodyPr>
            <a:lstStyle/>
            <a:p>
              <a:pPr algn="ctr"/>
              <a:r>
                <a:rPr lang="vi-VN" sz="3200" b="1" i="1" dirty="0">
                  <a:solidFill>
                    <a:srgbClr val="C00000"/>
                  </a:solidFill>
                  <a:latin typeface="Calibri" panose="020F0502020204030204" pitchFamily="34" charset="0"/>
                  <a:cs typeface="Calibri" panose="020F0502020204030204" pitchFamily="34" charset="0"/>
                </a:rPr>
                <a:t>Nhân vật</a:t>
              </a:r>
              <a:endParaRPr lang="en-US" sz="3200" b="1" i="1" dirty="0">
                <a:solidFill>
                  <a:srgbClr val="C00000"/>
                </a:solidFill>
                <a:latin typeface="Calibri" panose="020F0502020204030204" pitchFamily="34" charset="0"/>
                <a:cs typeface="Calibri" panose="020F0502020204030204" pitchFamily="34" charset="0"/>
              </a:endParaRPr>
            </a:p>
          </p:txBody>
        </p:sp>
      </p:grpSp>
      <p:grpSp>
        <p:nvGrpSpPr>
          <p:cNvPr id="39" name="Group 38">
            <a:extLst>
              <a:ext uri="{FF2B5EF4-FFF2-40B4-BE49-F238E27FC236}">
                <a16:creationId xmlns:a16="http://schemas.microsoft.com/office/drawing/2014/main" xmlns="" id="{3CB77E84-EFE1-49F6-9D81-5F23CDEA9797}"/>
              </a:ext>
            </a:extLst>
          </p:cNvPr>
          <p:cNvGrpSpPr/>
          <p:nvPr/>
        </p:nvGrpSpPr>
        <p:grpSpPr>
          <a:xfrm>
            <a:off x="4310779" y="-261042"/>
            <a:ext cx="3784894" cy="3784894"/>
            <a:chOff x="780709" y="-261042"/>
            <a:chExt cx="3784894" cy="3784894"/>
          </a:xfrm>
        </p:grpSpPr>
        <p:grpSp>
          <p:nvGrpSpPr>
            <p:cNvPr id="40" name="Group 39">
              <a:extLst>
                <a:ext uri="{FF2B5EF4-FFF2-40B4-BE49-F238E27FC236}">
                  <a16:creationId xmlns:a16="http://schemas.microsoft.com/office/drawing/2014/main" xmlns="" id="{93F06F74-C076-4CE8-AB47-C008C3B7DFAB}"/>
                </a:ext>
              </a:extLst>
            </p:cNvPr>
            <p:cNvGrpSpPr/>
            <p:nvPr/>
          </p:nvGrpSpPr>
          <p:grpSpPr>
            <a:xfrm>
              <a:off x="780709" y="-261042"/>
              <a:ext cx="3784894" cy="3784894"/>
              <a:chOff x="780709" y="-261042"/>
              <a:chExt cx="3784894" cy="3784894"/>
            </a:xfrm>
          </p:grpSpPr>
          <p:sp>
            <p:nvSpPr>
              <p:cNvPr id="42" name="Rectangle 41">
                <a:extLst>
                  <a:ext uri="{FF2B5EF4-FFF2-40B4-BE49-F238E27FC236}">
                    <a16:creationId xmlns:a16="http://schemas.microsoft.com/office/drawing/2014/main" xmlns="" id="{E884A2B5-B6C7-43DB-B6A9-84B9DC43DC41}"/>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Picture 4" descr="Cartoon Five Pointed Star Frame, Bullet Box, Five Pointed Star, Star PNG  Transparent Clipart Image and PSD File for Free Download">
                <a:extLst>
                  <a:ext uri="{FF2B5EF4-FFF2-40B4-BE49-F238E27FC236}">
                    <a16:creationId xmlns:a16="http://schemas.microsoft.com/office/drawing/2014/main" xmlns="" id="{6226E437-3F97-4B16-909F-8AB7B0BA297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xmlns="" id="{620D104D-888A-4066-9AFB-A7C0466B87AA}"/>
                </a:ext>
              </a:extLst>
            </p:cNvPr>
            <p:cNvSpPr txBox="1"/>
            <p:nvPr/>
          </p:nvSpPr>
          <p:spPr>
            <a:xfrm flipH="1">
              <a:off x="1339407" y="1111341"/>
              <a:ext cx="2762250" cy="584775"/>
            </a:xfrm>
            <a:prstGeom prst="rect">
              <a:avLst/>
            </a:prstGeom>
            <a:noFill/>
          </p:spPr>
          <p:txBody>
            <a:bodyPr wrap="square" rtlCol="0">
              <a:spAutoFit/>
            </a:bodyPr>
            <a:lstStyle/>
            <a:p>
              <a:pPr algn="ctr"/>
              <a:r>
                <a:rPr lang="vi-VN" sz="3200" b="1" i="1" dirty="0">
                  <a:solidFill>
                    <a:srgbClr val="C00000"/>
                  </a:solidFill>
                  <a:latin typeface="Calibri" panose="020F0502020204030204" pitchFamily="34" charset="0"/>
                  <a:cs typeface="Calibri" panose="020F0502020204030204" pitchFamily="34" charset="0"/>
                </a:rPr>
                <a:t>Địa điểm</a:t>
              </a:r>
              <a:endParaRPr lang="en-US" sz="3200" b="1" i="1" dirty="0">
                <a:solidFill>
                  <a:srgbClr val="C00000"/>
                </a:solidFill>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xmlns="" id="{9D78BCFB-5287-46C9-B59D-5B5549125BBB}"/>
              </a:ext>
            </a:extLst>
          </p:cNvPr>
          <p:cNvGrpSpPr/>
          <p:nvPr/>
        </p:nvGrpSpPr>
        <p:grpSpPr>
          <a:xfrm>
            <a:off x="7984719" y="-261042"/>
            <a:ext cx="3784894" cy="3784894"/>
            <a:chOff x="780709" y="-261042"/>
            <a:chExt cx="3784894" cy="3784894"/>
          </a:xfrm>
        </p:grpSpPr>
        <p:grpSp>
          <p:nvGrpSpPr>
            <p:cNvPr id="45" name="Group 44">
              <a:extLst>
                <a:ext uri="{FF2B5EF4-FFF2-40B4-BE49-F238E27FC236}">
                  <a16:creationId xmlns:a16="http://schemas.microsoft.com/office/drawing/2014/main" xmlns="" id="{2D24FEFE-82E1-40AE-9D2A-1B108AA31FAB}"/>
                </a:ext>
              </a:extLst>
            </p:cNvPr>
            <p:cNvGrpSpPr/>
            <p:nvPr/>
          </p:nvGrpSpPr>
          <p:grpSpPr>
            <a:xfrm>
              <a:off x="780709" y="-261042"/>
              <a:ext cx="3784894" cy="3784894"/>
              <a:chOff x="780709" y="-261042"/>
              <a:chExt cx="3784894" cy="3784894"/>
            </a:xfrm>
          </p:grpSpPr>
          <p:sp>
            <p:nvSpPr>
              <p:cNvPr id="47" name="Rectangle 46">
                <a:extLst>
                  <a:ext uri="{FF2B5EF4-FFF2-40B4-BE49-F238E27FC236}">
                    <a16:creationId xmlns:a16="http://schemas.microsoft.com/office/drawing/2014/main" xmlns="" id="{3B059797-C303-433E-8DE5-E0AC732CADB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8" name="Picture 4" descr="Cartoon Five Pointed Star Frame, Bullet Box, Five Pointed Star, Star PNG  Transparent Clipart Image and PSD File for Free Download">
                <a:extLst>
                  <a:ext uri="{FF2B5EF4-FFF2-40B4-BE49-F238E27FC236}">
                    <a16:creationId xmlns:a16="http://schemas.microsoft.com/office/drawing/2014/main" xmlns="" id="{4B0CF1E3-42B3-42CE-82C9-B81E18B5D7E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45">
              <a:extLst>
                <a:ext uri="{FF2B5EF4-FFF2-40B4-BE49-F238E27FC236}">
                  <a16:creationId xmlns:a16="http://schemas.microsoft.com/office/drawing/2014/main" xmlns="" id="{BB61032C-D4CE-40A1-9306-341BB8DAC304}"/>
                </a:ext>
              </a:extLst>
            </p:cNvPr>
            <p:cNvSpPr txBox="1"/>
            <p:nvPr/>
          </p:nvSpPr>
          <p:spPr>
            <a:xfrm flipH="1">
              <a:off x="1339407" y="1111341"/>
              <a:ext cx="2762250" cy="584775"/>
            </a:xfrm>
            <a:prstGeom prst="rect">
              <a:avLst/>
            </a:prstGeom>
            <a:noFill/>
          </p:spPr>
          <p:txBody>
            <a:bodyPr wrap="square" rtlCol="0">
              <a:spAutoFit/>
            </a:bodyPr>
            <a:lstStyle/>
            <a:p>
              <a:pPr algn="ctr"/>
              <a:r>
                <a:rPr lang="vi-VN" sz="3200" dirty="0">
                  <a:solidFill>
                    <a:srgbClr val="C00000"/>
                  </a:solidFill>
                  <a:latin typeface="Pattaya" panose="00000500000000000000" pitchFamily="2" charset="-34"/>
                  <a:cs typeface="Pattaya" panose="00000500000000000000" pitchFamily="2" charset="-34"/>
                </a:rPr>
                <a:t>?</a:t>
              </a:r>
              <a:endParaRPr lang="en-US" sz="3200" dirty="0">
                <a:solidFill>
                  <a:srgbClr val="C00000"/>
                </a:solidFill>
                <a:latin typeface="Pattaya" panose="00000500000000000000" pitchFamily="2" charset="-34"/>
                <a:cs typeface="Pattaya" panose="00000500000000000000" pitchFamily="2" charset="-34"/>
              </a:endParaRPr>
            </a:p>
          </p:txBody>
        </p:sp>
      </p:grpSp>
      <p:pic>
        <p:nvPicPr>
          <p:cNvPr id="4102" name="Picture 6" descr="Gió sông Hương trang 40, 41, 42 Tiếng Việt lớp 3 Tập 1 | Chân trời sáng tạo">
            <a:extLst>
              <a:ext uri="{FF2B5EF4-FFF2-40B4-BE49-F238E27FC236}">
                <a16:creationId xmlns:a16="http://schemas.microsoft.com/office/drawing/2014/main" xmlns="" id="{A376B2DB-CCCF-4228-9B17-A5D5E3032A2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866778" y="2807458"/>
            <a:ext cx="6172200" cy="3370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116C107-C60A-4CF8-B3DC-0A55E27904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1918740"/>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xmlns="" id="{55E63834-7D4A-4081-ACDA-000443C16BA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flipH="1">
            <a:off x="8436416" y="4337375"/>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xmlns="" id="{7CF03B4A-CB96-4D8A-B2C8-6AF0847BB40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6777585" y="5416577"/>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2A264A99-5957-470C-8DD7-5516B6310F7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a:off x="9812730" y="2520625"/>
            <a:ext cx="2084909" cy="2417037"/>
          </a:xfrm>
          <a:prstGeom prst="rect">
            <a:avLst/>
          </a:prstGeom>
        </p:spPr>
      </p:pic>
      <p:pic>
        <p:nvPicPr>
          <p:cNvPr id="10" name="Picture 9">
            <a:extLst>
              <a:ext uri="{FF2B5EF4-FFF2-40B4-BE49-F238E27FC236}">
                <a16:creationId xmlns:a16="http://schemas.microsoft.com/office/drawing/2014/main" xmlns="" id="{260F4808-3807-4391-BC1B-81C6F75BD3CB}"/>
              </a:ext>
            </a:extLst>
          </p:cNvPr>
          <p:cNvPicPr>
            <a:picLocks noChangeAspect="1"/>
          </p:cNvPicPr>
          <p:nvPr/>
        </p:nvPicPr>
        <p:blipFill rotWithShape="1">
          <a:blip r:embed="rId13">
            <a:extLst>
              <a:ext uri="{BEBA8EAE-BF5A-486C-A8C5-ECC9F3942E4B}">
                <a14:imgProps xmlns:a14="http://schemas.microsoft.com/office/drawing/2010/main">
                  <a14:imgLayer r:embed="rId4">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2216906" y="1283602"/>
            <a:ext cx="3077357" cy="3857941"/>
          </a:xfrm>
          <a:prstGeom prst="rect">
            <a:avLst/>
          </a:prstGeom>
        </p:spPr>
      </p:pic>
      <p:pic>
        <p:nvPicPr>
          <p:cNvPr id="18434" name="Picture 2" descr="Cute Frightened Goldfish Funny Fish Cartoon Character Vector Illustration  On A White Background Stock Illustration - Download Image Now - iStock">
            <a:extLst>
              <a:ext uri="{FF2B5EF4-FFF2-40B4-BE49-F238E27FC236}">
                <a16:creationId xmlns:a16="http://schemas.microsoft.com/office/drawing/2014/main" xmlns="" id="{2AAEE62C-DDA2-46F3-8346-F83A15B38A5D}"/>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53606" y1="40144" x2="56971" y2="45673"/>
                        <a14:foregroundMark x1="63702" y1="55769" x2="73317" y2="49279"/>
                        <a14:foregroundMark x1="60817" y1="53846" x2="74279" y2="51683"/>
                        <a14:foregroundMark x1="74038" y1="48558" x2="62500" y2="59615"/>
                        <a14:foregroundMark x1="62500" y1="51923" x2="69471" y2="51202"/>
                        <a14:foregroundMark x1="67548" y1="36058" x2="70192" y2="43990"/>
                      </a14:backgroundRemoval>
                    </a14:imgEffect>
                  </a14:imgLayer>
                </a14:imgProps>
              </a:ext>
              <a:ext uri="{28A0092B-C50C-407E-A947-70E740481C1C}">
                <a14:useLocalDpi xmlns:a14="http://schemas.microsoft.com/office/drawing/2010/main" val="0"/>
              </a:ext>
            </a:extLst>
          </a:blip>
          <a:srcRect/>
          <a:stretch>
            <a:fillRect/>
          </a:stretch>
        </p:blipFill>
        <p:spPr bwMode="auto">
          <a:xfrm>
            <a:off x="-107836" y="2836450"/>
            <a:ext cx="4538530" cy="45385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Users\ADMIN\Desktop\Giai cuu dai duong 2\Luoi.png">
            <a:extLst>
              <a:ext uri="{FF2B5EF4-FFF2-40B4-BE49-F238E27FC236}">
                <a16:creationId xmlns:a16="http://schemas.microsoft.com/office/drawing/2014/main" xmlns="" id="{42D91812-C09C-420E-B0B9-AE650B4185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643" y="-3256128"/>
            <a:ext cx="7000407" cy="101346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xmlns="" id="{DCB0F8A9-057C-4E75-A57A-A9794635934D}"/>
              </a:ext>
            </a:extLst>
          </p:cNvPr>
          <p:cNvGrpSpPr/>
          <p:nvPr/>
        </p:nvGrpSpPr>
        <p:grpSpPr>
          <a:xfrm flipH="1">
            <a:off x="5561194" y="639691"/>
            <a:ext cx="6336445" cy="1019331"/>
            <a:chOff x="384967" y="-3413"/>
            <a:chExt cx="6336445" cy="1019331"/>
          </a:xfrm>
        </p:grpSpPr>
        <p:pic>
          <p:nvPicPr>
            <p:cNvPr id="36" name="Picture 31">
              <a:extLst>
                <a:ext uri="{FF2B5EF4-FFF2-40B4-BE49-F238E27FC236}">
                  <a16:creationId xmlns:a16="http://schemas.microsoft.com/office/drawing/2014/main" xmlns="" id="{27F9A7B4-5C2A-48BE-86B3-E5FB0FC3A17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829457" y="-3413"/>
              <a:ext cx="5891955" cy="1019331"/>
            </a:xfrm>
            <a:prstGeom prst="rect">
              <a:avLst/>
            </a:prstGeom>
          </p:spPr>
        </p:pic>
        <p:sp>
          <p:nvSpPr>
            <p:cNvPr id="37" name="TextBox 36">
              <a:extLst>
                <a:ext uri="{FF2B5EF4-FFF2-40B4-BE49-F238E27FC236}">
                  <a16:creationId xmlns:a16="http://schemas.microsoft.com/office/drawing/2014/main" xmlns="" id="{B6389156-93A6-4BEC-8679-9DA8C44CB888}"/>
                </a:ext>
              </a:extLst>
            </p:cNvPr>
            <p:cNvSpPr txBox="1"/>
            <p:nvPr/>
          </p:nvSpPr>
          <p:spPr>
            <a:xfrm>
              <a:off x="384967" y="146879"/>
              <a:ext cx="5215629" cy="523220"/>
            </a:xfrm>
            <a:prstGeom prst="rect">
              <a:avLst/>
            </a:prstGeom>
            <a:noFill/>
          </p:spPr>
          <p:txBody>
            <a:bodyPr wrap="square" rtlCol="0">
              <a:spAutoFit/>
            </a:bodyPr>
            <a:lstStyle/>
            <a:p>
              <a:pPr algn="just"/>
              <a:r>
                <a:rPr lang="vi-VN" sz="2800" b="1" i="1" dirty="0">
                  <a:latin typeface="Calibri" panose="020F0502020204030204" pitchFamily="34" charset="0"/>
                  <a:cs typeface="Calibri" panose="020F0502020204030204" pitchFamily="34" charset="0"/>
                </a:rPr>
                <a:t>Ối ối, cứu chúng tớ với!</a:t>
              </a:r>
              <a:endParaRPr lang="en-US" sz="2800" b="1" i="1" dirty="0">
                <a:latin typeface="Calibri" panose="020F0502020204030204" pitchFamily="34" charset="0"/>
                <a:cs typeface="Calibri" panose="020F0502020204030204" pitchFamily="34" charset="0"/>
              </a:endParaRPr>
            </a:p>
          </p:txBody>
        </p:sp>
      </p:grpSp>
      <p:pic>
        <p:nvPicPr>
          <p:cNvPr id="38" name="Picture 2" descr="Crab vectors free download graphic art designs">
            <a:extLst>
              <a:ext uri="{FF2B5EF4-FFF2-40B4-BE49-F238E27FC236}">
                <a16:creationId xmlns:a16="http://schemas.microsoft.com/office/drawing/2014/main" xmlns="" id="{47085845-FA88-4C3D-962A-169084EB4292}"/>
              </a:ext>
            </a:extLst>
          </p:cNvPr>
          <p:cNvPicPr>
            <a:picLocks noChangeAspect="1" noChangeArrowheads="1"/>
          </p:cNvPicPr>
          <p:nvPr/>
        </p:nvPicPr>
        <p:blipFill rotWithShape="1">
          <a:blip r:embed="rId19">
            <a:extLst>
              <a:ext uri="{BEBA8EAE-BF5A-486C-A8C5-ECC9F3942E4B}">
                <a14:imgProps xmlns:a14="http://schemas.microsoft.com/office/drawing/2010/main">
                  <a14:imgLayer r:embed="rId8">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7537340" y="4050882"/>
            <a:ext cx="4787651" cy="317607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et of Cute Snail Cartoon Character. 3098757 Vector Art at Vecteezy">
            <a:extLst>
              <a:ext uri="{FF2B5EF4-FFF2-40B4-BE49-F238E27FC236}">
                <a16:creationId xmlns:a16="http://schemas.microsoft.com/office/drawing/2014/main" xmlns="" id="{DA23900E-829A-479D-B3CD-CECAFE804011}"/>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6703915" y="5166409"/>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xmlns="" id="{C8F715BF-2400-4189-9B98-1E59C67FFB1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grpSp>
        <p:nvGrpSpPr>
          <p:cNvPr id="49" name="Group 48">
            <a:extLst>
              <a:ext uri="{FF2B5EF4-FFF2-40B4-BE49-F238E27FC236}">
                <a16:creationId xmlns:a16="http://schemas.microsoft.com/office/drawing/2014/main" xmlns="" id="{37A0A32B-5F5C-415F-AEFE-DE22D62CE52B}"/>
              </a:ext>
            </a:extLst>
          </p:cNvPr>
          <p:cNvGrpSpPr/>
          <p:nvPr/>
        </p:nvGrpSpPr>
        <p:grpSpPr>
          <a:xfrm flipH="1">
            <a:off x="5400759" y="39620"/>
            <a:ext cx="6698155" cy="1918740"/>
            <a:chOff x="-131640" y="-163441"/>
            <a:chExt cx="6698155" cy="1918740"/>
          </a:xfrm>
        </p:grpSpPr>
        <p:pic>
          <p:nvPicPr>
            <p:cNvPr id="50" name="Picture 31">
              <a:extLst>
                <a:ext uri="{FF2B5EF4-FFF2-40B4-BE49-F238E27FC236}">
                  <a16:creationId xmlns:a16="http://schemas.microsoft.com/office/drawing/2014/main" xmlns="" id="{625D22A3-7163-4FC4-845A-1C5B1F7F1B2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131640" y="-163441"/>
              <a:ext cx="6698155" cy="1918740"/>
            </a:xfrm>
            <a:prstGeom prst="rect">
              <a:avLst/>
            </a:prstGeom>
          </p:spPr>
        </p:pic>
        <p:sp>
          <p:nvSpPr>
            <p:cNvPr id="51" name="TextBox 50">
              <a:extLst>
                <a:ext uri="{FF2B5EF4-FFF2-40B4-BE49-F238E27FC236}">
                  <a16:creationId xmlns:a16="http://schemas.microsoft.com/office/drawing/2014/main" xmlns="" id="{A39BAA05-4F4C-4090-83E1-013752A15498}"/>
                </a:ext>
              </a:extLst>
            </p:cNvPr>
            <p:cNvSpPr txBox="1"/>
            <p:nvPr/>
          </p:nvSpPr>
          <p:spPr>
            <a:xfrm>
              <a:off x="499375" y="256736"/>
              <a:ext cx="5215629" cy="954107"/>
            </a:xfrm>
            <a:prstGeom prst="rect">
              <a:avLst/>
            </a:prstGeom>
            <a:noFill/>
          </p:spPr>
          <p:txBody>
            <a:bodyPr wrap="square" rtlCol="0">
              <a:spAutoFit/>
            </a:bodyPr>
            <a:lstStyle/>
            <a:p>
              <a:pPr algn="just"/>
              <a:r>
                <a:rPr lang="vi-VN" sz="2800" b="1" i="1" dirty="0">
                  <a:latin typeface="Calibri" panose="020F0502020204030204" pitchFamily="34" charset="0"/>
                  <a:cs typeface="Calibri" panose="020F0502020204030204" pitchFamily="34" charset="0"/>
                </a:rPr>
                <a:t>Tớ với Ốc sẽ gọi thêm anh em nhà Cua để cắt được tấm lưới này...</a:t>
              </a:r>
              <a:endParaRPr lang="en-US" sz="2800" b="1" i="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43100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843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07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2187935-0E27-4D08-89F7-1CB7E758C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944127" y="1960528"/>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6D8B7BF9-38D7-4EB4-B277-1D461DF780DE}"/>
              </a:ext>
            </a:extLst>
          </p:cNvPr>
          <p:cNvSpPr/>
          <p:nvPr/>
        </p:nvSpPr>
        <p:spPr>
          <a:xfrm>
            <a:off x="7398363" y="1782423"/>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25">
            <a:extLst>
              <a:ext uri="{FF2B5EF4-FFF2-40B4-BE49-F238E27FC236}">
                <a16:creationId xmlns:a16="http://schemas.microsoft.com/office/drawing/2014/main" xmlns="" id="{81E499D6-7299-47F2-AFCF-13D81E777886}"/>
              </a:ext>
            </a:extLst>
          </p:cNvPr>
          <p:cNvSpPr/>
          <p:nvPr/>
        </p:nvSpPr>
        <p:spPr>
          <a:xfrm>
            <a:off x="5560381" y="2656863"/>
            <a:ext cx="6358143" cy="3034761"/>
          </a:xfrm>
          <a:custGeom>
            <a:avLst/>
            <a:gdLst>
              <a:gd name="connsiteX0" fmla="*/ 0 w 6358143"/>
              <a:gd name="connsiteY0" fmla="*/ 355219 h 3034761"/>
              <a:gd name="connsiteX1" fmla="*/ 355219 w 6358143"/>
              <a:gd name="connsiteY1" fmla="*/ 0 h 3034761"/>
              <a:gd name="connsiteX2" fmla="*/ 6002924 w 6358143"/>
              <a:gd name="connsiteY2" fmla="*/ 0 h 3034761"/>
              <a:gd name="connsiteX3" fmla="*/ 6358143 w 6358143"/>
              <a:gd name="connsiteY3" fmla="*/ 355219 h 3034761"/>
              <a:gd name="connsiteX4" fmla="*/ 6358143 w 6358143"/>
              <a:gd name="connsiteY4" fmla="*/ 2679542 h 3034761"/>
              <a:gd name="connsiteX5" fmla="*/ 6002924 w 6358143"/>
              <a:gd name="connsiteY5" fmla="*/ 3034761 h 3034761"/>
              <a:gd name="connsiteX6" fmla="*/ 355219 w 6358143"/>
              <a:gd name="connsiteY6" fmla="*/ 3034761 h 3034761"/>
              <a:gd name="connsiteX7" fmla="*/ 0 w 6358143"/>
              <a:gd name="connsiteY7" fmla="*/ 2679542 h 3034761"/>
              <a:gd name="connsiteX8" fmla="*/ 0 w 6358143"/>
              <a:gd name="connsiteY8" fmla="*/ 355219 h 303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8143" h="3034761" fill="none" extrusionOk="0">
                <a:moveTo>
                  <a:pt x="0" y="355219"/>
                </a:moveTo>
                <a:cubicBezTo>
                  <a:pt x="1254" y="192975"/>
                  <a:pt x="173361" y="24040"/>
                  <a:pt x="355219" y="0"/>
                </a:cubicBezTo>
                <a:cubicBezTo>
                  <a:pt x="1444015" y="72427"/>
                  <a:pt x="4338936" y="61419"/>
                  <a:pt x="6002924" y="0"/>
                </a:cubicBezTo>
                <a:cubicBezTo>
                  <a:pt x="6195269" y="-26416"/>
                  <a:pt x="6339612" y="153432"/>
                  <a:pt x="6358143" y="355219"/>
                </a:cubicBezTo>
                <a:cubicBezTo>
                  <a:pt x="6459019" y="1220685"/>
                  <a:pt x="6250830" y="1789063"/>
                  <a:pt x="6358143" y="2679542"/>
                </a:cubicBezTo>
                <a:cubicBezTo>
                  <a:pt x="6365481" y="2838480"/>
                  <a:pt x="6187499" y="3021749"/>
                  <a:pt x="6002924" y="3034761"/>
                </a:cubicBezTo>
                <a:cubicBezTo>
                  <a:pt x="4502929" y="3064588"/>
                  <a:pt x="1780763" y="2955455"/>
                  <a:pt x="355219" y="3034761"/>
                </a:cubicBezTo>
                <a:cubicBezTo>
                  <a:pt x="168646" y="3033675"/>
                  <a:pt x="-7803" y="2877267"/>
                  <a:pt x="0" y="2679542"/>
                </a:cubicBezTo>
                <a:cubicBezTo>
                  <a:pt x="50037" y="1977583"/>
                  <a:pt x="770" y="889320"/>
                  <a:pt x="0" y="355219"/>
                </a:cubicBezTo>
                <a:close/>
              </a:path>
              <a:path w="6358143" h="3034761" stroke="0" extrusionOk="0">
                <a:moveTo>
                  <a:pt x="0" y="355219"/>
                </a:moveTo>
                <a:cubicBezTo>
                  <a:pt x="3934" y="160109"/>
                  <a:pt x="173790" y="30737"/>
                  <a:pt x="355219" y="0"/>
                </a:cubicBezTo>
                <a:cubicBezTo>
                  <a:pt x="2765460" y="123000"/>
                  <a:pt x="4518755" y="-96860"/>
                  <a:pt x="6002924" y="0"/>
                </a:cubicBezTo>
                <a:cubicBezTo>
                  <a:pt x="6181868" y="-13138"/>
                  <a:pt x="6360492" y="154302"/>
                  <a:pt x="6358143" y="355219"/>
                </a:cubicBezTo>
                <a:cubicBezTo>
                  <a:pt x="6361316" y="983510"/>
                  <a:pt x="6452410" y="2167305"/>
                  <a:pt x="6358143" y="2679542"/>
                </a:cubicBezTo>
                <a:cubicBezTo>
                  <a:pt x="6343063" y="2881187"/>
                  <a:pt x="6174068" y="3030663"/>
                  <a:pt x="6002924" y="3034761"/>
                </a:cubicBezTo>
                <a:cubicBezTo>
                  <a:pt x="5199394" y="2874054"/>
                  <a:pt x="1635043" y="3074428"/>
                  <a:pt x="355219" y="3034761"/>
                </a:cubicBezTo>
                <a:cubicBezTo>
                  <a:pt x="123943" y="3027673"/>
                  <a:pt x="-35106" y="2859820"/>
                  <a:pt x="0" y="2679542"/>
                </a:cubicBezTo>
                <a:cubicBezTo>
                  <a:pt x="32216" y="1606943"/>
                  <a:pt x="57206" y="1232752"/>
                  <a:pt x="0" y="355219"/>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A8E60884-6E92-48CF-967D-2A3F980E539F}"/>
              </a:ext>
            </a:extLst>
          </p:cNvPr>
          <p:cNvSpPr txBox="1"/>
          <p:nvPr/>
        </p:nvSpPr>
        <p:spPr>
          <a:xfrm>
            <a:off x="5492391" y="2785267"/>
            <a:ext cx="6358144"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11" name="TextBox 10">
            <a:extLst>
              <a:ext uri="{FF2B5EF4-FFF2-40B4-BE49-F238E27FC236}">
                <a16:creationId xmlns:a16="http://schemas.microsoft.com/office/drawing/2014/main" xmlns="" id="{3DE1D979-8C4C-496E-B6E0-6B9C012BD4E5}"/>
              </a:ext>
            </a:extLst>
          </p:cNvPr>
          <p:cNvSpPr txBox="1"/>
          <p:nvPr/>
        </p:nvSpPr>
        <p:spPr>
          <a:xfrm>
            <a:off x="5569124" y="3715215"/>
            <a:ext cx="6345243" cy="486287"/>
          </a:xfrm>
          <a:prstGeom prst="rect">
            <a:avLst/>
          </a:prstGeom>
          <a:noFill/>
        </p:spPr>
        <p:txBody>
          <a:bodyPr wrap="square">
            <a:spAutoFit/>
          </a:bodyPr>
          <a:lstStyle/>
          <a:p>
            <a:pPr algn="ctr">
              <a:lnSpc>
                <a:spcPct val="80000"/>
              </a:lnSpc>
            </a:pPr>
            <a:r>
              <a:rPr lang="en-US" sz="3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32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Ủ</a:t>
            </a:r>
            <a:r>
              <a:rPr 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Ề: </a:t>
            </a:r>
            <a:r>
              <a:rPr lang="vi-VN"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3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vi-VN" sz="3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Ữ</a:t>
            </a:r>
            <a:r>
              <a:rPr lang="en-US" sz="3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3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3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vi-VN"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Ú</a:t>
            </a:r>
            <a:r>
              <a:rPr lang="vi-VN" sz="3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P </a:t>
            </a:r>
            <a:r>
              <a:rPr lang="vi-VN" sz="3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M</a:t>
            </a:r>
            <a:r>
              <a:rPr lang="vi-VN" sz="3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Ă</a:t>
            </a:r>
            <a:r>
              <a:rPr lang="vi-VN" sz="3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3200" b="1" dirty="0">
                <a:ln w="19050">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3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O</a:t>
            </a:r>
            <a:r>
              <a:rPr lang="vi-VN"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endParaRPr lang="en-US"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2" name="TextBox 11">
            <a:extLst>
              <a:ext uri="{FF2B5EF4-FFF2-40B4-BE49-F238E27FC236}">
                <a16:creationId xmlns:a16="http://schemas.microsoft.com/office/drawing/2014/main" xmlns="" id="{58B61309-7DE6-4473-8ADD-2F61CFC24604}"/>
              </a:ext>
            </a:extLst>
          </p:cNvPr>
          <p:cNvSpPr txBox="1"/>
          <p:nvPr/>
        </p:nvSpPr>
        <p:spPr>
          <a:xfrm>
            <a:off x="5659075" y="4362828"/>
            <a:ext cx="6178559" cy="1200329"/>
          </a:xfrm>
          <a:prstGeom prst="rect">
            <a:avLst/>
          </a:prstGeom>
          <a:noFill/>
        </p:spPr>
        <p:txBody>
          <a:bodyPr wrap="square">
            <a:spAutoFit/>
          </a:bodyPr>
          <a:lstStyle/>
          <a:p>
            <a:pPr algn="ctr"/>
            <a:r>
              <a:rPr lang="en-US" sz="36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Bài</a:t>
            </a:r>
            <a:r>
              <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vi-VN"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1</a:t>
            </a:r>
            <a:r>
              <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 </a:t>
            </a:r>
            <a:r>
              <a:rPr lang="en-US" sz="36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Tiết</a:t>
            </a:r>
            <a:r>
              <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1</a:t>
            </a:r>
          </a:p>
          <a:p>
            <a:pPr algn="ctr"/>
            <a:r>
              <a:rPr lang="vi-VN"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GIÓ SÔNG HƯƠNG</a:t>
            </a:r>
            <a:endPar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endParaRPr>
          </a:p>
        </p:txBody>
      </p:sp>
    </p:spTree>
    <p:extLst>
      <p:ext uri="{BB962C8B-B14F-4D97-AF65-F5344CB8AC3E}">
        <p14:creationId xmlns:p14="http://schemas.microsoft.com/office/powerpoint/2010/main" val="7434785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type="lt">
                                    <p:tmPct val="0"/>
                                  </p:iterate>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34" presetClass="emph" presetSubtype="0" fill="hold" grpId="1" nodeType="withEffect">
                                  <p:stCondLst>
                                    <p:cond delay="0"/>
                                  </p:stCondLst>
                                  <p:iterate type="lt">
                                    <p:tmPct val="10000"/>
                                  </p:iterate>
                                  <p:childTnLst>
                                    <p:animMotion origin="layout" path="M 2.91667E-6 -3.33333E-6 L 2.91667E-6 -0.07222 " pathEditMode="relative" rAng="0" ptsTypes="AA">
                                      <p:cBhvr>
                                        <p:cTn id="20" dur="250" accel="50000" decel="50000" autoRev="1" fill="hold">
                                          <p:stCondLst>
                                            <p:cond delay="0"/>
                                          </p:stCondLst>
                                        </p:cTn>
                                        <p:tgtEl>
                                          <p:spTgt spid="11"/>
                                        </p:tgtEl>
                                        <p:attrNameLst>
                                          <p:attrName>ppt_x</p:attrName>
                                          <p:attrName>ppt_y</p:attrName>
                                        </p:attrNameLst>
                                      </p:cBhvr>
                                      <p:rCtr x="0" y="-3611"/>
                                    </p:animMotion>
                                    <p:animRot by="1500000">
                                      <p:cBhvr>
                                        <p:cTn id="21" dur="125" fill="hold">
                                          <p:stCondLst>
                                            <p:cond delay="0"/>
                                          </p:stCondLst>
                                        </p:cTn>
                                        <p:tgtEl>
                                          <p:spTgt spid="11"/>
                                        </p:tgtEl>
                                        <p:attrNameLst>
                                          <p:attrName>r</p:attrName>
                                        </p:attrNameLst>
                                      </p:cBhvr>
                                    </p:animRot>
                                    <p:animRot by="-1500000">
                                      <p:cBhvr>
                                        <p:cTn id="22" dur="125" fill="hold">
                                          <p:stCondLst>
                                            <p:cond delay="125"/>
                                          </p:stCondLst>
                                        </p:cTn>
                                        <p:tgtEl>
                                          <p:spTgt spid="11"/>
                                        </p:tgtEl>
                                        <p:attrNameLst>
                                          <p:attrName>r</p:attrName>
                                        </p:attrNameLst>
                                      </p:cBhvr>
                                    </p:animRot>
                                    <p:animRot by="-1500000">
                                      <p:cBhvr>
                                        <p:cTn id="23" dur="125" fill="hold">
                                          <p:stCondLst>
                                            <p:cond delay="250"/>
                                          </p:stCondLst>
                                        </p:cTn>
                                        <p:tgtEl>
                                          <p:spTgt spid="11"/>
                                        </p:tgtEl>
                                        <p:attrNameLst>
                                          <p:attrName>r</p:attrName>
                                        </p:attrNameLst>
                                      </p:cBhvr>
                                    </p:animRot>
                                    <p:animRot by="1500000">
                                      <p:cBhvr>
                                        <p:cTn id="24" dur="125" fill="hold">
                                          <p:stCondLst>
                                            <p:cond delay="375"/>
                                          </p:stCondLst>
                                        </p:cTn>
                                        <p:tgtEl>
                                          <p:spTgt spid="11"/>
                                        </p:tgtEl>
                                        <p:attrNameLst>
                                          <p:attrName>r</p:attrName>
                                        </p:attrNameLst>
                                      </p:cBhvr>
                                    </p:animRot>
                                  </p:childTnLst>
                                </p:cTn>
                              </p:par>
                            </p:childTnLst>
                          </p:cTn>
                        </p:par>
                        <p:par>
                          <p:cTn id="25" fill="hold">
                            <p:stCondLst>
                              <p:cond delay="2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p:cTn id="28"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2">
                                            <p:txEl>
                                              <p:pRg st="0" end="0"/>
                                            </p:txEl>
                                          </p:spTgt>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12">
                                            <p:txEl>
                                              <p:pRg st="1" end="1"/>
                                            </p:txEl>
                                          </p:spTgt>
                                        </p:tgtEl>
                                        <p:attrNameLst>
                                          <p:attrName>style.visibility</p:attrName>
                                        </p:attrNameLst>
                                      </p:cBhvr>
                                      <p:to>
                                        <p:strVal val="visible"/>
                                      </p:to>
                                    </p:set>
                                    <p:anim calcmode="lin" valueType="num">
                                      <p:cBhvr>
                                        <p:cTn id="35" dur="500" fill="hold"/>
                                        <p:tgtEl>
                                          <p:spTgt spid="1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1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1" grpId="1"/>
      <p:bldP spid="12"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xmlns=""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xmlns=""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xmlns=""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xmlns=""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xmlns=""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6741590F-06A1-45DA-B37E-B72B7EE70E2F}"/>
              </a:ext>
            </a:extLst>
          </p:cNvPr>
          <p:cNvGrpSpPr/>
          <p:nvPr/>
        </p:nvGrpSpPr>
        <p:grpSpPr>
          <a:xfrm>
            <a:off x="818668" y="1690086"/>
            <a:ext cx="3367638" cy="1030390"/>
            <a:chOff x="159959" y="979276"/>
            <a:chExt cx="4278007" cy="1030390"/>
          </a:xfrm>
        </p:grpSpPr>
        <p:sp>
          <p:nvSpPr>
            <p:cNvPr id="14" name="TextBox 13">
              <a:extLst>
                <a:ext uri="{FF2B5EF4-FFF2-40B4-BE49-F238E27FC236}">
                  <a16:creationId xmlns:a16="http://schemas.microsoft.com/office/drawing/2014/main" xmlns="" id="{595F7C76-A22B-4C6B-AECA-41C9116B34F4}"/>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15" name="TextBox 14">
              <a:extLst>
                <a:ext uri="{FF2B5EF4-FFF2-40B4-BE49-F238E27FC236}">
                  <a16:creationId xmlns:a16="http://schemas.microsoft.com/office/drawing/2014/main" xmlns="" id="{A695B1B8-2222-4293-8C37-72AC366FC219}"/>
                </a:ext>
              </a:extLst>
            </p:cNvPr>
            <p:cNvSpPr txBox="1"/>
            <p:nvPr/>
          </p:nvSpPr>
          <p:spPr>
            <a:xfrm rot="20615280">
              <a:off x="174305" y="979276"/>
              <a:ext cx="4263661" cy="1015663"/>
            </a:xfrm>
            <a:prstGeom prst="rect">
              <a:avLst/>
            </a:prstGeom>
            <a:noFill/>
          </p:spPr>
          <p:txBody>
            <a:bodyPr wrap="square" rtlCol="0">
              <a:prstTxWarp prst="textArchUp">
                <a:avLst/>
              </a:prstTxWarp>
              <a:spAutoFit/>
            </a:bodyPr>
            <a:lstStyle/>
            <a:p>
              <a:pPr algn="ctr"/>
              <a:r>
                <a:rPr lang="en-US" sz="6600" dirty="0" err="1">
                  <a:solidFill>
                    <a:srgbClr val="003366"/>
                  </a:solidFill>
                  <a:latin typeface="#9Slide05 Phobia" panose="02000506000000020003" pitchFamily="2" charset="0"/>
                </a:rPr>
                <a:t>Hoạt</a:t>
              </a:r>
              <a:r>
                <a:rPr lang="en-US" sz="6600" dirty="0">
                  <a:solidFill>
                    <a:srgbClr val="003366"/>
                  </a:solidFill>
                  <a:latin typeface="#9Slide05 Phobia" panose="02000506000000020003" pitchFamily="2" charset="0"/>
                </a:rPr>
                <a:t>  </a:t>
              </a:r>
              <a:r>
                <a:rPr lang="en-US" sz="6600" dirty="0" err="1">
                  <a:solidFill>
                    <a:srgbClr val="003366"/>
                  </a:solidFill>
                  <a:latin typeface="#9Slide05 Phobia" panose="02000506000000020003" pitchFamily="2" charset="0"/>
                </a:rPr>
                <a:t>Động</a:t>
              </a:r>
              <a:endParaRPr lang="en-US" sz="6600" dirty="0">
                <a:solidFill>
                  <a:srgbClr val="003366"/>
                </a:solidFill>
                <a:latin typeface="#9Slide05 Phobia" panose="02000506000000020003" pitchFamily="2" charset="0"/>
              </a:endParaRPr>
            </a:p>
          </p:txBody>
        </p:sp>
      </p:grpSp>
      <p:sp>
        <p:nvSpPr>
          <p:cNvPr id="16" name="TextBox 15">
            <a:extLst>
              <a:ext uri="{FF2B5EF4-FFF2-40B4-BE49-F238E27FC236}">
                <a16:creationId xmlns:a16="http://schemas.microsoft.com/office/drawing/2014/main" xmlns="" id="{DA61E354-5E38-4755-A55A-229A450BF889}"/>
              </a:ext>
            </a:extLst>
          </p:cNvPr>
          <p:cNvSpPr txBox="1"/>
          <p:nvPr/>
        </p:nvSpPr>
        <p:spPr>
          <a:xfrm>
            <a:off x="1718086" y="2205281"/>
            <a:ext cx="9355130" cy="904863"/>
          </a:xfrm>
          <a:prstGeom prst="rect">
            <a:avLst/>
          </a:prstGeom>
          <a:noFill/>
        </p:spPr>
        <p:txBody>
          <a:bodyPr wrap="square">
            <a:spAutoFit/>
          </a:bodyPr>
          <a:lstStyle/>
          <a:p>
            <a:pPr algn="ctr">
              <a:lnSpc>
                <a:spcPct val="80000"/>
              </a:lnSpc>
            </a:pP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T</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H</a:t>
            </a:r>
            <a:r>
              <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À</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H </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T</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Ế</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G</a:t>
            </a:r>
            <a:endPar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257054360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8.33333E-7 5.55112E-17 L 8.33333E-7 -0.07222 " pathEditMode="relative" rAng="0" ptsTypes="AA">
                                      <p:cBhvr>
                                        <p:cTn id="13" dur="250" accel="50000" decel="50000" autoRev="1" fill="hold">
                                          <p:stCondLst>
                                            <p:cond delay="0"/>
                                          </p:stCondLst>
                                        </p:cTn>
                                        <p:tgtEl>
                                          <p:spTgt spid="16"/>
                                        </p:tgtEl>
                                        <p:attrNameLst>
                                          <p:attrName>ppt_x</p:attrName>
                                          <p:attrName>ppt_y</p:attrName>
                                        </p:attrNameLst>
                                      </p:cBhvr>
                                      <p:rCtr x="0" y="-3611"/>
                                    </p:animMotion>
                                    <p:animRot by="1500000">
                                      <p:cBhvr>
                                        <p:cTn id="14" dur="125" fill="hold">
                                          <p:stCondLst>
                                            <p:cond delay="0"/>
                                          </p:stCondLst>
                                        </p:cTn>
                                        <p:tgtEl>
                                          <p:spTgt spid="16"/>
                                        </p:tgtEl>
                                        <p:attrNameLst>
                                          <p:attrName>r</p:attrName>
                                        </p:attrNameLst>
                                      </p:cBhvr>
                                    </p:animRot>
                                    <p:animRot by="-1500000">
                                      <p:cBhvr>
                                        <p:cTn id="15" dur="125" fill="hold">
                                          <p:stCondLst>
                                            <p:cond delay="125"/>
                                          </p:stCondLst>
                                        </p:cTn>
                                        <p:tgtEl>
                                          <p:spTgt spid="16"/>
                                        </p:tgtEl>
                                        <p:attrNameLst>
                                          <p:attrName>r</p:attrName>
                                        </p:attrNameLst>
                                      </p:cBhvr>
                                    </p:animRot>
                                    <p:animRot by="-1500000">
                                      <p:cBhvr>
                                        <p:cTn id="16" dur="125" fill="hold">
                                          <p:stCondLst>
                                            <p:cond delay="250"/>
                                          </p:stCondLst>
                                        </p:cTn>
                                        <p:tgtEl>
                                          <p:spTgt spid="16"/>
                                        </p:tgtEl>
                                        <p:attrNameLst>
                                          <p:attrName>r</p:attrName>
                                        </p:attrNameLst>
                                      </p:cBhvr>
                                    </p:animRot>
                                    <p:animRot by="1500000">
                                      <p:cBhvr>
                                        <p:cTn id="17"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C28730-6EF0-4F1E-8F99-F0249CEE6B2A}"/>
              </a:ext>
            </a:extLst>
          </p:cNvPr>
          <p:cNvPicPr>
            <a:picLocks noChangeAspect="1"/>
          </p:cNvPicPr>
          <p:nvPr/>
        </p:nvPicPr>
        <p:blipFill>
          <a:blip r:embed="rId2"/>
          <a:stretch>
            <a:fillRect/>
          </a:stretch>
        </p:blipFill>
        <p:spPr>
          <a:xfrm>
            <a:off x="0" y="1673"/>
            <a:ext cx="12192000" cy="6854653"/>
          </a:xfrm>
          <a:prstGeom prst="rect">
            <a:avLst/>
          </a:prstGeom>
        </p:spPr>
      </p:pic>
      <p:grpSp>
        <p:nvGrpSpPr>
          <p:cNvPr id="3" name="Group 2">
            <a:extLst>
              <a:ext uri="{FF2B5EF4-FFF2-40B4-BE49-F238E27FC236}">
                <a16:creationId xmlns:a16="http://schemas.microsoft.com/office/drawing/2014/main" xmlns=""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xmlns="" id="{BA38EF5E-25D0-463E-948C-0E9CF0868223}"/>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p:txBody>
        </p:sp>
        <p:sp>
          <p:nvSpPr>
            <p:cNvPr id="5" name="TextBox 4">
              <a:extLst>
                <a:ext uri="{FF2B5EF4-FFF2-40B4-BE49-F238E27FC236}">
                  <a16:creationId xmlns:a16="http://schemas.microsoft.com/office/drawing/2014/main" xmlns="" id="{86597584-21B9-4C5E-A720-CC7779B64FE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6" name="Group 5">
            <a:extLst>
              <a:ext uri="{FF2B5EF4-FFF2-40B4-BE49-F238E27FC236}">
                <a16:creationId xmlns:a16="http://schemas.microsoft.com/office/drawing/2014/main" xmlns=""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xmlns=""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8" name="Picture 7">
              <a:extLst>
                <a:ext uri="{FF2B5EF4-FFF2-40B4-BE49-F238E27FC236}">
                  <a16:creationId xmlns:a16="http://schemas.microsoft.com/office/drawing/2014/main" xmlns="" id="{75BCEA10-1DB6-44CD-AB99-ABC6212434DE}"/>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xmlns=""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xmlns=""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1" name="Picture 10">
              <a:extLst>
                <a:ext uri="{FF2B5EF4-FFF2-40B4-BE49-F238E27FC236}">
                  <a16:creationId xmlns:a16="http://schemas.microsoft.com/office/drawing/2014/main" xmlns="" id="{C7AF4ECB-F32C-4E00-A5AD-EB3AEA46C16E}"/>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xmlns=""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xmlns=""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4" name="Picture 13">
              <a:extLst>
                <a:ext uri="{FF2B5EF4-FFF2-40B4-BE49-F238E27FC236}">
                  <a16:creationId xmlns:a16="http://schemas.microsoft.com/office/drawing/2014/main" xmlns="" id="{870A6AB1-52AF-42C3-8BDD-E55F980B69D4}"/>
                </a:ext>
              </a:extLst>
            </p:cNvPr>
            <p:cNvPicPr>
              <a:picLocks noChangeAspect="1"/>
            </p:cNvPicPr>
            <p:nvPr/>
          </p:nvPicPr>
          <p:blipFill>
            <a:blip r:embed="rId5"/>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410310" y="720127"/>
            <a:ext cx="11371382" cy="6032369"/>
          </a:xfrm>
          <a:custGeom>
            <a:avLst/>
            <a:gdLst>
              <a:gd name="connsiteX0" fmla="*/ 0 w 11371382"/>
              <a:gd name="connsiteY0" fmla="*/ 703870 h 5617028"/>
              <a:gd name="connsiteX1" fmla="*/ 703870 w 11371382"/>
              <a:gd name="connsiteY1" fmla="*/ 0 h 5617028"/>
              <a:gd name="connsiteX2" fmla="*/ 1268476 w 11371382"/>
              <a:gd name="connsiteY2" fmla="*/ 0 h 5617028"/>
              <a:gd name="connsiteX3" fmla="*/ 1932719 w 11371382"/>
              <a:gd name="connsiteY3" fmla="*/ 0 h 5617028"/>
              <a:gd name="connsiteX4" fmla="*/ 2497326 w 11371382"/>
              <a:gd name="connsiteY4" fmla="*/ 0 h 5617028"/>
              <a:gd name="connsiteX5" fmla="*/ 2862659 w 11371382"/>
              <a:gd name="connsiteY5" fmla="*/ 0 h 5617028"/>
              <a:gd name="connsiteX6" fmla="*/ 3427265 w 11371382"/>
              <a:gd name="connsiteY6" fmla="*/ 0 h 5617028"/>
              <a:gd name="connsiteX7" fmla="*/ 3991872 w 11371382"/>
              <a:gd name="connsiteY7" fmla="*/ 0 h 5617028"/>
              <a:gd name="connsiteX8" fmla="*/ 4357205 w 11371382"/>
              <a:gd name="connsiteY8" fmla="*/ 0 h 5617028"/>
              <a:gd name="connsiteX9" fmla="*/ 4822175 w 11371382"/>
              <a:gd name="connsiteY9" fmla="*/ 0 h 5617028"/>
              <a:gd name="connsiteX10" fmla="*/ 5187509 w 11371382"/>
              <a:gd name="connsiteY10" fmla="*/ 0 h 5617028"/>
              <a:gd name="connsiteX11" fmla="*/ 6051025 w 11371382"/>
              <a:gd name="connsiteY11" fmla="*/ 0 h 5617028"/>
              <a:gd name="connsiteX12" fmla="*/ 6515994 w 11371382"/>
              <a:gd name="connsiteY12" fmla="*/ 0 h 5617028"/>
              <a:gd name="connsiteX13" fmla="*/ 6980964 w 11371382"/>
              <a:gd name="connsiteY13" fmla="*/ 0 h 5617028"/>
              <a:gd name="connsiteX14" fmla="*/ 7844480 w 11371382"/>
              <a:gd name="connsiteY14" fmla="*/ 0 h 5617028"/>
              <a:gd name="connsiteX15" fmla="*/ 8209814 w 11371382"/>
              <a:gd name="connsiteY15" fmla="*/ 0 h 5617028"/>
              <a:gd name="connsiteX16" fmla="*/ 8973693 w 11371382"/>
              <a:gd name="connsiteY16" fmla="*/ 0 h 5617028"/>
              <a:gd name="connsiteX17" fmla="*/ 9637936 w 11371382"/>
              <a:gd name="connsiteY17" fmla="*/ 0 h 5617028"/>
              <a:gd name="connsiteX18" fmla="*/ 10667512 w 11371382"/>
              <a:gd name="connsiteY18" fmla="*/ 0 h 5617028"/>
              <a:gd name="connsiteX19" fmla="*/ 11371382 w 11371382"/>
              <a:gd name="connsiteY19" fmla="*/ 703870 h 5617028"/>
              <a:gd name="connsiteX20" fmla="*/ 11371382 w 11371382"/>
              <a:gd name="connsiteY20" fmla="*/ 1178918 h 5617028"/>
              <a:gd name="connsiteX21" fmla="*/ 11371382 w 11371382"/>
              <a:gd name="connsiteY21" fmla="*/ 1864431 h 5617028"/>
              <a:gd name="connsiteX22" fmla="*/ 11371382 w 11371382"/>
              <a:gd name="connsiteY22" fmla="*/ 2423665 h 5617028"/>
              <a:gd name="connsiteX23" fmla="*/ 11371382 w 11371382"/>
              <a:gd name="connsiteY23" fmla="*/ 2982899 h 5617028"/>
              <a:gd name="connsiteX24" fmla="*/ 11371382 w 11371382"/>
              <a:gd name="connsiteY24" fmla="*/ 3584226 h 5617028"/>
              <a:gd name="connsiteX25" fmla="*/ 11371382 w 11371382"/>
              <a:gd name="connsiteY25" fmla="*/ 4269738 h 5617028"/>
              <a:gd name="connsiteX26" fmla="*/ 11371382 w 11371382"/>
              <a:gd name="connsiteY26" fmla="*/ 4913158 h 5617028"/>
              <a:gd name="connsiteX27" fmla="*/ 10667512 w 11371382"/>
              <a:gd name="connsiteY27" fmla="*/ 5617028 h 5617028"/>
              <a:gd name="connsiteX28" fmla="*/ 10302178 w 11371382"/>
              <a:gd name="connsiteY28" fmla="*/ 5617028 h 5617028"/>
              <a:gd name="connsiteX29" fmla="*/ 9538299 w 11371382"/>
              <a:gd name="connsiteY29" fmla="*/ 5617028 h 5617028"/>
              <a:gd name="connsiteX30" fmla="*/ 8973693 w 11371382"/>
              <a:gd name="connsiteY30" fmla="*/ 5617028 h 5617028"/>
              <a:gd name="connsiteX31" fmla="*/ 8110177 w 11371382"/>
              <a:gd name="connsiteY31" fmla="*/ 5617028 h 5617028"/>
              <a:gd name="connsiteX32" fmla="*/ 7445934 w 11371382"/>
              <a:gd name="connsiteY32" fmla="*/ 5617028 h 5617028"/>
              <a:gd name="connsiteX33" fmla="*/ 6980964 w 11371382"/>
              <a:gd name="connsiteY33" fmla="*/ 5617028 h 5617028"/>
              <a:gd name="connsiteX34" fmla="*/ 6117449 w 11371382"/>
              <a:gd name="connsiteY34" fmla="*/ 5617028 h 5617028"/>
              <a:gd name="connsiteX35" fmla="*/ 5253933 w 11371382"/>
              <a:gd name="connsiteY35" fmla="*/ 5617028 h 5617028"/>
              <a:gd name="connsiteX36" fmla="*/ 4788963 w 11371382"/>
              <a:gd name="connsiteY36" fmla="*/ 5617028 h 5617028"/>
              <a:gd name="connsiteX37" fmla="*/ 4224357 w 11371382"/>
              <a:gd name="connsiteY37" fmla="*/ 5617028 h 5617028"/>
              <a:gd name="connsiteX38" fmla="*/ 3460478 w 11371382"/>
              <a:gd name="connsiteY38" fmla="*/ 5617028 h 5617028"/>
              <a:gd name="connsiteX39" fmla="*/ 2696598 w 11371382"/>
              <a:gd name="connsiteY39" fmla="*/ 5617028 h 5617028"/>
              <a:gd name="connsiteX40" fmla="*/ 1833083 w 11371382"/>
              <a:gd name="connsiteY40" fmla="*/ 5617028 h 5617028"/>
              <a:gd name="connsiteX41" fmla="*/ 1467749 w 11371382"/>
              <a:gd name="connsiteY41" fmla="*/ 5617028 h 5617028"/>
              <a:gd name="connsiteX42" fmla="*/ 703870 w 11371382"/>
              <a:gd name="connsiteY42" fmla="*/ 5617028 h 5617028"/>
              <a:gd name="connsiteX43" fmla="*/ 0 w 11371382"/>
              <a:gd name="connsiteY43" fmla="*/ 4913158 h 5617028"/>
              <a:gd name="connsiteX44" fmla="*/ 0 w 11371382"/>
              <a:gd name="connsiteY44" fmla="*/ 4438110 h 5617028"/>
              <a:gd name="connsiteX45" fmla="*/ 0 w 11371382"/>
              <a:gd name="connsiteY45" fmla="*/ 3920969 h 5617028"/>
              <a:gd name="connsiteX46" fmla="*/ 0 w 11371382"/>
              <a:gd name="connsiteY46" fmla="*/ 3277549 h 5617028"/>
              <a:gd name="connsiteX47" fmla="*/ 0 w 11371382"/>
              <a:gd name="connsiteY47" fmla="*/ 2676222 h 5617028"/>
              <a:gd name="connsiteX48" fmla="*/ 0 w 11371382"/>
              <a:gd name="connsiteY48" fmla="*/ 2201174 h 5617028"/>
              <a:gd name="connsiteX49" fmla="*/ 0 w 11371382"/>
              <a:gd name="connsiteY49" fmla="*/ 1557754 h 5617028"/>
              <a:gd name="connsiteX50" fmla="*/ 0 w 11371382"/>
              <a:gd name="connsiteY50" fmla="*/ 703870 h 561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617028" fill="none" extrusionOk="0">
                <a:moveTo>
                  <a:pt x="0" y="703870"/>
                </a:moveTo>
                <a:cubicBezTo>
                  <a:pt x="-54731" y="319785"/>
                  <a:pt x="392943" y="16667"/>
                  <a:pt x="703870" y="0"/>
                </a:cubicBezTo>
                <a:cubicBezTo>
                  <a:pt x="922658" y="18573"/>
                  <a:pt x="1063224" y="-882"/>
                  <a:pt x="1268476" y="0"/>
                </a:cubicBezTo>
                <a:cubicBezTo>
                  <a:pt x="1473728" y="882"/>
                  <a:pt x="1777478" y="-11689"/>
                  <a:pt x="1932719" y="0"/>
                </a:cubicBezTo>
                <a:cubicBezTo>
                  <a:pt x="2087960" y="11689"/>
                  <a:pt x="2299866" y="14141"/>
                  <a:pt x="2497326" y="0"/>
                </a:cubicBezTo>
                <a:cubicBezTo>
                  <a:pt x="2694786" y="-14141"/>
                  <a:pt x="2716263" y="3795"/>
                  <a:pt x="2862659" y="0"/>
                </a:cubicBezTo>
                <a:cubicBezTo>
                  <a:pt x="3009055" y="-3795"/>
                  <a:pt x="3269685" y="-18500"/>
                  <a:pt x="3427265" y="0"/>
                </a:cubicBezTo>
                <a:cubicBezTo>
                  <a:pt x="3584845" y="18500"/>
                  <a:pt x="3831832" y="-13681"/>
                  <a:pt x="3991872" y="0"/>
                </a:cubicBezTo>
                <a:cubicBezTo>
                  <a:pt x="4151912" y="13681"/>
                  <a:pt x="4266975" y="-13439"/>
                  <a:pt x="4357205" y="0"/>
                </a:cubicBezTo>
                <a:cubicBezTo>
                  <a:pt x="4447435" y="13439"/>
                  <a:pt x="4714808" y="-16330"/>
                  <a:pt x="4822175" y="0"/>
                </a:cubicBezTo>
                <a:cubicBezTo>
                  <a:pt x="4929542" y="16330"/>
                  <a:pt x="5013425" y="11779"/>
                  <a:pt x="5187509" y="0"/>
                </a:cubicBezTo>
                <a:cubicBezTo>
                  <a:pt x="5361593" y="-11779"/>
                  <a:pt x="5833294" y="-34966"/>
                  <a:pt x="6051025" y="0"/>
                </a:cubicBezTo>
                <a:cubicBezTo>
                  <a:pt x="6268756" y="34966"/>
                  <a:pt x="6382784" y="-2171"/>
                  <a:pt x="6515994" y="0"/>
                </a:cubicBezTo>
                <a:cubicBezTo>
                  <a:pt x="6649204" y="2171"/>
                  <a:pt x="6758818" y="-21610"/>
                  <a:pt x="6980964" y="0"/>
                </a:cubicBezTo>
                <a:cubicBezTo>
                  <a:pt x="7203110" y="21610"/>
                  <a:pt x="7630735" y="7278"/>
                  <a:pt x="7844480" y="0"/>
                </a:cubicBezTo>
                <a:cubicBezTo>
                  <a:pt x="8058225" y="-7278"/>
                  <a:pt x="8135582" y="7708"/>
                  <a:pt x="8209814" y="0"/>
                </a:cubicBezTo>
                <a:cubicBezTo>
                  <a:pt x="8284046" y="-7708"/>
                  <a:pt x="8720767" y="3916"/>
                  <a:pt x="8973693" y="0"/>
                </a:cubicBezTo>
                <a:cubicBezTo>
                  <a:pt x="9226619" y="-3916"/>
                  <a:pt x="9454211" y="-11206"/>
                  <a:pt x="9637936" y="0"/>
                </a:cubicBezTo>
                <a:cubicBezTo>
                  <a:pt x="9821661" y="11206"/>
                  <a:pt x="10331352" y="40600"/>
                  <a:pt x="10667512" y="0"/>
                </a:cubicBezTo>
                <a:cubicBezTo>
                  <a:pt x="11054638" y="51534"/>
                  <a:pt x="11331608" y="324774"/>
                  <a:pt x="11371382" y="703870"/>
                </a:cubicBezTo>
                <a:cubicBezTo>
                  <a:pt x="11375777" y="906049"/>
                  <a:pt x="11353511" y="1022987"/>
                  <a:pt x="11371382" y="1178918"/>
                </a:cubicBezTo>
                <a:cubicBezTo>
                  <a:pt x="11389253" y="1334849"/>
                  <a:pt x="11371603" y="1663419"/>
                  <a:pt x="11371382" y="1864431"/>
                </a:cubicBezTo>
                <a:cubicBezTo>
                  <a:pt x="11371161" y="2065443"/>
                  <a:pt x="11368347" y="2223942"/>
                  <a:pt x="11371382" y="2423665"/>
                </a:cubicBezTo>
                <a:cubicBezTo>
                  <a:pt x="11374417" y="2623388"/>
                  <a:pt x="11360253" y="2758347"/>
                  <a:pt x="11371382" y="2982899"/>
                </a:cubicBezTo>
                <a:cubicBezTo>
                  <a:pt x="11382511" y="3207451"/>
                  <a:pt x="11350122" y="3387808"/>
                  <a:pt x="11371382" y="3584226"/>
                </a:cubicBezTo>
                <a:cubicBezTo>
                  <a:pt x="11392642" y="3780644"/>
                  <a:pt x="11396127" y="4056086"/>
                  <a:pt x="11371382" y="4269738"/>
                </a:cubicBezTo>
                <a:cubicBezTo>
                  <a:pt x="11346637" y="4483390"/>
                  <a:pt x="11382356" y="4781051"/>
                  <a:pt x="11371382" y="4913158"/>
                </a:cubicBezTo>
                <a:cubicBezTo>
                  <a:pt x="11448693" y="5251906"/>
                  <a:pt x="11058813" y="5650766"/>
                  <a:pt x="10667512" y="5617028"/>
                </a:cubicBezTo>
                <a:cubicBezTo>
                  <a:pt x="10520229" y="5601678"/>
                  <a:pt x="10398341" y="5622829"/>
                  <a:pt x="10302178" y="5617028"/>
                </a:cubicBezTo>
                <a:cubicBezTo>
                  <a:pt x="10206015" y="5611227"/>
                  <a:pt x="9796102" y="5640803"/>
                  <a:pt x="9538299" y="5617028"/>
                </a:cubicBezTo>
                <a:cubicBezTo>
                  <a:pt x="9280496" y="5593253"/>
                  <a:pt x="9180650" y="5637227"/>
                  <a:pt x="8973693" y="5617028"/>
                </a:cubicBezTo>
                <a:cubicBezTo>
                  <a:pt x="8766736" y="5596829"/>
                  <a:pt x="8513237" y="5590935"/>
                  <a:pt x="8110177" y="5617028"/>
                </a:cubicBezTo>
                <a:cubicBezTo>
                  <a:pt x="7707117" y="5643121"/>
                  <a:pt x="7705748" y="5599419"/>
                  <a:pt x="7445934" y="5617028"/>
                </a:cubicBezTo>
                <a:cubicBezTo>
                  <a:pt x="7186120" y="5634637"/>
                  <a:pt x="7104817" y="5628022"/>
                  <a:pt x="6980964" y="5617028"/>
                </a:cubicBezTo>
                <a:cubicBezTo>
                  <a:pt x="6857111" y="5606035"/>
                  <a:pt x="6353703" y="5589047"/>
                  <a:pt x="6117449" y="5617028"/>
                </a:cubicBezTo>
                <a:cubicBezTo>
                  <a:pt x="5881196" y="5645009"/>
                  <a:pt x="5447876" y="5613126"/>
                  <a:pt x="5253933" y="5617028"/>
                </a:cubicBezTo>
                <a:cubicBezTo>
                  <a:pt x="5059990" y="5620930"/>
                  <a:pt x="4951375" y="5617941"/>
                  <a:pt x="4788963" y="5617028"/>
                </a:cubicBezTo>
                <a:cubicBezTo>
                  <a:pt x="4626551" y="5616116"/>
                  <a:pt x="4405413" y="5640462"/>
                  <a:pt x="4224357" y="5617028"/>
                </a:cubicBezTo>
                <a:cubicBezTo>
                  <a:pt x="4043301" y="5593594"/>
                  <a:pt x="3837832" y="5624610"/>
                  <a:pt x="3460478" y="5617028"/>
                </a:cubicBezTo>
                <a:cubicBezTo>
                  <a:pt x="3083124" y="5609446"/>
                  <a:pt x="3040407" y="5630590"/>
                  <a:pt x="2696598" y="5617028"/>
                </a:cubicBezTo>
                <a:cubicBezTo>
                  <a:pt x="2352789" y="5603466"/>
                  <a:pt x="2116725" y="5628229"/>
                  <a:pt x="1833083" y="5617028"/>
                </a:cubicBezTo>
                <a:cubicBezTo>
                  <a:pt x="1549442" y="5605827"/>
                  <a:pt x="1589573" y="5608000"/>
                  <a:pt x="1467749" y="5617028"/>
                </a:cubicBezTo>
                <a:cubicBezTo>
                  <a:pt x="1345925" y="5626056"/>
                  <a:pt x="1052623" y="5617867"/>
                  <a:pt x="703870" y="5617028"/>
                </a:cubicBezTo>
                <a:cubicBezTo>
                  <a:pt x="316491" y="5643274"/>
                  <a:pt x="-5432" y="5309177"/>
                  <a:pt x="0" y="4913158"/>
                </a:cubicBezTo>
                <a:cubicBezTo>
                  <a:pt x="-1403" y="4764139"/>
                  <a:pt x="-16830" y="4578234"/>
                  <a:pt x="0" y="4438110"/>
                </a:cubicBezTo>
                <a:cubicBezTo>
                  <a:pt x="16830" y="4297986"/>
                  <a:pt x="-13750" y="4054181"/>
                  <a:pt x="0" y="3920969"/>
                </a:cubicBezTo>
                <a:cubicBezTo>
                  <a:pt x="13750" y="3787757"/>
                  <a:pt x="19944" y="3560249"/>
                  <a:pt x="0" y="3277549"/>
                </a:cubicBezTo>
                <a:cubicBezTo>
                  <a:pt x="-19944" y="2994849"/>
                  <a:pt x="-11848" y="2910735"/>
                  <a:pt x="0" y="2676222"/>
                </a:cubicBezTo>
                <a:cubicBezTo>
                  <a:pt x="11848" y="2441709"/>
                  <a:pt x="-1357" y="2328862"/>
                  <a:pt x="0" y="2201174"/>
                </a:cubicBezTo>
                <a:cubicBezTo>
                  <a:pt x="1357" y="2073486"/>
                  <a:pt x="-13906" y="1709526"/>
                  <a:pt x="0" y="1557754"/>
                </a:cubicBezTo>
                <a:cubicBezTo>
                  <a:pt x="13906" y="1405982"/>
                  <a:pt x="11566" y="886296"/>
                  <a:pt x="0" y="703870"/>
                </a:cubicBezTo>
                <a:close/>
              </a:path>
              <a:path w="11371382" h="5617028" stroke="0" extrusionOk="0">
                <a:moveTo>
                  <a:pt x="0" y="703870"/>
                </a:moveTo>
                <a:cubicBezTo>
                  <a:pt x="3072" y="409070"/>
                  <a:pt x="335804" y="36937"/>
                  <a:pt x="703870" y="0"/>
                </a:cubicBezTo>
                <a:cubicBezTo>
                  <a:pt x="1072373" y="29578"/>
                  <a:pt x="1217733" y="33619"/>
                  <a:pt x="1467749" y="0"/>
                </a:cubicBezTo>
                <a:cubicBezTo>
                  <a:pt x="1717765" y="-33619"/>
                  <a:pt x="1760561" y="-20331"/>
                  <a:pt x="1932719" y="0"/>
                </a:cubicBezTo>
                <a:cubicBezTo>
                  <a:pt x="2104877" y="20331"/>
                  <a:pt x="2247527" y="17512"/>
                  <a:pt x="2397689" y="0"/>
                </a:cubicBezTo>
                <a:cubicBezTo>
                  <a:pt x="2547851" y="-17512"/>
                  <a:pt x="2828554" y="-25940"/>
                  <a:pt x="3161568" y="0"/>
                </a:cubicBezTo>
                <a:cubicBezTo>
                  <a:pt x="3494582" y="25940"/>
                  <a:pt x="3602656" y="26020"/>
                  <a:pt x="3726175" y="0"/>
                </a:cubicBezTo>
                <a:cubicBezTo>
                  <a:pt x="3849694" y="-26020"/>
                  <a:pt x="4239602" y="-4829"/>
                  <a:pt x="4589690" y="0"/>
                </a:cubicBezTo>
                <a:cubicBezTo>
                  <a:pt x="4939778" y="4829"/>
                  <a:pt x="5199376" y="-40936"/>
                  <a:pt x="5453206" y="0"/>
                </a:cubicBezTo>
                <a:cubicBezTo>
                  <a:pt x="5707036" y="40936"/>
                  <a:pt x="5853407" y="-33462"/>
                  <a:pt x="6217085" y="0"/>
                </a:cubicBezTo>
                <a:cubicBezTo>
                  <a:pt x="6580763" y="33462"/>
                  <a:pt x="6474349" y="22685"/>
                  <a:pt x="6682055" y="0"/>
                </a:cubicBezTo>
                <a:cubicBezTo>
                  <a:pt x="6889761" y="-22685"/>
                  <a:pt x="6954007" y="10836"/>
                  <a:pt x="7047389" y="0"/>
                </a:cubicBezTo>
                <a:cubicBezTo>
                  <a:pt x="7140771" y="-10836"/>
                  <a:pt x="7520238" y="33563"/>
                  <a:pt x="7910904" y="0"/>
                </a:cubicBezTo>
                <a:cubicBezTo>
                  <a:pt x="8301570" y="-33563"/>
                  <a:pt x="8333083" y="21516"/>
                  <a:pt x="8575147" y="0"/>
                </a:cubicBezTo>
                <a:cubicBezTo>
                  <a:pt x="8817211" y="-21516"/>
                  <a:pt x="8998748" y="15594"/>
                  <a:pt x="9239390" y="0"/>
                </a:cubicBezTo>
                <a:cubicBezTo>
                  <a:pt x="9480032" y="-15594"/>
                  <a:pt x="9554575" y="-5891"/>
                  <a:pt x="9704360" y="0"/>
                </a:cubicBezTo>
                <a:cubicBezTo>
                  <a:pt x="9854145" y="5891"/>
                  <a:pt x="10247929" y="29779"/>
                  <a:pt x="10667512" y="0"/>
                </a:cubicBezTo>
                <a:cubicBezTo>
                  <a:pt x="11116203" y="13605"/>
                  <a:pt x="11347925" y="307369"/>
                  <a:pt x="11371382" y="703870"/>
                </a:cubicBezTo>
                <a:cubicBezTo>
                  <a:pt x="11379568" y="959258"/>
                  <a:pt x="11354029" y="1094281"/>
                  <a:pt x="11371382" y="1221011"/>
                </a:cubicBezTo>
                <a:cubicBezTo>
                  <a:pt x="11388735" y="1347741"/>
                  <a:pt x="11370324" y="1596828"/>
                  <a:pt x="11371382" y="1906524"/>
                </a:cubicBezTo>
                <a:cubicBezTo>
                  <a:pt x="11372440" y="2216220"/>
                  <a:pt x="11397639" y="2322156"/>
                  <a:pt x="11371382" y="2549943"/>
                </a:cubicBezTo>
                <a:cubicBezTo>
                  <a:pt x="11345125" y="2777730"/>
                  <a:pt x="11387769" y="2912747"/>
                  <a:pt x="11371382" y="3109177"/>
                </a:cubicBezTo>
                <a:cubicBezTo>
                  <a:pt x="11354995" y="3305607"/>
                  <a:pt x="11386401" y="3512319"/>
                  <a:pt x="11371382" y="3626319"/>
                </a:cubicBezTo>
                <a:cubicBezTo>
                  <a:pt x="11356363" y="3740319"/>
                  <a:pt x="11358635" y="4018593"/>
                  <a:pt x="11371382" y="4143460"/>
                </a:cubicBezTo>
                <a:cubicBezTo>
                  <a:pt x="11384129" y="4268327"/>
                  <a:pt x="11354630" y="4696963"/>
                  <a:pt x="11371382" y="4913158"/>
                </a:cubicBezTo>
                <a:cubicBezTo>
                  <a:pt x="11384123" y="5319941"/>
                  <a:pt x="11047485" y="5625050"/>
                  <a:pt x="10667512" y="5617028"/>
                </a:cubicBezTo>
                <a:cubicBezTo>
                  <a:pt x="10491150" y="5603417"/>
                  <a:pt x="10321416" y="5634668"/>
                  <a:pt x="10102906" y="5617028"/>
                </a:cubicBezTo>
                <a:cubicBezTo>
                  <a:pt x="9884396" y="5599388"/>
                  <a:pt x="9688112" y="5614980"/>
                  <a:pt x="9538299" y="5617028"/>
                </a:cubicBezTo>
                <a:cubicBezTo>
                  <a:pt x="9388486" y="5619076"/>
                  <a:pt x="9342738" y="5606783"/>
                  <a:pt x="9172966" y="5617028"/>
                </a:cubicBezTo>
                <a:cubicBezTo>
                  <a:pt x="9003194" y="5627273"/>
                  <a:pt x="8854935" y="5604318"/>
                  <a:pt x="8707996" y="5617028"/>
                </a:cubicBezTo>
                <a:cubicBezTo>
                  <a:pt x="8561057" y="5629739"/>
                  <a:pt x="8336379" y="5617022"/>
                  <a:pt x="8243026" y="5617028"/>
                </a:cubicBezTo>
                <a:cubicBezTo>
                  <a:pt x="8149673" y="5617035"/>
                  <a:pt x="7790639" y="5637233"/>
                  <a:pt x="7479147" y="5617028"/>
                </a:cubicBezTo>
                <a:cubicBezTo>
                  <a:pt x="7167655" y="5596823"/>
                  <a:pt x="7284845" y="5622453"/>
                  <a:pt x="7113813" y="5617028"/>
                </a:cubicBezTo>
                <a:cubicBezTo>
                  <a:pt x="6942781" y="5611603"/>
                  <a:pt x="6853938" y="5636330"/>
                  <a:pt x="6648843" y="5617028"/>
                </a:cubicBezTo>
                <a:cubicBezTo>
                  <a:pt x="6443748" y="5597727"/>
                  <a:pt x="6188406" y="5592283"/>
                  <a:pt x="5785327" y="5617028"/>
                </a:cubicBezTo>
                <a:cubicBezTo>
                  <a:pt x="5382248" y="5641773"/>
                  <a:pt x="5567098" y="5620793"/>
                  <a:pt x="5419994" y="5617028"/>
                </a:cubicBezTo>
                <a:cubicBezTo>
                  <a:pt x="5272890" y="5613263"/>
                  <a:pt x="5197572" y="5632435"/>
                  <a:pt x="5054660" y="5617028"/>
                </a:cubicBezTo>
                <a:cubicBezTo>
                  <a:pt x="4911748" y="5601621"/>
                  <a:pt x="4799185" y="5605423"/>
                  <a:pt x="4689327" y="5617028"/>
                </a:cubicBezTo>
                <a:cubicBezTo>
                  <a:pt x="4579469" y="5628633"/>
                  <a:pt x="4307128" y="5626134"/>
                  <a:pt x="4025084" y="5617028"/>
                </a:cubicBezTo>
                <a:cubicBezTo>
                  <a:pt x="3743040" y="5607922"/>
                  <a:pt x="3618086" y="5642741"/>
                  <a:pt x="3360841" y="5617028"/>
                </a:cubicBezTo>
                <a:cubicBezTo>
                  <a:pt x="3103596" y="5591315"/>
                  <a:pt x="2838947" y="5615354"/>
                  <a:pt x="2696598" y="5617028"/>
                </a:cubicBezTo>
                <a:cubicBezTo>
                  <a:pt x="2554249" y="5618702"/>
                  <a:pt x="2045785" y="5579637"/>
                  <a:pt x="1833083" y="5617028"/>
                </a:cubicBezTo>
                <a:cubicBezTo>
                  <a:pt x="1620381" y="5654419"/>
                  <a:pt x="980666" y="5607447"/>
                  <a:pt x="703870" y="5617028"/>
                </a:cubicBezTo>
                <a:cubicBezTo>
                  <a:pt x="402032" y="5620856"/>
                  <a:pt x="-42958" y="5376005"/>
                  <a:pt x="0" y="4913158"/>
                </a:cubicBezTo>
                <a:cubicBezTo>
                  <a:pt x="-14599" y="4775098"/>
                  <a:pt x="-16219" y="4512326"/>
                  <a:pt x="0" y="4396017"/>
                </a:cubicBezTo>
                <a:cubicBezTo>
                  <a:pt x="16219" y="4279708"/>
                  <a:pt x="-6715" y="4115005"/>
                  <a:pt x="0" y="3836783"/>
                </a:cubicBezTo>
                <a:cubicBezTo>
                  <a:pt x="6715" y="3558561"/>
                  <a:pt x="22700" y="3483104"/>
                  <a:pt x="0" y="3277549"/>
                </a:cubicBezTo>
                <a:cubicBezTo>
                  <a:pt x="-22700" y="3071994"/>
                  <a:pt x="4328" y="3030136"/>
                  <a:pt x="0" y="2802501"/>
                </a:cubicBezTo>
                <a:cubicBezTo>
                  <a:pt x="-4328" y="2574866"/>
                  <a:pt x="-27939" y="2413627"/>
                  <a:pt x="0" y="2243267"/>
                </a:cubicBezTo>
                <a:cubicBezTo>
                  <a:pt x="27939" y="2072907"/>
                  <a:pt x="-20992" y="1838919"/>
                  <a:pt x="0" y="1726126"/>
                </a:cubicBezTo>
                <a:cubicBezTo>
                  <a:pt x="20992" y="1613333"/>
                  <a:pt x="-22720" y="1451962"/>
                  <a:pt x="0" y="1251077"/>
                </a:cubicBezTo>
                <a:cubicBezTo>
                  <a:pt x="22720" y="1050192"/>
                  <a:pt x="19518" y="957302"/>
                  <a:pt x="0" y="7038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just"/>
            <a:r>
              <a:rPr lang="vi-VN" sz="3200">
                <a:solidFill>
                  <a:schemeClr val="tx1"/>
                </a:solidFill>
                <a:latin typeface="Calibri" panose="020F0502020204030204" pitchFamily="34" charset="0"/>
                <a:cs typeface="Calibri" panose="020F0502020204030204" pitchFamily="34" charset="0"/>
              </a:rPr>
              <a:t>      </a:t>
            </a:r>
          </a:p>
          <a:p>
            <a:pPr algn="just"/>
            <a:endParaRPr lang="vi-VN" sz="3200">
              <a:solidFill>
                <a:schemeClr val="tx1"/>
              </a:solidFill>
              <a:latin typeface="Calibri" panose="020F0502020204030204" pitchFamily="34" charset="0"/>
              <a:cs typeface="Calibri" panose="020F0502020204030204" pitchFamily="34" charset="0"/>
            </a:endParaRPr>
          </a:p>
          <a:p>
            <a:pPr algn="just"/>
            <a:r>
              <a:rPr lang="vi-VN" sz="3200">
                <a:solidFill>
                  <a:schemeClr val="tx1"/>
                </a:solidFill>
                <a:latin typeface="Calibri" panose="020F0502020204030204" pitchFamily="34" charset="0"/>
                <a:cs typeface="Calibri" panose="020F0502020204030204" pitchFamily="34" charset="0"/>
              </a:rPr>
              <a:t>      1</a:t>
            </a:r>
            <a:r>
              <a:rPr lang="vi-VN" sz="3200" dirty="0">
                <a:solidFill>
                  <a:schemeClr val="tx1"/>
                </a:solidFill>
                <a:latin typeface="Calibri" panose="020F0502020204030204" pitchFamily="34" charset="0"/>
                <a:cs typeface="Calibri" panose="020F0502020204030204" pitchFamily="34" charset="0"/>
              </a:rPr>
              <a:t>. Uyên chuyển trường theo ba mẹ ra Hà Nội. Em nhớ ngôi nhà nhỏ bên Cồn Hến và con đường Lê Lợi rợp bóng cây. Em nhớ mỗi sáng đến lớp, gió sông Hương nhẹ đùa mái tóc. Mẹ vừa đưa em đến trường vừa kể chuyện Huế xưa...</a:t>
            </a:r>
          </a:p>
          <a:p>
            <a:pPr algn="just"/>
            <a:r>
              <a:rPr lang="vi-VN" sz="3200" dirty="0">
                <a:solidFill>
                  <a:schemeClr val="tx1"/>
                </a:solidFill>
                <a:latin typeface="Calibri" panose="020F0502020204030204" pitchFamily="34" charset="0"/>
                <a:cs typeface="Calibri" panose="020F0502020204030204" pitchFamily="34" charset="0"/>
              </a:rPr>
              <a:t>     2</a:t>
            </a:r>
            <a:r>
              <a:rPr lang="vi-VN" sz="3200">
                <a:solidFill>
                  <a:schemeClr val="tx1"/>
                </a:solidFill>
                <a:latin typeface="Calibri" panose="020F0502020204030204" pitchFamily="34" charset="0"/>
                <a:cs typeface="Calibri" panose="020F0502020204030204" pitchFamily="34" charset="0"/>
              </a:rPr>
              <a:t>. Trường </a:t>
            </a:r>
            <a:r>
              <a:rPr lang="vi-VN" sz="3200" dirty="0">
                <a:solidFill>
                  <a:schemeClr val="tx1"/>
                </a:solidFill>
                <a:latin typeface="Calibri" panose="020F0502020204030204" pitchFamily="34" charset="0"/>
                <a:cs typeface="Calibri" panose="020F0502020204030204" pitchFamily="34" charset="0"/>
              </a:rPr>
              <a:t>mới có nhiều bạn nên Uyên thêm bối rối. Vừa thấy Uyên, các bạn xúm lại hỏi:</a:t>
            </a:r>
          </a:p>
          <a:p>
            <a:pPr algn="just"/>
            <a:r>
              <a:rPr lang="vi-VN" sz="3200" dirty="0">
                <a:solidFill>
                  <a:schemeClr val="tx1"/>
                </a:solidFill>
                <a:latin typeface="Calibri" panose="020F0502020204030204" pitchFamily="34" charset="0"/>
                <a:cs typeface="Calibri" panose="020F0502020204030204" pitchFamily="34" charset="0"/>
              </a:rPr>
              <a:t>- Quê bạn ở đâu?</a:t>
            </a:r>
          </a:p>
          <a:p>
            <a:pPr algn="just"/>
            <a:r>
              <a:rPr lang="vi-VN" sz="3200" dirty="0">
                <a:solidFill>
                  <a:schemeClr val="tx1"/>
                </a:solidFill>
                <a:latin typeface="Calibri" panose="020F0502020204030204" pitchFamily="34" charset="0"/>
                <a:cs typeface="Calibri" panose="020F0502020204030204" pitchFamily="34" charset="0"/>
              </a:rPr>
              <a:t>- Mình ở Huế. - Uyên rụt rè.</a:t>
            </a:r>
          </a:p>
          <a:p>
            <a:pPr algn="just"/>
            <a:r>
              <a:rPr lang="vi-VN" sz="3200" dirty="0">
                <a:solidFill>
                  <a:schemeClr val="tx1"/>
                </a:solidFill>
                <a:latin typeface="Calibri" panose="020F0502020204030204" pitchFamily="34" charset="0"/>
                <a:cs typeface="Calibri" panose="020F0502020204030204" pitchFamily="34" charset="0"/>
              </a:rPr>
              <a:t>Giọng em ngọt ngào đến lạ. Các bạn lần đầu nghe giọng Huế, mắt cứ tròn xoe.</a:t>
            </a:r>
          </a:p>
        </p:txBody>
      </p:sp>
      <p:sp>
        <p:nvSpPr>
          <p:cNvPr id="8" name="TextBox 7">
            <a:extLst>
              <a:ext uri="{FF2B5EF4-FFF2-40B4-BE49-F238E27FC236}">
                <a16:creationId xmlns:a16="http://schemas.microsoft.com/office/drawing/2014/main" xmlns="" id="{3D8AEC91-B0B8-46F9-97EE-4857B22F605D}"/>
              </a:ext>
            </a:extLst>
          </p:cNvPr>
          <p:cNvSpPr txBox="1"/>
          <p:nvPr/>
        </p:nvSpPr>
        <p:spPr>
          <a:xfrm>
            <a:off x="3348111" y="729506"/>
            <a:ext cx="5006715" cy="785532"/>
          </a:xfrm>
          <a:prstGeom prst="rect">
            <a:avLst/>
          </a:prstGeom>
          <a:noFill/>
        </p:spPr>
        <p:txBody>
          <a:bodyPr wrap="square">
            <a:prstTxWarp prst="textWave1">
              <a:avLst/>
            </a:prstTxWarp>
            <a:spAutoFit/>
          </a:bodyPr>
          <a:lstStyle/>
          <a:p>
            <a:pPr algn="ctr"/>
            <a:r>
              <a:rPr lang="vi-VN" sz="4400" b="1" dirty="0">
                <a:ln w="9525">
                  <a:solidFill>
                    <a:schemeClr val="accent4">
                      <a:lumMod val="50000"/>
                    </a:schemeClr>
                  </a:solidFill>
                  <a:prstDash val="solid"/>
                </a:ln>
                <a:solidFill>
                  <a:srgbClr val="FFFF99"/>
                </a:solidFill>
                <a:effectLst>
                  <a:outerShdw blurRad="12700" dist="38100" dir="2700000" algn="tl" rotWithShape="0">
                    <a:schemeClr val="accent4">
                      <a:lumMod val="50000"/>
                    </a:schemeClr>
                  </a:outerShdw>
                </a:effectLst>
                <a:latin typeface="#9Slide05 SVNClementine" panose="020F0502020204030203" pitchFamily="34" charset="0"/>
              </a:rPr>
              <a:t>Gió sông Hương </a:t>
            </a:r>
            <a:endParaRPr lang="en-US" sz="4400" b="1" dirty="0">
              <a:ln w="9525">
                <a:solidFill>
                  <a:schemeClr val="accent4">
                    <a:lumMod val="50000"/>
                  </a:schemeClr>
                </a:solidFill>
                <a:prstDash val="solid"/>
              </a:ln>
              <a:solidFill>
                <a:srgbClr val="FFFF99"/>
              </a:solidFill>
              <a:effectLst>
                <a:outerShdw blurRad="12700" dist="38100" dir="2700000" algn="tl" rotWithShape="0">
                  <a:schemeClr val="accent4">
                    <a:lumMod val="50000"/>
                  </a:schemeClr>
                </a:outerShdw>
              </a:effectLst>
              <a:latin typeface="#9Slide05 SVNClementine" panose="020F0502020204030203" pitchFamily="34" charset="0"/>
            </a:endParaRPr>
          </a:p>
        </p:txBody>
      </p:sp>
      <p:sp>
        <p:nvSpPr>
          <p:cNvPr id="9" name="TextBox 8">
            <a:extLst>
              <a:ext uri="{FF2B5EF4-FFF2-40B4-BE49-F238E27FC236}">
                <a16:creationId xmlns:a16="http://schemas.microsoft.com/office/drawing/2014/main" xmlns="" id="{917D313A-023A-4D09-9940-C71BA83220A5}"/>
              </a:ext>
            </a:extLst>
          </p:cNvPr>
          <p:cNvSpPr txBox="1"/>
          <p:nvPr/>
        </p:nvSpPr>
        <p:spPr>
          <a:xfrm>
            <a:off x="3243940" y="73796"/>
            <a:ext cx="5627916"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CÂU</a:t>
            </a:r>
          </a:p>
        </p:txBody>
      </p:sp>
    </p:spTree>
    <p:extLst>
      <p:ext uri="{BB962C8B-B14F-4D97-AF65-F5344CB8AC3E}">
        <p14:creationId xmlns:p14="http://schemas.microsoft.com/office/powerpoint/2010/main" val="624532638"/>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iterate type="lt">
                                    <p:tmPct val="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34" presetClass="emph" presetSubtype="0" fill="hold" grpId="0" nodeType="withEffect">
                                  <p:stCondLst>
                                    <p:cond delay="0"/>
                                  </p:stCondLst>
                                  <p:iterate type="lt">
                                    <p:tmPct val="10000"/>
                                  </p:iterate>
                                  <p:childTnLst>
                                    <p:animMotion origin="layout" path="M 2.08333E-6 2.59259E-6 L 2.08333E-6 -0.07222 " pathEditMode="relative" rAng="0" ptsTypes="AA">
                                      <p:cBhvr>
                                        <p:cTn id="18" dur="250" accel="50000" decel="50000" autoRev="1" fill="hold">
                                          <p:stCondLst>
                                            <p:cond delay="0"/>
                                          </p:stCondLst>
                                        </p:cTn>
                                        <p:tgtEl>
                                          <p:spTgt spid="8"/>
                                        </p:tgtEl>
                                        <p:attrNameLst>
                                          <p:attrName>ppt_x</p:attrName>
                                          <p:attrName>ppt_y</p:attrName>
                                        </p:attrNameLst>
                                      </p:cBhvr>
                                      <p:rCtr x="0" y="-3611"/>
                                    </p:animMotion>
                                    <p:animRot by="1500000">
                                      <p:cBhvr>
                                        <p:cTn id="19" dur="125" fill="hold">
                                          <p:stCondLst>
                                            <p:cond delay="0"/>
                                          </p:stCondLst>
                                        </p:cTn>
                                        <p:tgtEl>
                                          <p:spTgt spid="8"/>
                                        </p:tgtEl>
                                        <p:attrNameLst>
                                          <p:attrName>r</p:attrName>
                                        </p:attrNameLst>
                                      </p:cBhvr>
                                    </p:animRot>
                                    <p:animRot by="-1500000">
                                      <p:cBhvr>
                                        <p:cTn id="20" dur="125" fill="hold">
                                          <p:stCondLst>
                                            <p:cond delay="125"/>
                                          </p:stCondLst>
                                        </p:cTn>
                                        <p:tgtEl>
                                          <p:spTgt spid="8"/>
                                        </p:tgtEl>
                                        <p:attrNameLst>
                                          <p:attrName>r</p:attrName>
                                        </p:attrNameLst>
                                      </p:cBhvr>
                                    </p:animRot>
                                    <p:animRot by="-1500000">
                                      <p:cBhvr>
                                        <p:cTn id="21" dur="125" fill="hold">
                                          <p:stCondLst>
                                            <p:cond delay="250"/>
                                          </p:stCondLst>
                                        </p:cTn>
                                        <p:tgtEl>
                                          <p:spTgt spid="8"/>
                                        </p:tgtEl>
                                        <p:attrNameLst>
                                          <p:attrName>r</p:attrName>
                                        </p:attrNameLst>
                                      </p:cBhvr>
                                    </p:animRot>
                                    <p:animRot by="1500000">
                                      <p:cBhvr>
                                        <p:cTn id="22" dur="125" fill="hold">
                                          <p:stCondLst>
                                            <p:cond delay="375"/>
                                          </p:stCondLst>
                                        </p:cTn>
                                        <p:tgtEl>
                                          <p:spTgt spid="8"/>
                                        </p:tgtEl>
                                        <p:attrNameLst>
                                          <p:attrName>r</p:attrName>
                                        </p:attrNameLst>
                                      </p:cBhvr>
                                    </p:animRot>
                                  </p:childTnLst>
                                </p:cTn>
                              </p:par>
                            </p:childTnLst>
                          </p:cTn>
                        </p:par>
                        <p:par>
                          <p:cTn id="23" fill="hold">
                            <p:stCondLst>
                              <p:cond delay="1050"/>
                            </p:stCondLst>
                            <p:childTnLst>
                              <p:par>
                                <p:cTn id="24" presetID="22" presetClass="entr" presetSubtype="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590549" y="847265"/>
            <a:ext cx="11191141" cy="4934557"/>
          </a:xfrm>
          <a:custGeom>
            <a:avLst/>
            <a:gdLst>
              <a:gd name="connsiteX0" fmla="*/ 0 w 11191141"/>
              <a:gd name="connsiteY0" fmla="*/ 707184 h 5643476"/>
              <a:gd name="connsiteX1" fmla="*/ 707184 w 11191141"/>
              <a:gd name="connsiteY1" fmla="*/ 0 h 5643476"/>
              <a:gd name="connsiteX2" fmla="*/ 1307757 w 11191141"/>
              <a:gd name="connsiteY2" fmla="*/ 0 h 5643476"/>
              <a:gd name="connsiteX3" fmla="*/ 2006098 w 11191141"/>
              <a:gd name="connsiteY3" fmla="*/ 0 h 5643476"/>
              <a:gd name="connsiteX4" fmla="*/ 2606671 w 11191141"/>
              <a:gd name="connsiteY4" fmla="*/ 0 h 5643476"/>
              <a:gd name="connsiteX5" fmla="*/ 3402780 w 11191141"/>
              <a:gd name="connsiteY5" fmla="*/ 0 h 5643476"/>
              <a:gd name="connsiteX6" fmla="*/ 4101121 w 11191141"/>
              <a:gd name="connsiteY6" fmla="*/ 0 h 5643476"/>
              <a:gd name="connsiteX7" fmla="*/ 4701694 w 11191141"/>
              <a:gd name="connsiteY7" fmla="*/ 0 h 5643476"/>
              <a:gd name="connsiteX8" fmla="*/ 5106732 w 11191141"/>
              <a:gd name="connsiteY8" fmla="*/ 0 h 5643476"/>
              <a:gd name="connsiteX9" fmla="*/ 5707305 w 11191141"/>
              <a:gd name="connsiteY9" fmla="*/ 0 h 5643476"/>
              <a:gd name="connsiteX10" fmla="*/ 6307878 w 11191141"/>
              <a:gd name="connsiteY10" fmla="*/ 0 h 5643476"/>
              <a:gd name="connsiteX11" fmla="*/ 6712916 w 11191141"/>
              <a:gd name="connsiteY11" fmla="*/ 0 h 5643476"/>
              <a:gd name="connsiteX12" fmla="*/ 7215721 w 11191141"/>
              <a:gd name="connsiteY12" fmla="*/ 0 h 5643476"/>
              <a:gd name="connsiteX13" fmla="*/ 7620759 w 11191141"/>
              <a:gd name="connsiteY13" fmla="*/ 0 h 5643476"/>
              <a:gd name="connsiteX14" fmla="*/ 8514636 w 11191141"/>
              <a:gd name="connsiteY14" fmla="*/ 0 h 5643476"/>
              <a:gd name="connsiteX15" fmla="*/ 9017441 w 11191141"/>
              <a:gd name="connsiteY15" fmla="*/ 0 h 5643476"/>
              <a:gd name="connsiteX16" fmla="*/ 9520247 w 11191141"/>
              <a:gd name="connsiteY16" fmla="*/ 0 h 5643476"/>
              <a:gd name="connsiteX17" fmla="*/ 10483957 w 11191141"/>
              <a:gd name="connsiteY17" fmla="*/ 0 h 5643476"/>
              <a:gd name="connsiteX18" fmla="*/ 11191141 w 11191141"/>
              <a:gd name="connsiteY18" fmla="*/ 707184 h 5643476"/>
              <a:gd name="connsiteX19" fmla="*/ 11191141 w 11191141"/>
              <a:gd name="connsiteY19" fmla="*/ 1395924 h 5643476"/>
              <a:gd name="connsiteX20" fmla="*/ 11191141 w 11191141"/>
              <a:gd name="connsiteY20" fmla="*/ 2042374 h 5643476"/>
              <a:gd name="connsiteX21" fmla="*/ 11191141 w 11191141"/>
              <a:gd name="connsiteY21" fmla="*/ 2688823 h 5643476"/>
              <a:gd name="connsiteX22" fmla="*/ 11191141 w 11191141"/>
              <a:gd name="connsiteY22" fmla="*/ 3208399 h 5643476"/>
              <a:gd name="connsiteX23" fmla="*/ 11191141 w 11191141"/>
              <a:gd name="connsiteY23" fmla="*/ 3685684 h 5643476"/>
              <a:gd name="connsiteX24" fmla="*/ 11191141 w 11191141"/>
              <a:gd name="connsiteY24" fmla="*/ 4374425 h 5643476"/>
              <a:gd name="connsiteX25" fmla="*/ 11191141 w 11191141"/>
              <a:gd name="connsiteY25" fmla="*/ 4936292 h 5643476"/>
              <a:gd name="connsiteX26" fmla="*/ 10483957 w 11191141"/>
              <a:gd name="connsiteY26" fmla="*/ 5643476 h 5643476"/>
              <a:gd name="connsiteX27" fmla="*/ 9590081 w 11191141"/>
              <a:gd name="connsiteY27" fmla="*/ 5643476 h 5643476"/>
              <a:gd name="connsiteX28" fmla="*/ 8989507 w 11191141"/>
              <a:gd name="connsiteY28" fmla="*/ 5643476 h 5643476"/>
              <a:gd name="connsiteX29" fmla="*/ 8291166 w 11191141"/>
              <a:gd name="connsiteY29" fmla="*/ 5643476 h 5643476"/>
              <a:gd name="connsiteX30" fmla="*/ 7690593 w 11191141"/>
              <a:gd name="connsiteY30" fmla="*/ 5643476 h 5643476"/>
              <a:gd name="connsiteX31" fmla="*/ 6992252 w 11191141"/>
              <a:gd name="connsiteY31" fmla="*/ 5643476 h 5643476"/>
              <a:gd name="connsiteX32" fmla="*/ 6196144 w 11191141"/>
              <a:gd name="connsiteY32" fmla="*/ 5643476 h 5643476"/>
              <a:gd name="connsiteX33" fmla="*/ 5595571 w 11191141"/>
              <a:gd name="connsiteY33" fmla="*/ 5643476 h 5643476"/>
              <a:gd name="connsiteX34" fmla="*/ 4701694 w 11191141"/>
              <a:gd name="connsiteY34" fmla="*/ 5643476 h 5643476"/>
              <a:gd name="connsiteX35" fmla="*/ 4003353 w 11191141"/>
              <a:gd name="connsiteY35" fmla="*/ 5643476 h 5643476"/>
              <a:gd name="connsiteX36" fmla="*/ 3500548 w 11191141"/>
              <a:gd name="connsiteY36" fmla="*/ 5643476 h 5643476"/>
              <a:gd name="connsiteX37" fmla="*/ 2606671 w 11191141"/>
              <a:gd name="connsiteY37" fmla="*/ 5643476 h 5643476"/>
              <a:gd name="connsiteX38" fmla="*/ 1712795 w 11191141"/>
              <a:gd name="connsiteY38" fmla="*/ 5643476 h 5643476"/>
              <a:gd name="connsiteX39" fmla="*/ 707184 w 11191141"/>
              <a:gd name="connsiteY39" fmla="*/ 5643476 h 5643476"/>
              <a:gd name="connsiteX40" fmla="*/ 0 w 11191141"/>
              <a:gd name="connsiteY40" fmla="*/ 4936292 h 5643476"/>
              <a:gd name="connsiteX41" fmla="*/ 0 w 11191141"/>
              <a:gd name="connsiteY41" fmla="*/ 4416716 h 5643476"/>
              <a:gd name="connsiteX42" fmla="*/ 0 w 11191141"/>
              <a:gd name="connsiteY42" fmla="*/ 3727975 h 5643476"/>
              <a:gd name="connsiteX43" fmla="*/ 0 w 11191141"/>
              <a:gd name="connsiteY43" fmla="*/ 3250690 h 5643476"/>
              <a:gd name="connsiteX44" fmla="*/ 0 w 11191141"/>
              <a:gd name="connsiteY44" fmla="*/ 2731114 h 5643476"/>
              <a:gd name="connsiteX45" fmla="*/ 0 w 11191141"/>
              <a:gd name="connsiteY45" fmla="*/ 2126956 h 5643476"/>
              <a:gd name="connsiteX46" fmla="*/ 0 w 11191141"/>
              <a:gd name="connsiteY46" fmla="*/ 1649671 h 5643476"/>
              <a:gd name="connsiteX47" fmla="*/ 0 w 11191141"/>
              <a:gd name="connsiteY47" fmla="*/ 707184 h 564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91141" h="5643476" fill="none" extrusionOk="0">
                <a:moveTo>
                  <a:pt x="0" y="707184"/>
                </a:moveTo>
                <a:cubicBezTo>
                  <a:pt x="-52679" y="340476"/>
                  <a:pt x="334243" y="-21097"/>
                  <a:pt x="707184" y="0"/>
                </a:cubicBezTo>
                <a:cubicBezTo>
                  <a:pt x="961191" y="-11562"/>
                  <a:pt x="1122983" y="8580"/>
                  <a:pt x="1307757" y="0"/>
                </a:cubicBezTo>
                <a:cubicBezTo>
                  <a:pt x="1492531" y="-8580"/>
                  <a:pt x="1703835" y="-1782"/>
                  <a:pt x="2006098" y="0"/>
                </a:cubicBezTo>
                <a:cubicBezTo>
                  <a:pt x="2308361" y="1782"/>
                  <a:pt x="2362014" y="-15672"/>
                  <a:pt x="2606671" y="0"/>
                </a:cubicBezTo>
                <a:cubicBezTo>
                  <a:pt x="2851328" y="15672"/>
                  <a:pt x="3105846" y="-33257"/>
                  <a:pt x="3402780" y="0"/>
                </a:cubicBezTo>
                <a:cubicBezTo>
                  <a:pt x="3699714" y="33257"/>
                  <a:pt x="3806539" y="19612"/>
                  <a:pt x="4101121" y="0"/>
                </a:cubicBezTo>
                <a:cubicBezTo>
                  <a:pt x="4395703" y="-19612"/>
                  <a:pt x="4453084" y="-8490"/>
                  <a:pt x="4701694" y="0"/>
                </a:cubicBezTo>
                <a:cubicBezTo>
                  <a:pt x="4950304" y="8490"/>
                  <a:pt x="4919222" y="-4830"/>
                  <a:pt x="5106732" y="0"/>
                </a:cubicBezTo>
                <a:cubicBezTo>
                  <a:pt x="5294242" y="4830"/>
                  <a:pt x="5442802" y="-3295"/>
                  <a:pt x="5707305" y="0"/>
                </a:cubicBezTo>
                <a:cubicBezTo>
                  <a:pt x="5971808" y="3295"/>
                  <a:pt x="6043895" y="-14311"/>
                  <a:pt x="6307878" y="0"/>
                </a:cubicBezTo>
                <a:cubicBezTo>
                  <a:pt x="6571861" y="14311"/>
                  <a:pt x="6608704" y="4155"/>
                  <a:pt x="6712916" y="0"/>
                </a:cubicBezTo>
                <a:cubicBezTo>
                  <a:pt x="6817128" y="-4155"/>
                  <a:pt x="6977573" y="11942"/>
                  <a:pt x="7215721" y="0"/>
                </a:cubicBezTo>
                <a:cubicBezTo>
                  <a:pt x="7453869" y="-11942"/>
                  <a:pt x="7505410" y="18766"/>
                  <a:pt x="7620759" y="0"/>
                </a:cubicBezTo>
                <a:cubicBezTo>
                  <a:pt x="7736108" y="-18766"/>
                  <a:pt x="8126659" y="31626"/>
                  <a:pt x="8514636" y="0"/>
                </a:cubicBezTo>
                <a:cubicBezTo>
                  <a:pt x="8902613" y="-31626"/>
                  <a:pt x="8788723" y="-3794"/>
                  <a:pt x="9017441" y="0"/>
                </a:cubicBezTo>
                <a:cubicBezTo>
                  <a:pt x="9246160" y="3794"/>
                  <a:pt x="9418735" y="-13082"/>
                  <a:pt x="9520247" y="0"/>
                </a:cubicBezTo>
                <a:cubicBezTo>
                  <a:pt x="9621759" y="13082"/>
                  <a:pt x="10157342" y="-27404"/>
                  <a:pt x="10483957" y="0"/>
                </a:cubicBezTo>
                <a:cubicBezTo>
                  <a:pt x="10853201" y="-942"/>
                  <a:pt x="11158011" y="403210"/>
                  <a:pt x="11191141" y="707184"/>
                </a:cubicBezTo>
                <a:cubicBezTo>
                  <a:pt x="11160313" y="860767"/>
                  <a:pt x="11163814" y="1121245"/>
                  <a:pt x="11191141" y="1395924"/>
                </a:cubicBezTo>
                <a:cubicBezTo>
                  <a:pt x="11218468" y="1670603"/>
                  <a:pt x="11200368" y="1876436"/>
                  <a:pt x="11191141" y="2042374"/>
                </a:cubicBezTo>
                <a:cubicBezTo>
                  <a:pt x="11181915" y="2208312"/>
                  <a:pt x="11211682" y="2509741"/>
                  <a:pt x="11191141" y="2688823"/>
                </a:cubicBezTo>
                <a:cubicBezTo>
                  <a:pt x="11170600" y="2867905"/>
                  <a:pt x="11180181" y="3032667"/>
                  <a:pt x="11191141" y="3208399"/>
                </a:cubicBezTo>
                <a:cubicBezTo>
                  <a:pt x="11202101" y="3384131"/>
                  <a:pt x="11188369" y="3469472"/>
                  <a:pt x="11191141" y="3685684"/>
                </a:cubicBezTo>
                <a:cubicBezTo>
                  <a:pt x="11193913" y="3901896"/>
                  <a:pt x="11215824" y="4068100"/>
                  <a:pt x="11191141" y="4374425"/>
                </a:cubicBezTo>
                <a:cubicBezTo>
                  <a:pt x="11166458" y="4680750"/>
                  <a:pt x="11204851" y="4783165"/>
                  <a:pt x="11191141" y="4936292"/>
                </a:cubicBezTo>
                <a:cubicBezTo>
                  <a:pt x="11121631" y="5312783"/>
                  <a:pt x="10885152" y="5598392"/>
                  <a:pt x="10483957" y="5643476"/>
                </a:cubicBezTo>
                <a:cubicBezTo>
                  <a:pt x="10070917" y="5609372"/>
                  <a:pt x="9931987" y="5649510"/>
                  <a:pt x="9590081" y="5643476"/>
                </a:cubicBezTo>
                <a:cubicBezTo>
                  <a:pt x="9248175" y="5637442"/>
                  <a:pt x="9125058" y="5659301"/>
                  <a:pt x="8989507" y="5643476"/>
                </a:cubicBezTo>
                <a:cubicBezTo>
                  <a:pt x="8853956" y="5627651"/>
                  <a:pt x="8600197" y="5612631"/>
                  <a:pt x="8291166" y="5643476"/>
                </a:cubicBezTo>
                <a:cubicBezTo>
                  <a:pt x="7982135" y="5674321"/>
                  <a:pt x="7846372" y="5638153"/>
                  <a:pt x="7690593" y="5643476"/>
                </a:cubicBezTo>
                <a:cubicBezTo>
                  <a:pt x="7534814" y="5648799"/>
                  <a:pt x="7256884" y="5614860"/>
                  <a:pt x="6992252" y="5643476"/>
                </a:cubicBezTo>
                <a:cubicBezTo>
                  <a:pt x="6727620" y="5672092"/>
                  <a:pt x="6375371" y="5636378"/>
                  <a:pt x="6196144" y="5643476"/>
                </a:cubicBezTo>
                <a:cubicBezTo>
                  <a:pt x="6016917" y="5650574"/>
                  <a:pt x="5773303" y="5671827"/>
                  <a:pt x="5595571" y="5643476"/>
                </a:cubicBezTo>
                <a:cubicBezTo>
                  <a:pt x="5417839" y="5615125"/>
                  <a:pt x="5110947" y="5637304"/>
                  <a:pt x="4701694" y="5643476"/>
                </a:cubicBezTo>
                <a:cubicBezTo>
                  <a:pt x="4292441" y="5649648"/>
                  <a:pt x="4161860" y="5643201"/>
                  <a:pt x="4003353" y="5643476"/>
                </a:cubicBezTo>
                <a:cubicBezTo>
                  <a:pt x="3844846" y="5643751"/>
                  <a:pt x="3716102" y="5650823"/>
                  <a:pt x="3500548" y="5643476"/>
                </a:cubicBezTo>
                <a:cubicBezTo>
                  <a:pt x="3284994" y="5636129"/>
                  <a:pt x="2865785" y="5667884"/>
                  <a:pt x="2606671" y="5643476"/>
                </a:cubicBezTo>
                <a:cubicBezTo>
                  <a:pt x="2347557" y="5619068"/>
                  <a:pt x="1956749" y="5653141"/>
                  <a:pt x="1712795" y="5643476"/>
                </a:cubicBezTo>
                <a:cubicBezTo>
                  <a:pt x="1468841" y="5633811"/>
                  <a:pt x="915559" y="5651488"/>
                  <a:pt x="707184" y="5643476"/>
                </a:cubicBezTo>
                <a:cubicBezTo>
                  <a:pt x="350790" y="5656880"/>
                  <a:pt x="27049" y="5322358"/>
                  <a:pt x="0" y="4936292"/>
                </a:cubicBezTo>
                <a:cubicBezTo>
                  <a:pt x="18615" y="4732416"/>
                  <a:pt x="25510" y="4622455"/>
                  <a:pt x="0" y="4416716"/>
                </a:cubicBezTo>
                <a:cubicBezTo>
                  <a:pt x="-25510" y="4210977"/>
                  <a:pt x="1366" y="4010676"/>
                  <a:pt x="0" y="3727975"/>
                </a:cubicBezTo>
                <a:cubicBezTo>
                  <a:pt x="-1366" y="3445274"/>
                  <a:pt x="-11262" y="3430368"/>
                  <a:pt x="0" y="3250690"/>
                </a:cubicBezTo>
                <a:cubicBezTo>
                  <a:pt x="11262" y="3071013"/>
                  <a:pt x="-24960" y="2871750"/>
                  <a:pt x="0" y="2731114"/>
                </a:cubicBezTo>
                <a:cubicBezTo>
                  <a:pt x="24960" y="2590478"/>
                  <a:pt x="15123" y="2265169"/>
                  <a:pt x="0" y="2126956"/>
                </a:cubicBezTo>
                <a:cubicBezTo>
                  <a:pt x="-15123" y="1988743"/>
                  <a:pt x="-18254" y="1862622"/>
                  <a:pt x="0" y="1649671"/>
                </a:cubicBezTo>
                <a:cubicBezTo>
                  <a:pt x="18254" y="1436720"/>
                  <a:pt x="-34756" y="1054437"/>
                  <a:pt x="0" y="707184"/>
                </a:cubicBezTo>
                <a:close/>
              </a:path>
              <a:path w="11191141" h="5643476" stroke="0" extrusionOk="0">
                <a:moveTo>
                  <a:pt x="0" y="707184"/>
                </a:moveTo>
                <a:cubicBezTo>
                  <a:pt x="2404" y="390135"/>
                  <a:pt x="341403" y="44289"/>
                  <a:pt x="707184" y="0"/>
                </a:cubicBezTo>
                <a:cubicBezTo>
                  <a:pt x="925893" y="26874"/>
                  <a:pt x="1253294" y="17107"/>
                  <a:pt x="1503293" y="0"/>
                </a:cubicBezTo>
                <a:cubicBezTo>
                  <a:pt x="1753292" y="-17107"/>
                  <a:pt x="1790992" y="-8483"/>
                  <a:pt x="2006098" y="0"/>
                </a:cubicBezTo>
                <a:cubicBezTo>
                  <a:pt x="2221205" y="8483"/>
                  <a:pt x="2304583" y="-11422"/>
                  <a:pt x="2508904" y="0"/>
                </a:cubicBezTo>
                <a:cubicBezTo>
                  <a:pt x="2713225" y="11422"/>
                  <a:pt x="2954227" y="32701"/>
                  <a:pt x="3305012" y="0"/>
                </a:cubicBezTo>
                <a:cubicBezTo>
                  <a:pt x="3655797" y="-32701"/>
                  <a:pt x="3697795" y="8392"/>
                  <a:pt x="3905585" y="0"/>
                </a:cubicBezTo>
                <a:cubicBezTo>
                  <a:pt x="4113375" y="-8392"/>
                  <a:pt x="4494934" y="41455"/>
                  <a:pt x="4799462" y="0"/>
                </a:cubicBezTo>
                <a:cubicBezTo>
                  <a:pt x="5103990" y="-41455"/>
                  <a:pt x="5393844" y="-43606"/>
                  <a:pt x="5693338" y="0"/>
                </a:cubicBezTo>
                <a:cubicBezTo>
                  <a:pt x="5992832" y="43606"/>
                  <a:pt x="6298645" y="-31355"/>
                  <a:pt x="6489447" y="0"/>
                </a:cubicBezTo>
                <a:cubicBezTo>
                  <a:pt x="6680249" y="31355"/>
                  <a:pt x="6764034" y="-1649"/>
                  <a:pt x="6992252" y="0"/>
                </a:cubicBezTo>
                <a:cubicBezTo>
                  <a:pt x="7220470" y="1649"/>
                  <a:pt x="7298528" y="18054"/>
                  <a:pt x="7397290" y="0"/>
                </a:cubicBezTo>
                <a:cubicBezTo>
                  <a:pt x="7496052" y="-18054"/>
                  <a:pt x="7989180" y="-35062"/>
                  <a:pt x="8291166" y="0"/>
                </a:cubicBezTo>
                <a:cubicBezTo>
                  <a:pt x="8593152" y="35062"/>
                  <a:pt x="8816058" y="29058"/>
                  <a:pt x="8989507" y="0"/>
                </a:cubicBezTo>
                <a:cubicBezTo>
                  <a:pt x="9162956" y="-29058"/>
                  <a:pt x="9353059" y="7056"/>
                  <a:pt x="9687848" y="0"/>
                </a:cubicBezTo>
                <a:cubicBezTo>
                  <a:pt x="10022637" y="-7056"/>
                  <a:pt x="10300669" y="4493"/>
                  <a:pt x="10483957" y="0"/>
                </a:cubicBezTo>
                <a:cubicBezTo>
                  <a:pt x="10915921" y="-12095"/>
                  <a:pt x="11196387" y="405460"/>
                  <a:pt x="11191141" y="707184"/>
                </a:cubicBezTo>
                <a:cubicBezTo>
                  <a:pt x="11191670" y="896668"/>
                  <a:pt x="11193597" y="1203838"/>
                  <a:pt x="11191141" y="1395924"/>
                </a:cubicBezTo>
                <a:cubicBezTo>
                  <a:pt x="11188685" y="1588010"/>
                  <a:pt x="11214340" y="1702467"/>
                  <a:pt x="11191141" y="1957792"/>
                </a:cubicBezTo>
                <a:cubicBezTo>
                  <a:pt x="11167942" y="2213117"/>
                  <a:pt x="11178540" y="2475169"/>
                  <a:pt x="11191141" y="2646532"/>
                </a:cubicBezTo>
                <a:cubicBezTo>
                  <a:pt x="11203742" y="2817895"/>
                  <a:pt x="11179363" y="3062509"/>
                  <a:pt x="11191141" y="3292981"/>
                </a:cubicBezTo>
                <a:cubicBezTo>
                  <a:pt x="11202919" y="3523453"/>
                  <a:pt x="11169369" y="3683475"/>
                  <a:pt x="11191141" y="3854849"/>
                </a:cubicBezTo>
                <a:cubicBezTo>
                  <a:pt x="11212913" y="4026223"/>
                  <a:pt x="11204521" y="4173344"/>
                  <a:pt x="11191141" y="4374425"/>
                </a:cubicBezTo>
                <a:cubicBezTo>
                  <a:pt x="11177761" y="4575506"/>
                  <a:pt x="11178254" y="4742080"/>
                  <a:pt x="11191141" y="4936292"/>
                </a:cubicBezTo>
                <a:cubicBezTo>
                  <a:pt x="11217999" y="5296511"/>
                  <a:pt x="10852615" y="5705469"/>
                  <a:pt x="10483957" y="5643476"/>
                </a:cubicBezTo>
                <a:cubicBezTo>
                  <a:pt x="10183899" y="5615161"/>
                  <a:pt x="9836629" y="5651837"/>
                  <a:pt x="9590081" y="5643476"/>
                </a:cubicBezTo>
                <a:cubicBezTo>
                  <a:pt x="9343533" y="5635115"/>
                  <a:pt x="8927893" y="5615181"/>
                  <a:pt x="8696204" y="5643476"/>
                </a:cubicBezTo>
                <a:cubicBezTo>
                  <a:pt x="8464515" y="5671771"/>
                  <a:pt x="8374365" y="5653389"/>
                  <a:pt x="8095631" y="5643476"/>
                </a:cubicBezTo>
                <a:cubicBezTo>
                  <a:pt x="7816897" y="5633563"/>
                  <a:pt x="7779646" y="5649964"/>
                  <a:pt x="7690593" y="5643476"/>
                </a:cubicBezTo>
                <a:cubicBezTo>
                  <a:pt x="7601540" y="5636988"/>
                  <a:pt x="7376785" y="5663937"/>
                  <a:pt x="7187788" y="5643476"/>
                </a:cubicBezTo>
                <a:cubicBezTo>
                  <a:pt x="6998791" y="5623015"/>
                  <a:pt x="6929653" y="5646545"/>
                  <a:pt x="6684982" y="5643476"/>
                </a:cubicBezTo>
                <a:cubicBezTo>
                  <a:pt x="6440311" y="5640407"/>
                  <a:pt x="6205821" y="5666913"/>
                  <a:pt x="5888874" y="5643476"/>
                </a:cubicBezTo>
                <a:cubicBezTo>
                  <a:pt x="5571927" y="5620039"/>
                  <a:pt x="5623160" y="5630752"/>
                  <a:pt x="5483836" y="5643476"/>
                </a:cubicBezTo>
                <a:cubicBezTo>
                  <a:pt x="5344512" y="5656200"/>
                  <a:pt x="5227875" y="5666675"/>
                  <a:pt x="4981030" y="5643476"/>
                </a:cubicBezTo>
                <a:cubicBezTo>
                  <a:pt x="4734185" y="5620277"/>
                  <a:pt x="4458418" y="5599417"/>
                  <a:pt x="4087154" y="5643476"/>
                </a:cubicBezTo>
                <a:cubicBezTo>
                  <a:pt x="3715890" y="5687535"/>
                  <a:pt x="3817288" y="5653658"/>
                  <a:pt x="3682116" y="5643476"/>
                </a:cubicBezTo>
                <a:cubicBezTo>
                  <a:pt x="3546944" y="5633294"/>
                  <a:pt x="3378944" y="5661162"/>
                  <a:pt x="3277079" y="5643476"/>
                </a:cubicBezTo>
                <a:cubicBezTo>
                  <a:pt x="3175214" y="5625790"/>
                  <a:pt x="3045361" y="5624727"/>
                  <a:pt x="2872041" y="5643476"/>
                </a:cubicBezTo>
                <a:cubicBezTo>
                  <a:pt x="2698721" y="5662225"/>
                  <a:pt x="2436470" y="5671116"/>
                  <a:pt x="2173700" y="5643476"/>
                </a:cubicBezTo>
                <a:cubicBezTo>
                  <a:pt x="1910930" y="5615836"/>
                  <a:pt x="1710457" y="5640872"/>
                  <a:pt x="1475359" y="5643476"/>
                </a:cubicBezTo>
                <a:cubicBezTo>
                  <a:pt x="1240261" y="5646080"/>
                  <a:pt x="935491" y="5618322"/>
                  <a:pt x="707184" y="5643476"/>
                </a:cubicBezTo>
                <a:cubicBezTo>
                  <a:pt x="357409" y="5555714"/>
                  <a:pt x="4010" y="5298138"/>
                  <a:pt x="0" y="4936292"/>
                </a:cubicBezTo>
                <a:cubicBezTo>
                  <a:pt x="25858" y="4739118"/>
                  <a:pt x="-7491" y="4591655"/>
                  <a:pt x="0" y="4416716"/>
                </a:cubicBezTo>
                <a:cubicBezTo>
                  <a:pt x="7491" y="4241777"/>
                  <a:pt x="-4655" y="3947529"/>
                  <a:pt x="0" y="3770267"/>
                </a:cubicBezTo>
                <a:cubicBezTo>
                  <a:pt x="4655" y="3593005"/>
                  <a:pt x="20025" y="3332710"/>
                  <a:pt x="0" y="3166108"/>
                </a:cubicBezTo>
                <a:cubicBezTo>
                  <a:pt x="-20025" y="2999506"/>
                  <a:pt x="-17510" y="2724156"/>
                  <a:pt x="0" y="2604241"/>
                </a:cubicBezTo>
                <a:cubicBezTo>
                  <a:pt x="17510" y="2484326"/>
                  <a:pt x="12958" y="2232536"/>
                  <a:pt x="0" y="2042374"/>
                </a:cubicBezTo>
                <a:cubicBezTo>
                  <a:pt x="-12958" y="1852212"/>
                  <a:pt x="20978" y="1741300"/>
                  <a:pt x="0" y="1565089"/>
                </a:cubicBezTo>
                <a:cubicBezTo>
                  <a:pt x="-20978" y="1388878"/>
                  <a:pt x="21143" y="1052641"/>
                  <a:pt x="0" y="70718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191141"/>
                      <a:gd name="connsiteY0" fmla="*/ 618349 h 4934557"/>
                      <a:gd name="connsiteX1" fmla="*/ 618349 w 11191141"/>
                      <a:gd name="connsiteY1" fmla="*/ 0 h 4934557"/>
                      <a:gd name="connsiteX2" fmla="*/ 1182434 w 11191141"/>
                      <a:gd name="connsiteY2" fmla="*/ 0 h 4934557"/>
                      <a:gd name="connsiteX3" fmla="*/ 1846064 w 11191141"/>
                      <a:gd name="connsiteY3" fmla="*/ 0 h 4934557"/>
                      <a:gd name="connsiteX4" fmla="*/ 2410149 w 11191141"/>
                      <a:gd name="connsiteY4" fmla="*/ 0 h 4934557"/>
                      <a:gd name="connsiteX5" fmla="*/ 3173323 w 11191141"/>
                      <a:gd name="connsiteY5" fmla="*/ 0 h 4934557"/>
                      <a:gd name="connsiteX6" fmla="*/ 3836952 w 11191141"/>
                      <a:gd name="connsiteY6" fmla="*/ 0 h 4934557"/>
                      <a:gd name="connsiteX7" fmla="*/ 4401037 w 11191141"/>
                      <a:gd name="connsiteY7" fmla="*/ 0 h 4934557"/>
                      <a:gd name="connsiteX8" fmla="*/ 4766034 w 11191141"/>
                      <a:gd name="connsiteY8" fmla="*/ 0 h 4934557"/>
                      <a:gd name="connsiteX9" fmla="*/ 5330119 w 11191141"/>
                      <a:gd name="connsiteY9" fmla="*/ 0 h 4934557"/>
                      <a:gd name="connsiteX10" fmla="*/ 5894204 w 11191141"/>
                      <a:gd name="connsiteY10" fmla="*/ 0 h 4934557"/>
                      <a:gd name="connsiteX11" fmla="*/ 6259200 w 11191141"/>
                      <a:gd name="connsiteY11" fmla="*/ 0 h 4934557"/>
                      <a:gd name="connsiteX12" fmla="*/ 6723741 w 11191141"/>
                      <a:gd name="connsiteY12" fmla="*/ 0 h 4934557"/>
                      <a:gd name="connsiteX13" fmla="*/ 7088737 w 11191141"/>
                      <a:gd name="connsiteY13" fmla="*/ 0 h 4934557"/>
                      <a:gd name="connsiteX14" fmla="*/ 7951455 w 11191141"/>
                      <a:gd name="connsiteY14" fmla="*/ 0 h 4934557"/>
                      <a:gd name="connsiteX15" fmla="*/ 8415996 w 11191141"/>
                      <a:gd name="connsiteY15" fmla="*/ 0 h 4934557"/>
                      <a:gd name="connsiteX16" fmla="*/ 8880537 w 11191141"/>
                      <a:gd name="connsiteY16" fmla="*/ 0 h 4934557"/>
                      <a:gd name="connsiteX17" fmla="*/ 9743255 w 11191141"/>
                      <a:gd name="connsiteY17" fmla="*/ 0 h 4934557"/>
                      <a:gd name="connsiteX18" fmla="*/ 10572792 w 11191141"/>
                      <a:gd name="connsiteY18" fmla="*/ 0 h 4934557"/>
                      <a:gd name="connsiteX19" fmla="*/ 11191141 w 11191141"/>
                      <a:gd name="connsiteY19" fmla="*/ 618349 h 4934557"/>
                      <a:gd name="connsiteX20" fmla="*/ 11191141 w 11191141"/>
                      <a:gd name="connsiteY20" fmla="*/ 1271637 h 4934557"/>
                      <a:gd name="connsiteX21" fmla="*/ 11191141 w 11191141"/>
                      <a:gd name="connsiteY21" fmla="*/ 1924926 h 4934557"/>
                      <a:gd name="connsiteX22" fmla="*/ 11191141 w 11191141"/>
                      <a:gd name="connsiteY22" fmla="*/ 2467279 h 4934557"/>
                      <a:gd name="connsiteX23" fmla="*/ 11191141 w 11191141"/>
                      <a:gd name="connsiteY23" fmla="*/ 2972653 h 4934557"/>
                      <a:gd name="connsiteX24" fmla="*/ 11191141 w 11191141"/>
                      <a:gd name="connsiteY24" fmla="*/ 3662920 h 4934557"/>
                      <a:gd name="connsiteX25" fmla="*/ 11191141 w 11191141"/>
                      <a:gd name="connsiteY25" fmla="*/ 4316208 h 4934557"/>
                      <a:gd name="connsiteX26" fmla="*/ 10572792 w 11191141"/>
                      <a:gd name="connsiteY26" fmla="*/ 4934557 h 4934557"/>
                      <a:gd name="connsiteX27" fmla="*/ 9710074 w 11191141"/>
                      <a:gd name="connsiteY27" fmla="*/ 4934557 h 4934557"/>
                      <a:gd name="connsiteX28" fmla="*/ 9145989 w 11191141"/>
                      <a:gd name="connsiteY28" fmla="*/ 4934557 h 4934557"/>
                      <a:gd name="connsiteX29" fmla="*/ 8482359 w 11191141"/>
                      <a:gd name="connsiteY29" fmla="*/ 4934557 h 4934557"/>
                      <a:gd name="connsiteX30" fmla="*/ 7918274 w 11191141"/>
                      <a:gd name="connsiteY30" fmla="*/ 4934557 h 4934557"/>
                      <a:gd name="connsiteX31" fmla="*/ 7254644 w 11191141"/>
                      <a:gd name="connsiteY31" fmla="*/ 4934557 h 4934557"/>
                      <a:gd name="connsiteX32" fmla="*/ 6491470 w 11191141"/>
                      <a:gd name="connsiteY32" fmla="*/ 4934557 h 4934557"/>
                      <a:gd name="connsiteX33" fmla="*/ 5927385 w 11191141"/>
                      <a:gd name="connsiteY33" fmla="*/ 4934557 h 4934557"/>
                      <a:gd name="connsiteX34" fmla="*/ 5064667 w 11191141"/>
                      <a:gd name="connsiteY34" fmla="*/ 4934557 h 4934557"/>
                      <a:gd name="connsiteX35" fmla="*/ 4401037 w 11191141"/>
                      <a:gd name="connsiteY35" fmla="*/ 4934557 h 4934557"/>
                      <a:gd name="connsiteX36" fmla="*/ 3936497 w 11191141"/>
                      <a:gd name="connsiteY36" fmla="*/ 4934557 h 4934557"/>
                      <a:gd name="connsiteX37" fmla="*/ 3073778 w 11191141"/>
                      <a:gd name="connsiteY37" fmla="*/ 4934557 h 4934557"/>
                      <a:gd name="connsiteX38" fmla="*/ 2211060 w 11191141"/>
                      <a:gd name="connsiteY38" fmla="*/ 4934557 h 4934557"/>
                      <a:gd name="connsiteX39" fmla="*/ 1746519 w 11191141"/>
                      <a:gd name="connsiteY39" fmla="*/ 4934557 h 4934557"/>
                      <a:gd name="connsiteX40" fmla="*/ 1182434 w 11191141"/>
                      <a:gd name="connsiteY40" fmla="*/ 4934557 h 4934557"/>
                      <a:gd name="connsiteX41" fmla="*/ 618349 w 11191141"/>
                      <a:gd name="connsiteY41" fmla="*/ 4934557 h 4934557"/>
                      <a:gd name="connsiteX42" fmla="*/ 0 w 11191141"/>
                      <a:gd name="connsiteY42" fmla="*/ 4316208 h 4934557"/>
                      <a:gd name="connsiteX43" fmla="*/ 0 w 11191141"/>
                      <a:gd name="connsiteY43" fmla="*/ 3625941 h 4934557"/>
                      <a:gd name="connsiteX44" fmla="*/ 0 w 11191141"/>
                      <a:gd name="connsiteY44" fmla="*/ 3083588 h 4934557"/>
                      <a:gd name="connsiteX45" fmla="*/ 0 w 11191141"/>
                      <a:gd name="connsiteY45" fmla="*/ 2467279 h 4934557"/>
                      <a:gd name="connsiteX46" fmla="*/ 0 w 11191141"/>
                      <a:gd name="connsiteY46" fmla="*/ 1961904 h 4934557"/>
                      <a:gd name="connsiteX47" fmla="*/ 0 w 11191141"/>
                      <a:gd name="connsiteY47" fmla="*/ 1271637 h 4934557"/>
                      <a:gd name="connsiteX48" fmla="*/ 0 w 11191141"/>
                      <a:gd name="connsiteY48" fmla="*/ 618349 h 493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91141" h="4934557" fill="none" extrusionOk="0">
                        <a:moveTo>
                          <a:pt x="0" y="618349"/>
                        </a:moveTo>
                        <a:cubicBezTo>
                          <a:pt x="-27677" y="289379"/>
                          <a:pt x="302098" y="-30227"/>
                          <a:pt x="618349" y="0"/>
                        </a:cubicBezTo>
                        <a:cubicBezTo>
                          <a:pt x="850261" y="-24806"/>
                          <a:pt x="948233" y="-23830"/>
                          <a:pt x="1182434" y="0"/>
                        </a:cubicBezTo>
                        <a:cubicBezTo>
                          <a:pt x="1416636" y="23830"/>
                          <a:pt x="1640259" y="-6483"/>
                          <a:pt x="1846064" y="0"/>
                        </a:cubicBezTo>
                        <a:cubicBezTo>
                          <a:pt x="2051869" y="6483"/>
                          <a:pt x="2282500" y="13620"/>
                          <a:pt x="2410149" y="0"/>
                        </a:cubicBezTo>
                        <a:cubicBezTo>
                          <a:pt x="2537798" y="-13620"/>
                          <a:pt x="3004084" y="444"/>
                          <a:pt x="3173323" y="0"/>
                        </a:cubicBezTo>
                        <a:cubicBezTo>
                          <a:pt x="3342562" y="-444"/>
                          <a:pt x="3614383" y="12764"/>
                          <a:pt x="3836952" y="0"/>
                        </a:cubicBezTo>
                        <a:cubicBezTo>
                          <a:pt x="4059521" y="-12764"/>
                          <a:pt x="4151645" y="21939"/>
                          <a:pt x="4401037" y="0"/>
                        </a:cubicBezTo>
                        <a:cubicBezTo>
                          <a:pt x="4650429" y="-21939"/>
                          <a:pt x="4644539" y="3837"/>
                          <a:pt x="4766034" y="0"/>
                        </a:cubicBezTo>
                        <a:cubicBezTo>
                          <a:pt x="4887529" y="-3837"/>
                          <a:pt x="5199244" y="24486"/>
                          <a:pt x="5330119" y="0"/>
                        </a:cubicBezTo>
                        <a:cubicBezTo>
                          <a:pt x="5460995" y="-24486"/>
                          <a:pt x="5678890" y="5378"/>
                          <a:pt x="5894204" y="0"/>
                        </a:cubicBezTo>
                        <a:cubicBezTo>
                          <a:pt x="6109518" y="-5378"/>
                          <a:pt x="6078831" y="3659"/>
                          <a:pt x="6259200" y="0"/>
                        </a:cubicBezTo>
                        <a:cubicBezTo>
                          <a:pt x="6439569" y="-3659"/>
                          <a:pt x="6571348" y="-17905"/>
                          <a:pt x="6723741" y="0"/>
                        </a:cubicBezTo>
                        <a:cubicBezTo>
                          <a:pt x="6876134" y="17905"/>
                          <a:pt x="6910536" y="13430"/>
                          <a:pt x="7088737" y="0"/>
                        </a:cubicBezTo>
                        <a:cubicBezTo>
                          <a:pt x="7266938" y="-13430"/>
                          <a:pt x="7669110" y="-41335"/>
                          <a:pt x="7951455" y="0"/>
                        </a:cubicBezTo>
                        <a:cubicBezTo>
                          <a:pt x="8233800" y="41335"/>
                          <a:pt x="8201367" y="-17933"/>
                          <a:pt x="8415996" y="0"/>
                        </a:cubicBezTo>
                        <a:cubicBezTo>
                          <a:pt x="8630625" y="17933"/>
                          <a:pt x="8666513" y="-18542"/>
                          <a:pt x="8880537" y="0"/>
                        </a:cubicBezTo>
                        <a:cubicBezTo>
                          <a:pt x="9094561" y="18542"/>
                          <a:pt x="9435082" y="18329"/>
                          <a:pt x="9743255" y="0"/>
                        </a:cubicBezTo>
                        <a:cubicBezTo>
                          <a:pt x="10051428" y="-18329"/>
                          <a:pt x="10272182" y="-30451"/>
                          <a:pt x="10572792" y="0"/>
                        </a:cubicBezTo>
                        <a:cubicBezTo>
                          <a:pt x="10903854" y="-20507"/>
                          <a:pt x="11209284" y="284926"/>
                          <a:pt x="11191141" y="618349"/>
                        </a:cubicBezTo>
                        <a:cubicBezTo>
                          <a:pt x="11215642" y="932563"/>
                          <a:pt x="11190173" y="991809"/>
                          <a:pt x="11191141" y="1271637"/>
                        </a:cubicBezTo>
                        <a:cubicBezTo>
                          <a:pt x="11192109" y="1551465"/>
                          <a:pt x="11167666" y="1751153"/>
                          <a:pt x="11191141" y="1924926"/>
                        </a:cubicBezTo>
                        <a:cubicBezTo>
                          <a:pt x="11214616" y="2098699"/>
                          <a:pt x="11172154" y="2241116"/>
                          <a:pt x="11191141" y="2467279"/>
                        </a:cubicBezTo>
                        <a:cubicBezTo>
                          <a:pt x="11210128" y="2693442"/>
                          <a:pt x="11195843" y="2745512"/>
                          <a:pt x="11191141" y="2972653"/>
                        </a:cubicBezTo>
                        <a:cubicBezTo>
                          <a:pt x="11186439" y="3199794"/>
                          <a:pt x="11215057" y="3512927"/>
                          <a:pt x="11191141" y="3662920"/>
                        </a:cubicBezTo>
                        <a:cubicBezTo>
                          <a:pt x="11167225" y="3812913"/>
                          <a:pt x="11223653" y="3993944"/>
                          <a:pt x="11191141" y="4316208"/>
                        </a:cubicBezTo>
                        <a:cubicBezTo>
                          <a:pt x="11133596" y="4646060"/>
                          <a:pt x="10931021" y="4863614"/>
                          <a:pt x="10572792" y="4934557"/>
                        </a:cubicBezTo>
                        <a:cubicBezTo>
                          <a:pt x="10230311" y="4965299"/>
                          <a:pt x="9948098" y="4949303"/>
                          <a:pt x="9710074" y="4934557"/>
                        </a:cubicBezTo>
                        <a:cubicBezTo>
                          <a:pt x="9472050" y="4919811"/>
                          <a:pt x="9389359" y="4958571"/>
                          <a:pt x="9145989" y="4934557"/>
                        </a:cubicBezTo>
                        <a:cubicBezTo>
                          <a:pt x="8902620" y="4910543"/>
                          <a:pt x="8725742" y="4905571"/>
                          <a:pt x="8482359" y="4934557"/>
                        </a:cubicBezTo>
                        <a:cubicBezTo>
                          <a:pt x="8238976" y="4963544"/>
                          <a:pt x="8149939" y="4909075"/>
                          <a:pt x="7918274" y="4934557"/>
                        </a:cubicBezTo>
                        <a:cubicBezTo>
                          <a:pt x="7686609" y="4960039"/>
                          <a:pt x="7565361" y="4966817"/>
                          <a:pt x="7254644" y="4934557"/>
                        </a:cubicBezTo>
                        <a:cubicBezTo>
                          <a:pt x="6943927" y="4902298"/>
                          <a:pt x="6843809" y="4935659"/>
                          <a:pt x="6491470" y="4934557"/>
                        </a:cubicBezTo>
                        <a:cubicBezTo>
                          <a:pt x="6139131" y="4933455"/>
                          <a:pt x="6053026" y="4933525"/>
                          <a:pt x="5927385" y="4934557"/>
                        </a:cubicBezTo>
                        <a:cubicBezTo>
                          <a:pt x="5801745" y="4935589"/>
                          <a:pt x="5366362" y="4937168"/>
                          <a:pt x="5064667" y="4934557"/>
                        </a:cubicBezTo>
                        <a:cubicBezTo>
                          <a:pt x="4762972" y="4931946"/>
                          <a:pt x="4687982" y="4940766"/>
                          <a:pt x="4401037" y="4934557"/>
                        </a:cubicBezTo>
                        <a:cubicBezTo>
                          <a:pt x="4114092" y="4928349"/>
                          <a:pt x="4055190" y="4933780"/>
                          <a:pt x="3936497" y="4934557"/>
                        </a:cubicBezTo>
                        <a:cubicBezTo>
                          <a:pt x="3817804" y="4935334"/>
                          <a:pt x="3369736" y="4941111"/>
                          <a:pt x="3073778" y="4934557"/>
                        </a:cubicBezTo>
                        <a:cubicBezTo>
                          <a:pt x="2777820" y="4928003"/>
                          <a:pt x="2528813" y="4932802"/>
                          <a:pt x="2211060" y="4934557"/>
                        </a:cubicBezTo>
                        <a:cubicBezTo>
                          <a:pt x="1893307" y="4936312"/>
                          <a:pt x="1877854" y="4941890"/>
                          <a:pt x="1746519" y="4934557"/>
                        </a:cubicBezTo>
                        <a:cubicBezTo>
                          <a:pt x="1615184" y="4927224"/>
                          <a:pt x="1328907" y="4924600"/>
                          <a:pt x="1182434" y="4934557"/>
                        </a:cubicBezTo>
                        <a:cubicBezTo>
                          <a:pt x="1035961" y="4944514"/>
                          <a:pt x="831307" y="4915570"/>
                          <a:pt x="618349" y="4934557"/>
                        </a:cubicBezTo>
                        <a:cubicBezTo>
                          <a:pt x="277666" y="4924776"/>
                          <a:pt x="79597" y="4639924"/>
                          <a:pt x="0" y="4316208"/>
                        </a:cubicBezTo>
                        <a:cubicBezTo>
                          <a:pt x="24783" y="4010800"/>
                          <a:pt x="-9826" y="3903720"/>
                          <a:pt x="0" y="3625941"/>
                        </a:cubicBezTo>
                        <a:cubicBezTo>
                          <a:pt x="9826" y="3348162"/>
                          <a:pt x="17325" y="3232152"/>
                          <a:pt x="0" y="3083588"/>
                        </a:cubicBezTo>
                        <a:cubicBezTo>
                          <a:pt x="-17325" y="2935024"/>
                          <a:pt x="-4622" y="2742398"/>
                          <a:pt x="0" y="2467279"/>
                        </a:cubicBezTo>
                        <a:cubicBezTo>
                          <a:pt x="4622" y="2192160"/>
                          <a:pt x="6610" y="2196321"/>
                          <a:pt x="0" y="1961904"/>
                        </a:cubicBezTo>
                        <a:cubicBezTo>
                          <a:pt x="-6610" y="1727487"/>
                          <a:pt x="-23727" y="1613088"/>
                          <a:pt x="0" y="1271637"/>
                        </a:cubicBezTo>
                        <a:cubicBezTo>
                          <a:pt x="23727" y="930186"/>
                          <a:pt x="7448" y="907417"/>
                          <a:pt x="0" y="618349"/>
                        </a:cubicBezTo>
                        <a:close/>
                      </a:path>
                      <a:path w="11191141" h="4934557" stroke="0" extrusionOk="0">
                        <a:moveTo>
                          <a:pt x="0" y="618349"/>
                        </a:moveTo>
                        <a:cubicBezTo>
                          <a:pt x="712" y="298624"/>
                          <a:pt x="300357" y="42015"/>
                          <a:pt x="618349" y="0"/>
                        </a:cubicBezTo>
                        <a:cubicBezTo>
                          <a:pt x="912025" y="-27440"/>
                          <a:pt x="1050920" y="-30802"/>
                          <a:pt x="1381523" y="0"/>
                        </a:cubicBezTo>
                        <a:cubicBezTo>
                          <a:pt x="1712126" y="30802"/>
                          <a:pt x="1688262" y="6718"/>
                          <a:pt x="1846064" y="0"/>
                        </a:cubicBezTo>
                        <a:cubicBezTo>
                          <a:pt x="2003866" y="-6718"/>
                          <a:pt x="2184049" y="-19068"/>
                          <a:pt x="2310604" y="0"/>
                        </a:cubicBezTo>
                        <a:cubicBezTo>
                          <a:pt x="2437159" y="19068"/>
                          <a:pt x="2760190" y="-1626"/>
                          <a:pt x="3073778" y="0"/>
                        </a:cubicBezTo>
                        <a:cubicBezTo>
                          <a:pt x="3387366" y="1626"/>
                          <a:pt x="3401252" y="17807"/>
                          <a:pt x="3637863" y="0"/>
                        </a:cubicBezTo>
                        <a:cubicBezTo>
                          <a:pt x="3874475" y="-17807"/>
                          <a:pt x="4194932" y="-28647"/>
                          <a:pt x="4500582" y="0"/>
                        </a:cubicBezTo>
                        <a:cubicBezTo>
                          <a:pt x="4806232" y="28647"/>
                          <a:pt x="5036866" y="-13717"/>
                          <a:pt x="5363300" y="0"/>
                        </a:cubicBezTo>
                        <a:cubicBezTo>
                          <a:pt x="5689734" y="13717"/>
                          <a:pt x="5787224" y="18254"/>
                          <a:pt x="6126474" y="0"/>
                        </a:cubicBezTo>
                        <a:cubicBezTo>
                          <a:pt x="6465724" y="-18254"/>
                          <a:pt x="6455934" y="-19204"/>
                          <a:pt x="6591015" y="0"/>
                        </a:cubicBezTo>
                        <a:cubicBezTo>
                          <a:pt x="6726096" y="19204"/>
                          <a:pt x="6858723" y="13850"/>
                          <a:pt x="6956011" y="0"/>
                        </a:cubicBezTo>
                        <a:cubicBezTo>
                          <a:pt x="7053299" y="-13850"/>
                          <a:pt x="7583895" y="-20221"/>
                          <a:pt x="7818729" y="0"/>
                        </a:cubicBezTo>
                        <a:cubicBezTo>
                          <a:pt x="8053563" y="20221"/>
                          <a:pt x="8342335" y="-10004"/>
                          <a:pt x="8482359" y="0"/>
                        </a:cubicBezTo>
                        <a:cubicBezTo>
                          <a:pt x="8622383" y="10004"/>
                          <a:pt x="8873067" y="-8783"/>
                          <a:pt x="9145989" y="0"/>
                        </a:cubicBezTo>
                        <a:cubicBezTo>
                          <a:pt x="9418911" y="8783"/>
                          <a:pt x="9439674" y="19466"/>
                          <a:pt x="9610529" y="0"/>
                        </a:cubicBezTo>
                        <a:cubicBezTo>
                          <a:pt x="9781384" y="-19466"/>
                          <a:pt x="10193399" y="13643"/>
                          <a:pt x="10572792" y="0"/>
                        </a:cubicBezTo>
                        <a:cubicBezTo>
                          <a:pt x="10989459" y="17057"/>
                          <a:pt x="11118001" y="252636"/>
                          <a:pt x="11191141" y="618349"/>
                        </a:cubicBezTo>
                        <a:cubicBezTo>
                          <a:pt x="11194371" y="775546"/>
                          <a:pt x="11164724" y="1026086"/>
                          <a:pt x="11191141" y="1160702"/>
                        </a:cubicBezTo>
                        <a:cubicBezTo>
                          <a:pt x="11217558" y="1295318"/>
                          <a:pt x="11170016" y="1709036"/>
                          <a:pt x="11191141" y="1850969"/>
                        </a:cubicBezTo>
                        <a:cubicBezTo>
                          <a:pt x="11212266" y="1992902"/>
                          <a:pt x="11195283" y="2286154"/>
                          <a:pt x="11191141" y="2504257"/>
                        </a:cubicBezTo>
                        <a:cubicBezTo>
                          <a:pt x="11186999" y="2722360"/>
                          <a:pt x="11193023" y="2837725"/>
                          <a:pt x="11191141" y="3083588"/>
                        </a:cubicBezTo>
                        <a:cubicBezTo>
                          <a:pt x="11189259" y="3329451"/>
                          <a:pt x="11165724" y="3486737"/>
                          <a:pt x="11191141" y="3625941"/>
                        </a:cubicBezTo>
                        <a:cubicBezTo>
                          <a:pt x="11216558" y="3765145"/>
                          <a:pt x="11196759" y="4033401"/>
                          <a:pt x="11191141" y="4316208"/>
                        </a:cubicBezTo>
                        <a:cubicBezTo>
                          <a:pt x="11239504" y="4603066"/>
                          <a:pt x="10900559" y="4973428"/>
                          <a:pt x="10572792" y="4934557"/>
                        </a:cubicBezTo>
                        <a:cubicBezTo>
                          <a:pt x="10292209" y="4975158"/>
                          <a:pt x="10025417" y="4945909"/>
                          <a:pt x="9710074" y="4934557"/>
                        </a:cubicBezTo>
                        <a:cubicBezTo>
                          <a:pt x="9394731" y="4923205"/>
                          <a:pt x="9087895" y="4891882"/>
                          <a:pt x="8847355" y="4934557"/>
                        </a:cubicBezTo>
                        <a:cubicBezTo>
                          <a:pt x="8606815" y="4977232"/>
                          <a:pt x="8463713" y="4938315"/>
                          <a:pt x="8283270" y="4934557"/>
                        </a:cubicBezTo>
                        <a:cubicBezTo>
                          <a:pt x="8102828" y="4930799"/>
                          <a:pt x="8087349" y="4916980"/>
                          <a:pt x="7918274" y="4934557"/>
                        </a:cubicBezTo>
                        <a:cubicBezTo>
                          <a:pt x="7749199" y="4952134"/>
                          <a:pt x="7615403" y="4940104"/>
                          <a:pt x="7453733" y="4934557"/>
                        </a:cubicBezTo>
                        <a:cubicBezTo>
                          <a:pt x="7292063" y="4929010"/>
                          <a:pt x="7085771" y="4945173"/>
                          <a:pt x="6989193" y="4934557"/>
                        </a:cubicBezTo>
                        <a:cubicBezTo>
                          <a:pt x="6892615" y="4923941"/>
                          <a:pt x="6452880" y="4949060"/>
                          <a:pt x="6226019" y="4934557"/>
                        </a:cubicBezTo>
                        <a:cubicBezTo>
                          <a:pt x="5999158" y="4920054"/>
                          <a:pt x="5977327" y="4934491"/>
                          <a:pt x="5861022" y="4934557"/>
                        </a:cubicBezTo>
                        <a:cubicBezTo>
                          <a:pt x="5744717" y="4934623"/>
                          <a:pt x="5563694" y="4949949"/>
                          <a:pt x="5396482" y="4934557"/>
                        </a:cubicBezTo>
                        <a:cubicBezTo>
                          <a:pt x="5229270" y="4919165"/>
                          <a:pt x="4743068" y="4928146"/>
                          <a:pt x="4533763" y="4934557"/>
                        </a:cubicBezTo>
                        <a:cubicBezTo>
                          <a:pt x="4324458" y="4940968"/>
                          <a:pt x="4341198" y="4949671"/>
                          <a:pt x="4168767" y="4934557"/>
                        </a:cubicBezTo>
                        <a:cubicBezTo>
                          <a:pt x="3996336" y="4919443"/>
                          <a:pt x="3935327" y="4939916"/>
                          <a:pt x="3803771" y="4934557"/>
                        </a:cubicBezTo>
                        <a:cubicBezTo>
                          <a:pt x="3672215" y="4929198"/>
                          <a:pt x="3616253" y="4944504"/>
                          <a:pt x="3438775" y="4934557"/>
                        </a:cubicBezTo>
                        <a:cubicBezTo>
                          <a:pt x="3261297" y="4924610"/>
                          <a:pt x="2938744" y="4930950"/>
                          <a:pt x="2775145" y="4934557"/>
                        </a:cubicBezTo>
                        <a:cubicBezTo>
                          <a:pt x="2611546" y="4938165"/>
                          <a:pt x="2351606" y="4941269"/>
                          <a:pt x="2111515" y="4934557"/>
                        </a:cubicBezTo>
                        <a:cubicBezTo>
                          <a:pt x="1871424" y="4927846"/>
                          <a:pt x="1637424" y="4909846"/>
                          <a:pt x="1447886" y="4934557"/>
                        </a:cubicBezTo>
                        <a:cubicBezTo>
                          <a:pt x="1258348" y="4959268"/>
                          <a:pt x="1010789" y="4948324"/>
                          <a:pt x="618349" y="4934557"/>
                        </a:cubicBezTo>
                        <a:cubicBezTo>
                          <a:pt x="285902" y="4945300"/>
                          <a:pt x="-71251" y="4691473"/>
                          <a:pt x="0" y="4316208"/>
                        </a:cubicBezTo>
                        <a:cubicBezTo>
                          <a:pt x="27434" y="4072441"/>
                          <a:pt x="5495" y="3844256"/>
                          <a:pt x="0" y="3699898"/>
                        </a:cubicBezTo>
                        <a:cubicBezTo>
                          <a:pt x="-5495" y="3555540"/>
                          <a:pt x="-28680" y="3381538"/>
                          <a:pt x="0" y="3083588"/>
                        </a:cubicBezTo>
                        <a:cubicBezTo>
                          <a:pt x="28680" y="2785638"/>
                          <a:pt x="-20357" y="2719187"/>
                          <a:pt x="0" y="2504257"/>
                        </a:cubicBezTo>
                        <a:cubicBezTo>
                          <a:pt x="20357" y="2289327"/>
                          <a:pt x="17096" y="2162865"/>
                          <a:pt x="0" y="1924926"/>
                        </a:cubicBezTo>
                        <a:cubicBezTo>
                          <a:pt x="-17096" y="1686987"/>
                          <a:pt x="18997" y="1614315"/>
                          <a:pt x="0" y="1419552"/>
                        </a:cubicBezTo>
                        <a:cubicBezTo>
                          <a:pt x="-18997" y="1224789"/>
                          <a:pt x="437" y="801947"/>
                          <a:pt x="0" y="61834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3" algn="just"/>
            <a:r>
              <a:rPr lang="vi-VN" sz="3600" dirty="0">
                <a:solidFill>
                  <a:schemeClr val="tx1"/>
                </a:solidFill>
                <a:latin typeface="Calibri" panose="020F0502020204030204" pitchFamily="34" charset="0"/>
                <a:cs typeface="Calibri" panose="020F0502020204030204" pitchFamily="34" charset="0"/>
              </a:rPr>
              <a:t>   3. Giờ Tiếng Việt, cô giáo bảo:</a:t>
            </a:r>
          </a:p>
          <a:p>
            <a:pPr lvl="3" algn="just"/>
            <a:r>
              <a:rPr lang="vi-VN" sz="3600" dirty="0">
                <a:solidFill>
                  <a:schemeClr val="tx1"/>
                </a:solidFill>
                <a:latin typeface="Calibri" panose="020F0502020204030204" pitchFamily="34" charset="0"/>
                <a:cs typeface="Calibri" panose="020F0502020204030204" pitchFamily="34" charset="0"/>
              </a:rPr>
              <a:t>- Mời bạn Uyên tự giới thiệu nào!</a:t>
            </a:r>
          </a:p>
          <a:p>
            <a:pPr lvl="3" algn="just"/>
            <a:r>
              <a:rPr lang="vi-VN" sz="3600" dirty="0">
                <a:solidFill>
                  <a:schemeClr val="tx1"/>
                </a:solidFill>
                <a:latin typeface="Calibri" panose="020F0502020204030204" pitchFamily="34" charset="0"/>
                <a:cs typeface="Calibri" panose="020F0502020204030204" pitchFamily="34" charset="0"/>
              </a:rPr>
              <a:t>Em lấy hết tự tin để giới thiệu về mình:</a:t>
            </a:r>
          </a:p>
          <a:p>
            <a:pPr lvl="3" algn="just"/>
            <a:r>
              <a:rPr lang="vi-VN" sz="3600" dirty="0">
                <a:solidFill>
                  <a:schemeClr val="tx1"/>
                </a:solidFill>
                <a:latin typeface="Calibri" panose="020F0502020204030204" pitchFamily="34" charset="0"/>
                <a:cs typeface="Calibri" panose="020F0502020204030204" pitchFamily="34" charset="0"/>
              </a:rPr>
              <a:t>- Em chào cô và các bạn! Em là Tôn Nữ Nhã Uyên...</a:t>
            </a:r>
          </a:p>
          <a:p>
            <a:pPr lvl="3" algn="just"/>
            <a:r>
              <a:rPr lang="vi-VN" sz="3600" dirty="0">
                <a:solidFill>
                  <a:schemeClr val="tx1"/>
                </a:solidFill>
                <a:latin typeface="Calibri" panose="020F0502020204030204" pitchFamily="34" charset="0"/>
                <a:cs typeface="Calibri" panose="020F0502020204030204" pitchFamily="34" charset="0"/>
              </a:rPr>
              <a:t>- Giọng Nhã Uyên hay quá</a:t>
            </a:r>
            <a:r>
              <a:rPr lang="vi-VN" sz="3600">
                <a:solidFill>
                  <a:schemeClr val="tx1"/>
                </a:solidFill>
                <a:latin typeface="Calibri" panose="020F0502020204030204" pitchFamily="34" charset="0"/>
                <a:cs typeface="Calibri" panose="020F0502020204030204" pitchFamily="34" charset="0"/>
              </a:rPr>
              <a:t>! - </a:t>
            </a:r>
            <a:r>
              <a:rPr lang="vi-VN" sz="3600" dirty="0">
                <a:solidFill>
                  <a:schemeClr val="tx1"/>
                </a:solidFill>
                <a:latin typeface="Calibri" panose="020F0502020204030204" pitchFamily="34" charset="0"/>
                <a:cs typeface="Calibri" panose="020F0502020204030204" pitchFamily="34" charset="0"/>
              </a:rPr>
              <a:t>Có tiếng thì thầm.</a:t>
            </a:r>
          </a:p>
          <a:p>
            <a:pPr lvl="3" algn="just"/>
            <a:r>
              <a:rPr lang="vi-VN" sz="3600" dirty="0">
                <a:solidFill>
                  <a:schemeClr val="tx1"/>
                </a:solidFill>
                <a:latin typeface="Calibri" panose="020F0502020204030204" pitchFamily="34" charset="0"/>
                <a:cs typeface="Calibri" panose="020F0502020204030204" pitchFamily="34" charset="0"/>
              </a:rPr>
              <a:t>Một bạn đề nghị:</a:t>
            </a:r>
          </a:p>
          <a:p>
            <a:pPr lvl="3" algn="just"/>
            <a:r>
              <a:rPr lang="vi-VN" sz="3600" dirty="0">
                <a:solidFill>
                  <a:schemeClr val="tx1"/>
                </a:solidFill>
                <a:latin typeface="Calibri" panose="020F0502020204030204" pitchFamily="34" charset="0"/>
                <a:cs typeface="Calibri" panose="020F0502020204030204" pitchFamily="34" charset="0"/>
              </a:rPr>
              <a:t>- Bạn Uyên đọc thơ bằng giọng Huế đi!</a:t>
            </a:r>
          </a:p>
        </p:txBody>
      </p:sp>
      <p:sp>
        <p:nvSpPr>
          <p:cNvPr id="9" name="TextBox 8">
            <a:extLst>
              <a:ext uri="{FF2B5EF4-FFF2-40B4-BE49-F238E27FC236}">
                <a16:creationId xmlns:a16="http://schemas.microsoft.com/office/drawing/2014/main" xmlns="" id="{917D313A-023A-4D09-9940-C71BA83220A5}"/>
              </a:ext>
            </a:extLst>
          </p:cNvPr>
          <p:cNvSpPr txBox="1"/>
          <p:nvPr/>
        </p:nvSpPr>
        <p:spPr>
          <a:xfrm>
            <a:off x="3243940" y="144136"/>
            <a:ext cx="5627916"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CÂU</a:t>
            </a:r>
          </a:p>
        </p:txBody>
      </p:sp>
    </p:spTree>
    <p:extLst>
      <p:ext uri="{BB962C8B-B14F-4D97-AF65-F5344CB8AC3E}">
        <p14:creationId xmlns:p14="http://schemas.microsoft.com/office/powerpoint/2010/main" val="3513255925"/>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410309" y="847265"/>
            <a:ext cx="11371382" cy="5643476"/>
          </a:xfrm>
          <a:custGeom>
            <a:avLst/>
            <a:gdLst>
              <a:gd name="connsiteX0" fmla="*/ 0 w 11371382"/>
              <a:gd name="connsiteY0" fmla="*/ 707184 h 5643476"/>
              <a:gd name="connsiteX1" fmla="*/ 707184 w 11371382"/>
              <a:gd name="connsiteY1" fmla="*/ 0 h 5643476"/>
              <a:gd name="connsiteX2" fmla="*/ 1271415 w 11371382"/>
              <a:gd name="connsiteY2" fmla="*/ 0 h 5643476"/>
              <a:gd name="connsiteX3" fmla="*/ 1935216 w 11371382"/>
              <a:gd name="connsiteY3" fmla="*/ 0 h 5643476"/>
              <a:gd name="connsiteX4" fmla="*/ 2499447 w 11371382"/>
              <a:gd name="connsiteY4" fmla="*/ 0 h 5643476"/>
              <a:gd name="connsiteX5" fmla="*/ 2864537 w 11371382"/>
              <a:gd name="connsiteY5" fmla="*/ 0 h 5643476"/>
              <a:gd name="connsiteX6" fmla="*/ 3428768 w 11371382"/>
              <a:gd name="connsiteY6" fmla="*/ 0 h 5643476"/>
              <a:gd name="connsiteX7" fmla="*/ 3992999 w 11371382"/>
              <a:gd name="connsiteY7" fmla="*/ 0 h 5643476"/>
              <a:gd name="connsiteX8" fmla="*/ 4358089 w 11371382"/>
              <a:gd name="connsiteY8" fmla="*/ 0 h 5643476"/>
              <a:gd name="connsiteX9" fmla="*/ 4822750 w 11371382"/>
              <a:gd name="connsiteY9" fmla="*/ 0 h 5643476"/>
              <a:gd name="connsiteX10" fmla="*/ 5187840 w 11371382"/>
              <a:gd name="connsiteY10" fmla="*/ 0 h 5643476"/>
              <a:gd name="connsiteX11" fmla="*/ 6050782 w 11371382"/>
              <a:gd name="connsiteY11" fmla="*/ 0 h 5643476"/>
              <a:gd name="connsiteX12" fmla="*/ 6515442 w 11371382"/>
              <a:gd name="connsiteY12" fmla="*/ 0 h 5643476"/>
              <a:gd name="connsiteX13" fmla="*/ 6980103 w 11371382"/>
              <a:gd name="connsiteY13" fmla="*/ 0 h 5643476"/>
              <a:gd name="connsiteX14" fmla="*/ 7843044 w 11371382"/>
              <a:gd name="connsiteY14" fmla="*/ 0 h 5643476"/>
              <a:gd name="connsiteX15" fmla="*/ 8208135 w 11371382"/>
              <a:gd name="connsiteY15" fmla="*/ 0 h 5643476"/>
              <a:gd name="connsiteX16" fmla="*/ 8971506 w 11371382"/>
              <a:gd name="connsiteY16" fmla="*/ 0 h 5643476"/>
              <a:gd name="connsiteX17" fmla="*/ 9635307 w 11371382"/>
              <a:gd name="connsiteY17" fmla="*/ 0 h 5643476"/>
              <a:gd name="connsiteX18" fmla="*/ 10664198 w 11371382"/>
              <a:gd name="connsiteY18" fmla="*/ 0 h 5643476"/>
              <a:gd name="connsiteX19" fmla="*/ 11371382 w 11371382"/>
              <a:gd name="connsiteY19" fmla="*/ 707184 h 5643476"/>
              <a:gd name="connsiteX20" fmla="*/ 11371382 w 11371382"/>
              <a:gd name="connsiteY20" fmla="*/ 1184469 h 5643476"/>
              <a:gd name="connsiteX21" fmla="*/ 11371382 w 11371382"/>
              <a:gd name="connsiteY21" fmla="*/ 1873209 h 5643476"/>
              <a:gd name="connsiteX22" fmla="*/ 11371382 w 11371382"/>
              <a:gd name="connsiteY22" fmla="*/ 2435077 h 5643476"/>
              <a:gd name="connsiteX23" fmla="*/ 11371382 w 11371382"/>
              <a:gd name="connsiteY23" fmla="*/ 2996944 h 5643476"/>
              <a:gd name="connsiteX24" fmla="*/ 11371382 w 11371382"/>
              <a:gd name="connsiteY24" fmla="*/ 3601102 h 5643476"/>
              <a:gd name="connsiteX25" fmla="*/ 11371382 w 11371382"/>
              <a:gd name="connsiteY25" fmla="*/ 4289843 h 5643476"/>
              <a:gd name="connsiteX26" fmla="*/ 11371382 w 11371382"/>
              <a:gd name="connsiteY26" fmla="*/ 4936292 h 5643476"/>
              <a:gd name="connsiteX27" fmla="*/ 10664198 w 11371382"/>
              <a:gd name="connsiteY27" fmla="*/ 5643476 h 5643476"/>
              <a:gd name="connsiteX28" fmla="*/ 10299107 w 11371382"/>
              <a:gd name="connsiteY28" fmla="*/ 5643476 h 5643476"/>
              <a:gd name="connsiteX29" fmla="*/ 9535736 w 11371382"/>
              <a:gd name="connsiteY29" fmla="*/ 5643476 h 5643476"/>
              <a:gd name="connsiteX30" fmla="*/ 8971506 w 11371382"/>
              <a:gd name="connsiteY30" fmla="*/ 5643476 h 5643476"/>
              <a:gd name="connsiteX31" fmla="*/ 8108564 w 11371382"/>
              <a:gd name="connsiteY31" fmla="*/ 5643476 h 5643476"/>
              <a:gd name="connsiteX32" fmla="*/ 7444763 w 11371382"/>
              <a:gd name="connsiteY32" fmla="*/ 5643476 h 5643476"/>
              <a:gd name="connsiteX33" fmla="*/ 6980103 w 11371382"/>
              <a:gd name="connsiteY33" fmla="*/ 5643476 h 5643476"/>
              <a:gd name="connsiteX34" fmla="*/ 6117162 w 11371382"/>
              <a:gd name="connsiteY34" fmla="*/ 5643476 h 5643476"/>
              <a:gd name="connsiteX35" fmla="*/ 5254220 w 11371382"/>
              <a:gd name="connsiteY35" fmla="*/ 5643476 h 5643476"/>
              <a:gd name="connsiteX36" fmla="*/ 4789560 w 11371382"/>
              <a:gd name="connsiteY36" fmla="*/ 5643476 h 5643476"/>
              <a:gd name="connsiteX37" fmla="*/ 4225329 w 11371382"/>
              <a:gd name="connsiteY37" fmla="*/ 5643476 h 5643476"/>
              <a:gd name="connsiteX38" fmla="*/ 3461958 w 11371382"/>
              <a:gd name="connsiteY38" fmla="*/ 5643476 h 5643476"/>
              <a:gd name="connsiteX39" fmla="*/ 2698587 w 11371382"/>
              <a:gd name="connsiteY39" fmla="*/ 5643476 h 5643476"/>
              <a:gd name="connsiteX40" fmla="*/ 1835646 w 11371382"/>
              <a:gd name="connsiteY40" fmla="*/ 5643476 h 5643476"/>
              <a:gd name="connsiteX41" fmla="*/ 1470555 w 11371382"/>
              <a:gd name="connsiteY41" fmla="*/ 5643476 h 5643476"/>
              <a:gd name="connsiteX42" fmla="*/ 707184 w 11371382"/>
              <a:gd name="connsiteY42" fmla="*/ 5643476 h 5643476"/>
              <a:gd name="connsiteX43" fmla="*/ 0 w 11371382"/>
              <a:gd name="connsiteY43" fmla="*/ 4936292 h 5643476"/>
              <a:gd name="connsiteX44" fmla="*/ 0 w 11371382"/>
              <a:gd name="connsiteY44" fmla="*/ 4459007 h 5643476"/>
              <a:gd name="connsiteX45" fmla="*/ 0 w 11371382"/>
              <a:gd name="connsiteY45" fmla="*/ 3939431 h 5643476"/>
              <a:gd name="connsiteX46" fmla="*/ 0 w 11371382"/>
              <a:gd name="connsiteY46" fmla="*/ 3292981 h 5643476"/>
              <a:gd name="connsiteX47" fmla="*/ 0 w 11371382"/>
              <a:gd name="connsiteY47" fmla="*/ 2688823 h 5643476"/>
              <a:gd name="connsiteX48" fmla="*/ 0 w 11371382"/>
              <a:gd name="connsiteY48" fmla="*/ 2211538 h 5643476"/>
              <a:gd name="connsiteX49" fmla="*/ 0 w 11371382"/>
              <a:gd name="connsiteY49" fmla="*/ 1565089 h 5643476"/>
              <a:gd name="connsiteX50" fmla="*/ 0 w 11371382"/>
              <a:gd name="connsiteY50" fmla="*/ 707184 h 564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643476" fill="none" extrusionOk="0">
                <a:moveTo>
                  <a:pt x="0" y="707184"/>
                </a:moveTo>
                <a:cubicBezTo>
                  <a:pt x="-80007" y="323417"/>
                  <a:pt x="388213" y="15336"/>
                  <a:pt x="707184" y="0"/>
                </a:cubicBezTo>
                <a:cubicBezTo>
                  <a:pt x="905493" y="-8054"/>
                  <a:pt x="1061879" y="17030"/>
                  <a:pt x="1271415" y="0"/>
                </a:cubicBezTo>
                <a:cubicBezTo>
                  <a:pt x="1480951" y="-17030"/>
                  <a:pt x="1714883" y="7370"/>
                  <a:pt x="1935216" y="0"/>
                </a:cubicBezTo>
                <a:cubicBezTo>
                  <a:pt x="2155549" y="-7370"/>
                  <a:pt x="2298638" y="6610"/>
                  <a:pt x="2499447" y="0"/>
                </a:cubicBezTo>
                <a:cubicBezTo>
                  <a:pt x="2700256" y="-6610"/>
                  <a:pt x="2781487" y="-14275"/>
                  <a:pt x="2864537" y="0"/>
                </a:cubicBezTo>
                <a:cubicBezTo>
                  <a:pt x="2947587" y="14275"/>
                  <a:pt x="3269815" y="-13514"/>
                  <a:pt x="3428768" y="0"/>
                </a:cubicBezTo>
                <a:cubicBezTo>
                  <a:pt x="3587721" y="13514"/>
                  <a:pt x="3745769" y="25226"/>
                  <a:pt x="3992999" y="0"/>
                </a:cubicBezTo>
                <a:cubicBezTo>
                  <a:pt x="4240229" y="-25226"/>
                  <a:pt x="4220677" y="-10570"/>
                  <a:pt x="4358089" y="0"/>
                </a:cubicBezTo>
                <a:cubicBezTo>
                  <a:pt x="4495501" y="10570"/>
                  <a:pt x="4716630" y="14324"/>
                  <a:pt x="4822750" y="0"/>
                </a:cubicBezTo>
                <a:cubicBezTo>
                  <a:pt x="4928870" y="-14324"/>
                  <a:pt x="5051631" y="-1998"/>
                  <a:pt x="5187840" y="0"/>
                </a:cubicBezTo>
                <a:cubicBezTo>
                  <a:pt x="5324049" y="1998"/>
                  <a:pt x="5731347" y="39998"/>
                  <a:pt x="6050782" y="0"/>
                </a:cubicBezTo>
                <a:cubicBezTo>
                  <a:pt x="6370217" y="-39998"/>
                  <a:pt x="6385282" y="-3431"/>
                  <a:pt x="6515442" y="0"/>
                </a:cubicBezTo>
                <a:cubicBezTo>
                  <a:pt x="6645602" y="3431"/>
                  <a:pt x="6786150" y="18056"/>
                  <a:pt x="6980103" y="0"/>
                </a:cubicBezTo>
                <a:cubicBezTo>
                  <a:pt x="7174056" y="-18056"/>
                  <a:pt x="7488866" y="-18331"/>
                  <a:pt x="7843044" y="0"/>
                </a:cubicBezTo>
                <a:cubicBezTo>
                  <a:pt x="8197222" y="18331"/>
                  <a:pt x="8071256" y="4026"/>
                  <a:pt x="8208135" y="0"/>
                </a:cubicBezTo>
                <a:cubicBezTo>
                  <a:pt x="8345014" y="-4026"/>
                  <a:pt x="8732273" y="-7716"/>
                  <a:pt x="8971506" y="0"/>
                </a:cubicBezTo>
                <a:cubicBezTo>
                  <a:pt x="9210739" y="7716"/>
                  <a:pt x="9425594" y="-10551"/>
                  <a:pt x="9635307" y="0"/>
                </a:cubicBezTo>
                <a:cubicBezTo>
                  <a:pt x="9845020" y="10551"/>
                  <a:pt x="10408305" y="-20852"/>
                  <a:pt x="10664198" y="0"/>
                </a:cubicBezTo>
                <a:cubicBezTo>
                  <a:pt x="11052029" y="87504"/>
                  <a:pt x="11330987" y="326409"/>
                  <a:pt x="11371382" y="707184"/>
                </a:cubicBezTo>
                <a:cubicBezTo>
                  <a:pt x="11359326" y="832140"/>
                  <a:pt x="11368610" y="968257"/>
                  <a:pt x="11371382" y="1184469"/>
                </a:cubicBezTo>
                <a:cubicBezTo>
                  <a:pt x="11374154" y="1400681"/>
                  <a:pt x="11390366" y="1570038"/>
                  <a:pt x="11371382" y="1873209"/>
                </a:cubicBezTo>
                <a:cubicBezTo>
                  <a:pt x="11352398" y="2176380"/>
                  <a:pt x="11391343" y="2279929"/>
                  <a:pt x="11371382" y="2435077"/>
                </a:cubicBezTo>
                <a:cubicBezTo>
                  <a:pt x="11351421" y="2590225"/>
                  <a:pt x="11348359" y="2852191"/>
                  <a:pt x="11371382" y="2996944"/>
                </a:cubicBezTo>
                <a:cubicBezTo>
                  <a:pt x="11394405" y="3141697"/>
                  <a:pt x="11367359" y="3364090"/>
                  <a:pt x="11371382" y="3601102"/>
                </a:cubicBezTo>
                <a:cubicBezTo>
                  <a:pt x="11375405" y="3838114"/>
                  <a:pt x="11376415" y="4059825"/>
                  <a:pt x="11371382" y="4289843"/>
                </a:cubicBezTo>
                <a:cubicBezTo>
                  <a:pt x="11366349" y="4519861"/>
                  <a:pt x="11373849" y="4776031"/>
                  <a:pt x="11371382" y="4936292"/>
                </a:cubicBezTo>
                <a:cubicBezTo>
                  <a:pt x="11395871" y="5311024"/>
                  <a:pt x="11059694" y="5708346"/>
                  <a:pt x="10664198" y="5643476"/>
                </a:cubicBezTo>
                <a:cubicBezTo>
                  <a:pt x="10545022" y="5636401"/>
                  <a:pt x="10455211" y="5657073"/>
                  <a:pt x="10299107" y="5643476"/>
                </a:cubicBezTo>
                <a:cubicBezTo>
                  <a:pt x="10143003" y="5629879"/>
                  <a:pt x="9851887" y="5650186"/>
                  <a:pt x="9535736" y="5643476"/>
                </a:cubicBezTo>
                <a:cubicBezTo>
                  <a:pt x="9219585" y="5636766"/>
                  <a:pt x="9214060" y="5659095"/>
                  <a:pt x="8971506" y="5643476"/>
                </a:cubicBezTo>
                <a:cubicBezTo>
                  <a:pt x="8728952" y="5627858"/>
                  <a:pt x="8534670" y="5686508"/>
                  <a:pt x="8108564" y="5643476"/>
                </a:cubicBezTo>
                <a:cubicBezTo>
                  <a:pt x="7682458" y="5600444"/>
                  <a:pt x="7636176" y="5612295"/>
                  <a:pt x="7444763" y="5643476"/>
                </a:cubicBezTo>
                <a:cubicBezTo>
                  <a:pt x="7253350" y="5674657"/>
                  <a:pt x="7136571" y="5663905"/>
                  <a:pt x="6980103" y="5643476"/>
                </a:cubicBezTo>
                <a:cubicBezTo>
                  <a:pt x="6823635" y="5623047"/>
                  <a:pt x="6300175" y="5684557"/>
                  <a:pt x="6117162" y="5643476"/>
                </a:cubicBezTo>
                <a:cubicBezTo>
                  <a:pt x="5934149" y="5602395"/>
                  <a:pt x="5601192" y="5635288"/>
                  <a:pt x="5254220" y="5643476"/>
                </a:cubicBezTo>
                <a:cubicBezTo>
                  <a:pt x="4907248" y="5651664"/>
                  <a:pt x="4959756" y="5638097"/>
                  <a:pt x="4789560" y="5643476"/>
                </a:cubicBezTo>
                <a:cubicBezTo>
                  <a:pt x="4619364" y="5648855"/>
                  <a:pt x="4476426" y="5639866"/>
                  <a:pt x="4225329" y="5643476"/>
                </a:cubicBezTo>
                <a:cubicBezTo>
                  <a:pt x="3974232" y="5647086"/>
                  <a:pt x="3622228" y="5669472"/>
                  <a:pt x="3461958" y="5643476"/>
                </a:cubicBezTo>
                <a:cubicBezTo>
                  <a:pt x="3301688" y="5617480"/>
                  <a:pt x="2945294" y="5638917"/>
                  <a:pt x="2698587" y="5643476"/>
                </a:cubicBezTo>
                <a:cubicBezTo>
                  <a:pt x="2451880" y="5648035"/>
                  <a:pt x="2023602" y="5625777"/>
                  <a:pt x="1835646" y="5643476"/>
                </a:cubicBezTo>
                <a:cubicBezTo>
                  <a:pt x="1647690" y="5661175"/>
                  <a:pt x="1549483" y="5631476"/>
                  <a:pt x="1470555" y="5643476"/>
                </a:cubicBezTo>
                <a:cubicBezTo>
                  <a:pt x="1391627" y="5655476"/>
                  <a:pt x="905112" y="5660123"/>
                  <a:pt x="707184" y="5643476"/>
                </a:cubicBezTo>
                <a:cubicBezTo>
                  <a:pt x="320346" y="5715560"/>
                  <a:pt x="-19372" y="5352828"/>
                  <a:pt x="0" y="4936292"/>
                </a:cubicBezTo>
                <a:cubicBezTo>
                  <a:pt x="16837" y="4756712"/>
                  <a:pt x="-16475" y="4575611"/>
                  <a:pt x="0" y="4459007"/>
                </a:cubicBezTo>
                <a:cubicBezTo>
                  <a:pt x="16475" y="4342403"/>
                  <a:pt x="-22548" y="4166711"/>
                  <a:pt x="0" y="3939431"/>
                </a:cubicBezTo>
                <a:cubicBezTo>
                  <a:pt x="22548" y="3712151"/>
                  <a:pt x="-6943" y="3510088"/>
                  <a:pt x="0" y="3292981"/>
                </a:cubicBezTo>
                <a:cubicBezTo>
                  <a:pt x="6943" y="3075874"/>
                  <a:pt x="8541" y="2915252"/>
                  <a:pt x="0" y="2688823"/>
                </a:cubicBezTo>
                <a:cubicBezTo>
                  <a:pt x="-8541" y="2462394"/>
                  <a:pt x="11634" y="2371452"/>
                  <a:pt x="0" y="2211538"/>
                </a:cubicBezTo>
                <a:cubicBezTo>
                  <a:pt x="-11634" y="2051624"/>
                  <a:pt x="-1232" y="1817042"/>
                  <a:pt x="0" y="1565089"/>
                </a:cubicBezTo>
                <a:cubicBezTo>
                  <a:pt x="1232" y="1313136"/>
                  <a:pt x="-23982" y="1134175"/>
                  <a:pt x="0" y="707184"/>
                </a:cubicBezTo>
                <a:close/>
              </a:path>
              <a:path w="11371382" h="5643476" stroke="0" extrusionOk="0">
                <a:moveTo>
                  <a:pt x="0" y="707184"/>
                </a:moveTo>
                <a:cubicBezTo>
                  <a:pt x="2404" y="390135"/>
                  <a:pt x="341403" y="44289"/>
                  <a:pt x="707184" y="0"/>
                </a:cubicBezTo>
                <a:cubicBezTo>
                  <a:pt x="866565" y="-22353"/>
                  <a:pt x="1273183" y="27361"/>
                  <a:pt x="1470555" y="0"/>
                </a:cubicBezTo>
                <a:cubicBezTo>
                  <a:pt x="1667927" y="-27361"/>
                  <a:pt x="1818084" y="-9858"/>
                  <a:pt x="1935216" y="0"/>
                </a:cubicBezTo>
                <a:cubicBezTo>
                  <a:pt x="2052348" y="9858"/>
                  <a:pt x="2188877" y="-23072"/>
                  <a:pt x="2399876" y="0"/>
                </a:cubicBezTo>
                <a:cubicBezTo>
                  <a:pt x="2610875" y="23072"/>
                  <a:pt x="2799739" y="20168"/>
                  <a:pt x="3163247" y="0"/>
                </a:cubicBezTo>
                <a:cubicBezTo>
                  <a:pt x="3526755" y="-20168"/>
                  <a:pt x="3495862" y="25052"/>
                  <a:pt x="3727478" y="0"/>
                </a:cubicBezTo>
                <a:cubicBezTo>
                  <a:pt x="3959094" y="-25052"/>
                  <a:pt x="4212149" y="-24027"/>
                  <a:pt x="4590419" y="0"/>
                </a:cubicBezTo>
                <a:cubicBezTo>
                  <a:pt x="4968689" y="24027"/>
                  <a:pt x="5269501" y="17457"/>
                  <a:pt x="5453361" y="0"/>
                </a:cubicBezTo>
                <a:cubicBezTo>
                  <a:pt x="5637221" y="-17457"/>
                  <a:pt x="6045404" y="-38160"/>
                  <a:pt x="6216732" y="0"/>
                </a:cubicBezTo>
                <a:cubicBezTo>
                  <a:pt x="6388060" y="38160"/>
                  <a:pt x="6526676" y="11289"/>
                  <a:pt x="6681392" y="0"/>
                </a:cubicBezTo>
                <a:cubicBezTo>
                  <a:pt x="6836108" y="-11289"/>
                  <a:pt x="6926330" y="10715"/>
                  <a:pt x="7046483" y="0"/>
                </a:cubicBezTo>
                <a:cubicBezTo>
                  <a:pt x="7166636" y="-10715"/>
                  <a:pt x="7486021" y="32831"/>
                  <a:pt x="7909424" y="0"/>
                </a:cubicBezTo>
                <a:cubicBezTo>
                  <a:pt x="8332827" y="-32831"/>
                  <a:pt x="8437112" y="1638"/>
                  <a:pt x="8573225" y="0"/>
                </a:cubicBezTo>
                <a:cubicBezTo>
                  <a:pt x="8709338" y="-1638"/>
                  <a:pt x="8982271" y="5550"/>
                  <a:pt x="9237026" y="0"/>
                </a:cubicBezTo>
                <a:cubicBezTo>
                  <a:pt x="9491781" y="-5550"/>
                  <a:pt x="9558403" y="-22890"/>
                  <a:pt x="9701687" y="0"/>
                </a:cubicBezTo>
                <a:cubicBezTo>
                  <a:pt x="9844971" y="22890"/>
                  <a:pt x="10461339" y="29031"/>
                  <a:pt x="10664198" y="0"/>
                </a:cubicBezTo>
                <a:cubicBezTo>
                  <a:pt x="11138328" y="18963"/>
                  <a:pt x="11355663" y="311414"/>
                  <a:pt x="11371382" y="707184"/>
                </a:cubicBezTo>
                <a:cubicBezTo>
                  <a:pt x="11388800" y="895134"/>
                  <a:pt x="11348350" y="1009265"/>
                  <a:pt x="11371382" y="1226760"/>
                </a:cubicBezTo>
                <a:cubicBezTo>
                  <a:pt x="11394414" y="1444255"/>
                  <a:pt x="11360222" y="1738190"/>
                  <a:pt x="11371382" y="1915501"/>
                </a:cubicBezTo>
                <a:cubicBezTo>
                  <a:pt x="11382542" y="2092812"/>
                  <a:pt x="11359604" y="2331478"/>
                  <a:pt x="11371382" y="2561950"/>
                </a:cubicBezTo>
                <a:cubicBezTo>
                  <a:pt x="11383160" y="2792422"/>
                  <a:pt x="11346079" y="2959185"/>
                  <a:pt x="11371382" y="3123817"/>
                </a:cubicBezTo>
                <a:cubicBezTo>
                  <a:pt x="11396685" y="3288449"/>
                  <a:pt x="11384762" y="3442312"/>
                  <a:pt x="11371382" y="3643393"/>
                </a:cubicBezTo>
                <a:cubicBezTo>
                  <a:pt x="11358002" y="3844474"/>
                  <a:pt x="11364939" y="3930000"/>
                  <a:pt x="11371382" y="4162969"/>
                </a:cubicBezTo>
                <a:cubicBezTo>
                  <a:pt x="11377825" y="4395938"/>
                  <a:pt x="11381052" y="4594215"/>
                  <a:pt x="11371382" y="4936292"/>
                </a:cubicBezTo>
                <a:cubicBezTo>
                  <a:pt x="11386079" y="5347677"/>
                  <a:pt x="11003830" y="5690096"/>
                  <a:pt x="10664198" y="5643476"/>
                </a:cubicBezTo>
                <a:cubicBezTo>
                  <a:pt x="10402355" y="5641590"/>
                  <a:pt x="10321426" y="5663377"/>
                  <a:pt x="10099967" y="5643476"/>
                </a:cubicBezTo>
                <a:cubicBezTo>
                  <a:pt x="9878508" y="5623575"/>
                  <a:pt x="9802362" y="5631614"/>
                  <a:pt x="9535736" y="5643476"/>
                </a:cubicBezTo>
                <a:cubicBezTo>
                  <a:pt x="9269110" y="5655338"/>
                  <a:pt x="9253484" y="5656904"/>
                  <a:pt x="9170646" y="5643476"/>
                </a:cubicBezTo>
                <a:cubicBezTo>
                  <a:pt x="9087808" y="5630049"/>
                  <a:pt x="8818848" y="5625133"/>
                  <a:pt x="8705985" y="5643476"/>
                </a:cubicBezTo>
                <a:cubicBezTo>
                  <a:pt x="8593122" y="5661819"/>
                  <a:pt x="8418568" y="5639760"/>
                  <a:pt x="8241325" y="5643476"/>
                </a:cubicBezTo>
                <a:cubicBezTo>
                  <a:pt x="8064082" y="5647192"/>
                  <a:pt x="7792500" y="5656315"/>
                  <a:pt x="7477954" y="5643476"/>
                </a:cubicBezTo>
                <a:cubicBezTo>
                  <a:pt x="7163408" y="5630637"/>
                  <a:pt x="7257190" y="5652640"/>
                  <a:pt x="7112863" y="5643476"/>
                </a:cubicBezTo>
                <a:cubicBezTo>
                  <a:pt x="6968536" y="5634312"/>
                  <a:pt x="6813979" y="5664494"/>
                  <a:pt x="6648202" y="5643476"/>
                </a:cubicBezTo>
                <a:cubicBezTo>
                  <a:pt x="6482425" y="5622458"/>
                  <a:pt x="6035884" y="5667407"/>
                  <a:pt x="5785261" y="5643476"/>
                </a:cubicBezTo>
                <a:cubicBezTo>
                  <a:pt x="5534638" y="5619545"/>
                  <a:pt x="5504164" y="5648756"/>
                  <a:pt x="5420171" y="5643476"/>
                </a:cubicBezTo>
                <a:cubicBezTo>
                  <a:pt x="5336178" y="5638197"/>
                  <a:pt x="5203527" y="5655088"/>
                  <a:pt x="5055080" y="5643476"/>
                </a:cubicBezTo>
                <a:cubicBezTo>
                  <a:pt x="4906633" y="5631864"/>
                  <a:pt x="4851248" y="5652694"/>
                  <a:pt x="4689990" y="5643476"/>
                </a:cubicBezTo>
                <a:cubicBezTo>
                  <a:pt x="4528732" y="5634259"/>
                  <a:pt x="4236880" y="5622037"/>
                  <a:pt x="4026189" y="5643476"/>
                </a:cubicBezTo>
                <a:cubicBezTo>
                  <a:pt x="3815498" y="5664915"/>
                  <a:pt x="3667742" y="5660172"/>
                  <a:pt x="3362388" y="5643476"/>
                </a:cubicBezTo>
                <a:cubicBezTo>
                  <a:pt x="3057034" y="5626780"/>
                  <a:pt x="3003176" y="5633268"/>
                  <a:pt x="2698587" y="5643476"/>
                </a:cubicBezTo>
                <a:cubicBezTo>
                  <a:pt x="2393998" y="5653684"/>
                  <a:pt x="2174845" y="5641907"/>
                  <a:pt x="1835646" y="5643476"/>
                </a:cubicBezTo>
                <a:cubicBezTo>
                  <a:pt x="1496447" y="5645045"/>
                  <a:pt x="948908" y="5624175"/>
                  <a:pt x="707184" y="5643476"/>
                </a:cubicBezTo>
                <a:cubicBezTo>
                  <a:pt x="403398" y="5647299"/>
                  <a:pt x="-24950" y="5369901"/>
                  <a:pt x="0" y="4936292"/>
                </a:cubicBezTo>
                <a:cubicBezTo>
                  <a:pt x="-3404" y="4744758"/>
                  <a:pt x="-7694" y="4587205"/>
                  <a:pt x="0" y="4416716"/>
                </a:cubicBezTo>
                <a:cubicBezTo>
                  <a:pt x="7694" y="4246227"/>
                  <a:pt x="-17510" y="3974764"/>
                  <a:pt x="0" y="3854849"/>
                </a:cubicBezTo>
                <a:cubicBezTo>
                  <a:pt x="17510" y="3734934"/>
                  <a:pt x="9641" y="3489445"/>
                  <a:pt x="0" y="3292981"/>
                </a:cubicBezTo>
                <a:cubicBezTo>
                  <a:pt x="-9641" y="3096517"/>
                  <a:pt x="20978" y="2991907"/>
                  <a:pt x="0" y="2815696"/>
                </a:cubicBezTo>
                <a:cubicBezTo>
                  <a:pt x="-20978" y="2639485"/>
                  <a:pt x="-18678" y="2445792"/>
                  <a:pt x="0" y="2253829"/>
                </a:cubicBezTo>
                <a:cubicBezTo>
                  <a:pt x="18678" y="2061866"/>
                  <a:pt x="-18984" y="1956150"/>
                  <a:pt x="0" y="1734253"/>
                </a:cubicBezTo>
                <a:cubicBezTo>
                  <a:pt x="18984" y="1512356"/>
                  <a:pt x="-437" y="1396424"/>
                  <a:pt x="0" y="1256968"/>
                </a:cubicBezTo>
                <a:cubicBezTo>
                  <a:pt x="437" y="1117513"/>
                  <a:pt x="4470" y="935024"/>
                  <a:pt x="0" y="70718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just"/>
            <a:r>
              <a:rPr lang="vi-VN" sz="3200">
                <a:solidFill>
                  <a:schemeClr val="tx1"/>
                </a:solidFill>
                <a:latin typeface="Calibri" panose="020F0502020204030204" pitchFamily="34" charset="0"/>
                <a:cs typeface="Calibri" panose="020F0502020204030204" pitchFamily="34" charset="0"/>
              </a:rPr>
              <a:t>    </a:t>
            </a:r>
          </a:p>
          <a:p>
            <a:pPr algn="just"/>
            <a:r>
              <a:rPr lang="vi-VN" sz="3200">
                <a:solidFill>
                  <a:schemeClr val="tx1"/>
                </a:solidFill>
                <a:latin typeface="Calibri" panose="020F0502020204030204" pitchFamily="34" charset="0"/>
                <a:cs typeface="Calibri" panose="020F0502020204030204" pitchFamily="34" charset="0"/>
              </a:rPr>
              <a:t>Cô </a:t>
            </a:r>
            <a:r>
              <a:rPr lang="vi-VN" sz="3200" dirty="0">
                <a:solidFill>
                  <a:schemeClr val="tx1"/>
                </a:solidFill>
                <a:latin typeface="Calibri" panose="020F0502020204030204" pitchFamily="34" charset="0"/>
                <a:cs typeface="Calibri" panose="020F0502020204030204" pitchFamily="34" charset="0"/>
              </a:rPr>
              <a:t>giáo nhìn em khích lệ, Uyên ngập ngừng rồi cất giọng dịu dàng đọc một đoạn trong bài Mời bạn về thăm xứ Huế của nhà thơ Nguyễn Lãm Thắng:</a:t>
            </a:r>
          </a:p>
          <a:p>
            <a:pPr lvl="7"/>
            <a:r>
              <a:rPr lang="vi-VN" sz="3200" dirty="0">
                <a:solidFill>
                  <a:schemeClr val="tx1"/>
                </a:solidFill>
                <a:latin typeface="Calibri" panose="020F0502020204030204" pitchFamily="34" charset="0"/>
                <a:cs typeface="Calibri" panose="020F0502020204030204" pitchFamily="34" charset="0"/>
              </a:rPr>
              <a:t>Mời bạn về thăm xứ Huế</a:t>
            </a:r>
            <a:br>
              <a:rPr lang="vi-VN" sz="3200" dirty="0">
                <a:solidFill>
                  <a:schemeClr val="tx1"/>
                </a:solidFill>
                <a:latin typeface="Calibri" panose="020F0502020204030204" pitchFamily="34" charset="0"/>
                <a:cs typeface="Calibri" panose="020F0502020204030204" pitchFamily="34" charset="0"/>
              </a:rPr>
            </a:br>
            <a:r>
              <a:rPr lang="vi-VN" sz="3200" dirty="0">
                <a:solidFill>
                  <a:schemeClr val="tx1"/>
                </a:solidFill>
                <a:latin typeface="Calibri" panose="020F0502020204030204" pitchFamily="34" charset="0"/>
                <a:cs typeface="Calibri" panose="020F0502020204030204" pitchFamily="34" charset="0"/>
              </a:rPr>
              <a:t>Có núi Ngự Bình thông reo</a:t>
            </a:r>
            <a:br>
              <a:rPr lang="vi-VN" sz="3200" dirty="0">
                <a:solidFill>
                  <a:schemeClr val="tx1"/>
                </a:solidFill>
                <a:latin typeface="Calibri" panose="020F0502020204030204" pitchFamily="34" charset="0"/>
                <a:cs typeface="Calibri" panose="020F0502020204030204" pitchFamily="34" charset="0"/>
              </a:rPr>
            </a:br>
            <a:r>
              <a:rPr lang="vi-VN" sz="3200" dirty="0">
                <a:solidFill>
                  <a:schemeClr val="tx1"/>
                </a:solidFill>
                <a:latin typeface="Calibri" panose="020F0502020204030204" pitchFamily="34" charset="0"/>
                <a:cs typeface="Calibri" panose="020F0502020204030204" pitchFamily="34" charset="0"/>
              </a:rPr>
              <a:t>Có dòng Hương Giang thơ mộng</a:t>
            </a:r>
            <a:br>
              <a:rPr lang="vi-VN" sz="3200" dirty="0">
                <a:solidFill>
                  <a:schemeClr val="tx1"/>
                </a:solidFill>
                <a:latin typeface="Calibri" panose="020F0502020204030204" pitchFamily="34" charset="0"/>
                <a:cs typeface="Calibri" panose="020F0502020204030204" pitchFamily="34" charset="0"/>
              </a:rPr>
            </a:br>
            <a:r>
              <a:rPr lang="vi-VN" sz="3200" dirty="0">
                <a:solidFill>
                  <a:schemeClr val="tx1"/>
                </a:solidFill>
                <a:latin typeface="Calibri" panose="020F0502020204030204" pitchFamily="34" charset="0"/>
                <a:cs typeface="Calibri" panose="020F0502020204030204" pitchFamily="34" charset="0"/>
              </a:rPr>
              <a:t>Thuyền ai nhẹ lướt mái chèo...</a:t>
            </a:r>
          </a:p>
          <a:p>
            <a:pPr lvl="7"/>
            <a:endParaRPr lang="vi-VN" sz="1000" dirty="0">
              <a:solidFill>
                <a:schemeClr val="tx1"/>
              </a:solidFill>
              <a:latin typeface="Calibri" panose="020F0502020204030204" pitchFamily="34" charset="0"/>
              <a:cs typeface="Calibri" panose="020F0502020204030204" pitchFamily="34" charset="0"/>
            </a:endParaRPr>
          </a:p>
          <a:p>
            <a:pPr algn="r"/>
            <a:r>
              <a:rPr lang="vi-VN" sz="3200" dirty="0">
                <a:solidFill>
                  <a:schemeClr val="tx1"/>
                </a:solidFill>
                <a:latin typeface="Calibri" panose="020F0502020204030204" pitchFamily="34" charset="0"/>
                <a:cs typeface="Calibri" panose="020F0502020204030204" pitchFamily="34" charset="0"/>
              </a:rPr>
              <a:t>4. Lớp học hôm ấy như có gió sông Hương mát lành thổi tới. Uyên đã mang giọng nói quê hương sâu lắng ra Thủ đô thân </a:t>
            </a:r>
            <a:r>
              <a:rPr lang="vi-VN" sz="3200">
                <a:solidFill>
                  <a:schemeClr val="tx1"/>
                </a:solidFill>
                <a:latin typeface="Calibri" panose="020F0502020204030204" pitchFamily="34" charset="0"/>
                <a:cs typeface="Calibri" panose="020F0502020204030204" pitchFamily="34" charset="0"/>
              </a:rPr>
              <a:t>thương...       </a:t>
            </a:r>
            <a:r>
              <a:rPr lang="vi-VN" sz="3200" b="1">
                <a:solidFill>
                  <a:schemeClr val="tx1"/>
                </a:solidFill>
                <a:latin typeface="Calibri" panose="020F0502020204030204" pitchFamily="34" charset="0"/>
                <a:cs typeface="Calibri" panose="020F0502020204030204" pitchFamily="34" charset="0"/>
              </a:rPr>
              <a:t>Trần </a:t>
            </a:r>
            <a:r>
              <a:rPr lang="vi-VN" sz="3200" b="1" dirty="0">
                <a:solidFill>
                  <a:schemeClr val="tx1"/>
                </a:solidFill>
                <a:latin typeface="Calibri" panose="020F0502020204030204" pitchFamily="34" charset="0"/>
                <a:cs typeface="Calibri" panose="020F0502020204030204" pitchFamily="34" charset="0"/>
              </a:rPr>
              <a:t>Bảo Nguyên</a:t>
            </a:r>
          </a:p>
          <a:p>
            <a:pPr algn="just"/>
            <a:endParaRPr lang="vi-VN" sz="3200" dirty="0">
              <a:solidFill>
                <a:schemeClr val="tx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917D313A-023A-4D09-9940-C71BA83220A5}"/>
              </a:ext>
            </a:extLst>
          </p:cNvPr>
          <p:cNvSpPr txBox="1"/>
          <p:nvPr/>
        </p:nvSpPr>
        <p:spPr>
          <a:xfrm>
            <a:off x="3243940" y="144136"/>
            <a:ext cx="5627916"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CÂU</a:t>
            </a:r>
          </a:p>
        </p:txBody>
      </p:sp>
    </p:spTree>
    <p:extLst>
      <p:ext uri="{BB962C8B-B14F-4D97-AF65-F5344CB8AC3E}">
        <p14:creationId xmlns:p14="http://schemas.microsoft.com/office/powerpoint/2010/main" val="2695017296"/>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9CB8013C-3AF1-4435-A30F-6BFE0D535F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xmlns="" id="{9C4592F6-7846-4F4E-9AFB-69D0ECCC8C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xmlns="" id="{473A0567-29C7-4AB6-88AB-51586A2D17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xmlns="" id="{BD7BA599-4E7A-41AF-B2C9-C1179D0C8ED0}"/>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libri" panose="020F0502020204030204" pitchFamily="34" charset="0"/>
                <a:cs typeface="Calibri" panose="020F0502020204030204" pitchFamily="34" charset="0"/>
              </a:rPr>
              <a:t>       1. Uyên chuyển trường theo ba mẹ ra Hà Nội. Em nhớ ngôi nhà nhỏ bên Cồn Hến và con đường Lê Lợi rợp bóng cây. Em nhớ mỗi sáng đến lớp, gió sông Hương nhẹ đùa mái tóc. Mẹ vừa đưa em đến trường vừa kể chuyện Huế xưa...</a:t>
            </a:r>
          </a:p>
        </p:txBody>
      </p:sp>
      <p:sp>
        <p:nvSpPr>
          <p:cNvPr id="12" name="TextBox 11">
            <a:extLst>
              <a:ext uri="{FF2B5EF4-FFF2-40B4-BE49-F238E27FC236}">
                <a16:creationId xmlns:a16="http://schemas.microsoft.com/office/drawing/2014/main" xmlns="" id="{DBD71477-2D48-4D69-A2DA-7B63B60FC775}"/>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14" name="Rectangle: Rounded Corners 13">
            <a:extLst>
              <a:ext uri="{FF2B5EF4-FFF2-40B4-BE49-F238E27FC236}">
                <a16:creationId xmlns:a16="http://schemas.microsoft.com/office/drawing/2014/main" xmlns=""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1</a:t>
            </a:r>
          </a:p>
        </p:txBody>
      </p:sp>
      <p:cxnSp>
        <p:nvCxnSpPr>
          <p:cNvPr id="20" name="Straight Connector 19">
            <a:extLst>
              <a:ext uri="{FF2B5EF4-FFF2-40B4-BE49-F238E27FC236}">
                <a16:creationId xmlns:a16="http://schemas.microsoft.com/office/drawing/2014/main" xmlns="" id="{755FAE60-9FFC-4884-97E5-59FF545BE070}"/>
              </a:ext>
            </a:extLst>
          </p:cNvPr>
          <p:cNvCxnSpPr/>
          <p:nvPr/>
        </p:nvCxnSpPr>
        <p:spPr>
          <a:xfrm>
            <a:off x="9949154" y="4432536"/>
            <a:ext cx="6139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8858160" imgH="1343160"/>
        </mc:Choice>
        <mc:Fallback>
          <p:control name="TextBox1" r:id="rId2" imgW="8858160" imgH="134316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938463" y="1222375"/>
                  <a:ext cx="8858250" cy="13430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593694779"/>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6000">
                                          <p:cBhvr additive="base">
                                            <p:cTn id="2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14:presetBounceEnd="66000">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14:bounceEnd="66000">
                                          <p:cBhvr additive="base">
                                            <p:cTn id="3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xmlns="" id="{FD8536A2-BD64-45E4-958D-B4A3B1A721D8}"/>
              </a:ext>
            </a:extLst>
          </p:cNvPr>
          <p:cNvSpPr/>
          <p:nvPr/>
        </p:nvSpPr>
        <p:spPr>
          <a:xfrm>
            <a:off x="410309" y="2435499"/>
            <a:ext cx="11371382" cy="3680488"/>
          </a:xfrm>
          <a:custGeom>
            <a:avLst/>
            <a:gdLst>
              <a:gd name="connsiteX0" fmla="*/ 0 w 11371382"/>
              <a:gd name="connsiteY0" fmla="*/ 461202 h 3680488"/>
              <a:gd name="connsiteX1" fmla="*/ 461202 w 11371382"/>
              <a:gd name="connsiteY1" fmla="*/ 0 h 3680488"/>
              <a:gd name="connsiteX2" fmla="*/ 1262290 w 11371382"/>
              <a:gd name="connsiteY2" fmla="*/ 0 h 3680488"/>
              <a:gd name="connsiteX3" fmla="*/ 1854399 w 11371382"/>
              <a:gd name="connsiteY3" fmla="*/ 0 h 3680488"/>
              <a:gd name="connsiteX4" fmla="*/ 2342018 w 11371382"/>
              <a:gd name="connsiteY4" fmla="*/ 0 h 3680488"/>
              <a:gd name="connsiteX5" fmla="*/ 2725147 w 11371382"/>
              <a:gd name="connsiteY5" fmla="*/ 0 h 3680488"/>
              <a:gd name="connsiteX6" fmla="*/ 3630725 w 11371382"/>
              <a:gd name="connsiteY6" fmla="*/ 0 h 3680488"/>
              <a:gd name="connsiteX7" fmla="*/ 4327324 w 11371382"/>
              <a:gd name="connsiteY7" fmla="*/ 0 h 3680488"/>
              <a:gd name="connsiteX8" fmla="*/ 4919433 w 11371382"/>
              <a:gd name="connsiteY8" fmla="*/ 0 h 3680488"/>
              <a:gd name="connsiteX9" fmla="*/ 5720521 w 11371382"/>
              <a:gd name="connsiteY9" fmla="*/ 0 h 3680488"/>
              <a:gd name="connsiteX10" fmla="*/ 6417119 w 11371382"/>
              <a:gd name="connsiteY10" fmla="*/ 0 h 3680488"/>
              <a:gd name="connsiteX11" fmla="*/ 7009228 w 11371382"/>
              <a:gd name="connsiteY11" fmla="*/ 0 h 3680488"/>
              <a:gd name="connsiteX12" fmla="*/ 7392357 w 11371382"/>
              <a:gd name="connsiteY12" fmla="*/ 0 h 3680488"/>
              <a:gd name="connsiteX13" fmla="*/ 7984466 w 11371382"/>
              <a:gd name="connsiteY13" fmla="*/ 0 h 3680488"/>
              <a:gd name="connsiteX14" fmla="*/ 8576575 w 11371382"/>
              <a:gd name="connsiteY14" fmla="*/ 0 h 3680488"/>
              <a:gd name="connsiteX15" fmla="*/ 8959704 w 11371382"/>
              <a:gd name="connsiteY15" fmla="*/ 0 h 3680488"/>
              <a:gd name="connsiteX16" fmla="*/ 9447323 w 11371382"/>
              <a:gd name="connsiteY16" fmla="*/ 0 h 3680488"/>
              <a:gd name="connsiteX17" fmla="*/ 9830452 w 11371382"/>
              <a:gd name="connsiteY17" fmla="*/ 0 h 3680488"/>
              <a:gd name="connsiteX18" fmla="*/ 10910180 w 11371382"/>
              <a:gd name="connsiteY18" fmla="*/ 0 h 3680488"/>
              <a:gd name="connsiteX19" fmla="*/ 11371382 w 11371382"/>
              <a:gd name="connsiteY19" fmla="*/ 461202 h 3680488"/>
              <a:gd name="connsiteX20" fmla="*/ 11371382 w 11371382"/>
              <a:gd name="connsiteY20" fmla="*/ 1205885 h 3680488"/>
              <a:gd name="connsiteX21" fmla="*/ 11371382 w 11371382"/>
              <a:gd name="connsiteY21" fmla="*/ 1812663 h 3680488"/>
              <a:gd name="connsiteX22" fmla="*/ 11371382 w 11371382"/>
              <a:gd name="connsiteY22" fmla="*/ 2529765 h 3680488"/>
              <a:gd name="connsiteX23" fmla="*/ 11371382 w 11371382"/>
              <a:gd name="connsiteY23" fmla="*/ 3219286 h 3680488"/>
              <a:gd name="connsiteX24" fmla="*/ 10910180 w 11371382"/>
              <a:gd name="connsiteY24" fmla="*/ 3680488 h 3680488"/>
              <a:gd name="connsiteX25" fmla="*/ 10109092 w 11371382"/>
              <a:gd name="connsiteY25" fmla="*/ 3680488 h 3680488"/>
              <a:gd name="connsiteX26" fmla="*/ 9725962 w 11371382"/>
              <a:gd name="connsiteY26" fmla="*/ 3680488 h 3680488"/>
              <a:gd name="connsiteX27" fmla="*/ 8820384 w 11371382"/>
              <a:gd name="connsiteY27" fmla="*/ 3680488 h 3680488"/>
              <a:gd name="connsiteX28" fmla="*/ 8228276 w 11371382"/>
              <a:gd name="connsiteY28" fmla="*/ 3680488 h 3680488"/>
              <a:gd name="connsiteX29" fmla="*/ 7636167 w 11371382"/>
              <a:gd name="connsiteY29" fmla="*/ 3680488 h 3680488"/>
              <a:gd name="connsiteX30" fmla="*/ 6939568 w 11371382"/>
              <a:gd name="connsiteY30" fmla="*/ 3680488 h 3680488"/>
              <a:gd name="connsiteX31" fmla="*/ 6033990 w 11371382"/>
              <a:gd name="connsiteY31" fmla="*/ 3680488 h 3680488"/>
              <a:gd name="connsiteX32" fmla="*/ 5441882 w 11371382"/>
              <a:gd name="connsiteY32" fmla="*/ 3680488 h 3680488"/>
              <a:gd name="connsiteX33" fmla="*/ 4745283 w 11371382"/>
              <a:gd name="connsiteY33" fmla="*/ 3680488 h 3680488"/>
              <a:gd name="connsiteX34" fmla="*/ 4153174 w 11371382"/>
              <a:gd name="connsiteY34" fmla="*/ 3680488 h 3680488"/>
              <a:gd name="connsiteX35" fmla="*/ 3456576 w 11371382"/>
              <a:gd name="connsiteY35" fmla="*/ 3680488 h 3680488"/>
              <a:gd name="connsiteX36" fmla="*/ 2655487 w 11371382"/>
              <a:gd name="connsiteY36" fmla="*/ 3680488 h 3680488"/>
              <a:gd name="connsiteX37" fmla="*/ 2063379 w 11371382"/>
              <a:gd name="connsiteY37" fmla="*/ 3680488 h 3680488"/>
              <a:gd name="connsiteX38" fmla="*/ 1157801 w 11371382"/>
              <a:gd name="connsiteY38" fmla="*/ 3680488 h 3680488"/>
              <a:gd name="connsiteX39" fmla="*/ 461202 w 11371382"/>
              <a:gd name="connsiteY39" fmla="*/ 3680488 h 3680488"/>
              <a:gd name="connsiteX40" fmla="*/ 0 w 11371382"/>
              <a:gd name="connsiteY40" fmla="*/ 3219286 h 3680488"/>
              <a:gd name="connsiteX41" fmla="*/ 0 w 11371382"/>
              <a:gd name="connsiteY41" fmla="*/ 2474603 h 3680488"/>
              <a:gd name="connsiteX42" fmla="*/ 0 w 11371382"/>
              <a:gd name="connsiteY42" fmla="*/ 1840244 h 3680488"/>
              <a:gd name="connsiteX43" fmla="*/ 0 w 11371382"/>
              <a:gd name="connsiteY43" fmla="*/ 1178304 h 3680488"/>
              <a:gd name="connsiteX44" fmla="*/ 0 w 11371382"/>
              <a:gd name="connsiteY44" fmla="*/ 461202 h 368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80488" fill="none" extrusionOk="0">
                <a:moveTo>
                  <a:pt x="0" y="461202"/>
                </a:moveTo>
                <a:cubicBezTo>
                  <a:pt x="-27019" y="210827"/>
                  <a:pt x="244475" y="-2434"/>
                  <a:pt x="461202" y="0"/>
                </a:cubicBezTo>
                <a:cubicBezTo>
                  <a:pt x="636323" y="3710"/>
                  <a:pt x="990636" y="-23631"/>
                  <a:pt x="1262290" y="0"/>
                </a:cubicBezTo>
                <a:cubicBezTo>
                  <a:pt x="1533944" y="23631"/>
                  <a:pt x="1637879" y="-22080"/>
                  <a:pt x="1854399" y="0"/>
                </a:cubicBezTo>
                <a:cubicBezTo>
                  <a:pt x="2070919" y="22080"/>
                  <a:pt x="2099067" y="-5682"/>
                  <a:pt x="2342018" y="0"/>
                </a:cubicBezTo>
                <a:cubicBezTo>
                  <a:pt x="2584969" y="5682"/>
                  <a:pt x="2552520" y="959"/>
                  <a:pt x="2725147" y="0"/>
                </a:cubicBezTo>
                <a:cubicBezTo>
                  <a:pt x="2897774" y="-959"/>
                  <a:pt x="3269744" y="626"/>
                  <a:pt x="3630725" y="0"/>
                </a:cubicBezTo>
                <a:cubicBezTo>
                  <a:pt x="3991706" y="-626"/>
                  <a:pt x="4041962" y="16389"/>
                  <a:pt x="4327324" y="0"/>
                </a:cubicBezTo>
                <a:cubicBezTo>
                  <a:pt x="4612686" y="-16389"/>
                  <a:pt x="4730006" y="4454"/>
                  <a:pt x="4919433" y="0"/>
                </a:cubicBezTo>
                <a:cubicBezTo>
                  <a:pt x="5108860" y="-4454"/>
                  <a:pt x="5498985" y="28918"/>
                  <a:pt x="5720521" y="0"/>
                </a:cubicBezTo>
                <a:cubicBezTo>
                  <a:pt x="5942057" y="-28918"/>
                  <a:pt x="6211921" y="-10260"/>
                  <a:pt x="6417119" y="0"/>
                </a:cubicBezTo>
                <a:cubicBezTo>
                  <a:pt x="6622317" y="10260"/>
                  <a:pt x="6719462" y="8857"/>
                  <a:pt x="7009228" y="0"/>
                </a:cubicBezTo>
                <a:cubicBezTo>
                  <a:pt x="7298994" y="-8857"/>
                  <a:pt x="7284595" y="6569"/>
                  <a:pt x="7392357" y="0"/>
                </a:cubicBezTo>
                <a:cubicBezTo>
                  <a:pt x="7500119" y="-6569"/>
                  <a:pt x="7809528" y="25125"/>
                  <a:pt x="7984466" y="0"/>
                </a:cubicBezTo>
                <a:cubicBezTo>
                  <a:pt x="8159404" y="-25125"/>
                  <a:pt x="8452394" y="-11083"/>
                  <a:pt x="8576575" y="0"/>
                </a:cubicBezTo>
                <a:cubicBezTo>
                  <a:pt x="8700756" y="11083"/>
                  <a:pt x="8810791" y="-6068"/>
                  <a:pt x="8959704" y="0"/>
                </a:cubicBezTo>
                <a:cubicBezTo>
                  <a:pt x="9108617" y="6068"/>
                  <a:pt x="9224988" y="16502"/>
                  <a:pt x="9447323" y="0"/>
                </a:cubicBezTo>
                <a:cubicBezTo>
                  <a:pt x="9669658" y="-16502"/>
                  <a:pt x="9661416" y="-13941"/>
                  <a:pt x="9830452" y="0"/>
                </a:cubicBezTo>
                <a:cubicBezTo>
                  <a:pt x="9999488" y="13941"/>
                  <a:pt x="10608885" y="-29575"/>
                  <a:pt x="10910180" y="0"/>
                </a:cubicBezTo>
                <a:cubicBezTo>
                  <a:pt x="11170432" y="9427"/>
                  <a:pt x="11348884" y="218416"/>
                  <a:pt x="11371382" y="461202"/>
                </a:cubicBezTo>
                <a:cubicBezTo>
                  <a:pt x="11395349" y="803698"/>
                  <a:pt x="11393422" y="897089"/>
                  <a:pt x="11371382" y="1205885"/>
                </a:cubicBezTo>
                <a:cubicBezTo>
                  <a:pt x="11349342" y="1514681"/>
                  <a:pt x="11397205" y="1630271"/>
                  <a:pt x="11371382" y="1812663"/>
                </a:cubicBezTo>
                <a:cubicBezTo>
                  <a:pt x="11345559" y="1995055"/>
                  <a:pt x="11355105" y="2265728"/>
                  <a:pt x="11371382" y="2529765"/>
                </a:cubicBezTo>
                <a:cubicBezTo>
                  <a:pt x="11387659" y="2793802"/>
                  <a:pt x="11378492" y="2921102"/>
                  <a:pt x="11371382" y="3219286"/>
                </a:cubicBezTo>
                <a:cubicBezTo>
                  <a:pt x="11398891" y="3461150"/>
                  <a:pt x="11164922" y="3694551"/>
                  <a:pt x="10910180" y="3680488"/>
                </a:cubicBezTo>
                <a:cubicBezTo>
                  <a:pt x="10606418" y="3672688"/>
                  <a:pt x="10497850" y="3687425"/>
                  <a:pt x="10109092" y="3680488"/>
                </a:cubicBezTo>
                <a:cubicBezTo>
                  <a:pt x="9720334" y="3673551"/>
                  <a:pt x="9809592" y="3692851"/>
                  <a:pt x="9725962" y="3680488"/>
                </a:cubicBezTo>
                <a:cubicBezTo>
                  <a:pt x="9642332" y="3668126"/>
                  <a:pt x="9041203" y="3696653"/>
                  <a:pt x="8820384" y="3680488"/>
                </a:cubicBezTo>
                <a:cubicBezTo>
                  <a:pt x="8599565" y="3664323"/>
                  <a:pt x="8401647" y="3663045"/>
                  <a:pt x="8228276" y="3680488"/>
                </a:cubicBezTo>
                <a:cubicBezTo>
                  <a:pt x="8054905" y="3697931"/>
                  <a:pt x="7899922" y="3678178"/>
                  <a:pt x="7636167" y="3680488"/>
                </a:cubicBezTo>
                <a:cubicBezTo>
                  <a:pt x="7372412" y="3682798"/>
                  <a:pt x="7204369" y="3688912"/>
                  <a:pt x="6939568" y="3680488"/>
                </a:cubicBezTo>
                <a:cubicBezTo>
                  <a:pt x="6674767" y="3672064"/>
                  <a:pt x="6289896" y="3690236"/>
                  <a:pt x="6033990" y="3680488"/>
                </a:cubicBezTo>
                <a:cubicBezTo>
                  <a:pt x="5778084" y="3670740"/>
                  <a:pt x="5596016" y="3667598"/>
                  <a:pt x="5441882" y="3680488"/>
                </a:cubicBezTo>
                <a:cubicBezTo>
                  <a:pt x="5287748" y="3693378"/>
                  <a:pt x="4889184" y="3646990"/>
                  <a:pt x="4745283" y="3680488"/>
                </a:cubicBezTo>
                <a:cubicBezTo>
                  <a:pt x="4601382" y="3713986"/>
                  <a:pt x="4435546" y="3653598"/>
                  <a:pt x="4153174" y="3680488"/>
                </a:cubicBezTo>
                <a:cubicBezTo>
                  <a:pt x="3870802" y="3707378"/>
                  <a:pt x="3604321" y="3651019"/>
                  <a:pt x="3456576" y="3680488"/>
                </a:cubicBezTo>
                <a:cubicBezTo>
                  <a:pt x="3308831" y="3709957"/>
                  <a:pt x="2964453" y="3703466"/>
                  <a:pt x="2655487" y="3680488"/>
                </a:cubicBezTo>
                <a:cubicBezTo>
                  <a:pt x="2346521" y="3657510"/>
                  <a:pt x="2224523" y="3668356"/>
                  <a:pt x="2063379" y="3680488"/>
                </a:cubicBezTo>
                <a:cubicBezTo>
                  <a:pt x="1902235" y="3692620"/>
                  <a:pt x="1354888" y="3719773"/>
                  <a:pt x="1157801" y="3680488"/>
                </a:cubicBezTo>
                <a:cubicBezTo>
                  <a:pt x="960714" y="3641203"/>
                  <a:pt x="661917" y="3707831"/>
                  <a:pt x="461202" y="3680488"/>
                </a:cubicBezTo>
                <a:cubicBezTo>
                  <a:pt x="217403" y="3702712"/>
                  <a:pt x="25579" y="3453761"/>
                  <a:pt x="0" y="3219286"/>
                </a:cubicBezTo>
                <a:cubicBezTo>
                  <a:pt x="-13784" y="2911264"/>
                  <a:pt x="-331" y="2756301"/>
                  <a:pt x="0" y="2474603"/>
                </a:cubicBezTo>
                <a:cubicBezTo>
                  <a:pt x="331" y="2192905"/>
                  <a:pt x="-24301" y="2056167"/>
                  <a:pt x="0" y="1840244"/>
                </a:cubicBezTo>
                <a:cubicBezTo>
                  <a:pt x="24301" y="1624321"/>
                  <a:pt x="24933" y="1347871"/>
                  <a:pt x="0" y="1178304"/>
                </a:cubicBezTo>
                <a:cubicBezTo>
                  <a:pt x="-24933" y="1008737"/>
                  <a:pt x="-22310" y="613124"/>
                  <a:pt x="0" y="461202"/>
                </a:cubicBezTo>
                <a:close/>
              </a:path>
              <a:path w="11371382" h="3680488" stroke="0" extrusionOk="0">
                <a:moveTo>
                  <a:pt x="0" y="461202"/>
                </a:moveTo>
                <a:cubicBezTo>
                  <a:pt x="332" y="216634"/>
                  <a:pt x="235026" y="50996"/>
                  <a:pt x="461202" y="0"/>
                </a:cubicBezTo>
                <a:cubicBezTo>
                  <a:pt x="769153" y="-21065"/>
                  <a:pt x="1053216" y="29578"/>
                  <a:pt x="1262290" y="0"/>
                </a:cubicBezTo>
                <a:cubicBezTo>
                  <a:pt x="1471364" y="-29578"/>
                  <a:pt x="1583860" y="2172"/>
                  <a:pt x="1749909" y="0"/>
                </a:cubicBezTo>
                <a:cubicBezTo>
                  <a:pt x="1915958" y="-2172"/>
                  <a:pt x="2108104" y="22848"/>
                  <a:pt x="2237528" y="0"/>
                </a:cubicBezTo>
                <a:cubicBezTo>
                  <a:pt x="2366952" y="-22848"/>
                  <a:pt x="2826258" y="-5030"/>
                  <a:pt x="3038617" y="0"/>
                </a:cubicBezTo>
                <a:cubicBezTo>
                  <a:pt x="3250976" y="5030"/>
                  <a:pt x="3391778" y="-26352"/>
                  <a:pt x="3630725" y="0"/>
                </a:cubicBezTo>
                <a:cubicBezTo>
                  <a:pt x="3869672" y="26352"/>
                  <a:pt x="4354677" y="-28192"/>
                  <a:pt x="4536303" y="0"/>
                </a:cubicBezTo>
                <a:cubicBezTo>
                  <a:pt x="4717929" y="28192"/>
                  <a:pt x="5227407" y="33463"/>
                  <a:pt x="5441882" y="0"/>
                </a:cubicBezTo>
                <a:cubicBezTo>
                  <a:pt x="5656357" y="-33463"/>
                  <a:pt x="5972737" y="-5758"/>
                  <a:pt x="6242970" y="0"/>
                </a:cubicBezTo>
                <a:cubicBezTo>
                  <a:pt x="6513203" y="5758"/>
                  <a:pt x="6589849" y="-17491"/>
                  <a:pt x="6730589" y="0"/>
                </a:cubicBezTo>
                <a:cubicBezTo>
                  <a:pt x="6871329" y="17491"/>
                  <a:pt x="6956731" y="12835"/>
                  <a:pt x="7113718" y="0"/>
                </a:cubicBezTo>
                <a:cubicBezTo>
                  <a:pt x="7270705" y="-12835"/>
                  <a:pt x="7674741" y="17031"/>
                  <a:pt x="8019296" y="0"/>
                </a:cubicBezTo>
                <a:cubicBezTo>
                  <a:pt x="8363851" y="-17031"/>
                  <a:pt x="8551690" y="-3644"/>
                  <a:pt x="8715895" y="0"/>
                </a:cubicBezTo>
                <a:cubicBezTo>
                  <a:pt x="8880100" y="3644"/>
                  <a:pt x="9207124" y="-25009"/>
                  <a:pt x="9412493" y="0"/>
                </a:cubicBezTo>
                <a:cubicBezTo>
                  <a:pt x="9617862" y="25009"/>
                  <a:pt x="9757503" y="9285"/>
                  <a:pt x="9900112" y="0"/>
                </a:cubicBezTo>
                <a:cubicBezTo>
                  <a:pt x="10042721" y="-9285"/>
                  <a:pt x="10698492" y="-4624"/>
                  <a:pt x="10910180" y="0"/>
                </a:cubicBezTo>
                <a:cubicBezTo>
                  <a:pt x="11215038" y="11379"/>
                  <a:pt x="11324647" y="191018"/>
                  <a:pt x="11371382" y="461202"/>
                </a:cubicBezTo>
                <a:cubicBezTo>
                  <a:pt x="11350207" y="733905"/>
                  <a:pt x="11387761" y="813689"/>
                  <a:pt x="11371382" y="1095561"/>
                </a:cubicBezTo>
                <a:cubicBezTo>
                  <a:pt x="11355003" y="1377433"/>
                  <a:pt x="11395146" y="1588085"/>
                  <a:pt x="11371382" y="1840244"/>
                </a:cubicBezTo>
                <a:cubicBezTo>
                  <a:pt x="11347618" y="2092403"/>
                  <a:pt x="11375976" y="2203643"/>
                  <a:pt x="11371382" y="2557346"/>
                </a:cubicBezTo>
                <a:cubicBezTo>
                  <a:pt x="11366788" y="2911049"/>
                  <a:pt x="11375281" y="2938932"/>
                  <a:pt x="11371382" y="3219286"/>
                </a:cubicBezTo>
                <a:cubicBezTo>
                  <a:pt x="11358785" y="3450244"/>
                  <a:pt x="11172406" y="3701409"/>
                  <a:pt x="10910180" y="3680488"/>
                </a:cubicBezTo>
                <a:cubicBezTo>
                  <a:pt x="10763351" y="3699734"/>
                  <a:pt x="10528434" y="3707488"/>
                  <a:pt x="10213581" y="3680488"/>
                </a:cubicBezTo>
                <a:cubicBezTo>
                  <a:pt x="9898728" y="3653488"/>
                  <a:pt x="9915435" y="3668387"/>
                  <a:pt x="9621473" y="3680488"/>
                </a:cubicBezTo>
                <a:cubicBezTo>
                  <a:pt x="9327511" y="3692589"/>
                  <a:pt x="9038655" y="3689229"/>
                  <a:pt x="8715895" y="3680488"/>
                </a:cubicBezTo>
                <a:cubicBezTo>
                  <a:pt x="8393135" y="3671747"/>
                  <a:pt x="8005303" y="3704625"/>
                  <a:pt x="7810317" y="3680488"/>
                </a:cubicBezTo>
                <a:cubicBezTo>
                  <a:pt x="7615331" y="3656351"/>
                  <a:pt x="7421284" y="3661571"/>
                  <a:pt x="7218208" y="3680488"/>
                </a:cubicBezTo>
                <a:cubicBezTo>
                  <a:pt x="7015132" y="3699405"/>
                  <a:pt x="6944991" y="3686364"/>
                  <a:pt x="6835079" y="3680488"/>
                </a:cubicBezTo>
                <a:cubicBezTo>
                  <a:pt x="6725167" y="3674612"/>
                  <a:pt x="6561841" y="3695168"/>
                  <a:pt x="6347460" y="3680488"/>
                </a:cubicBezTo>
                <a:cubicBezTo>
                  <a:pt x="6133079" y="3665808"/>
                  <a:pt x="6014871" y="3693799"/>
                  <a:pt x="5859841" y="3680488"/>
                </a:cubicBezTo>
                <a:cubicBezTo>
                  <a:pt x="5704811" y="3667177"/>
                  <a:pt x="5338641" y="3679203"/>
                  <a:pt x="5058752" y="3680488"/>
                </a:cubicBezTo>
                <a:cubicBezTo>
                  <a:pt x="4778863" y="3681773"/>
                  <a:pt x="4773413" y="3672054"/>
                  <a:pt x="4675623" y="3680488"/>
                </a:cubicBezTo>
                <a:cubicBezTo>
                  <a:pt x="4577833" y="3688922"/>
                  <a:pt x="4305639" y="3660456"/>
                  <a:pt x="4188004" y="3680488"/>
                </a:cubicBezTo>
                <a:cubicBezTo>
                  <a:pt x="4070369" y="3700520"/>
                  <a:pt x="3573099" y="3719295"/>
                  <a:pt x="3282426" y="3680488"/>
                </a:cubicBezTo>
                <a:cubicBezTo>
                  <a:pt x="2991753" y="3641681"/>
                  <a:pt x="3088678" y="3692426"/>
                  <a:pt x="2899297" y="3680488"/>
                </a:cubicBezTo>
                <a:cubicBezTo>
                  <a:pt x="2709916" y="3668550"/>
                  <a:pt x="2638942" y="3677490"/>
                  <a:pt x="2516168" y="3680488"/>
                </a:cubicBezTo>
                <a:cubicBezTo>
                  <a:pt x="2393394" y="3683486"/>
                  <a:pt x="2302792" y="3662382"/>
                  <a:pt x="2133038" y="3680488"/>
                </a:cubicBezTo>
                <a:cubicBezTo>
                  <a:pt x="1963284" y="3698595"/>
                  <a:pt x="1725370" y="3656184"/>
                  <a:pt x="1436440" y="3680488"/>
                </a:cubicBezTo>
                <a:cubicBezTo>
                  <a:pt x="1147510" y="3704792"/>
                  <a:pt x="754710" y="3645193"/>
                  <a:pt x="461202" y="3680488"/>
                </a:cubicBezTo>
                <a:cubicBezTo>
                  <a:pt x="235641" y="3675318"/>
                  <a:pt x="-33741" y="3438584"/>
                  <a:pt x="0" y="3219286"/>
                </a:cubicBezTo>
                <a:cubicBezTo>
                  <a:pt x="15649" y="2955662"/>
                  <a:pt x="-28344" y="2751817"/>
                  <a:pt x="0" y="2529765"/>
                </a:cubicBezTo>
                <a:cubicBezTo>
                  <a:pt x="28344" y="2307713"/>
                  <a:pt x="1072" y="2182201"/>
                  <a:pt x="0" y="1840244"/>
                </a:cubicBezTo>
                <a:cubicBezTo>
                  <a:pt x="-1072" y="1498287"/>
                  <a:pt x="-11668" y="1366415"/>
                  <a:pt x="0" y="1123142"/>
                </a:cubicBezTo>
                <a:cubicBezTo>
                  <a:pt x="11668" y="879869"/>
                  <a:pt x="11213" y="726744"/>
                  <a:pt x="0" y="46120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libri" panose="020F0502020204030204" pitchFamily="34" charset="0"/>
                <a:cs typeface="Calibri" panose="020F0502020204030204" pitchFamily="34" charset="0"/>
              </a:rPr>
              <a:t>2. Trường mới có nhiều bạn nên Uyên thêm bối rối. Vừa thấy Uyên, các bạn xúm lại hỏi:</a:t>
            </a:r>
          </a:p>
          <a:p>
            <a:pPr algn="just"/>
            <a:r>
              <a:rPr lang="vi-VN" sz="3600" dirty="0">
                <a:solidFill>
                  <a:schemeClr val="tx1"/>
                </a:solidFill>
                <a:latin typeface="Calibri" panose="020F0502020204030204" pitchFamily="34" charset="0"/>
                <a:cs typeface="Calibri" panose="020F0502020204030204" pitchFamily="34" charset="0"/>
              </a:rPr>
              <a:t>- Quê bạn ở đâu?</a:t>
            </a:r>
          </a:p>
          <a:p>
            <a:pPr algn="just"/>
            <a:r>
              <a:rPr lang="vi-VN" sz="3600" dirty="0">
                <a:solidFill>
                  <a:schemeClr val="tx1"/>
                </a:solidFill>
                <a:latin typeface="Calibri" panose="020F0502020204030204" pitchFamily="34" charset="0"/>
                <a:cs typeface="Calibri" panose="020F0502020204030204" pitchFamily="34" charset="0"/>
              </a:rPr>
              <a:t>- Mình ở Huế. - Uyên rụt rè.</a:t>
            </a:r>
          </a:p>
          <a:p>
            <a:pPr algn="just"/>
            <a:r>
              <a:rPr lang="vi-VN" sz="3600" dirty="0">
                <a:solidFill>
                  <a:schemeClr val="tx1"/>
                </a:solidFill>
                <a:latin typeface="Calibri" panose="020F0502020204030204" pitchFamily="34" charset="0"/>
                <a:cs typeface="Calibri" panose="020F0502020204030204" pitchFamily="34" charset="0"/>
              </a:rPr>
              <a:t>Giọng em ngọt ngào đến lạ. Các bạn lần đầu nghe giọng Huế, mắt cứ tròn xoe.</a:t>
            </a:r>
          </a:p>
        </p:txBody>
      </p:sp>
      <p:sp>
        <p:nvSpPr>
          <p:cNvPr id="11" name="TextBox 10">
            <a:extLst>
              <a:ext uri="{FF2B5EF4-FFF2-40B4-BE49-F238E27FC236}">
                <a16:creationId xmlns:a16="http://schemas.microsoft.com/office/drawing/2014/main" xmlns="" id="{FBA317ED-828B-4117-8C22-6FE75E164960}"/>
              </a:ext>
            </a:extLst>
          </p:cNvPr>
          <p:cNvSpPr txBox="1"/>
          <p:nvPr/>
        </p:nvSpPr>
        <p:spPr>
          <a:xfrm>
            <a:off x="2050867" y="160940"/>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12" name="Rectangle: Rounded Corners 11">
            <a:extLst>
              <a:ext uri="{FF2B5EF4-FFF2-40B4-BE49-F238E27FC236}">
                <a16:creationId xmlns:a16="http://schemas.microsoft.com/office/drawing/2014/main" xmlns=""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2</a:t>
            </a:r>
          </a:p>
        </p:txBody>
      </p:sp>
      <p:cxnSp>
        <p:nvCxnSpPr>
          <p:cNvPr id="13" name="Straight Connector 12">
            <a:extLst>
              <a:ext uri="{FF2B5EF4-FFF2-40B4-BE49-F238E27FC236}">
                <a16:creationId xmlns:a16="http://schemas.microsoft.com/office/drawing/2014/main" xmlns="" id="{24E05E55-DC1A-47EC-8A47-974D57CB10A0}"/>
              </a:ext>
            </a:extLst>
          </p:cNvPr>
          <p:cNvCxnSpPr>
            <a:cxnSpLocks/>
          </p:cNvCxnSpPr>
          <p:nvPr/>
        </p:nvCxnSpPr>
        <p:spPr>
          <a:xfrm>
            <a:off x="4065883" y="3691776"/>
            <a:ext cx="805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B0E889DB-6229-4E7D-824E-9A28B1C90758}"/>
              </a:ext>
            </a:extLst>
          </p:cNvPr>
          <p:cNvCxnSpPr>
            <a:cxnSpLocks/>
          </p:cNvCxnSpPr>
          <p:nvPr/>
        </p:nvCxnSpPr>
        <p:spPr>
          <a:xfrm>
            <a:off x="4434826" y="4794107"/>
            <a:ext cx="10515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11363021-7A88-496E-83FE-EA04A34958B1}"/>
              </a:ext>
            </a:extLst>
          </p:cNvPr>
          <p:cNvCxnSpPr>
            <a:cxnSpLocks/>
          </p:cNvCxnSpPr>
          <p:nvPr/>
        </p:nvCxnSpPr>
        <p:spPr>
          <a:xfrm>
            <a:off x="9409822" y="3153598"/>
            <a:ext cx="12331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8858160" imgH="1209600"/>
        </mc:Choice>
        <mc:Fallback>
          <p:control name="TextBox1" r:id="rId2" imgW="8858160" imgH="1209600">
            <p:pic>
              <p:nvPicPr>
                <p:cNvPr id="0" name="TextBox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922588" y="1074738"/>
                  <a:ext cx="8859837" cy="12112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92462647"/>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Premium Vector | Cartoon seamless background bamboo forest.">
            <a:extLst>
              <a:ext uri="{FF2B5EF4-FFF2-40B4-BE49-F238E27FC236}">
                <a16:creationId xmlns:a16="http://schemas.microsoft.com/office/drawing/2014/main" xmlns="" id="{A0178AC7-DD68-47D6-86B8-C0E48FEDE7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641"/>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보이안스™ (Boians™)">
            <a:extLst>
              <a:ext uri="{FF2B5EF4-FFF2-40B4-BE49-F238E27FC236}">
                <a16:creationId xmlns:a16="http://schemas.microsoft.com/office/drawing/2014/main" xmlns="" id="{F4FD7331-F020-4A94-97C0-C01874A702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286" b="47429" l="7286" r="50714">
                        <a14:foregroundMark x1="7286" y1="33000" x2="12857" y2="36143"/>
                        <a14:foregroundMark x1="12429" y1="27857" x2="13429" y2="36714"/>
                        <a14:foregroundMark x1="8571" y1="37143" x2="8571" y2="37143"/>
                        <a14:foregroundMark x1="10714" y1="40143" x2="10714" y2="40143"/>
                        <a14:foregroundMark x1="9857" y1="39286" x2="12143" y2="38286"/>
                        <a14:foregroundMark x1="25857" y1="28571" x2="31429" y2="30857"/>
                        <a14:foregroundMark x1="27714" y1="31000" x2="30714" y2="34000"/>
                        <a14:foregroundMark x1="8857" y1="33143" x2="10429" y2="33143"/>
                        <a14:foregroundMark x1="7714" y1="36714" x2="14286" y2="37571"/>
                        <a14:foregroundMark x1="47429" y1="26857" x2="49143" y2="29429"/>
                        <a14:foregroundMark x1="11714" y1="28571" x2="11714" y2="31000"/>
                        <a14:foregroundMark x1="9000" y1="39571" x2="11286" y2="38857"/>
                        <a14:foregroundMark x1="26143" y1="37143" x2="28857" y2="36571"/>
                        <a14:foregroundMark x1="25000" y1="47286" x2="25000" y2="45571"/>
                        <a14:foregroundMark x1="29857" y1="47571" x2="29857" y2="47571"/>
                        <a14:foregroundMark x1="27286" y1="12286" x2="27286" y2="12286"/>
                        <a14:foregroundMark x1="50714" y1="27714" x2="50714" y2="27714"/>
                        <a14:foregroundMark x1="43143" y1="41571" x2="45857" y2="37143"/>
                        <a14:foregroundMark x1="45857" y1="37143" x2="45857" y2="37143"/>
                        <a14:foregroundMark x1="45857" y1="35000" x2="45857" y2="35000"/>
                        <a14:foregroundMark x1="45286" y1="42000" x2="47429" y2="39143"/>
                        <a14:foregroundMark x1="47429" y1="36429" x2="47143" y2="36429"/>
                        <a14:foregroundMark x1="47143" y1="36429" x2="47143" y2="36429"/>
                        <a14:foregroundMark x1="47143" y1="36429" x2="45857" y2="36286"/>
                      </a14:backgroundRemoval>
                    </a14:imgEffect>
                  </a14:imgLayer>
                </a14:imgProps>
              </a:ext>
              <a:ext uri="{28A0092B-C50C-407E-A947-70E740481C1C}">
                <a14:useLocalDpi xmlns:a14="http://schemas.microsoft.com/office/drawing/2010/main" val="0"/>
              </a:ext>
            </a:extLst>
          </a:blip>
          <a:srcRect l="4778" t="8277" r="47961" b="50000"/>
          <a:stretch/>
        </p:blipFill>
        <p:spPr bwMode="auto">
          <a:xfrm>
            <a:off x="0" y="3523827"/>
            <a:ext cx="3432516" cy="30302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mboo mascot examine a with a magnifying glass. Nature Characte Clipart  Image">
            <a:extLst>
              <a:ext uri="{FF2B5EF4-FFF2-40B4-BE49-F238E27FC236}">
                <a16:creationId xmlns:a16="http://schemas.microsoft.com/office/drawing/2014/main" xmlns="" id="{EFEB6DF7-6CC7-4F43-AF20-E21CD1E9F9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2" b="49034" l="52899" r="91546">
                        <a14:foregroundMark x1="53140" y1="21498" x2="53140" y2="21498"/>
                        <a14:foregroundMark x1="62077" y1="48309" x2="62077" y2="48309"/>
                        <a14:foregroundMark x1="71014" y1="48551" x2="71014" y2="48551"/>
                        <a14:foregroundMark x1="68841" y1="49034" x2="68841" y2="49034"/>
                        <a14:foregroundMark x1="70290" y1="49034" x2="70290" y2="49034"/>
                        <a14:foregroundMark x1="84783" y1="9662" x2="84783" y2="9662"/>
                        <a14:foregroundMark x1="91546" y1="15942" x2="91546" y2="15942"/>
                      </a14:backgroundRemoval>
                    </a14:imgEffect>
                  </a14:imgLayer>
                </a14:imgProps>
              </a:ext>
              <a:ext uri="{28A0092B-C50C-407E-A947-70E740481C1C}">
                <a14:useLocalDpi xmlns:a14="http://schemas.microsoft.com/office/drawing/2010/main" val="0"/>
              </a:ext>
            </a:extLst>
          </a:blip>
          <a:srcRect l="50000" t="5853" r="3385" b="47414"/>
          <a:stretch/>
        </p:blipFill>
        <p:spPr bwMode="auto">
          <a:xfrm>
            <a:off x="1219197" y="303905"/>
            <a:ext cx="2649417" cy="24673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xmlns="" id="{86E77808-DEE9-47B5-B62C-CFA07ACFAB3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536872" y="2279655"/>
            <a:ext cx="7108869" cy="2454554"/>
          </a:xfrm>
          <a:prstGeom prst="rect">
            <a:avLst/>
          </a:prstGeom>
        </p:spPr>
      </p:pic>
      <p:grpSp>
        <p:nvGrpSpPr>
          <p:cNvPr id="8" name="Group 7">
            <a:extLst>
              <a:ext uri="{FF2B5EF4-FFF2-40B4-BE49-F238E27FC236}">
                <a16:creationId xmlns:a16="http://schemas.microsoft.com/office/drawing/2014/main" xmlns="" id="{F48F7895-4017-4EBA-99FA-31F68E4AA2CC}"/>
              </a:ext>
            </a:extLst>
          </p:cNvPr>
          <p:cNvGrpSpPr/>
          <p:nvPr/>
        </p:nvGrpSpPr>
        <p:grpSpPr>
          <a:xfrm>
            <a:off x="3010486" y="3166739"/>
            <a:ext cx="6278884" cy="1563738"/>
            <a:chOff x="4396770" y="8135998"/>
            <a:chExt cx="7193902" cy="1815882"/>
          </a:xfrm>
        </p:grpSpPr>
        <p:sp>
          <p:nvSpPr>
            <p:cNvPr id="9" name="TextBox 8">
              <a:extLst>
                <a:ext uri="{FF2B5EF4-FFF2-40B4-BE49-F238E27FC236}">
                  <a16:creationId xmlns:a16="http://schemas.microsoft.com/office/drawing/2014/main" xmlns="" id="{18825030-923C-4BE3-92A1-A95B4134194D}"/>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r>
                <a:rPr lang="en-US" sz="8800" dirty="0">
                  <a:ln w="295275">
                    <a:solidFill>
                      <a:schemeClr val="bg1"/>
                    </a:solidFill>
                  </a:ln>
                  <a:latin typeface="#9Slide05 Phobia" panose="02000506000000020003" pitchFamily="2" charset="0"/>
                </a:rPr>
                <a:t> </a:t>
              </a:r>
              <a:r>
                <a:rPr lang="en-US" sz="8800" dirty="0" err="1">
                  <a:ln w="295275">
                    <a:solidFill>
                      <a:schemeClr val="bg1"/>
                    </a:solidFill>
                  </a:ln>
                  <a:latin typeface="#9Slide05 Phobia" panose="02000506000000020003" pitchFamily="2" charset="0"/>
                </a:rPr>
                <a:t>Tiếng</a:t>
              </a:r>
              <a:r>
                <a:rPr lang="en-US" sz="8800" dirty="0">
                  <a:ln w="295275">
                    <a:solidFill>
                      <a:schemeClr val="bg1"/>
                    </a:solidFill>
                  </a:ln>
                  <a:latin typeface="#9Slide05 Phobia" panose="02000506000000020003" pitchFamily="2" charset="0"/>
                </a:rPr>
                <a:t>  </a:t>
              </a:r>
              <a:r>
                <a:rPr lang="en-US" sz="8800" dirty="0" err="1">
                  <a:ln w="295275">
                    <a:solidFill>
                      <a:schemeClr val="bg1"/>
                    </a:solidFill>
                  </a:ln>
                  <a:latin typeface="#9Slide05 Phobia" panose="02000506000000020003" pitchFamily="2" charset="0"/>
                </a:rPr>
                <a:t>Việt</a:t>
              </a:r>
              <a:endParaRPr lang="en-US" sz="8800" dirty="0">
                <a:ln w="295275">
                  <a:solidFill>
                    <a:schemeClr val="bg1"/>
                  </a:solidFill>
                </a:ln>
                <a:latin typeface="#9Slide05 Phobia" panose="02000506000000020003" pitchFamily="2" charset="0"/>
              </a:endParaRPr>
            </a:p>
            <a:p>
              <a:pPr algn="ctr">
                <a:lnSpc>
                  <a:spcPct val="80000"/>
                </a:lnSpc>
              </a:pPr>
              <a:r>
                <a:rPr lang="en-US" sz="6600" dirty="0">
                  <a:ln w="295275">
                    <a:solidFill>
                      <a:schemeClr val="bg1"/>
                    </a:solidFill>
                  </a:ln>
                  <a:latin typeface="SVN-Poky's" panose="020B0606040200020203" pitchFamily="34" charset="0"/>
                </a:rPr>
                <a:t>VÀO NĂM HỌC MỚI</a:t>
              </a:r>
            </a:p>
          </p:txBody>
        </p:sp>
        <p:sp>
          <p:nvSpPr>
            <p:cNvPr id="10" name="TextBox 9">
              <a:extLst>
                <a:ext uri="{FF2B5EF4-FFF2-40B4-BE49-F238E27FC236}">
                  <a16:creationId xmlns:a16="http://schemas.microsoft.com/office/drawing/2014/main" xmlns="" id="{DB00E045-A6FE-4202-B1B9-475CB9C99645}"/>
                </a:ext>
              </a:extLst>
            </p:cNvPr>
            <p:cNvSpPr txBox="1"/>
            <p:nvPr/>
          </p:nvSpPr>
          <p:spPr>
            <a:xfrm>
              <a:off x="4396770" y="813599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1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1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1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1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vi-VN"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vi-VN"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Ữ</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vi-VN"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Ú</a:t>
              </a:r>
              <a:r>
                <a:rPr lang="vi-VN"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P </a:t>
              </a:r>
              <a:r>
                <a:rPr lang="vi-VN"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M</a:t>
              </a:r>
              <a:r>
                <a:rPr lang="vi-VN"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Ă</a:t>
              </a:r>
              <a:r>
                <a:rPr lang="vi-VN"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9600" b="1" dirty="0">
                  <a:ln w="28575">
                    <a:solidFill>
                      <a:srgbClr val="002060"/>
                    </a:solidFill>
                    <a:prstDash val="solid"/>
                  </a:ln>
                  <a:solidFill>
                    <a:srgbClr val="CCFF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O</a:t>
              </a:r>
              <a:r>
                <a:rPr lang="vi-VN" sz="9600" b="1" dirty="0">
                  <a:ln w="28575">
                    <a:solidFill>
                      <a:srgbClr val="002060"/>
                    </a:solidFill>
                    <a:prstDash val="solid"/>
                  </a:ln>
                  <a:solidFill>
                    <a:srgbClr val="75E0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2054" name="Picture 6" descr="보이안스™ (Boians™)">
            <a:extLst>
              <a:ext uri="{FF2B5EF4-FFF2-40B4-BE49-F238E27FC236}">
                <a16:creationId xmlns:a16="http://schemas.microsoft.com/office/drawing/2014/main" xmlns="" id="{2D0015D4-035B-43E9-A4AD-CD68A7A26B45}"/>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backgroundRemoval t="8429" b="47714" l="52429" r="92286">
                        <a14:foregroundMark x1="52714" y1="31000" x2="61571" y2="36286"/>
                        <a14:foregroundMark x1="56000" y1="36571" x2="60286" y2="34000"/>
                        <a14:foregroundMark x1="58571" y1="39286" x2="66429" y2="39286"/>
                        <a14:foregroundMark x1="65143" y1="24143" x2="76714" y2="31000"/>
                        <a14:foregroundMark x1="61286" y1="26429" x2="66857" y2="31429"/>
                        <a14:foregroundMark x1="66857" y1="31429" x2="74857" y2="31571"/>
                        <a14:foregroundMark x1="74857" y1="31571" x2="78429" y2="29571"/>
                        <a14:foregroundMark x1="59429" y1="13714" x2="64286" y2="10571"/>
                        <a14:foregroundMark x1="61571" y1="8857" x2="61571" y2="8857"/>
                        <a14:foregroundMark x1="85857" y1="28143" x2="85857" y2="28143"/>
                        <a14:foregroundMark x1="86286" y1="30000" x2="88286" y2="36571"/>
                        <a14:foregroundMark x1="90286" y1="33857" x2="89857" y2="40143"/>
                        <a14:foregroundMark x1="92286" y1="33429" x2="92286" y2="33429"/>
                        <a14:foregroundMark x1="70571" y1="37143" x2="71286" y2="35714"/>
                        <a14:foregroundMark x1="57143" y1="39286" x2="61571" y2="38000"/>
                        <a14:foregroundMark x1="67857" y1="47286" x2="69143" y2="43571"/>
                        <a14:foregroundMark x1="73286" y1="47714" x2="73286" y2="47714"/>
                        <a14:foregroundMark x1="86000" y1="33857" x2="87000" y2="38000"/>
                      </a14:backgroundRemoval>
                    </a14:imgEffect>
                  </a14:imgLayer>
                </a14:imgProps>
              </a:ext>
              <a:ext uri="{28A0092B-C50C-407E-A947-70E740481C1C}">
                <a14:useLocalDpi xmlns:a14="http://schemas.microsoft.com/office/drawing/2010/main" val="0"/>
              </a:ext>
            </a:extLst>
          </a:blip>
          <a:srcRect l="50000" t="6589" r="5833" b="50000"/>
          <a:stretch/>
        </p:blipFill>
        <p:spPr bwMode="auto">
          <a:xfrm>
            <a:off x="8957822" y="3291840"/>
            <a:ext cx="3248246" cy="3192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2C8AC273-14F2-451B-8CF8-1B804DC869D1}"/>
              </a:ext>
            </a:extLst>
          </p:cNvPr>
          <p:cNvSpPr/>
          <p:nvPr/>
        </p:nvSpPr>
        <p:spPr>
          <a:xfrm>
            <a:off x="1566200" y="1933125"/>
            <a:ext cx="1444286" cy="546625"/>
          </a:xfrm>
          <a:prstGeom prst="rect">
            <a:avLst/>
          </a:prstGeom>
        </p:spPr>
        <p:txBody>
          <a:bodyPr wrap="square">
            <a:spAutoFit/>
          </a:bodyPr>
          <a:lstStyle/>
          <a:p>
            <a:pPr algn="ctr">
              <a:lnSpc>
                <a:spcPct val="80000"/>
              </a:lnSpc>
            </a:pPr>
            <a:r>
              <a:rPr lang="vi-VN"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9Slide05 Phobia" panose="02000506000000020003" pitchFamily="2" charset="0"/>
              </a:rPr>
              <a:t>Tuần 5</a:t>
            </a:r>
            <a:endParaRPr lang="en-US"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Tree>
    <p:extLst>
      <p:ext uri="{BB962C8B-B14F-4D97-AF65-F5344CB8AC3E}">
        <p14:creationId xmlns:p14="http://schemas.microsoft.com/office/powerpoint/2010/main" val="2097126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2F3C0F0-A76B-4E49-A07E-B53F1214A7CF}"/>
              </a:ext>
            </a:extLst>
          </p:cNvPr>
          <p:cNvSpPr/>
          <p:nvPr/>
        </p:nvSpPr>
        <p:spPr>
          <a:xfrm>
            <a:off x="383072" y="2261699"/>
            <a:ext cx="11514213" cy="3779337"/>
          </a:xfrm>
          <a:custGeom>
            <a:avLst/>
            <a:gdLst>
              <a:gd name="connsiteX0" fmla="*/ 0 w 11514213"/>
              <a:gd name="connsiteY0" fmla="*/ 473589 h 3779337"/>
              <a:gd name="connsiteX1" fmla="*/ 473589 w 11514213"/>
              <a:gd name="connsiteY1" fmla="*/ 0 h 3779337"/>
              <a:gd name="connsiteX2" fmla="*/ 1028358 w 11514213"/>
              <a:gd name="connsiteY2" fmla="*/ 0 h 3779337"/>
              <a:gd name="connsiteX3" fmla="*/ 1688798 w 11514213"/>
              <a:gd name="connsiteY3" fmla="*/ 0 h 3779337"/>
              <a:gd name="connsiteX4" fmla="*/ 2243567 w 11514213"/>
              <a:gd name="connsiteY4" fmla="*/ 0 h 3779337"/>
              <a:gd name="connsiteX5" fmla="*/ 3009677 w 11514213"/>
              <a:gd name="connsiteY5" fmla="*/ 0 h 3779337"/>
              <a:gd name="connsiteX6" fmla="*/ 3670117 w 11514213"/>
              <a:gd name="connsiteY6" fmla="*/ 0 h 3779337"/>
              <a:gd name="connsiteX7" fmla="*/ 4224886 w 11514213"/>
              <a:gd name="connsiteY7" fmla="*/ 0 h 3779337"/>
              <a:gd name="connsiteX8" fmla="*/ 4568315 w 11514213"/>
              <a:gd name="connsiteY8" fmla="*/ 0 h 3779337"/>
              <a:gd name="connsiteX9" fmla="*/ 5123084 w 11514213"/>
              <a:gd name="connsiteY9" fmla="*/ 0 h 3779337"/>
              <a:gd name="connsiteX10" fmla="*/ 5677854 w 11514213"/>
              <a:gd name="connsiteY10" fmla="*/ 0 h 3779337"/>
              <a:gd name="connsiteX11" fmla="*/ 6021282 w 11514213"/>
              <a:gd name="connsiteY11" fmla="*/ 0 h 3779337"/>
              <a:gd name="connsiteX12" fmla="*/ 6470381 w 11514213"/>
              <a:gd name="connsiteY12" fmla="*/ 0 h 3779337"/>
              <a:gd name="connsiteX13" fmla="*/ 6813810 w 11514213"/>
              <a:gd name="connsiteY13" fmla="*/ 0 h 3779337"/>
              <a:gd name="connsiteX14" fmla="*/ 7685590 w 11514213"/>
              <a:gd name="connsiteY14" fmla="*/ 0 h 3779337"/>
              <a:gd name="connsiteX15" fmla="*/ 8134689 w 11514213"/>
              <a:gd name="connsiteY15" fmla="*/ 0 h 3779337"/>
              <a:gd name="connsiteX16" fmla="*/ 8583788 w 11514213"/>
              <a:gd name="connsiteY16" fmla="*/ 0 h 3779337"/>
              <a:gd name="connsiteX17" fmla="*/ 9455569 w 11514213"/>
              <a:gd name="connsiteY17" fmla="*/ 0 h 3779337"/>
              <a:gd name="connsiteX18" fmla="*/ 9798997 w 11514213"/>
              <a:gd name="connsiteY18" fmla="*/ 0 h 3779337"/>
              <a:gd name="connsiteX19" fmla="*/ 11040624 w 11514213"/>
              <a:gd name="connsiteY19" fmla="*/ 0 h 3779337"/>
              <a:gd name="connsiteX20" fmla="*/ 11514213 w 11514213"/>
              <a:gd name="connsiteY20" fmla="*/ 473589 h 3779337"/>
              <a:gd name="connsiteX21" fmla="*/ 11514213 w 11514213"/>
              <a:gd name="connsiteY21" fmla="*/ 983378 h 3779337"/>
              <a:gd name="connsiteX22" fmla="*/ 11514213 w 11514213"/>
              <a:gd name="connsiteY22" fmla="*/ 1493166 h 3779337"/>
              <a:gd name="connsiteX23" fmla="*/ 11514213 w 11514213"/>
              <a:gd name="connsiteY23" fmla="*/ 1974633 h 3779337"/>
              <a:gd name="connsiteX24" fmla="*/ 11514213 w 11514213"/>
              <a:gd name="connsiteY24" fmla="*/ 2597708 h 3779337"/>
              <a:gd name="connsiteX25" fmla="*/ 11514213 w 11514213"/>
              <a:gd name="connsiteY25" fmla="*/ 3305748 h 3779337"/>
              <a:gd name="connsiteX26" fmla="*/ 11040624 w 11514213"/>
              <a:gd name="connsiteY26" fmla="*/ 3779337 h 3779337"/>
              <a:gd name="connsiteX27" fmla="*/ 10168844 w 11514213"/>
              <a:gd name="connsiteY27" fmla="*/ 3779337 h 3779337"/>
              <a:gd name="connsiteX28" fmla="*/ 9614074 w 11514213"/>
              <a:gd name="connsiteY28" fmla="*/ 3779337 h 3779337"/>
              <a:gd name="connsiteX29" fmla="*/ 8953635 w 11514213"/>
              <a:gd name="connsiteY29" fmla="*/ 3779337 h 3779337"/>
              <a:gd name="connsiteX30" fmla="*/ 8398865 w 11514213"/>
              <a:gd name="connsiteY30" fmla="*/ 3779337 h 3779337"/>
              <a:gd name="connsiteX31" fmla="*/ 7738426 w 11514213"/>
              <a:gd name="connsiteY31" fmla="*/ 3779337 h 3779337"/>
              <a:gd name="connsiteX32" fmla="*/ 6972316 w 11514213"/>
              <a:gd name="connsiteY32" fmla="*/ 3779337 h 3779337"/>
              <a:gd name="connsiteX33" fmla="*/ 6417546 w 11514213"/>
              <a:gd name="connsiteY33" fmla="*/ 3779337 h 3779337"/>
              <a:gd name="connsiteX34" fmla="*/ 5545766 w 11514213"/>
              <a:gd name="connsiteY34" fmla="*/ 3779337 h 3779337"/>
              <a:gd name="connsiteX35" fmla="*/ 4885326 w 11514213"/>
              <a:gd name="connsiteY35" fmla="*/ 3779337 h 3779337"/>
              <a:gd name="connsiteX36" fmla="*/ 4436227 w 11514213"/>
              <a:gd name="connsiteY36" fmla="*/ 3779337 h 3779337"/>
              <a:gd name="connsiteX37" fmla="*/ 3564447 w 11514213"/>
              <a:gd name="connsiteY37" fmla="*/ 3779337 h 3779337"/>
              <a:gd name="connsiteX38" fmla="*/ 2692666 w 11514213"/>
              <a:gd name="connsiteY38" fmla="*/ 3779337 h 3779337"/>
              <a:gd name="connsiteX39" fmla="*/ 2243567 w 11514213"/>
              <a:gd name="connsiteY39" fmla="*/ 3779337 h 3779337"/>
              <a:gd name="connsiteX40" fmla="*/ 1688798 w 11514213"/>
              <a:gd name="connsiteY40" fmla="*/ 3779337 h 3779337"/>
              <a:gd name="connsiteX41" fmla="*/ 473589 w 11514213"/>
              <a:gd name="connsiteY41" fmla="*/ 3779337 h 3779337"/>
              <a:gd name="connsiteX42" fmla="*/ 0 w 11514213"/>
              <a:gd name="connsiteY42" fmla="*/ 3305748 h 3779337"/>
              <a:gd name="connsiteX43" fmla="*/ 0 w 11514213"/>
              <a:gd name="connsiteY43" fmla="*/ 2682673 h 3779337"/>
              <a:gd name="connsiteX44" fmla="*/ 0 w 11514213"/>
              <a:gd name="connsiteY44" fmla="*/ 2172884 h 3779337"/>
              <a:gd name="connsiteX45" fmla="*/ 0 w 11514213"/>
              <a:gd name="connsiteY45" fmla="*/ 1606453 h 3779337"/>
              <a:gd name="connsiteX46" fmla="*/ 0 w 11514213"/>
              <a:gd name="connsiteY46" fmla="*/ 1124986 h 3779337"/>
              <a:gd name="connsiteX47" fmla="*/ 0 w 11514213"/>
              <a:gd name="connsiteY47" fmla="*/ 473589 h 377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4213" h="3779337" fill="none" extrusionOk="0">
                <a:moveTo>
                  <a:pt x="0" y="473589"/>
                </a:moveTo>
                <a:cubicBezTo>
                  <a:pt x="-26033" y="223824"/>
                  <a:pt x="216432" y="-5266"/>
                  <a:pt x="473589" y="0"/>
                </a:cubicBezTo>
                <a:cubicBezTo>
                  <a:pt x="693543" y="16310"/>
                  <a:pt x="777223" y="-6802"/>
                  <a:pt x="1028358" y="0"/>
                </a:cubicBezTo>
                <a:cubicBezTo>
                  <a:pt x="1279493" y="6802"/>
                  <a:pt x="1440926" y="-7478"/>
                  <a:pt x="1688798" y="0"/>
                </a:cubicBezTo>
                <a:cubicBezTo>
                  <a:pt x="1936670" y="7478"/>
                  <a:pt x="1979316" y="12067"/>
                  <a:pt x="2243567" y="0"/>
                </a:cubicBezTo>
                <a:cubicBezTo>
                  <a:pt x="2507818" y="-12067"/>
                  <a:pt x="2699213" y="30411"/>
                  <a:pt x="3009677" y="0"/>
                </a:cubicBezTo>
                <a:cubicBezTo>
                  <a:pt x="3320141" y="-30411"/>
                  <a:pt x="3387316" y="-8705"/>
                  <a:pt x="3670117" y="0"/>
                </a:cubicBezTo>
                <a:cubicBezTo>
                  <a:pt x="3952918" y="8705"/>
                  <a:pt x="3986061" y="20601"/>
                  <a:pt x="4224886" y="0"/>
                </a:cubicBezTo>
                <a:cubicBezTo>
                  <a:pt x="4463711" y="-20601"/>
                  <a:pt x="4481305" y="8527"/>
                  <a:pt x="4568315" y="0"/>
                </a:cubicBezTo>
                <a:cubicBezTo>
                  <a:pt x="4655325" y="-8527"/>
                  <a:pt x="4935836" y="-10928"/>
                  <a:pt x="5123084" y="0"/>
                </a:cubicBezTo>
                <a:cubicBezTo>
                  <a:pt x="5310332" y="10928"/>
                  <a:pt x="5501615" y="-21500"/>
                  <a:pt x="5677854" y="0"/>
                </a:cubicBezTo>
                <a:cubicBezTo>
                  <a:pt x="5854093" y="21500"/>
                  <a:pt x="5867019" y="-12412"/>
                  <a:pt x="6021282" y="0"/>
                </a:cubicBezTo>
                <a:cubicBezTo>
                  <a:pt x="6175545" y="12412"/>
                  <a:pt x="6252826" y="4669"/>
                  <a:pt x="6470381" y="0"/>
                </a:cubicBezTo>
                <a:cubicBezTo>
                  <a:pt x="6687936" y="-4669"/>
                  <a:pt x="6702889" y="15028"/>
                  <a:pt x="6813810" y="0"/>
                </a:cubicBezTo>
                <a:cubicBezTo>
                  <a:pt x="6924731" y="-15028"/>
                  <a:pt x="7424668" y="-27804"/>
                  <a:pt x="7685590" y="0"/>
                </a:cubicBezTo>
                <a:cubicBezTo>
                  <a:pt x="7946512" y="27804"/>
                  <a:pt x="8042091" y="21655"/>
                  <a:pt x="8134689" y="0"/>
                </a:cubicBezTo>
                <a:cubicBezTo>
                  <a:pt x="8227287" y="-21655"/>
                  <a:pt x="8365989" y="19161"/>
                  <a:pt x="8583788" y="0"/>
                </a:cubicBezTo>
                <a:cubicBezTo>
                  <a:pt x="8801587" y="-19161"/>
                  <a:pt x="9108446" y="24966"/>
                  <a:pt x="9455569" y="0"/>
                </a:cubicBezTo>
                <a:cubicBezTo>
                  <a:pt x="9802692" y="-24966"/>
                  <a:pt x="9693522" y="13782"/>
                  <a:pt x="9798997" y="0"/>
                </a:cubicBezTo>
                <a:cubicBezTo>
                  <a:pt x="9904472" y="-13782"/>
                  <a:pt x="10645226" y="16434"/>
                  <a:pt x="11040624" y="0"/>
                </a:cubicBezTo>
                <a:cubicBezTo>
                  <a:pt x="11322312" y="9175"/>
                  <a:pt x="11528278" y="243445"/>
                  <a:pt x="11514213" y="473589"/>
                </a:cubicBezTo>
                <a:cubicBezTo>
                  <a:pt x="11503690" y="676226"/>
                  <a:pt x="11515544" y="772302"/>
                  <a:pt x="11514213" y="983378"/>
                </a:cubicBezTo>
                <a:cubicBezTo>
                  <a:pt x="11512882" y="1194454"/>
                  <a:pt x="11519194" y="1349256"/>
                  <a:pt x="11514213" y="1493166"/>
                </a:cubicBezTo>
                <a:cubicBezTo>
                  <a:pt x="11509232" y="1637076"/>
                  <a:pt x="11493969" y="1811326"/>
                  <a:pt x="11514213" y="1974633"/>
                </a:cubicBezTo>
                <a:cubicBezTo>
                  <a:pt x="11534457" y="2137940"/>
                  <a:pt x="11530490" y="2316975"/>
                  <a:pt x="11514213" y="2597708"/>
                </a:cubicBezTo>
                <a:cubicBezTo>
                  <a:pt x="11497936" y="2878441"/>
                  <a:pt x="11493183" y="3159619"/>
                  <a:pt x="11514213" y="3305748"/>
                </a:cubicBezTo>
                <a:cubicBezTo>
                  <a:pt x="11505755" y="3565591"/>
                  <a:pt x="11315018" y="3724876"/>
                  <a:pt x="11040624" y="3779337"/>
                </a:cubicBezTo>
                <a:cubicBezTo>
                  <a:pt x="10620996" y="3739535"/>
                  <a:pt x="10516222" y="3759795"/>
                  <a:pt x="10168844" y="3779337"/>
                </a:cubicBezTo>
                <a:cubicBezTo>
                  <a:pt x="9821466" y="3798879"/>
                  <a:pt x="9867448" y="3770912"/>
                  <a:pt x="9614074" y="3779337"/>
                </a:cubicBezTo>
                <a:cubicBezTo>
                  <a:pt x="9360700" y="3787763"/>
                  <a:pt x="9223812" y="3805767"/>
                  <a:pt x="8953635" y="3779337"/>
                </a:cubicBezTo>
                <a:cubicBezTo>
                  <a:pt x="8683458" y="3752907"/>
                  <a:pt x="8651696" y="3782145"/>
                  <a:pt x="8398865" y="3779337"/>
                </a:cubicBezTo>
                <a:cubicBezTo>
                  <a:pt x="8146034" y="3776530"/>
                  <a:pt x="7895130" y="3805994"/>
                  <a:pt x="7738426" y="3779337"/>
                </a:cubicBezTo>
                <a:cubicBezTo>
                  <a:pt x="7581722" y="3752680"/>
                  <a:pt x="7176160" y="3783714"/>
                  <a:pt x="6972316" y="3779337"/>
                </a:cubicBezTo>
                <a:cubicBezTo>
                  <a:pt x="6768472" y="3774961"/>
                  <a:pt x="6688374" y="3760955"/>
                  <a:pt x="6417546" y="3779337"/>
                </a:cubicBezTo>
                <a:cubicBezTo>
                  <a:pt x="6146718" y="3797720"/>
                  <a:pt x="5946897" y="3760804"/>
                  <a:pt x="5545766" y="3779337"/>
                </a:cubicBezTo>
                <a:cubicBezTo>
                  <a:pt x="5144635" y="3797870"/>
                  <a:pt x="5022647" y="3756610"/>
                  <a:pt x="4885326" y="3779337"/>
                </a:cubicBezTo>
                <a:cubicBezTo>
                  <a:pt x="4748005" y="3802064"/>
                  <a:pt x="4553375" y="3759285"/>
                  <a:pt x="4436227" y="3779337"/>
                </a:cubicBezTo>
                <a:cubicBezTo>
                  <a:pt x="4319079" y="3799389"/>
                  <a:pt x="3855069" y="3783085"/>
                  <a:pt x="3564447" y="3779337"/>
                </a:cubicBezTo>
                <a:cubicBezTo>
                  <a:pt x="3273825" y="3775589"/>
                  <a:pt x="2910858" y="3796142"/>
                  <a:pt x="2692666" y="3779337"/>
                </a:cubicBezTo>
                <a:cubicBezTo>
                  <a:pt x="2474474" y="3762532"/>
                  <a:pt x="2340583" y="3788112"/>
                  <a:pt x="2243567" y="3779337"/>
                </a:cubicBezTo>
                <a:cubicBezTo>
                  <a:pt x="2146551" y="3770562"/>
                  <a:pt x="1816693" y="3800543"/>
                  <a:pt x="1688798" y="3779337"/>
                </a:cubicBezTo>
                <a:cubicBezTo>
                  <a:pt x="1560903" y="3758131"/>
                  <a:pt x="728740" y="3720903"/>
                  <a:pt x="473589" y="3779337"/>
                </a:cubicBezTo>
                <a:cubicBezTo>
                  <a:pt x="214715" y="3747429"/>
                  <a:pt x="24059" y="3561927"/>
                  <a:pt x="0" y="3305748"/>
                </a:cubicBezTo>
                <a:cubicBezTo>
                  <a:pt x="-22706" y="3156647"/>
                  <a:pt x="8885" y="2964037"/>
                  <a:pt x="0" y="2682673"/>
                </a:cubicBezTo>
                <a:cubicBezTo>
                  <a:pt x="-8885" y="2401310"/>
                  <a:pt x="21660" y="2327665"/>
                  <a:pt x="0" y="2172884"/>
                </a:cubicBezTo>
                <a:cubicBezTo>
                  <a:pt x="-21660" y="2018103"/>
                  <a:pt x="5038" y="1811901"/>
                  <a:pt x="0" y="1606453"/>
                </a:cubicBezTo>
                <a:cubicBezTo>
                  <a:pt x="-5038" y="1401005"/>
                  <a:pt x="3599" y="1362013"/>
                  <a:pt x="0" y="1124986"/>
                </a:cubicBezTo>
                <a:cubicBezTo>
                  <a:pt x="-3599" y="887959"/>
                  <a:pt x="-5039" y="702803"/>
                  <a:pt x="0" y="473589"/>
                </a:cubicBezTo>
                <a:close/>
              </a:path>
              <a:path w="11514213" h="3779337" stroke="0" extrusionOk="0">
                <a:moveTo>
                  <a:pt x="0" y="473589"/>
                </a:moveTo>
                <a:cubicBezTo>
                  <a:pt x="1687" y="263633"/>
                  <a:pt x="232233" y="36095"/>
                  <a:pt x="473589" y="0"/>
                </a:cubicBezTo>
                <a:cubicBezTo>
                  <a:pt x="638876" y="-32333"/>
                  <a:pt x="929437" y="-25955"/>
                  <a:pt x="1239699" y="0"/>
                </a:cubicBezTo>
                <a:cubicBezTo>
                  <a:pt x="1549961" y="25955"/>
                  <a:pt x="1590231" y="9430"/>
                  <a:pt x="1688798" y="0"/>
                </a:cubicBezTo>
                <a:cubicBezTo>
                  <a:pt x="1787365" y="-9430"/>
                  <a:pt x="1963987" y="-12793"/>
                  <a:pt x="2137897" y="0"/>
                </a:cubicBezTo>
                <a:cubicBezTo>
                  <a:pt x="2311807" y="12793"/>
                  <a:pt x="2673579" y="-10309"/>
                  <a:pt x="2904007" y="0"/>
                </a:cubicBezTo>
                <a:cubicBezTo>
                  <a:pt x="3134435" y="10309"/>
                  <a:pt x="3299380" y="6954"/>
                  <a:pt x="3458776" y="0"/>
                </a:cubicBezTo>
                <a:cubicBezTo>
                  <a:pt x="3618172" y="-6954"/>
                  <a:pt x="3986672" y="-16988"/>
                  <a:pt x="4330557" y="0"/>
                </a:cubicBezTo>
                <a:cubicBezTo>
                  <a:pt x="4674442" y="16988"/>
                  <a:pt x="4854530" y="-12480"/>
                  <a:pt x="5202337" y="0"/>
                </a:cubicBezTo>
                <a:cubicBezTo>
                  <a:pt x="5550144" y="12480"/>
                  <a:pt x="5706899" y="23896"/>
                  <a:pt x="5968447" y="0"/>
                </a:cubicBezTo>
                <a:cubicBezTo>
                  <a:pt x="6229995" y="-23896"/>
                  <a:pt x="6311550" y="-12229"/>
                  <a:pt x="6417546" y="0"/>
                </a:cubicBezTo>
                <a:cubicBezTo>
                  <a:pt x="6523542" y="12229"/>
                  <a:pt x="6637222" y="-1286"/>
                  <a:pt x="6760975" y="0"/>
                </a:cubicBezTo>
                <a:cubicBezTo>
                  <a:pt x="6884728" y="1286"/>
                  <a:pt x="7319609" y="-26192"/>
                  <a:pt x="7632755" y="0"/>
                </a:cubicBezTo>
                <a:cubicBezTo>
                  <a:pt x="7945901" y="26192"/>
                  <a:pt x="8030667" y="3895"/>
                  <a:pt x="8293195" y="0"/>
                </a:cubicBezTo>
                <a:cubicBezTo>
                  <a:pt x="8555723" y="-3895"/>
                  <a:pt x="8638976" y="4467"/>
                  <a:pt x="8953635" y="0"/>
                </a:cubicBezTo>
                <a:cubicBezTo>
                  <a:pt x="9268294" y="-4467"/>
                  <a:pt x="9220997" y="-543"/>
                  <a:pt x="9402734" y="0"/>
                </a:cubicBezTo>
                <a:cubicBezTo>
                  <a:pt x="9584471" y="543"/>
                  <a:pt x="9860035" y="5045"/>
                  <a:pt x="10168844" y="0"/>
                </a:cubicBezTo>
                <a:cubicBezTo>
                  <a:pt x="10477653" y="-5045"/>
                  <a:pt x="10687966" y="-5485"/>
                  <a:pt x="11040624" y="0"/>
                </a:cubicBezTo>
                <a:cubicBezTo>
                  <a:pt x="11323594" y="-44411"/>
                  <a:pt x="11524126" y="225027"/>
                  <a:pt x="11514213" y="473589"/>
                </a:cubicBezTo>
                <a:cubicBezTo>
                  <a:pt x="11533323" y="617385"/>
                  <a:pt x="11533709" y="776527"/>
                  <a:pt x="11514213" y="955056"/>
                </a:cubicBezTo>
                <a:cubicBezTo>
                  <a:pt x="11494717" y="1133585"/>
                  <a:pt x="11509816" y="1376486"/>
                  <a:pt x="11514213" y="1549809"/>
                </a:cubicBezTo>
                <a:cubicBezTo>
                  <a:pt x="11518610" y="1723132"/>
                  <a:pt x="11494416" y="1945790"/>
                  <a:pt x="11514213" y="2087920"/>
                </a:cubicBezTo>
                <a:cubicBezTo>
                  <a:pt x="11534010" y="2230050"/>
                  <a:pt x="11538938" y="2353568"/>
                  <a:pt x="11514213" y="2597708"/>
                </a:cubicBezTo>
                <a:cubicBezTo>
                  <a:pt x="11489488" y="2841848"/>
                  <a:pt x="11479203" y="3022024"/>
                  <a:pt x="11514213" y="3305748"/>
                </a:cubicBezTo>
                <a:cubicBezTo>
                  <a:pt x="11538782" y="3539542"/>
                  <a:pt x="11293712" y="3803299"/>
                  <a:pt x="11040624" y="3779337"/>
                </a:cubicBezTo>
                <a:cubicBezTo>
                  <a:pt x="10840715" y="3807233"/>
                  <a:pt x="10504253" y="3822100"/>
                  <a:pt x="10168844" y="3779337"/>
                </a:cubicBezTo>
                <a:cubicBezTo>
                  <a:pt x="9833435" y="3736574"/>
                  <a:pt x="9646402" y="3751972"/>
                  <a:pt x="9297063" y="3779337"/>
                </a:cubicBezTo>
                <a:cubicBezTo>
                  <a:pt x="8947724" y="3806702"/>
                  <a:pt x="8915748" y="3779281"/>
                  <a:pt x="8742294" y="3779337"/>
                </a:cubicBezTo>
                <a:cubicBezTo>
                  <a:pt x="8568840" y="3779393"/>
                  <a:pt x="8564714" y="3767306"/>
                  <a:pt x="8398865" y="3779337"/>
                </a:cubicBezTo>
                <a:cubicBezTo>
                  <a:pt x="8233016" y="3791368"/>
                  <a:pt x="8156052" y="3766928"/>
                  <a:pt x="7949766" y="3779337"/>
                </a:cubicBezTo>
                <a:cubicBezTo>
                  <a:pt x="7743480" y="3791746"/>
                  <a:pt x="7636755" y="3780708"/>
                  <a:pt x="7500667" y="3779337"/>
                </a:cubicBezTo>
                <a:cubicBezTo>
                  <a:pt x="7364579" y="3777966"/>
                  <a:pt x="6889228" y="3746101"/>
                  <a:pt x="6734557" y="3779337"/>
                </a:cubicBezTo>
                <a:cubicBezTo>
                  <a:pt x="6579886" y="3812574"/>
                  <a:pt x="6472513" y="3777377"/>
                  <a:pt x="6391129" y="3779337"/>
                </a:cubicBezTo>
                <a:cubicBezTo>
                  <a:pt x="6309745" y="3781297"/>
                  <a:pt x="6130605" y="3790797"/>
                  <a:pt x="5942030" y="3779337"/>
                </a:cubicBezTo>
                <a:cubicBezTo>
                  <a:pt x="5753455" y="3767877"/>
                  <a:pt x="5347723" y="3741779"/>
                  <a:pt x="5070249" y="3779337"/>
                </a:cubicBezTo>
                <a:cubicBezTo>
                  <a:pt x="4792775" y="3816895"/>
                  <a:pt x="4857882" y="3771029"/>
                  <a:pt x="4726821" y="3779337"/>
                </a:cubicBezTo>
                <a:cubicBezTo>
                  <a:pt x="4595760" y="3787645"/>
                  <a:pt x="4553717" y="3768068"/>
                  <a:pt x="4383392" y="3779337"/>
                </a:cubicBezTo>
                <a:cubicBezTo>
                  <a:pt x="4213067" y="3790606"/>
                  <a:pt x="4174699" y="3777342"/>
                  <a:pt x="4039963" y="3779337"/>
                </a:cubicBezTo>
                <a:cubicBezTo>
                  <a:pt x="3905227" y="3781332"/>
                  <a:pt x="3602020" y="3805909"/>
                  <a:pt x="3379524" y="3779337"/>
                </a:cubicBezTo>
                <a:cubicBezTo>
                  <a:pt x="3157028" y="3752765"/>
                  <a:pt x="2980120" y="3781434"/>
                  <a:pt x="2719084" y="3779337"/>
                </a:cubicBezTo>
                <a:cubicBezTo>
                  <a:pt x="2458048" y="3777240"/>
                  <a:pt x="2313298" y="3774011"/>
                  <a:pt x="2058644" y="3779337"/>
                </a:cubicBezTo>
                <a:cubicBezTo>
                  <a:pt x="1803990" y="3784663"/>
                  <a:pt x="1613563" y="3752313"/>
                  <a:pt x="1186864" y="3779337"/>
                </a:cubicBezTo>
                <a:cubicBezTo>
                  <a:pt x="760165" y="3806361"/>
                  <a:pt x="798579" y="3795807"/>
                  <a:pt x="473589" y="3779337"/>
                </a:cubicBezTo>
                <a:cubicBezTo>
                  <a:pt x="257415" y="3781336"/>
                  <a:pt x="-18212" y="3598723"/>
                  <a:pt x="0" y="3305748"/>
                </a:cubicBezTo>
                <a:cubicBezTo>
                  <a:pt x="23412" y="3055304"/>
                  <a:pt x="20314" y="3028194"/>
                  <a:pt x="0" y="2795959"/>
                </a:cubicBezTo>
                <a:cubicBezTo>
                  <a:pt x="-20314" y="2563724"/>
                  <a:pt x="15846" y="2391030"/>
                  <a:pt x="0" y="2257849"/>
                </a:cubicBezTo>
                <a:cubicBezTo>
                  <a:pt x="-15846" y="2124668"/>
                  <a:pt x="-17001" y="1835478"/>
                  <a:pt x="0" y="1719739"/>
                </a:cubicBezTo>
                <a:cubicBezTo>
                  <a:pt x="17001" y="1604000"/>
                  <a:pt x="19864" y="1437960"/>
                  <a:pt x="0" y="1238272"/>
                </a:cubicBezTo>
                <a:cubicBezTo>
                  <a:pt x="-19864" y="1038584"/>
                  <a:pt x="8919" y="643243"/>
                  <a:pt x="0" y="47358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3200" dirty="0">
                <a:solidFill>
                  <a:schemeClr val="tx1"/>
                </a:solidFill>
                <a:latin typeface="Calibri" panose="020F0502020204030204" pitchFamily="34" charset="0"/>
                <a:cs typeface="Calibri" panose="020F0502020204030204" pitchFamily="34" charset="0"/>
              </a:rPr>
              <a:t> 3. Giờ Tiếng Việt, cô giáo bảo:</a:t>
            </a:r>
          </a:p>
          <a:p>
            <a:pPr algn="just"/>
            <a:r>
              <a:rPr lang="vi-VN" sz="3200" dirty="0">
                <a:solidFill>
                  <a:schemeClr val="tx1"/>
                </a:solidFill>
                <a:latin typeface="Calibri" panose="020F0502020204030204" pitchFamily="34" charset="0"/>
                <a:cs typeface="Calibri" panose="020F0502020204030204" pitchFamily="34" charset="0"/>
              </a:rPr>
              <a:t>- Mời bạn Uyên tự giới thiệu nào!</a:t>
            </a:r>
          </a:p>
          <a:p>
            <a:pPr algn="just"/>
            <a:r>
              <a:rPr lang="vi-VN" sz="3200" dirty="0">
                <a:solidFill>
                  <a:schemeClr val="tx1"/>
                </a:solidFill>
                <a:latin typeface="Calibri" panose="020F0502020204030204" pitchFamily="34" charset="0"/>
                <a:cs typeface="Calibri" panose="020F0502020204030204" pitchFamily="34" charset="0"/>
              </a:rPr>
              <a:t>Em lấy hết tự tin để giới thiệu về mình:</a:t>
            </a:r>
          </a:p>
          <a:p>
            <a:pPr algn="just"/>
            <a:r>
              <a:rPr lang="vi-VN" sz="3200" dirty="0">
                <a:solidFill>
                  <a:schemeClr val="tx1"/>
                </a:solidFill>
                <a:latin typeface="Calibri" panose="020F0502020204030204" pitchFamily="34" charset="0"/>
                <a:cs typeface="Calibri" panose="020F0502020204030204" pitchFamily="34" charset="0"/>
              </a:rPr>
              <a:t>- Em chào cô và các bạn! Em là Tôn Nữ Nhã Uyên...</a:t>
            </a:r>
          </a:p>
          <a:p>
            <a:pPr algn="just"/>
            <a:r>
              <a:rPr lang="vi-VN" sz="3200" dirty="0">
                <a:solidFill>
                  <a:schemeClr val="tx1"/>
                </a:solidFill>
                <a:latin typeface="Calibri" panose="020F0502020204030204" pitchFamily="34" charset="0"/>
                <a:cs typeface="Calibri" panose="020F0502020204030204" pitchFamily="34" charset="0"/>
              </a:rPr>
              <a:t>- Giọng Nhã Uyên hay quá</a:t>
            </a:r>
            <a:r>
              <a:rPr lang="vi-VN" sz="3200">
                <a:solidFill>
                  <a:schemeClr val="tx1"/>
                </a:solidFill>
                <a:latin typeface="Calibri" panose="020F0502020204030204" pitchFamily="34" charset="0"/>
                <a:cs typeface="Calibri" panose="020F0502020204030204" pitchFamily="34" charset="0"/>
              </a:rPr>
              <a:t>! - </a:t>
            </a:r>
            <a:r>
              <a:rPr lang="vi-VN" sz="3200" dirty="0">
                <a:solidFill>
                  <a:schemeClr val="tx1"/>
                </a:solidFill>
                <a:latin typeface="Calibri" panose="020F0502020204030204" pitchFamily="34" charset="0"/>
                <a:cs typeface="Calibri" panose="020F0502020204030204" pitchFamily="34" charset="0"/>
              </a:rPr>
              <a:t>Có tiếng thì thầm.</a:t>
            </a:r>
          </a:p>
          <a:p>
            <a:pPr algn="just"/>
            <a:r>
              <a:rPr lang="vi-VN" sz="3200" dirty="0">
                <a:solidFill>
                  <a:schemeClr val="tx1"/>
                </a:solidFill>
                <a:latin typeface="Calibri" panose="020F0502020204030204" pitchFamily="34" charset="0"/>
                <a:cs typeface="Calibri" panose="020F0502020204030204" pitchFamily="34" charset="0"/>
              </a:rPr>
              <a:t>Một bạn đề nghị:</a:t>
            </a:r>
          </a:p>
          <a:p>
            <a:pPr algn="just"/>
            <a:r>
              <a:rPr lang="vi-VN" sz="3200" dirty="0">
                <a:solidFill>
                  <a:schemeClr val="tx1"/>
                </a:solidFill>
                <a:latin typeface="Calibri" panose="020F0502020204030204" pitchFamily="34" charset="0"/>
                <a:cs typeface="Calibri" panose="020F0502020204030204" pitchFamily="34" charset="0"/>
              </a:rPr>
              <a:t>- Bạn Uyên đọc thơ bằng giọng Huế đi!</a:t>
            </a:r>
            <a:endParaRPr lang="en-US" sz="2800" b="0" i="0" dirty="0">
              <a:solidFill>
                <a:srgbClr val="000000"/>
              </a:solidFill>
              <a:effectLst/>
              <a:latin typeface="OpenSans"/>
            </a:endParaRPr>
          </a:p>
        </p:txBody>
      </p:sp>
      <p:sp>
        <p:nvSpPr>
          <p:cNvPr id="8" name="TextBox 7">
            <a:extLst>
              <a:ext uri="{FF2B5EF4-FFF2-40B4-BE49-F238E27FC236}">
                <a16:creationId xmlns:a16="http://schemas.microsoft.com/office/drawing/2014/main" xmlns="" id="{28A06B04-F096-4332-AA31-9DE2D1EC9190}"/>
              </a:ext>
            </a:extLst>
          </p:cNvPr>
          <p:cNvSpPr txBox="1"/>
          <p:nvPr/>
        </p:nvSpPr>
        <p:spPr>
          <a:xfrm>
            <a:off x="2151017" y="-6034"/>
            <a:ext cx="7889965"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9" name="Rectangle: Rounded Corners 8">
            <a:extLst>
              <a:ext uri="{FF2B5EF4-FFF2-40B4-BE49-F238E27FC236}">
                <a16:creationId xmlns:a16="http://schemas.microsoft.com/office/drawing/2014/main" xmlns="" id="{F360E697-0DE6-4108-B55C-9CD62C9E567B}"/>
              </a:ext>
            </a:extLst>
          </p:cNvPr>
          <p:cNvSpPr/>
          <p:nvPr/>
        </p:nvSpPr>
        <p:spPr>
          <a:xfrm>
            <a:off x="222860" y="504390"/>
            <a:ext cx="1928157"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3</a:t>
            </a:r>
          </a:p>
        </p:txBody>
      </p:sp>
    </p:spTree>
    <p:controls>
      <mc:AlternateContent xmlns:mc="http://schemas.openxmlformats.org/markup-compatibility/2006">
        <mc:Choice xmlns:v="urn:schemas-microsoft-com:vml" Requires="v">
          <p:control spid="3074" name="TextBox1" r:id="rId2" imgW="8858160" imgH="1209600"/>
        </mc:Choice>
        <mc:Fallback>
          <p:control name="TextBox1" r:id="rId2" imgW="8858160" imgH="1209600">
            <p:pic>
              <p:nvPicPr>
                <p:cNvPr id="0" name="TextBox1"/>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617788" y="817563"/>
                  <a:ext cx="8859837" cy="12096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007602024"/>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xmlns="" id="{3B5D9D1A-2C66-4706-92E4-859EB8FB5B92}"/>
              </a:ext>
            </a:extLst>
          </p:cNvPr>
          <p:cNvSpPr/>
          <p:nvPr/>
        </p:nvSpPr>
        <p:spPr>
          <a:xfrm>
            <a:off x="383072" y="1882602"/>
            <a:ext cx="11514213" cy="3447391"/>
          </a:xfrm>
          <a:custGeom>
            <a:avLst/>
            <a:gdLst>
              <a:gd name="connsiteX0" fmla="*/ 0 w 11514213"/>
              <a:gd name="connsiteY0" fmla="*/ 431993 h 3447391"/>
              <a:gd name="connsiteX1" fmla="*/ 431993 w 11514213"/>
              <a:gd name="connsiteY1" fmla="*/ 0 h 3447391"/>
              <a:gd name="connsiteX2" fmla="*/ 1204134 w 11514213"/>
              <a:gd name="connsiteY2" fmla="*/ 0 h 3447391"/>
              <a:gd name="connsiteX3" fmla="*/ 1550267 w 11514213"/>
              <a:gd name="connsiteY3" fmla="*/ 0 h 3447391"/>
              <a:gd name="connsiteX4" fmla="*/ 2428911 w 11514213"/>
              <a:gd name="connsiteY4" fmla="*/ 0 h 3447391"/>
              <a:gd name="connsiteX5" fmla="*/ 3094550 w 11514213"/>
              <a:gd name="connsiteY5" fmla="*/ 0 h 3447391"/>
              <a:gd name="connsiteX6" fmla="*/ 3653687 w 11514213"/>
              <a:gd name="connsiteY6" fmla="*/ 0 h 3447391"/>
              <a:gd name="connsiteX7" fmla="*/ 4425828 w 11514213"/>
              <a:gd name="connsiteY7" fmla="*/ 0 h 3447391"/>
              <a:gd name="connsiteX8" fmla="*/ 5091467 w 11514213"/>
              <a:gd name="connsiteY8" fmla="*/ 0 h 3447391"/>
              <a:gd name="connsiteX9" fmla="*/ 5650604 w 11514213"/>
              <a:gd name="connsiteY9" fmla="*/ 0 h 3447391"/>
              <a:gd name="connsiteX10" fmla="*/ 5996737 w 11514213"/>
              <a:gd name="connsiteY10" fmla="*/ 0 h 3447391"/>
              <a:gd name="connsiteX11" fmla="*/ 6555874 w 11514213"/>
              <a:gd name="connsiteY11" fmla="*/ 0 h 3447391"/>
              <a:gd name="connsiteX12" fmla="*/ 7115010 w 11514213"/>
              <a:gd name="connsiteY12" fmla="*/ 0 h 3447391"/>
              <a:gd name="connsiteX13" fmla="*/ 7461143 w 11514213"/>
              <a:gd name="connsiteY13" fmla="*/ 0 h 3447391"/>
              <a:gd name="connsiteX14" fmla="*/ 7913777 w 11514213"/>
              <a:gd name="connsiteY14" fmla="*/ 0 h 3447391"/>
              <a:gd name="connsiteX15" fmla="*/ 8259910 w 11514213"/>
              <a:gd name="connsiteY15" fmla="*/ 0 h 3447391"/>
              <a:gd name="connsiteX16" fmla="*/ 9138554 w 11514213"/>
              <a:gd name="connsiteY16" fmla="*/ 0 h 3447391"/>
              <a:gd name="connsiteX17" fmla="*/ 9591188 w 11514213"/>
              <a:gd name="connsiteY17" fmla="*/ 0 h 3447391"/>
              <a:gd name="connsiteX18" fmla="*/ 10043823 w 11514213"/>
              <a:gd name="connsiteY18" fmla="*/ 0 h 3447391"/>
              <a:gd name="connsiteX19" fmla="*/ 11082220 w 11514213"/>
              <a:gd name="connsiteY19" fmla="*/ 0 h 3447391"/>
              <a:gd name="connsiteX20" fmla="*/ 11514213 w 11514213"/>
              <a:gd name="connsiteY20" fmla="*/ 431993 h 3447391"/>
              <a:gd name="connsiteX21" fmla="*/ 11514213 w 11514213"/>
              <a:gd name="connsiteY21" fmla="*/ 1129512 h 3447391"/>
              <a:gd name="connsiteX22" fmla="*/ 11514213 w 11514213"/>
              <a:gd name="connsiteY22" fmla="*/ 1801198 h 3447391"/>
              <a:gd name="connsiteX23" fmla="*/ 11514213 w 11514213"/>
              <a:gd name="connsiteY23" fmla="*/ 3015398 h 3447391"/>
              <a:gd name="connsiteX24" fmla="*/ 11082220 w 11514213"/>
              <a:gd name="connsiteY24" fmla="*/ 3447391 h 3447391"/>
              <a:gd name="connsiteX25" fmla="*/ 10629585 w 11514213"/>
              <a:gd name="connsiteY25" fmla="*/ 3447391 h 3447391"/>
              <a:gd name="connsiteX26" fmla="*/ 10070448 w 11514213"/>
              <a:gd name="connsiteY26" fmla="*/ 3447391 h 3447391"/>
              <a:gd name="connsiteX27" fmla="*/ 9511312 w 11514213"/>
              <a:gd name="connsiteY27" fmla="*/ 3447391 h 3447391"/>
              <a:gd name="connsiteX28" fmla="*/ 8845672 w 11514213"/>
              <a:gd name="connsiteY28" fmla="*/ 3447391 h 3447391"/>
              <a:gd name="connsiteX29" fmla="*/ 7967029 w 11514213"/>
              <a:gd name="connsiteY29" fmla="*/ 3447391 h 3447391"/>
              <a:gd name="connsiteX30" fmla="*/ 7407892 w 11514213"/>
              <a:gd name="connsiteY30" fmla="*/ 3447391 h 3447391"/>
              <a:gd name="connsiteX31" fmla="*/ 6742252 w 11514213"/>
              <a:gd name="connsiteY31" fmla="*/ 3447391 h 3447391"/>
              <a:gd name="connsiteX32" fmla="*/ 6183116 w 11514213"/>
              <a:gd name="connsiteY32" fmla="*/ 3447391 h 3447391"/>
              <a:gd name="connsiteX33" fmla="*/ 5517476 w 11514213"/>
              <a:gd name="connsiteY33" fmla="*/ 3447391 h 3447391"/>
              <a:gd name="connsiteX34" fmla="*/ 4745335 w 11514213"/>
              <a:gd name="connsiteY34" fmla="*/ 3447391 h 3447391"/>
              <a:gd name="connsiteX35" fmla="*/ 4186198 w 11514213"/>
              <a:gd name="connsiteY35" fmla="*/ 3447391 h 3447391"/>
              <a:gd name="connsiteX36" fmla="*/ 3307554 w 11514213"/>
              <a:gd name="connsiteY36" fmla="*/ 3447391 h 3447391"/>
              <a:gd name="connsiteX37" fmla="*/ 2641915 w 11514213"/>
              <a:gd name="connsiteY37" fmla="*/ 3447391 h 3447391"/>
              <a:gd name="connsiteX38" fmla="*/ 2189280 w 11514213"/>
              <a:gd name="connsiteY38" fmla="*/ 3447391 h 3447391"/>
              <a:gd name="connsiteX39" fmla="*/ 1310637 w 11514213"/>
              <a:gd name="connsiteY39" fmla="*/ 3447391 h 3447391"/>
              <a:gd name="connsiteX40" fmla="*/ 431993 w 11514213"/>
              <a:gd name="connsiteY40" fmla="*/ 3447391 h 3447391"/>
              <a:gd name="connsiteX41" fmla="*/ 0 w 11514213"/>
              <a:gd name="connsiteY41" fmla="*/ 3015398 h 3447391"/>
              <a:gd name="connsiteX42" fmla="*/ 0 w 11514213"/>
              <a:gd name="connsiteY42" fmla="*/ 2369547 h 3447391"/>
              <a:gd name="connsiteX43" fmla="*/ 0 w 11514213"/>
              <a:gd name="connsiteY43" fmla="*/ 1697861 h 3447391"/>
              <a:gd name="connsiteX44" fmla="*/ 0 w 11514213"/>
              <a:gd name="connsiteY44" fmla="*/ 1000342 h 3447391"/>
              <a:gd name="connsiteX45" fmla="*/ 0 w 11514213"/>
              <a:gd name="connsiteY45" fmla="*/ 431993 h 344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447391" fill="none" extrusionOk="0">
                <a:moveTo>
                  <a:pt x="0" y="431993"/>
                </a:moveTo>
                <a:cubicBezTo>
                  <a:pt x="45896" y="158261"/>
                  <a:pt x="177989" y="-21691"/>
                  <a:pt x="431993" y="0"/>
                </a:cubicBezTo>
                <a:cubicBezTo>
                  <a:pt x="729711" y="30492"/>
                  <a:pt x="981812" y="-10665"/>
                  <a:pt x="1204134" y="0"/>
                </a:cubicBezTo>
                <a:cubicBezTo>
                  <a:pt x="1426456" y="10665"/>
                  <a:pt x="1444585" y="-5569"/>
                  <a:pt x="1550267" y="0"/>
                </a:cubicBezTo>
                <a:cubicBezTo>
                  <a:pt x="1655949" y="5569"/>
                  <a:pt x="2169332" y="-15091"/>
                  <a:pt x="2428911" y="0"/>
                </a:cubicBezTo>
                <a:cubicBezTo>
                  <a:pt x="2688490" y="15091"/>
                  <a:pt x="2768286" y="-28247"/>
                  <a:pt x="3094550" y="0"/>
                </a:cubicBezTo>
                <a:cubicBezTo>
                  <a:pt x="3420814" y="28247"/>
                  <a:pt x="3525313" y="17469"/>
                  <a:pt x="3653687" y="0"/>
                </a:cubicBezTo>
                <a:cubicBezTo>
                  <a:pt x="3782061" y="-17469"/>
                  <a:pt x="4106084" y="5409"/>
                  <a:pt x="4425828" y="0"/>
                </a:cubicBezTo>
                <a:cubicBezTo>
                  <a:pt x="4745572" y="-5409"/>
                  <a:pt x="4902739" y="-14349"/>
                  <a:pt x="5091467" y="0"/>
                </a:cubicBezTo>
                <a:cubicBezTo>
                  <a:pt x="5280195" y="14349"/>
                  <a:pt x="5532378" y="-7236"/>
                  <a:pt x="5650604" y="0"/>
                </a:cubicBezTo>
                <a:cubicBezTo>
                  <a:pt x="5768830" y="7236"/>
                  <a:pt x="5920168" y="7091"/>
                  <a:pt x="5996737" y="0"/>
                </a:cubicBezTo>
                <a:cubicBezTo>
                  <a:pt x="6073306" y="-7091"/>
                  <a:pt x="6403526" y="3343"/>
                  <a:pt x="6555874" y="0"/>
                </a:cubicBezTo>
                <a:cubicBezTo>
                  <a:pt x="6708222" y="-3343"/>
                  <a:pt x="6975097" y="8706"/>
                  <a:pt x="7115010" y="0"/>
                </a:cubicBezTo>
                <a:cubicBezTo>
                  <a:pt x="7254923" y="-8706"/>
                  <a:pt x="7347915" y="5100"/>
                  <a:pt x="7461143" y="0"/>
                </a:cubicBezTo>
                <a:cubicBezTo>
                  <a:pt x="7574371" y="-5100"/>
                  <a:pt x="7692862" y="6886"/>
                  <a:pt x="7913777" y="0"/>
                </a:cubicBezTo>
                <a:cubicBezTo>
                  <a:pt x="8134692" y="-6886"/>
                  <a:pt x="8164268" y="3227"/>
                  <a:pt x="8259910" y="0"/>
                </a:cubicBezTo>
                <a:cubicBezTo>
                  <a:pt x="8355552" y="-3227"/>
                  <a:pt x="8773282" y="-36576"/>
                  <a:pt x="9138554" y="0"/>
                </a:cubicBezTo>
                <a:cubicBezTo>
                  <a:pt x="9503826" y="36576"/>
                  <a:pt x="9441183" y="-13639"/>
                  <a:pt x="9591188" y="0"/>
                </a:cubicBezTo>
                <a:cubicBezTo>
                  <a:pt x="9741193" y="13639"/>
                  <a:pt x="9855265" y="-19437"/>
                  <a:pt x="10043823" y="0"/>
                </a:cubicBezTo>
                <a:cubicBezTo>
                  <a:pt x="10232382" y="19437"/>
                  <a:pt x="10667801" y="-45617"/>
                  <a:pt x="11082220" y="0"/>
                </a:cubicBezTo>
                <a:cubicBezTo>
                  <a:pt x="11312018" y="-388"/>
                  <a:pt x="11495302" y="242838"/>
                  <a:pt x="11514213" y="431993"/>
                </a:cubicBezTo>
                <a:cubicBezTo>
                  <a:pt x="11498830" y="609506"/>
                  <a:pt x="11541274" y="936234"/>
                  <a:pt x="11514213" y="1129512"/>
                </a:cubicBezTo>
                <a:cubicBezTo>
                  <a:pt x="11487152" y="1322790"/>
                  <a:pt x="11518081" y="1615919"/>
                  <a:pt x="11514213" y="1801198"/>
                </a:cubicBezTo>
                <a:cubicBezTo>
                  <a:pt x="11510345" y="1986477"/>
                  <a:pt x="11491915" y="2607424"/>
                  <a:pt x="11514213" y="3015398"/>
                </a:cubicBezTo>
                <a:cubicBezTo>
                  <a:pt x="11518818" y="3286777"/>
                  <a:pt x="11297277" y="3443635"/>
                  <a:pt x="11082220" y="3447391"/>
                </a:cubicBezTo>
                <a:cubicBezTo>
                  <a:pt x="10888404" y="3463156"/>
                  <a:pt x="10843730" y="3463850"/>
                  <a:pt x="10629585" y="3447391"/>
                </a:cubicBezTo>
                <a:cubicBezTo>
                  <a:pt x="10415440" y="3430932"/>
                  <a:pt x="10240915" y="3450232"/>
                  <a:pt x="10070448" y="3447391"/>
                </a:cubicBezTo>
                <a:cubicBezTo>
                  <a:pt x="9899981" y="3444550"/>
                  <a:pt x="9700859" y="3446611"/>
                  <a:pt x="9511312" y="3447391"/>
                </a:cubicBezTo>
                <a:cubicBezTo>
                  <a:pt x="9321765" y="3448171"/>
                  <a:pt x="9128936" y="3428287"/>
                  <a:pt x="8845672" y="3447391"/>
                </a:cubicBezTo>
                <a:cubicBezTo>
                  <a:pt x="8562408" y="3466495"/>
                  <a:pt x="8201899" y="3425245"/>
                  <a:pt x="7967029" y="3447391"/>
                </a:cubicBezTo>
                <a:cubicBezTo>
                  <a:pt x="7732159" y="3469537"/>
                  <a:pt x="7529193" y="3460421"/>
                  <a:pt x="7407892" y="3447391"/>
                </a:cubicBezTo>
                <a:cubicBezTo>
                  <a:pt x="7286591" y="3434361"/>
                  <a:pt x="7043246" y="3433103"/>
                  <a:pt x="6742252" y="3447391"/>
                </a:cubicBezTo>
                <a:cubicBezTo>
                  <a:pt x="6441258" y="3461679"/>
                  <a:pt x="6450704" y="3474151"/>
                  <a:pt x="6183116" y="3447391"/>
                </a:cubicBezTo>
                <a:cubicBezTo>
                  <a:pt x="5915528" y="3420631"/>
                  <a:pt x="5850115" y="3474747"/>
                  <a:pt x="5517476" y="3447391"/>
                </a:cubicBezTo>
                <a:cubicBezTo>
                  <a:pt x="5184837" y="3420035"/>
                  <a:pt x="5072317" y="3472508"/>
                  <a:pt x="4745335" y="3447391"/>
                </a:cubicBezTo>
                <a:cubicBezTo>
                  <a:pt x="4418353" y="3422274"/>
                  <a:pt x="4348076" y="3442074"/>
                  <a:pt x="4186198" y="3447391"/>
                </a:cubicBezTo>
                <a:cubicBezTo>
                  <a:pt x="4024320" y="3452708"/>
                  <a:pt x="3619786" y="3424324"/>
                  <a:pt x="3307554" y="3447391"/>
                </a:cubicBezTo>
                <a:cubicBezTo>
                  <a:pt x="2995322" y="3470458"/>
                  <a:pt x="2947957" y="3462222"/>
                  <a:pt x="2641915" y="3447391"/>
                </a:cubicBezTo>
                <a:cubicBezTo>
                  <a:pt x="2335873" y="3432560"/>
                  <a:pt x="2375083" y="3430384"/>
                  <a:pt x="2189280" y="3447391"/>
                </a:cubicBezTo>
                <a:cubicBezTo>
                  <a:pt x="2003478" y="3464398"/>
                  <a:pt x="1621486" y="3461174"/>
                  <a:pt x="1310637" y="3447391"/>
                </a:cubicBezTo>
                <a:cubicBezTo>
                  <a:pt x="999788" y="3433608"/>
                  <a:pt x="627504" y="3454883"/>
                  <a:pt x="431993" y="3447391"/>
                </a:cubicBezTo>
                <a:cubicBezTo>
                  <a:pt x="233440" y="3435706"/>
                  <a:pt x="34504" y="3264067"/>
                  <a:pt x="0" y="3015398"/>
                </a:cubicBezTo>
                <a:cubicBezTo>
                  <a:pt x="4656" y="2788173"/>
                  <a:pt x="-3498" y="2552863"/>
                  <a:pt x="0" y="2369547"/>
                </a:cubicBezTo>
                <a:cubicBezTo>
                  <a:pt x="3498" y="2186231"/>
                  <a:pt x="24579" y="1933021"/>
                  <a:pt x="0" y="1697861"/>
                </a:cubicBezTo>
                <a:cubicBezTo>
                  <a:pt x="-24579" y="1462701"/>
                  <a:pt x="-3583" y="1234335"/>
                  <a:pt x="0" y="1000342"/>
                </a:cubicBezTo>
                <a:cubicBezTo>
                  <a:pt x="3583" y="766349"/>
                  <a:pt x="-15149" y="664116"/>
                  <a:pt x="0" y="431993"/>
                </a:cubicBezTo>
                <a:close/>
              </a:path>
              <a:path w="11514213" h="3447391" stroke="0" extrusionOk="0">
                <a:moveTo>
                  <a:pt x="0" y="431993"/>
                </a:moveTo>
                <a:cubicBezTo>
                  <a:pt x="1290" y="232858"/>
                  <a:pt x="214651" y="37956"/>
                  <a:pt x="431993" y="0"/>
                </a:cubicBezTo>
                <a:cubicBezTo>
                  <a:pt x="635402" y="-28299"/>
                  <a:pt x="914621" y="-8964"/>
                  <a:pt x="1204134" y="0"/>
                </a:cubicBezTo>
                <a:cubicBezTo>
                  <a:pt x="1493647" y="8964"/>
                  <a:pt x="1497512" y="-7584"/>
                  <a:pt x="1656769" y="0"/>
                </a:cubicBezTo>
                <a:cubicBezTo>
                  <a:pt x="1816026" y="7584"/>
                  <a:pt x="1941325" y="-19259"/>
                  <a:pt x="2109404" y="0"/>
                </a:cubicBezTo>
                <a:cubicBezTo>
                  <a:pt x="2277484" y="19259"/>
                  <a:pt x="2611397" y="-14069"/>
                  <a:pt x="2881545" y="0"/>
                </a:cubicBezTo>
                <a:cubicBezTo>
                  <a:pt x="3151693" y="14069"/>
                  <a:pt x="3235233" y="-27273"/>
                  <a:pt x="3440682" y="0"/>
                </a:cubicBezTo>
                <a:cubicBezTo>
                  <a:pt x="3646131" y="27273"/>
                  <a:pt x="4101398" y="16235"/>
                  <a:pt x="4319326" y="0"/>
                </a:cubicBezTo>
                <a:cubicBezTo>
                  <a:pt x="4537254" y="-16235"/>
                  <a:pt x="4864416" y="-18195"/>
                  <a:pt x="5197970" y="0"/>
                </a:cubicBezTo>
                <a:cubicBezTo>
                  <a:pt x="5531524" y="18195"/>
                  <a:pt x="5629536" y="-1927"/>
                  <a:pt x="5970111" y="0"/>
                </a:cubicBezTo>
                <a:cubicBezTo>
                  <a:pt x="6310686" y="1927"/>
                  <a:pt x="6288876" y="7972"/>
                  <a:pt x="6422746" y="0"/>
                </a:cubicBezTo>
                <a:cubicBezTo>
                  <a:pt x="6556617" y="-7972"/>
                  <a:pt x="6619854" y="-13234"/>
                  <a:pt x="6768878" y="0"/>
                </a:cubicBezTo>
                <a:cubicBezTo>
                  <a:pt x="6917902" y="13234"/>
                  <a:pt x="7388967" y="-20581"/>
                  <a:pt x="7647522" y="0"/>
                </a:cubicBezTo>
                <a:cubicBezTo>
                  <a:pt x="7906077" y="20581"/>
                  <a:pt x="8076081" y="-8051"/>
                  <a:pt x="8313161" y="0"/>
                </a:cubicBezTo>
                <a:cubicBezTo>
                  <a:pt x="8550241" y="8051"/>
                  <a:pt x="8833004" y="-31907"/>
                  <a:pt x="8978800" y="0"/>
                </a:cubicBezTo>
                <a:cubicBezTo>
                  <a:pt x="9124596" y="31907"/>
                  <a:pt x="9264070" y="-22065"/>
                  <a:pt x="9431435" y="0"/>
                </a:cubicBezTo>
                <a:cubicBezTo>
                  <a:pt x="9598801" y="22065"/>
                  <a:pt x="9889529" y="24553"/>
                  <a:pt x="10203576" y="0"/>
                </a:cubicBezTo>
                <a:cubicBezTo>
                  <a:pt x="10517623" y="-24553"/>
                  <a:pt x="10872765" y="-28630"/>
                  <a:pt x="11082220" y="0"/>
                </a:cubicBezTo>
                <a:cubicBezTo>
                  <a:pt x="11346377" y="-53040"/>
                  <a:pt x="11540491" y="227854"/>
                  <a:pt x="11514213" y="431993"/>
                </a:cubicBezTo>
                <a:cubicBezTo>
                  <a:pt x="11495326" y="674355"/>
                  <a:pt x="11541150" y="754590"/>
                  <a:pt x="11514213" y="1000342"/>
                </a:cubicBezTo>
                <a:cubicBezTo>
                  <a:pt x="11487276" y="1246094"/>
                  <a:pt x="11509434" y="1515733"/>
                  <a:pt x="11514213" y="1672027"/>
                </a:cubicBezTo>
                <a:cubicBezTo>
                  <a:pt x="11518992" y="1828321"/>
                  <a:pt x="11540854" y="1983041"/>
                  <a:pt x="11514213" y="2292045"/>
                </a:cubicBezTo>
                <a:cubicBezTo>
                  <a:pt x="11487572" y="2601049"/>
                  <a:pt x="11529882" y="2820415"/>
                  <a:pt x="11514213" y="3015398"/>
                </a:cubicBezTo>
                <a:cubicBezTo>
                  <a:pt x="11527478" y="3282781"/>
                  <a:pt x="11286332" y="3434433"/>
                  <a:pt x="11082220" y="3447391"/>
                </a:cubicBezTo>
                <a:cubicBezTo>
                  <a:pt x="10890095" y="3456839"/>
                  <a:pt x="10575890" y="3481246"/>
                  <a:pt x="10310079" y="3447391"/>
                </a:cubicBezTo>
                <a:cubicBezTo>
                  <a:pt x="10044268" y="3413536"/>
                  <a:pt x="9648269" y="3481725"/>
                  <a:pt x="9431435" y="3447391"/>
                </a:cubicBezTo>
                <a:cubicBezTo>
                  <a:pt x="9214601" y="3413057"/>
                  <a:pt x="8795937" y="3456622"/>
                  <a:pt x="8552791" y="3447391"/>
                </a:cubicBezTo>
                <a:cubicBezTo>
                  <a:pt x="8309645" y="3438160"/>
                  <a:pt x="8272650" y="3433426"/>
                  <a:pt x="7993654" y="3447391"/>
                </a:cubicBezTo>
                <a:cubicBezTo>
                  <a:pt x="7714658" y="3461356"/>
                  <a:pt x="7810159" y="3458424"/>
                  <a:pt x="7647522" y="3447391"/>
                </a:cubicBezTo>
                <a:cubicBezTo>
                  <a:pt x="7484885" y="3436358"/>
                  <a:pt x="7350489" y="3465576"/>
                  <a:pt x="7194887" y="3447391"/>
                </a:cubicBezTo>
                <a:cubicBezTo>
                  <a:pt x="7039285" y="3429206"/>
                  <a:pt x="6953841" y="3460966"/>
                  <a:pt x="6742252" y="3447391"/>
                </a:cubicBezTo>
                <a:cubicBezTo>
                  <a:pt x="6530663" y="3433816"/>
                  <a:pt x="6250248" y="3463493"/>
                  <a:pt x="5970111" y="3447391"/>
                </a:cubicBezTo>
                <a:cubicBezTo>
                  <a:pt x="5689974" y="3431289"/>
                  <a:pt x="5756729" y="3458490"/>
                  <a:pt x="5623979" y="3447391"/>
                </a:cubicBezTo>
                <a:cubicBezTo>
                  <a:pt x="5491229" y="3436292"/>
                  <a:pt x="5341961" y="3452048"/>
                  <a:pt x="5171344" y="3447391"/>
                </a:cubicBezTo>
                <a:cubicBezTo>
                  <a:pt x="5000727" y="3442734"/>
                  <a:pt x="4541206" y="3483622"/>
                  <a:pt x="4292700" y="3447391"/>
                </a:cubicBezTo>
                <a:cubicBezTo>
                  <a:pt x="4044194" y="3411160"/>
                  <a:pt x="4070868" y="3447680"/>
                  <a:pt x="3946568" y="3447391"/>
                </a:cubicBezTo>
                <a:cubicBezTo>
                  <a:pt x="3822268" y="3447102"/>
                  <a:pt x="3758213" y="3445459"/>
                  <a:pt x="3600436" y="3447391"/>
                </a:cubicBezTo>
                <a:cubicBezTo>
                  <a:pt x="3442659" y="3449323"/>
                  <a:pt x="3332461" y="3437011"/>
                  <a:pt x="3254303" y="3447391"/>
                </a:cubicBezTo>
                <a:cubicBezTo>
                  <a:pt x="3176145" y="3457771"/>
                  <a:pt x="2736062" y="3435669"/>
                  <a:pt x="2588664" y="3447391"/>
                </a:cubicBezTo>
                <a:cubicBezTo>
                  <a:pt x="2441266" y="3459113"/>
                  <a:pt x="2247009" y="3448145"/>
                  <a:pt x="1923025" y="3447391"/>
                </a:cubicBezTo>
                <a:cubicBezTo>
                  <a:pt x="1599041" y="3446637"/>
                  <a:pt x="1585546" y="3435988"/>
                  <a:pt x="1257386" y="3447391"/>
                </a:cubicBezTo>
                <a:cubicBezTo>
                  <a:pt x="929226" y="3458794"/>
                  <a:pt x="677714" y="3458955"/>
                  <a:pt x="431993" y="3447391"/>
                </a:cubicBezTo>
                <a:cubicBezTo>
                  <a:pt x="196968" y="3451611"/>
                  <a:pt x="-37446" y="3271724"/>
                  <a:pt x="0" y="3015398"/>
                </a:cubicBezTo>
                <a:cubicBezTo>
                  <a:pt x="-9648" y="2780311"/>
                  <a:pt x="10652" y="2506368"/>
                  <a:pt x="0" y="2369547"/>
                </a:cubicBezTo>
                <a:cubicBezTo>
                  <a:pt x="-10652" y="2232726"/>
                  <a:pt x="-27368" y="2045042"/>
                  <a:pt x="0" y="1723696"/>
                </a:cubicBezTo>
                <a:cubicBezTo>
                  <a:pt x="27368" y="1402350"/>
                  <a:pt x="19056" y="1324914"/>
                  <a:pt x="0" y="1103678"/>
                </a:cubicBezTo>
                <a:cubicBezTo>
                  <a:pt x="-19056" y="882442"/>
                  <a:pt x="-4064" y="754816"/>
                  <a:pt x="0" y="43199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pitchFamily="34" charset="0"/>
                <a:cs typeface="Calibri" panose="020F0502020204030204" pitchFamily="34" charset="0"/>
              </a:rPr>
              <a:t>Cô giáo nhìn em khích lệ, Uyên ngập ngừng rồi cất giọng dịu dàng đọc một đoạn trong bài Mời bạn về thăm xứ Huế của nhà thơ Nguyễn Lãm Thắng:</a:t>
            </a:r>
          </a:p>
          <a:p>
            <a:pPr lvl="7"/>
            <a:r>
              <a:rPr lang="vi-VN" sz="3200" dirty="0">
                <a:solidFill>
                  <a:schemeClr val="tx1"/>
                </a:solidFill>
                <a:latin typeface="Calibri" panose="020F0502020204030204" pitchFamily="34" charset="0"/>
                <a:cs typeface="Calibri" panose="020F0502020204030204" pitchFamily="34" charset="0"/>
              </a:rPr>
              <a:t>Mời bạn về thăm xứ Huế</a:t>
            </a:r>
            <a:br>
              <a:rPr lang="vi-VN" sz="3200" dirty="0">
                <a:solidFill>
                  <a:schemeClr val="tx1"/>
                </a:solidFill>
                <a:latin typeface="Calibri" panose="020F0502020204030204" pitchFamily="34" charset="0"/>
                <a:cs typeface="Calibri" panose="020F0502020204030204" pitchFamily="34" charset="0"/>
              </a:rPr>
            </a:br>
            <a:r>
              <a:rPr lang="vi-VN" sz="3200" dirty="0">
                <a:solidFill>
                  <a:schemeClr val="tx1"/>
                </a:solidFill>
                <a:latin typeface="Calibri" panose="020F0502020204030204" pitchFamily="34" charset="0"/>
                <a:cs typeface="Calibri" panose="020F0502020204030204" pitchFamily="34" charset="0"/>
              </a:rPr>
              <a:t>Có núi Ngự Bình thông reo</a:t>
            </a:r>
            <a:br>
              <a:rPr lang="vi-VN" sz="3200" dirty="0">
                <a:solidFill>
                  <a:schemeClr val="tx1"/>
                </a:solidFill>
                <a:latin typeface="Calibri" panose="020F0502020204030204" pitchFamily="34" charset="0"/>
                <a:cs typeface="Calibri" panose="020F0502020204030204" pitchFamily="34" charset="0"/>
              </a:rPr>
            </a:br>
            <a:r>
              <a:rPr lang="vi-VN" sz="3200" dirty="0">
                <a:solidFill>
                  <a:schemeClr val="tx1"/>
                </a:solidFill>
                <a:latin typeface="Calibri" panose="020F0502020204030204" pitchFamily="34" charset="0"/>
                <a:cs typeface="Calibri" panose="020F0502020204030204" pitchFamily="34" charset="0"/>
              </a:rPr>
              <a:t>Có dòng Hương Giang thơ mộng</a:t>
            </a:r>
            <a:br>
              <a:rPr lang="vi-VN" sz="3200" dirty="0">
                <a:solidFill>
                  <a:schemeClr val="tx1"/>
                </a:solidFill>
                <a:latin typeface="Calibri" panose="020F0502020204030204" pitchFamily="34" charset="0"/>
                <a:cs typeface="Calibri" panose="020F0502020204030204" pitchFamily="34" charset="0"/>
              </a:rPr>
            </a:br>
            <a:r>
              <a:rPr lang="vi-VN" sz="3200" dirty="0">
                <a:solidFill>
                  <a:schemeClr val="tx1"/>
                </a:solidFill>
                <a:latin typeface="Calibri" panose="020F0502020204030204" pitchFamily="34" charset="0"/>
                <a:cs typeface="Calibri" panose="020F0502020204030204" pitchFamily="34" charset="0"/>
              </a:rPr>
              <a:t>Thuyền ai nhẹ lướt mái chèo...</a:t>
            </a:r>
          </a:p>
        </p:txBody>
      </p:sp>
      <p:sp>
        <p:nvSpPr>
          <p:cNvPr id="3" name="TextBox 2">
            <a:extLst>
              <a:ext uri="{FF2B5EF4-FFF2-40B4-BE49-F238E27FC236}">
                <a16:creationId xmlns:a16="http://schemas.microsoft.com/office/drawing/2014/main" xmlns="" id="{500593F1-4510-4DED-966D-ADA2A5FF1760}"/>
              </a:ext>
            </a:extLst>
          </p:cNvPr>
          <p:cNvSpPr txBox="1"/>
          <p:nvPr/>
        </p:nvSpPr>
        <p:spPr>
          <a:xfrm>
            <a:off x="2050867" y="160940"/>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4" name="Rectangle: Rounded Corners 3">
            <a:extLst>
              <a:ext uri="{FF2B5EF4-FFF2-40B4-BE49-F238E27FC236}">
                <a16:creationId xmlns:a16="http://schemas.microsoft.com/office/drawing/2014/main" xmlns="" id="{42ABB8EF-C8F4-4FF4-857A-B4B702F4FA4F}"/>
              </a:ext>
            </a:extLst>
          </p:cNvPr>
          <p:cNvSpPr/>
          <p:nvPr/>
        </p:nvSpPr>
        <p:spPr>
          <a:xfrm>
            <a:off x="260407" y="943590"/>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3</a:t>
            </a:r>
          </a:p>
        </p:txBody>
      </p:sp>
      <p:sp>
        <p:nvSpPr>
          <p:cNvPr id="5" name="TextBox 4">
            <a:extLst>
              <a:ext uri="{FF2B5EF4-FFF2-40B4-BE49-F238E27FC236}">
                <a16:creationId xmlns:a16="http://schemas.microsoft.com/office/drawing/2014/main" xmlns="" id="{A1A8B6A5-6472-4138-A03D-3DBB202374D2}"/>
              </a:ext>
            </a:extLst>
          </p:cNvPr>
          <p:cNvSpPr txBox="1"/>
          <p:nvPr/>
        </p:nvSpPr>
        <p:spPr>
          <a:xfrm>
            <a:off x="399559" y="5606652"/>
            <a:ext cx="11624048" cy="954107"/>
          </a:xfrm>
          <a:custGeom>
            <a:avLst/>
            <a:gdLst>
              <a:gd name="connsiteX0" fmla="*/ 0 w 11624048"/>
              <a:gd name="connsiteY0" fmla="*/ 196079 h 954107"/>
              <a:gd name="connsiteX1" fmla="*/ 196079 w 11624048"/>
              <a:gd name="connsiteY1" fmla="*/ 0 h 954107"/>
              <a:gd name="connsiteX2" fmla="*/ 11427969 w 11624048"/>
              <a:gd name="connsiteY2" fmla="*/ 0 h 954107"/>
              <a:gd name="connsiteX3" fmla="*/ 11624048 w 11624048"/>
              <a:gd name="connsiteY3" fmla="*/ 196079 h 954107"/>
              <a:gd name="connsiteX4" fmla="*/ 11624048 w 11624048"/>
              <a:gd name="connsiteY4" fmla="*/ 758028 h 954107"/>
              <a:gd name="connsiteX5" fmla="*/ 11427969 w 11624048"/>
              <a:gd name="connsiteY5" fmla="*/ 954107 h 954107"/>
              <a:gd name="connsiteX6" fmla="*/ 196079 w 11624048"/>
              <a:gd name="connsiteY6" fmla="*/ 954107 h 954107"/>
              <a:gd name="connsiteX7" fmla="*/ 0 w 11624048"/>
              <a:gd name="connsiteY7" fmla="*/ 758028 h 954107"/>
              <a:gd name="connsiteX8" fmla="*/ 0 w 11624048"/>
              <a:gd name="connsiteY8" fmla="*/ 196079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4048" h="954107" fill="none" extrusionOk="0">
                <a:moveTo>
                  <a:pt x="0" y="196079"/>
                </a:moveTo>
                <a:cubicBezTo>
                  <a:pt x="10935" y="96061"/>
                  <a:pt x="74237" y="-9611"/>
                  <a:pt x="196079" y="0"/>
                </a:cubicBezTo>
                <a:cubicBezTo>
                  <a:pt x="2352718" y="123767"/>
                  <a:pt x="7856893" y="-161828"/>
                  <a:pt x="11427969" y="0"/>
                </a:cubicBezTo>
                <a:cubicBezTo>
                  <a:pt x="11555320" y="-3792"/>
                  <a:pt x="11633046" y="77268"/>
                  <a:pt x="11624048" y="196079"/>
                </a:cubicBezTo>
                <a:cubicBezTo>
                  <a:pt x="11617318" y="475076"/>
                  <a:pt x="11619508" y="636019"/>
                  <a:pt x="11624048" y="758028"/>
                </a:cubicBezTo>
                <a:cubicBezTo>
                  <a:pt x="11625482" y="870982"/>
                  <a:pt x="11555902" y="958167"/>
                  <a:pt x="11427969" y="954107"/>
                </a:cubicBezTo>
                <a:cubicBezTo>
                  <a:pt x="6155453" y="1029296"/>
                  <a:pt x="3784286" y="1095185"/>
                  <a:pt x="196079" y="954107"/>
                </a:cubicBezTo>
                <a:cubicBezTo>
                  <a:pt x="88379" y="955388"/>
                  <a:pt x="-15819" y="874806"/>
                  <a:pt x="0" y="758028"/>
                </a:cubicBezTo>
                <a:cubicBezTo>
                  <a:pt x="-50208" y="511346"/>
                  <a:pt x="-965" y="362056"/>
                  <a:pt x="0" y="196079"/>
                </a:cubicBezTo>
                <a:close/>
              </a:path>
              <a:path w="11624048" h="954107" stroke="0" extrusionOk="0">
                <a:moveTo>
                  <a:pt x="0" y="196079"/>
                </a:moveTo>
                <a:cubicBezTo>
                  <a:pt x="4622" y="73435"/>
                  <a:pt x="106249" y="-1050"/>
                  <a:pt x="196079" y="0"/>
                </a:cubicBezTo>
                <a:cubicBezTo>
                  <a:pt x="5333992" y="56199"/>
                  <a:pt x="8207147" y="59470"/>
                  <a:pt x="11427969" y="0"/>
                </a:cubicBezTo>
                <a:cubicBezTo>
                  <a:pt x="11527529" y="11203"/>
                  <a:pt x="11610364" y="90034"/>
                  <a:pt x="11624048" y="196079"/>
                </a:cubicBezTo>
                <a:cubicBezTo>
                  <a:pt x="11638303" y="410119"/>
                  <a:pt x="11660378" y="664736"/>
                  <a:pt x="11624048" y="758028"/>
                </a:cubicBezTo>
                <a:cubicBezTo>
                  <a:pt x="11624773" y="872050"/>
                  <a:pt x="11531792" y="937136"/>
                  <a:pt x="11427969" y="954107"/>
                </a:cubicBezTo>
                <a:cubicBezTo>
                  <a:pt x="5949457" y="1031601"/>
                  <a:pt x="5529734" y="973021"/>
                  <a:pt x="196079" y="954107"/>
                </a:cubicBezTo>
                <a:cubicBezTo>
                  <a:pt x="85287" y="961954"/>
                  <a:pt x="1235" y="857421"/>
                  <a:pt x="0" y="758028"/>
                </a:cubicBezTo>
                <a:cubicBezTo>
                  <a:pt x="-43534" y="592541"/>
                  <a:pt x="-46341" y="377941"/>
                  <a:pt x="0" y="196079"/>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just"/>
            <a:r>
              <a:rPr lang="vi-VN" sz="2800" dirty="0">
                <a:latin typeface="Calibri" panose="020F0502020204030204" pitchFamily="34" charset="0"/>
                <a:cs typeface="Calibri" panose="020F0502020204030204" pitchFamily="34" charset="0"/>
              </a:rPr>
              <a:t>Cô giáo nhìn em khích lệ, Uyên ngập ngừng rồi cất giọng dịu dàng đọc một đoạn trong bài Mời bạn về thăm xứ Huế của nhà thơ Nguyễn Lãm Thắng:</a:t>
            </a:r>
          </a:p>
        </p:txBody>
      </p:sp>
      <p:cxnSp>
        <p:nvCxnSpPr>
          <p:cNvPr id="6" name="Straight Connector 5">
            <a:extLst>
              <a:ext uri="{FF2B5EF4-FFF2-40B4-BE49-F238E27FC236}">
                <a16:creationId xmlns:a16="http://schemas.microsoft.com/office/drawing/2014/main" xmlns="" id="{984BEA00-5BDB-4B6F-906E-B05F64FCECE3}"/>
              </a:ext>
            </a:extLst>
          </p:cNvPr>
          <p:cNvCxnSpPr>
            <a:cxnSpLocks/>
          </p:cNvCxnSpPr>
          <p:nvPr/>
        </p:nvCxnSpPr>
        <p:spPr>
          <a:xfrm flipH="1">
            <a:off x="4341612" y="5606652"/>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F11C0063-51EE-40EA-B97F-EE1BE57195FE}"/>
              </a:ext>
            </a:extLst>
          </p:cNvPr>
          <p:cNvCxnSpPr>
            <a:cxnSpLocks/>
          </p:cNvCxnSpPr>
          <p:nvPr/>
        </p:nvCxnSpPr>
        <p:spPr>
          <a:xfrm flipH="1">
            <a:off x="7114501" y="5606652"/>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1DEF0CAB-F7B2-4948-B150-1D52D34D635C}"/>
              </a:ext>
            </a:extLst>
          </p:cNvPr>
          <p:cNvCxnSpPr>
            <a:cxnSpLocks/>
          </p:cNvCxnSpPr>
          <p:nvPr/>
        </p:nvCxnSpPr>
        <p:spPr>
          <a:xfrm flipH="1">
            <a:off x="6297316" y="6052226"/>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EEB55B1E-AF51-4616-8F54-C7D12C556D12}"/>
              </a:ext>
            </a:extLst>
          </p:cNvPr>
          <p:cNvGrpSpPr/>
          <p:nvPr/>
        </p:nvGrpSpPr>
        <p:grpSpPr>
          <a:xfrm>
            <a:off x="11036261" y="6052226"/>
            <a:ext cx="212676" cy="445574"/>
            <a:chOff x="8892668" y="6023746"/>
            <a:chExt cx="212676" cy="445574"/>
          </a:xfrm>
        </p:grpSpPr>
        <p:cxnSp>
          <p:nvCxnSpPr>
            <p:cNvPr id="11" name="Straight Connector 10">
              <a:extLst>
                <a:ext uri="{FF2B5EF4-FFF2-40B4-BE49-F238E27FC236}">
                  <a16:creationId xmlns:a16="http://schemas.microsoft.com/office/drawing/2014/main" xmlns="" id="{AF84BBC3-88D6-4E1A-B8B8-68C9709A359A}"/>
                </a:ext>
              </a:extLst>
            </p:cNvPr>
            <p:cNvCxnSpPr>
              <a:cxnSpLocks/>
            </p:cNvCxnSpPr>
            <p:nvPr/>
          </p:nvCxnSpPr>
          <p:spPr>
            <a:xfrm flipH="1">
              <a:off x="8892668" y="6023746"/>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3D43B6F-81E5-4902-B88F-2E0C6E4D5247}"/>
                </a:ext>
              </a:extLst>
            </p:cNvPr>
            <p:cNvCxnSpPr>
              <a:cxnSpLocks/>
            </p:cNvCxnSpPr>
            <p:nvPr/>
          </p:nvCxnSpPr>
          <p:spPr>
            <a:xfrm flipH="1">
              <a:off x="8999006" y="6023746"/>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xmlns="" id="{5E75D5B5-6EA7-4A7D-8BD7-9A0BF5E50788}"/>
              </a:ext>
            </a:extLst>
          </p:cNvPr>
          <p:cNvCxnSpPr>
            <a:cxnSpLocks/>
          </p:cNvCxnSpPr>
          <p:nvPr/>
        </p:nvCxnSpPr>
        <p:spPr>
          <a:xfrm>
            <a:off x="5995849" y="2395896"/>
            <a:ext cx="19039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8801280" imgH="790560"/>
        </mc:Choice>
        <mc:Fallback>
          <p:control name="TextBox1" r:id="rId2" imgW="8801280" imgH="790560">
            <p:pic>
              <p:nvPicPr>
                <p:cNvPr id="0" name="TextBox1"/>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067050" y="979488"/>
                  <a:ext cx="8802688" cy="7953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11185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up)">
                                          <p:cBhvr>
                                            <p:cTn id="36" dur="500"/>
                                            <p:tgtEl>
                                              <p:spTgt spid="8"/>
                                            </p:tgtEl>
                                          </p:cBhvr>
                                        </p:animEffect>
                                      </p:childTnLst>
                                    </p:cTn>
                                  </p:par>
                                </p:childTnLst>
                              </p:cTn>
                            </p:par>
                            <p:par>
                              <p:cTn id="37" fill="hold">
                                <p:stCondLst>
                                  <p:cond delay="1500"/>
                                </p:stCondLst>
                                <p:childTnLst>
                                  <p:par>
                                    <p:cTn id="38" presetID="22" presetClass="entr" presetSubtype="1"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up)">
                                          <p:cBhvr>
                                            <p:cTn id="36" dur="500"/>
                                            <p:tgtEl>
                                              <p:spTgt spid="8"/>
                                            </p:tgtEl>
                                          </p:cBhvr>
                                        </p:animEffect>
                                      </p:childTnLst>
                                    </p:cTn>
                                  </p:par>
                                </p:childTnLst>
                              </p:cTn>
                            </p:par>
                            <p:par>
                              <p:cTn id="37" fill="hold">
                                <p:stCondLst>
                                  <p:cond delay="1500"/>
                                </p:stCondLst>
                                <p:childTnLst>
                                  <p:par>
                                    <p:cTn id="38" presetID="22" presetClass="entr" presetSubtype="1"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xmlns="" id="{5AF8ADA2-C1D6-4D23-A0F4-464C94BF2812}"/>
              </a:ext>
            </a:extLst>
          </p:cNvPr>
          <p:cNvSpPr/>
          <p:nvPr/>
        </p:nvSpPr>
        <p:spPr>
          <a:xfrm>
            <a:off x="410309" y="2371087"/>
            <a:ext cx="11371382" cy="3594998"/>
          </a:xfrm>
          <a:custGeom>
            <a:avLst/>
            <a:gdLst>
              <a:gd name="connsiteX0" fmla="*/ 0 w 11371382"/>
              <a:gd name="connsiteY0" fmla="*/ 450489 h 3594998"/>
              <a:gd name="connsiteX1" fmla="*/ 450489 w 11371382"/>
              <a:gd name="connsiteY1" fmla="*/ 0 h 3594998"/>
              <a:gd name="connsiteX2" fmla="*/ 1253220 w 11371382"/>
              <a:gd name="connsiteY2" fmla="*/ 0 h 3594998"/>
              <a:gd name="connsiteX3" fmla="*/ 1846543 w 11371382"/>
              <a:gd name="connsiteY3" fmla="*/ 0 h 3594998"/>
              <a:gd name="connsiteX4" fmla="*/ 2335162 w 11371382"/>
              <a:gd name="connsiteY4" fmla="*/ 0 h 3594998"/>
              <a:gd name="connsiteX5" fmla="*/ 2719077 w 11371382"/>
              <a:gd name="connsiteY5" fmla="*/ 0 h 3594998"/>
              <a:gd name="connsiteX6" fmla="*/ 3626512 w 11371382"/>
              <a:gd name="connsiteY6" fmla="*/ 0 h 3594998"/>
              <a:gd name="connsiteX7" fmla="*/ 4324538 w 11371382"/>
              <a:gd name="connsiteY7" fmla="*/ 0 h 3594998"/>
              <a:gd name="connsiteX8" fmla="*/ 4917861 w 11371382"/>
              <a:gd name="connsiteY8" fmla="*/ 0 h 3594998"/>
              <a:gd name="connsiteX9" fmla="*/ 5720592 w 11371382"/>
              <a:gd name="connsiteY9" fmla="*/ 0 h 3594998"/>
              <a:gd name="connsiteX10" fmla="*/ 6418619 w 11371382"/>
              <a:gd name="connsiteY10" fmla="*/ 0 h 3594998"/>
              <a:gd name="connsiteX11" fmla="*/ 7011942 w 11371382"/>
              <a:gd name="connsiteY11" fmla="*/ 0 h 3594998"/>
              <a:gd name="connsiteX12" fmla="*/ 7395857 w 11371382"/>
              <a:gd name="connsiteY12" fmla="*/ 0 h 3594998"/>
              <a:gd name="connsiteX13" fmla="*/ 7989180 w 11371382"/>
              <a:gd name="connsiteY13" fmla="*/ 0 h 3594998"/>
              <a:gd name="connsiteX14" fmla="*/ 8582503 w 11371382"/>
              <a:gd name="connsiteY14" fmla="*/ 0 h 3594998"/>
              <a:gd name="connsiteX15" fmla="*/ 8966418 w 11371382"/>
              <a:gd name="connsiteY15" fmla="*/ 0 h 3594998"/>
              <a:gd name="connsiteX16" fmla="*/ 9455036 w 11371382"/>
              <a:gd name="connsiteY16" fmla="*/ 0 h 3594998"/>
              <a:gd name="connsiteX17" fmla="*/ 9838951 w 11371382"/>
              <a:gd name="connsiteY17" fmla="*/ 0 h 3594998"/>
              <a:gd name="connsiteX18" fmla="*/ 10920893 w 11371382"/>
              <a:gd name="connsiteY18" fmla="*/ 0 h 3594998"/>
              <a:gd name="connsiteX19" fmla="*/ 11371382 w 11371382"/>
              <a:gd name="connsiteY19" fmla="*/ 450489 h 3594998"/>
              <a:gd name="connsiteX20" fmla="*/ 11371382 w 11371382"/>
              <a:gd name="connsiteY20" fmla="*/ 1177874 h 3594998"/>
              <a:gd name="connsiteX21" fmla="*/ 11371382 w 11371382"/>
              <a:gd name="connsiteY21" fmla="*/ 1770559 h 3594998"/>
              <a:gd name="connsiteX22" fmla="*/ 11371382 w 11371382"/>
              <a:gd name="connsiteY22" fmla="*/ 2471004 h 3594998"/>
              <a:gd name="connsiteX23" fmla="*/ 11371382 w 11371382"/>
              <a:gd name="connsiteY23" fmla="*/ 3144509 h 3594998"/>
              <a:gd name="connsiteX24" fmla="*/ 10920893 w 11371382"/>
              <a:gd name="connsiteY24" fmla="*/ 3594998 h 3594998"/>
              <a:gd name="connsiteX25" fmla="*/ 10118162 w 11371382"/>
              <a:gd name="connsiteY25" fmla="*/ 3594998 h 3594998"/>
              <a:gd name="connsiteX26" fmla="*/ 9734247 w 11371382"/>
              <a:gd name="connsiteY26" fmla="*/ 3594998 h 3594998"/>
              <a:gd name="connsiteX27" fmla="*/ 8826812 w 11371382"/>
              <a:gd name="connsiteY27" fmla="*/ 3594998 h 3594998"/>
              <a:gd name="connsiteX28" fmla="*/ 8233489 w 11371382"/>
              <a:gd name="connsiteY28" fmla="*/ 3594998 h 3594998"/>
              <a:gd name="connsiteX29" fmla="*/ 7640166 w 11371382"/>
              <a:gd name="connsiteY29" fmla="*/ 3594998 h 3594998"/>
              <a:gd name="connsiteX30" fmla="*/ 6942139 w 11371382"/>
              <a:gd name="connsiteY30" fmla="*/ 3594998 h 3594998"/>
              <a:gd name="connsiteX31" fmla="*/ 6034704 w 11371382"/>
              <a:gd name="connsiteY31" fmla="*/ 3594998 h 3594998"/>
              <a:gd name="connsiteX32" fmla="*/ 5441382 w 11371382"/>
              <a:gd name="connsiteY32" fmla="*/ 3594998 h 3594998"/>
              <a:gd name="connsiteX33" fmla="*/ 4743355 w 11371382"/>
              <a:gd name="connsiteY33" fmla="*/ 3594998 h 3594998"/>
              <a:gd name="connsiteX34" fmla="*/ 4150032 w 11371382"/>
              <a:gd name="connsiteY34" fmla="*/ 3594998 h 3594998"/>
              <a:gd name="connsiteX35" fmla="*/ 3452005 w 11371382"/>
              <a:gd name="connsiteY35" fmla="*/ 3594998 h 3594998"/>
              <a:gd name="connsiteX36" fmla="*/ 2649274 w 11371382"/>
              <a:gd name="connsiteY36" fmla="*/ 3594998 h 3594998"/>
              <a:gd name="connsiteX37" fmla="*/ 2055951 w 11371382"/>
              <a:gd name="connsiteY37" fmla="*/ 3594998 h 3594998"/>
              <a:gd name="connsiteX38" fmla="*/ 1148516 w 11371382"/>
              <a:gd name="connsiteY38" fmla="*/ 3594998 h 3594998"/>
              <a:gd name="connsiteX39" fmla="*/ 450489 w 11371382"/>
              <a:gd name="connsiteY39" fmla="*/ 3594998 h 3594998"/>
              <a:gd name="connsiteX40" fmla="*/ 0 w 11371382"/>
              <a:gd name="connsiteY40" fmla="*/ 3144509 h 3594998"/>
              <a:gd name="connsiteX41" fmla="*/ 0 w 11371382"/>
              <a:gd name="connsiteY41" fmla="*/ 2417124 h 3594998"/>
              <a:gd name="connsiteX42" fmla="*/ 0 w 11371382"/>
              <a:gd name="connsiteY42" fmla="*/ 1797499 h 3594998"/>
              <a:gd name="connsiteX43" fmla="*/ 0 w 11371382"/>
              <a:gd name="connsiteY43" fmla="*/ 1150934 h 3594998"/>
              <a:gd name="connsiteX44" fmla="*/ 0 w 11371382"/>
              <a:gd name="connsiteY44" fmla="*/ 450489 h 35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594998" fill="none" extrusionOk="0">
                <a:moveTo>
                  <a:pt x="0" y="450489"/>
                </a:moveTo>
                <a:cubicBezTo>
                  <a:pt x="-57279" y="210892"/>
                  <a:pt x="236543" y="-2233"/>
                  <a:pt x="450489" y="0"/>
                </a:cubicBezTo>
                <a:cubicBezTo>
                  <a:pt x="656624" y="139"/>
                  <a:pt x="936717" y="22297"/>
                  <a:pt x="1253220" y="0"/>
                </a:cubicBezTo>
                <a:cubicBezTo>
                  <a:pt x="1569723" y="-22297"/>
                  <a:pt x="1598246" y="-15687"/>
                  <a:pt x="1846543" y="0"/>
                </a:cubicBezTo>
                <a:cubicBezTo>
                  <a:pt x="2094840" y="15687"/>
                  <a:pt x="2117353" y="-14466"/>
                  <a:pt x="2335162" y="0"/>
                </a:cubicBezTo>
                <a:cubicBezTo>
                  <a:pt x="2552971" y="14466"/>
                  <a:pt x="2619379" y="7423"/>
                  <a:pt x="2719077" y="0"/>
                </a:cubicBezTo>
                <a:cubicBezTo>
                  <a:pt x="2818775" y="-7423"/>
                  <a:pt x="3429744" y="-42201"/>
                  <a:pt x="3626512" y="0"/>
                </a:cubicBezTo>
                <a:cubicBezTo>
                  <a:pt x="3823281" y="42201"/>
                  <a:pt x="4030116" y="-17859"/>
                  <a:pt x="4324538" y="0"/>
                </a:cubicBezTo>
                <a:cubicBezTo>
                  <a:pt x="4618960" y="17859"/>
                  <a:pt x="4665682" y="28767"/>
                  <a:pt x="4917861" y="0"/>
                </a:cubicBezTo>
                <a:cubicBezTo>
                  <a:pt x="5170040" y="-28767"/>
                  <a:pt x="5419051" y="-4488"/>
                  <a:pt x="5720592" y="0"/>
                </a:cubicBezTo>
                <a:cubicBezTo>
                  <a:pt x="6022133" y="4488"/>
                  <a:pt x="6109580" y="-13167"/>
                  <a:pt x="6418619" y="0"/>
                </a:cubicBezTo>
                <a:cubicBezTo>
                  <a:pt x="6727658" y="13167"/>
                  <a:pt x="6822259" y="-25373"/>
                  <a:pt x="7011942" y="0"/>
                </a:cubicBezTo>
                <a:cubicBezTo>
                  <a:pt x="7201625" y="25373"/>
                  <a:pt x="7262334" y="9069"/>
                  <a:pt x="7395857" y="0"/>
                </a:cubicBezTo>
                <a:cubicBezTo>
                  <a:pt x="7529380" y="-9069"/>
                  <a:pt x="7852834" y="24893"/>
                  <a:pt x="7989180" y="0"/>
                </a:cubicBezTo>
                <a:cubicBezTo>
                  <a:pt x="8125526" y="-24893"/>
                  <a:pt x="8383687" y="27639"/>
                  <a:pt x="8582503" y="0"/>
                </a:cubicBezTo>
                <a:cubicBezTo>
                  <a:pt x="8781319" y="-27639"/>
                  <a:pt x="8863147" y="-1635"/>
                  <a:pt x="8966418" y="0"/>
                </a:cubicBezTo>
                <a:cubicBezTo>
                  <a:pt x="9069690" y="1635"/>
                  <a:pt x="9348778" y="-23323"/>
                  <a:pt x="9455036" y="0"/>
                </a:cubicBezTo>
                <a:cubicBezTo>
                  <a:pt x="9561294" y="23323"/>
                  <a:pt x="9753565" y="4051"/>
                  <a:pt x="9838951" y="0"/>
                </a:cubicBezTo>
                <a:cubicBezTo>
                  <a:pt x="9924337" y="-4051"/>
                  <a:pt x="10587786" y="-23966"/>
                  <a:pt x="10920893" y="0"/>
                </a:cubicBezTo>
                <a:cubicBezTo>
                  <a:pt x="11177290" y="12937"/>
                  <a:pt x="11345118" y="215616"/>
                  <a:pt x="11371382" y="450489"/>
                </a:cubicBezTo>
                <a:cubicBezTo>
                  <a:pt x="11349462" y="724139"/>
                  <a:pt x="11378914" y="857187"/>
                  <a:pt x="11371382" y="1177874"/>
                </a:cubicBezTo>
                <a:cubicBezTo>
                  <a:pt x="11363850" y="1498562"/>
                  <a:pt x="11372797" y="1641519"/>
                  <a:pt x="11371382" y="1770559"/>
                </a:cubicBezTo>
                <a:cubicBezTo>
                  <a:pt x="11369967" y="1899600"/>
                  <a:pt x="11388338" y="2320741"/>
                  <a:pt x="11371382" y="2471004"/>
                </a:cubicBezTo>
                <a:cubicBezTo>
                  <a:pt x="11354426" y="2621267"/>
                  <a:pt x="11367336" y="3002895"/>
                  <a:pt x="11371382" y="3144509"/>
                </a:cubicBezTo>
                <a:cubicBezTo>
                  <a:pt x="11386978" y="3386021"/>
                  <a:pt x="11169764" y="3633270"/>
                  <a:pt x="10920893" y="3594998"/>
                </a:cubicBezTo>
                <a:cubicBezTo>
                  <a:pt x="10668586" y="3629974"/>
                  <a:pt x="10349211" y="3586458"/>
                  <a:pt x="10118162" y="3594998"/>
                </a:cubicBezTo>
                <a:cubicBezTo>
                  <a:pt x="9887113" y="3603538"/>
                  <a:pt x="9869767" y="3599375"/>
                  <a:pt x="9734247" y="3594998"/>
                </a:cubicBezTo>
                <a:cubicBezTo>
                  <a:pt x="9598728" y="3590621"/>
                  <a:pt x="9146870" y="3583880"/>
                  <a:pt x="8826812" y="3594998"/>
                </a:cubicBezTo>
                <a:cubicBezTo>
                  <a:pt x="8506754" y="3606116"/>
                  <a:pt x="8423379" y="3605058"/>
                  <a:pt x="8233489" y="3594998"/>
                </a:cubicBezTo>
                <a:cubicBezTo>
                  <a:pt x="8043599" y="3584938"/>
                  <a:pt x="7797954" y="3591826"/>
                  <a:pt x="7640166" y="3594998"/>
                </a:cubicBezTo>
                <a:cubicBezTo>
                  <a:pt x="7482378" y="3598170"/>
                  <a:pt x="7183491" y="3571968"/>
                  <a:pt x="6942139" y="3594998"/>
                </a:cubicBezTo>
                <a:cubicBezTo>
                  <a:pt x="6700787" y="3618028"/>
                  <a:pt x="6245589" y="3622756"/>
                  <a:pt x="6034704" y="3594998"/>
                </a:cubicBezTo>
                <a:cubicBezTo>
                  <a:pt x="5823820" y="3567240"/>
                  <a:pt x="5598184" y="3586671"/>
                  <a:pt x="5441382" y="3594998"/>
                </a:cubicBezTo>
                <a:cubicBezTo>
                  <a:pt x="5284580" y="3603325"/>
                  <a:pt x="5057051" y="3582578"/>
                  <a:pt x="4743355" y="3594998"/>
                </a:cubicBezTo>
                <a:cubicBezTo>
                  <a:pt x="4429659" y="3607418"/>
                  <a:pt x="4342517" y="3622968"/>
                  <a:pt x="4150032" y="3594998"/>
                </a:cubicBezTo>
                <a:cubicBezTo>
                  <a:pt x="3957547" y="3567028"/>
                  <a:pt x="3780263" y="3570923"/>
                  <a:pt x="3452005" y="3594998"/>
                </a:cubicBezTo>
                <a:cubicBezTo>
                  <a:pt x="3123747" y="3619073"/>
                  <a:pt x="2936272" y="3570901"/>
                  <a:pt x="2649274" y="3594998"/>
                </a:cubicBezTo>
                <a:cubicBezTo>
                  <a:pt x="2362276" y="3619095"/>
                  <a:pt x="2260468" y="3616191"/>
                  <a:pt x="2055951" y="3594998"/>
                </a:cubicBezTo>
                <a:cubicBezTo>
                  <a:pt x="1851434" y="3573805"/>
                  <a:pt x="1383794" y="3590620"/>
                  <a:pt x="1148516" y="3594998"/>
                </a:cubicBezTo>
                <a:cubicBezTo>
                  <a:pt x="913239" y="3599376"/>
                  <a:pt x="637666" y="3570944"/>
                  <a:pt x="450489" y="3594998"/>
                </a:cubicBezTo>
                <a:cubicBezTo>
                  <a:pt x="226477" y="3645459"/>
                  <a:pt x="30229" y="3369388"/>
                  <a:pt x="0" y="3144509"/>
                </a:cubicBezTo>
                <a:cubicBezTo>
                  <a:pt x="-18658" y="2914347"/>
                  <a:pt x="-27054" y="2645006"/>
                  <a:pt x="0" y="2417124"/>
                </a:cubicBezTo>
                <a:cubicBezTo>
                  <a:pt x="27054" y="2189243"/>
                  <a:pt x="-6151" y="2027660"/>
                  <a:pt x="0" y="1797499"/>
                </a:cubicBezTo>
                <a:cubicBezTo>
                  <a:pt x="6151" y="1567338"/>
                  <a:pt x="-11534" y="1435543"/>
                  <a:pt x="0" y="1150934"/>
                </a:cubicBezTo>
                <a:cubicBezTo>
                  <a:pt x="11534" y="866325"/>
                  <a:pt x="-12181" y="716971"/>
                  <a:pt x="0" y="450489"/>
                </a:cubicBezTo>
                <a:close/>
              </a:path>
              <a:path w="11371382" h="3594998" stroke="0" extrusionOk="0">
                <a:moveTo>
                  <a:pt x="0" y="450489"/>
                </a:moveTo>
                <a:cubicBezTo>
                  <a:pt x="1732" y="254645"/>
                  <a:pt x="207101" y="9666"/>
                  <a:pt x="450489" y="0"/>
                </a:cubicBezTo>
                <a:cubicBezTo>
                  <a:pt x="761697" y="1278"/>
                  <a:pt x="978957" y="27926"/>
                  <a:pt x="1253220" y="0"/>
                </a:cubicBezTo>
                <a:cubicBezTo>
                  <a:pt x="1527483" y="-27926"/>
                  <a:pt x="1590918" y="22326"/>
                  <a:pt x="1741839" y="0"/>
                </a:cubicBezTo>
                <a:cubicBezTo>
                  <a:pt x="1892760" y="-22326"/>
                  <a:pt x="2016981" y="3450"/>
                  <a:pt x="2230458" y="0"/>
                </a:cubicBezTo>
                <a:cubicBezTo>
                  <a:pt x="2443935" y="-3450"/>
                  <a:pt x="2856969" y="2406"/>
                  <a:pt x="3033189" y="0"/>
                </a:cubicBezTo>
                <a:cubicBezTo>
                  <a:pt x="3209409" y="-2406"/>
                  <a:pt x="3385153" y="-11009"/>
                  <a:pt x="3626512" y="0"/>
                </a:cubicBezTo>
                <a:cubicBezTo>
                  <a:pt x="3867871" y="11009"/>
                  <a:pt x="4275733" y="18502"/>
                  <a:pt x="4533947" y="0"/>
                </a:cubicBezTo>
                <a:cubicBezTo>
                  <a:pt x="4792162" y="-18502"/>
                  <a:pt x="5122184" y="1488"/>
                  <a:pt x="5441382" y="0"/>
                </a:cubicBezTo>
                <a:cubicBezTo>
                  <a:pt x="5760580" y="-1488"/>
                  <a:pt x="5943402" y="36386"/>
                  <a:pt x="6244113" y="0"/>
                </a:cubicBezTo>
                <a:cubicBezTo>
                  <a:pt x="6544824" y="-36386"/>
                  <a:pt x="6577498" y="4943"/>
                  <a:pt x="6732731" y="0"/>
                </a:cubicBezTo>
                <a:cubicBezTo>
                  <a:pt x="6887964" y="-4943"/>
                  <a:pt x="7011676" y="11174"/>
                  <a:pt x="7116646" y="0"/>
                </a:cubicBezTo>
                <a:cubicBezTo>
                  <a:pt x="7221617" y="-11174"/>
                  <a:pt x="7816731" y="42892"/>
                  <a:pt x="8024081" y="0"/>
                </a:cubicBezTo>
                <a:cubicBezTo>
                  <a:pt x="8231432" y="-42892"/>
                  <a:pt x="8470531" y="24918"/>
                  <a:pt x="8722108" y="0"/>
                </a:cubicBezTo>
                <a:cubicBezTo>
                  <a:pt x="8973685" y="-24918"/>
                  <a:pt x="9120443" y="-254"/>
                  <a:pt x="9420135" y="0"/>
                </a:cubicBezTo>
                <a:cubicBezTo>
                  <a:pt x="9719827" y="254"/>
                  <a:pt x="9765266" y="21553"/>
                  <a:pt x="9908754" y="0"/>
                </a:cubicBezTo>
                <a:cubicBezTo>
                  <a:pt x="10052242" y="-21553"/>
                  <a:pt x="10516212" y="-5756"/>
                  <a:pt x="10920893" y="0"/>
                </a:cubicBezTo>
                <a:cubicBezTo>
                  <a:pt x="11184939" y="3460"/>
                  <a:pt x="11354767" y="196192"/>
                  <a:pt x="11371382" y="450489"/>
                </a:cubicBezTo>
                <a:cubicBezTo>
                  <a:pt x="11356500" y="666562"/>
                  <a:pt x="11375739" y="910011"/>
                  <a:pt x="11371382" y="1070114"/>
                </a:cubicBezTo>
                <a:cubicBezTo>
                  <a:pt x="11367025" y="1230217"/>
                  <a:pt x="11399341" y="1559244"/>
                  <a:pt x="11371382" y="1797499"/>
                </a:cubicBezTo>
                <a:cubicBezTo>
                  <a:pt x="11343423" y="2035754"/>
                  <a:pt x="11379843" y="2191902"/>
                  <a:pt x="11371382" y="2497944"/>
                </a:cubicBezTo>
                <a:cubicBezTo>
                  <a:pt x="11362921" y="2803986"/>
                  <a:pt x="11391109" y="2986644"/>
                  <a:pt x="11371382" y="3144509"/>
                </a:cubicBezTo>
                <a:cubicBezTo>
                  <a:pt x="11350368" y="3353677"/>
                  <a:pt x="11173987" y="3606964"/>
                  <a:pt x="10920893" y="3594998"/>
                </a:cubicBezTo>
                <a:cubicBezTo>
                  <a:pt x="10752558" y="3605856"/>
                  <a:pt x="10529879" y="3563925"/>
                  <a:pt x="10222866" y="3594998"/>
                </a:cubicBezTo>
                <a:cubicBezTo>
                  <a:pt x="9915853" y="3626071"/>
                  <a:pt x="9887893" y="3605804"/>
                  <a:pt x="9629543" y="3594998"/>
                </a:cubicBezTo>
                <a:cubicBezTo>
                  <a:pt x="9371193" y="3584192"/>
                  <a:pt x="8964312" y="3599177"/>
                  <a:pt x="8722108" y="3594998"/>
                </a:cubicBezTo>
                <a:cubicBezTo>
                  <a:pt x="8479904" y="3590819"/>
                  <a:pt x="8032414" y="3622796"/>
                  <a:pt x="7814673" y="3594998"/>
                </a:cubicBezTo>
                <a:cubicBezTo>
                  <a:pt x="7596933" y="3567200"/>
                  <a:pt x="7395188" y="3578632"/>
                  <a:pt x="7221350" y="3594998"/>
                </a:cubicBezTo>
                <a:cubicBezTo>
                  <a:pt x="7047512" y="3611364"/>
                  <a:pt x="6922934" y="3581272"/>
                  <a:pt x="6837435" y="3594998"/>
                </a:cubicBezTo>
                <a:cubicBezTo>
                  <a:pt x="6751937" y="3608724"/>
                  <a:pt x="6481749" y="3618013"/>
                  <a:pt x="6348817" y="3594998"/>
                </a:cubicBezTo>
                <a:cubicBezTo>
                  <a:pt x="6215885" y="3571983"/>
                  <a:pt x="6032487" y="3609059"/>
                  <a:pt x="5860198" y="3594998"/>
                </a:cubicBezTo>
                <a:cubicBezTo>
                  <a:pt x="5687909" y="3580937"/>
                  <a:pt x="5311267" y="3588687"/>
                  <a:pt x="5057467" y="3594998"/>
                </a:cubicBezTo>
                <a:cubicBezTo>
                  <a:pt x="4803667" y="3601309"/>
                  <a:pt x="4830447" y="3590148"/>
                  <a:pt x="4673552" y="3594998"/>
                </a:cubicBezTo>
                <a:cubicBezTo>
                  <a:pt x="4516658" y="3599848"/>
                  <a:pt x="4426553" y="3592893"/>
                  <a:pt x="4184933" y="3594998"/>
                </a:cubicBezTo>
                <a:cubicBezTo>
                  <a:pt x="3943313" y="3597103"/>
                  <a:pt x="3667968" y="3555316"/>
                  <a:pt x="3277498" y="3594998"/>
                </a:cubicBezTo>
                <a:cubicBezTo>
                  <a:pt x="2887029" y="3634680"/>
                  <a:pt x="3023814" y="3586443"/>
                  <a:pt x="2893583" y="3594998"/>
                </a:cubicBezTo>
                <a:cubicBezTo>
                  <a:pt x="2763352" y="3603553"/>
                  <a:pt x="2645362" y="3580156"/>
                  <a:pt x="2509668" y="3594998"/>
                </a:cubicBezTo>
                <a:cubicBezTo>
                  <a:pt x="2373974" y="3609840"/>
                  <a:pt x="2256493" y="3597230"/>
                  <a:pt x="2125754" y="3594998"/>
                </a:cubicBezTo>
                <a:cubicBezTo>
                  <a:pt x="1995015" y="3592766"/>
                  <a:pt x="1612826" y="3567747"/>
                  <a:pt x="1427727" y="3594998"/>
                </a:cubicBezTo>
                <a:cubicBezTo>
                  <a:pt x="1242628" y="3622249"/>
                  <a:pt x="686197" y="3562698"/>
                  <a:pt x="450489" y="3594998"/>
                </a:cubicBezTo>
                <a:cubicBezTo>
                  <a:pt x="220614" y="3591642"/>
                  <a:pt x="-36221" y="3355287"/>
                  <a:pt x="0" y="3144509"/>
                </a:cubicBezTo>
                <a:cubicBezTo>
                  <a:pt x="-15221" y="2908275"/>
                  <a:pt x="14984" y="2681749"/>
                  <a:pt x="0" y="2471004"/>
                </a:cubicBezTo>
                <a:cubicBezTo>
                  <a:pt x="-14984" y="2260259"/>
                  <a:pt x="-29392" y="1993213"/>
                  <a:pt x="0" y="1797499"/>
                </a:cubicBezTo>
                <a:cubicBezTo>
                  <a:pt x="29392" y="1601786"/>
                  <a:pt x="-16811" y="1262561"/>
                  <a:pt x="0" y="1097054"/>
                </a:cubicBezTo>
                <a:cubicBezTo>
                  <a:pt x="16811" y="931548"/>
                  <a:pt x="28362" y="627364"/>
                  <a:pt x="0" y="45048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0" i="0" dirty="0">
                <a:solidFill>
                  <a:srgbClr val="000000"/>
                </a:solidFill>
                <a:effectLst/>
                <a:latin typeface="OpenSans"/>
              </a:rPr>
              <a:t>     4. </a:t>
            </a:r>
            <a:r>
              <a:rPr lang="vi-VN" sz="4000" dirty="0">
                <a:solidFill>
                  <a:schemeClr val="tx1"/>
                </a:solidFill>
                <a:latin typeface="Calibri" panose="020F0502020204030204" pitchFamily="34" charset="0"/>
                <a:cs typeface="Calibri" panose="020F0502020204030204" pitchFamily="34" charset="0"/>
              </a:rPr>
              <a:t>Lớp học hôm ấy như có gió sông Hương mát lành thổi tới. Uyên đã mang giọng nói quê hương sâu lắng ra Thủ đô thân thương...</a:t>
            </a:r>
          </a:p>
          <a:p>
            <a:pPr algn="r"/>
            <a:r>
              <a:rPr lang="vi-VN" sz="4000" b="1" i="1" dirty="0">
                <a:solidFill>
                  <a:schemeClr val="tx1"/>
                </a:solidFill>
                <a:latin typeface="Calibri" panose="020F0502020204030204" pitchFamily="34" charset="0"/>
                <a:cs typeface="Calibri" panose="020F0502020204030204" pitchFamily="34" charset="0"/>
              </a:rPr>
              <a:t>Trần Bảo Nguyên</a:t>
            </a:r>
          </a:p>
        </p:txBody>
      </p:sp>
      <p:sp>
        <p:nvSpPr>
          <p:cNvPr id="3" name="TextBox 2">
            <a:extLst>
              <a:ext uri="{FF2B5EF4-FFF2-40B4-BE49-F238E27FC236}">
                <a16:creationId xmlns:a16="http://schemas.microsoft.com/office/drawing/2014/main" xmlns="" id="{F8F2201E-2145-4912-9C1D-04683148C160}"/>
              </a:ext>
            </a:extLst>
          </p:cNvPr>
          <p:cNvSpPr txBox="1"/>
          <p:nvPr/>
        </p:nvSpPr>
        <p:spPr>
          <a:xfrm>
            <a:off x="2050867" y="160940"/>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4" name="Rectangle: Rounded Corners 3">
            <a:extLst>
              <a:ext uri="{FF2B5EF4-FFF2-40B4-BE49-F238E27FC236}">
                <a16:creationId xmlns:a16="http://schemas.microsoft.com/office/drawing/2014/main" xmlns="" id="{A072FAC3-3C15-42A1-B88A-EB136AEA4399}"/>
              </a:ext>
            </a:extLst>
          </p:cNvPr>
          <p:cNvSpPr/>
          <p:nvPr/>
        </p:nvSpPr>
        <p:spPr>
          <a:xfrm>
            <a:off x="410309" y="11921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4</a:t>
            </a:r>
          </a:p>
        </p:txBody>
      </p:sp>
    </p:spTree>
    <p:controls>
      <mc:AlternateContent xmlns:mc="http://schemas.openxmlformats.org/markup-compatibility/2006">
        <mc:Choice xmlns:v="urn:schemas-microsoft-com:vml" Requires="v">
          <p:control spid="5122" name="TextBox1" r:id="rId2" imgW="8753400" imgH="1076400"/>
        </mc:Choice>
        <mc:Fallback>
          <p:control name="TextBox1" r:id="rId2" imgW="8753400" imgH="1076400">
            <p:pic>
              <p:nvPicPr>
                <p:cNvPr id="0" name="TextBox1"/>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028950" y="1092200"/>
                  <a:ext cx="8753475" cy="1077913"/>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98537490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8D3E96A3-FA90-47C5-892E-14B632ACF61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xmlns="" id="{F80C1444-8CD6-4800-B59F-753E070DEBB0}"/>
              </a:ext>
            </a:extLst>
          </p:cNvPr>
          <p:cNvGrpSpPr/>
          <p:nvPr/>
        </p:nvGrpSpPr>
        <p:grpSpPr>
          <a:xfrm>
            <a:off x="249396" y="468879"/>
            <a:ext cx="5846603" cy="3036949"/>
            <a:chOff x="2975205" y="1255651"/>
            <a:chExt cx="5432196" cy="3036949"/>
          </a:xfrm>
        </p:grpSpPr>
        <p:sp>
          <p:nvSpPr>
            <p:cNvPr id="48" name="Rectangle: Rounded Corners 6">
              <a:extLst>
                <a:ext uri="{FF2B5EF4-FFF2-40B4-BE49-F238E27FC236}">
                  <a16:creationId xmlns:a16="http://schemas.microsoft.com/office/drawing/2014/main" xmlns="" id="{2A1CC376-7CD4-4E31-90F2-F099D158EF3F}"/>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49" name="Rectangle: Rounded Corners 48">
              <a:extLst>
                <a:ext uri="{FF2B5EF4-FFF2-40B4-BE49-F238E27FC236}">
                  <a16:creationId xmlns:a16="http://schemas.microsoft.com/office/drawing/2014/main" xmlns=""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50" name="Picture 49">
              <a:extLst>
                <a:ext uri="{FF2B5EF4-FFF2-40B4-BE49-F238E27FC236}">
                  <a16:creationId xmlns:a16="http://schemas.microsoft.com/office/drawing/2014/main" xmlns=""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xmlns=""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xmlns=""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xmlns=""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xmlns=""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xmlns=""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65" name="Rectangle: Rounded Corners 64">
                <a:extLst>
                  <a:ext uri="{FF2B5EF4-FFF2-40B4-BE49-F238E27FC236}">
                    <a16:creationId xmlns:a16="http://schemas.microsoft.com/office/drawing/2014/main" xmlns=""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5" name="Picture 54">
              <a:extLst>
                <a:ext uri="{FF2B5EF4-FFF2-40B4-BE49-F238E27FC236}">
                  <a16:creationId xmlns:a16="http://schemas.microsoft.com/office/drawing/2014/main" xmlns=""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xmlns=""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xmlns=""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xmlns=""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xmlns=""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xmlns=""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xmlns=""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xmlns=""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xmlns=""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59424E99-217D-4830-9E35-A7E38649314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D27A592A-9A60-4A54-817D-51A10D1658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xmlns="" id="{C6791702-5554-45C2-8B71-EE2481F1EB3B}"/>
              </a:ext>
            </a:extLst>
          </p:cNvPr>
          <p:cNvSpPr txBox="1"/>
          <p:nvPr/>
        </p:nvSpPr>
        <p:spPr>
          <a:xfrm>
            <a:off x="4240209" y="104658"/>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p>
        </p:txBody>
      </p:sp>
      <p:pic>
        <p:nvPicPr>
          <p:cNvPr id="82" name="Picture 4" descr="Set of Cute Snail Cartoon Character. 3098757 Vector Art at Vecteezy">
            <a:extLst>
              <a:ext uri="{FF2B5EF4-FFF2-40B4-BE49-F238E27FC236}">
                <a16:creationId xmlns:a16="http://schemas.microsoft.com/office/drawing/2014/main" xmlns="" id="{D75831A7-2A76-4BA0-889B-6B05057F3A9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xmlns=""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xmlns="" id="{0DC5B6D3-2A48-4A2F-9C26-EF8A591BD46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xmlns="" id="{278E9F4E-F7AF-4EB1-99C2-7A9D06D67CCB}"/>
                </a:ext>
              </a:extLst>
            </p:cNvPr>
            <p:cNvSpPr txBox="1"/>
            <p:nvPr/>
          </p:nvSpPr>
          <p:spPr>
            <a:xfrm>
              <a:off x="-668469" y="-91910"/>
              <a:ext cx="6977731" cy="1701991"/>
            </a:xfrm>
            <a:prstGeom prst="rect">
              <a:avLst/>
            </a:prstGeom>
            <a:noFill/>
          </p:spPr>
          <p:txBody>
            <a:bodyPr wrap="square" rtlCol="0">
              <a:spAutoFit/>
            </a:bodyPr>
            <a:lstStyle/>
            <a:p>
              <a:pPr algn="just"/>
              <a:r>
                <a:rPr lang="vi-VN" sz="2800" b="1" i="1" dirty="0">
                  <a:latin typeface="Calibri" panose="020F0502020204030204" pitchFamily="34" charset="0"/>
                  <a:cs typeface="Calibri" panose="020F0502020204030204" pitchFamily="34" charset="0"/>
                </a:rPr>
                <a:t>Hãy đọc thật hay để giúp chúng tớ gọi được nhiều anh em nhà Cua nhé!</a:t>
              </a:r>
              <a:endParaRPr lang="en-US" sz="2800" b="1" i="1" dirty="0">
                <a:latin typeface="Calibri" panose="020F0502020204030204" pitchFamily="34" charset="0"/>
                <a:cs typeface="Calibri" panose="020F0502020204030204" pitchFamily="34" charset="0"/>
              </a:endParaRPr>
            </a:p>
          </p:txBody>
        </p:sp>
      </p:grpSp>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F88F0F-76CC-4B34-A710-6C1B534635DC}"/>
              </a:ext>
            </a:extLst>
          </p:cNvPr>
          <p:cNvSpPr txBox="1"/>
          <p:nvPr/>
        </p:nvSpPr>
        <p:spPr>
          <a:xfrm>
            <a:off x="2500570" y="534754"/>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 name="Group 2">
            <a:extLst>
              <a:ext uri="{FF2B5EF4-FFF2-40B4-BE49-F238E27FC236}">
                <a16:creationId xmlns:a16="http://schemas.microsoft.com/office/drawing/2014/main" xmlns=""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xmlns=""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xmlns=""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UTM Duepuntozero" panose="02040603050506020204" pitchFamily="18" charset="0"/>
                  </a:rPr>
                  <a:t>1.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2.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to, </a:t>
                </a:r>
                <a:r>
                  <a:rPr lang="en-US" sz="4400" dirty="0" err="1">
                    <a:solidFill>
                      <a:srgbClr val="000000"/>
                    </a:solidFill>
                    <a:latin typeface="UTM Duepuntozero" panose="02040603050506020204" pitchFamily="18" charset="0"/>
                  </a:rPr>
                  <a:t>rõ</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3.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ngắt</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nghỉ</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chỗ</a:t>
                </a:r>
                <a:r>
                  <a:rPr lang="en-US" sz="4400" dirty="0">
                    <a:solidFill>
                      <a:srgbClr val="000000"/>
                    </a:solidFill>
                    <a:latin typeface="UTM Duepuntozero" panose="02040603050506020204" pitchFamily="18" charset="0"/>
                  </a:rPr>
                  <a:t>.</a:t>
                </a:r>
                <a:endParaRPr lang="en-US" sz="4400" b="0" i="0" dirty="0">
                  <a:solidFill>
                    <a:srgbClr val="000000"/>
                  </a:solidFill>
                  <a:effectLst/>
                  <a:latin typeface="UTM Duepuntozero" panose="02040603050506020204" pitchFamily="18" charset="0"/>
                </a:endParaRPr>
              </a:p>
            </p:txBody>
          </p:sp>
          <p:sp>
            <p:nvSpPr>
              <p:cNvPr id="15" name="Rectangle: Rounded Corners 14">
                <a:extLst>
                  <a:ext uri="{FF2B5EF4-FFF2-40B4-BE49-F238E27FC236}">
                    <a16:creationId xmlns:a16="http://schemas.microsoft.com/office/drawing/2014/main" xmlns=""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 name="Picture 4">
              <a:extLst>
                <a:ext uri="{FF2B5EF4-FFF2-40B4-BE49-F238E27FC236}">
                  <a16:creationId xmlns:a16="http://schemas.microsoft.com/office/drawing/2014/main" xmlns=""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xmlns=""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xmlns=""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xmlns="" id="{2345516F-1A2F-47BD-AB86-FC63F1544F2D}"/>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9" name="Picture 8">
              <a:extLst>
                <a:ext uri="{FF2B5EF4-FFF2-40B4-BE49-F238E27FC236}">
                  <a16:creationId xmlns:a16="http://schemas.microsoft.com/office/drawing/2014/main" xmlns="" id="{DD42658D-CC49-4835-9ABB-735AB7003E46}"/>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0" name="Picture 9">
              <a:extLst>
                <a:ext uri="{FF2B5EF4-FFF2-40B4-BE49-F238E27FC236}">
                  <a16:creationId xmlns:a16="http://schemas.microsoft.com/office/drawing/2014/main" xmlns="" id="{0D69F421-53B2-4632-8BB7-54551E003DE7}"/>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1" name="Picture 10">
              <a:extLst>
                <a:ext uri="{FF2B5EF4-FFF2-40B4-BE49-F238E27FC236}">
                  <a16:creationId xmlns:a16="http://schemas.microsoft.com/office/drawing/2014/main" xmlns="" id="{C83414DD-57EA-44B2-AE59-CA003EF61487}"/>
                </a:ext>
              </a:extLst>
            </p:cNvPr>
            <p:cNvPicPr>
              <a:picLocks noChangeAspect="1"/>
            </p:cNvPicPr>
            <p:nvPr/>
          </p:nvPicPr>
          <p:blipFill>
            <a:blip r:embed="rId2"/>
            <a:stretch>
              <a:fillRect/>
            </a:stretch>
          </p:blipFill>
          <p:spPr>
            <a:xfrm>
              <a:off x="9900985" y="5942562"/>
              <a:ext cx="469963" cy="469963"/>
            </a:xfrm>
            <a:prstGeom prst="rect">
              <a:avLst/>
            </a:prstGeom>
          </p:spPr>
        </p:pic>
        <p:pic>
          <p:nvPicPr>
            <p:cNvPr id="12" name="Picture 11">
              <a:extLst>
                <a:ext uri="{FF2B5EF4-FFF2-40B4-BE49-F238E27FC236}">
                  <a16:creationId xmlns:a16="http://schemas.microsoft.com/office/drawing/2014/main" xmlns="" id="{C9C69F9F-5012-4576-B26E-EE9C5725FA9A}"/>
                </a:ext>
              </a:extLst>
            </p:cNvPr>
            <p:cNvPicPr>
              <a:picLocks noChangeAspect="1"/>
            </p:cNvPicPr>
            <p:nvPr/>
          </p:nvPicPr>
          <p:blipFill>
            <a:blip r:embed="rId3"/>
            <a:stretch>
              <a:fillRect/>
            </a:stretch>
          </p:blipFill>
          <p:spPr>
            <a:xfrm>
              <a:off x="9344311" y="5942562"/>
              <a:ext cx="469963" cy="469963"/>
            </a:xfrm>
            <a:prstGeom prst="rect">
              <a:avLst/>
            </a:prstGeom>
          </p:spPr>
        </p:pic>
        <p:pic>
          <p:nvPicPr>
            <p:cNvPr id="13" name="Picture 12">
              <a:extLst>
                <a:ext uri="{FF2B5EF4-FFF2-40B4-BE49-F238E27FC236}">
                  <a16:creationId xmlns:a16="http://schemas.microsoft.com/office/drawing/2014/main" xmlns=""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spTree>
    <p:extLst>
      <p:ext uri="{BB962C8B-B14F-4D97-AF65-F5344CB8AC3E}">
        <p14:creationId xmlns:p14="http://schemas.microsoft.com/office/powerpoint/2010/main" val="2058441338"/>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9F1E17D-E3B7-43ED-A34D-C73D246E0C49}"/>
              </a:ext>
            </a:extLst>
          </p:cNvPr>
          <p:cNvGrpSpPr/>
          <p:nvPr/>
        </p:nvGrpSpPr>
        <p:grpSpPr>
          <a:xfrm>
            <a:off x="1645684" y="330232"/>
            <a:ext cx="8534636" cy="1323440"/>
            <a:chOff x="2941084" y="292594"/>
            <a:chExt cx="6309828" cy="1323440"/>
          </a:xfrm>
        </p:grpSpPr>
        <p:sp>
          <p:nvSpPr>
            <p:cNvPr id="10" name="TextBox 9">
              <a:extLst>
                <a:ext uri="{FF2B5EF4-FFF2-40B4-BE49-F238E27FC236}">
                  <a16:creationId xmlns:a16="http://schemas.microsoft.com/office/drawing/2014/main" xmlns="" id="{AD415024-4906-4577-8A52-0014F917B5F2}"/>
                </a:ext>
              </a:extLst>
            </p:cNvPr>
            <p:cNvSpPr txBox="1"/>
            <p:nvPr/>
          </p:nvSpPr>
          <p:spPr>
            <a:xfrm>
              <a:off x="2941085" y="292595"/>
              <a:ext cx="6309827" cy="1323439"/>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Giải</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Thích</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Nghĩa</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Từ</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Khó</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Hiểu</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1" name="TextBox 10">
              <a:extLst>
                <a:ext uri="{FF2B5EF4-FFF2-40B4-BE49-F238E27FC236}">
                  <a16:creationId xmlns:a16="http://schemas.microsoft.com/office/drawing/2014/main" xmlns="" id="{8A400B20-3D9E-4580-981D-4FABF262DA8D}"/>
                </a:ext>
              </a:extLst>
            </p:cNvPr>
            <p:cNvSpPr txBox="1"/>
            <p:nvPr/>
          </p:nvSpPr>
          <p:spPr>
            <a:xfrm>
              <a:off x="2941084" y="292594"/>
              <a:ext cx="6309827" cy="1323439"/>
            </a:xfrm>
            <a:prstGeom prst="rect">
              <a:avLst/>
            </a:prstGeom>
            <a:noFill/>
          </p:spPr>
          <p:txBody>
            <a:bodyPr wrap="square" rtlCol="0">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Giải</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Thích</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Nghĩa</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Từ</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Khó</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Hiểu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grpSp>
        <p:nvGrpSpPr>
          <p:cNvPr id="3" name="Group 2">
            <a:extLst>
              <a:ext uri="{FF2B5EF4-FFF2-40B4-BE49-F238E27FC236}">
                <a16:creationId xmlns:a16="http://schemas.microsoft.com/office/drawing/2014/main" xmlns="" id="{E6BEBC4B-D097-8525-8714-B56364E75E20}"/>
              </a:ext>
            </a:extLst>
          </p:cNvPr>
          <p:cNvGrpSpPr/>
          <p:nvPr/>
        </p:nvGrpSpPr>
        <p:grpSpPr>
          <a:xfrm>
            <a:off x="745529" y="3176811"/>
            <a:ext cx="5714482" cy="2284710"/>
            <a:chOff x="745529" y="3176811"/>
            <a:chExt cx="5714482" cy="2284710"/>
          </a:xfrm>
        </p:grpSpPr>
        <p:sp>
          <p:nvSpPr>
            <p:cNvPr id="2" name="TextBox 2">
              <a:extLst>
                <a:ext uri="{FF2B5EF4-FFF2-40B4-BE49-F238E27FC236}">
                  <a16:creationId xmlns:a16="http://schemas.microsoft.com/office/drawing/2014/main" xmlns=""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sp>
          <p:nvSpPr>
            <p:cNvPr id="12" name="Speech Bubble: Rectangle with Corners Rounded 13">
              <a:extLst>
                <a:ext uri="{FF2B5EF4-FFF2-40B4-BE49-F238E27FC236}">
                  <a16:creationId xmlns:a16="http://schemas.microsoft.com/office/drawing/2014/main" xmlns="" id="{59AF9C67-F2AD-4C90-8599-3A663DD8914D}"/>
                </a:ext>
              </a:extLst>
            </p:cNvPr>
            <p:cNvSpPr/>
            <p:nvPr/>
          </p:nvSpPr>
          <p:spPr>
            <a:xfrm>
              <a:off x="745529" y="3176811"/>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2060"/>
                  </a:solidFill>
                  <a:latin typeface="Calibri" panose="020F0502020204030204" pitchFamily="34" charset="0"/>
                  <a:cs typeface="Calibri" panose="020F0502020204030204" pitchFamily="34" charset="0"/>
                </a:rPr>
                <a:t>Trong bài đọc Gió sông Hương, có từ nào em chưa hiểu nghĩa? </a:t>
              </a:r>
            </a:p>
          </p:txBody>
        </p:sp>
      </p:grpSp>
      <p:pic>
        <p:nvPicPr>
          <p:cNvPr id="14" name="Picture 10" descr="Crab vectors free download graphic art designs">
            <a:hlinkClick r:id="rId2"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9F1E17D-E3B7-43ED-A34D-C73D246E0C49}"/>
              </a:ext>
            </a:extLst>
          </p:cNvPr>
          <p:cNvGrpSpPr/>
          <p:nvPr/>
        </p:nvGrpSpPr>
        <p:grpSpPr>
          <a:xfrm>
            <a:off x="1645684" y="330232"/>
            <a:ext cx="8534636" cy="1323440"/>
            <a:chOff x="2941084" y="292594"/>
            <a:chExt cx="6309828" cy="1323440"/>
          </a:xfrm>
        </p:grpSpPr>
        <p:sp>
          <p:nvSpPr>
            <p:cNvPr id="10" name="TextBox 9">
              <a:extLst>
                <a:ext uri="{FF2B5EF4-FFF2-40B4-BE49-F238E27FC236}">
                  <a16:creationId xmlns:a16="http://schemas.microsoft.com/office/drawing/2014/main" xmlns="" id="{AD415024-4906-4577-8A52-0014F917B5F2}"/>
                </a:ext>
              </a:extLst>
            </p:cNvPr>
            <p:cNvSpPr txBox="1"/>
            <p:nvPr/>
          </p:nvSpPr>
          <p:spPr>
            <a:xfrm>
              <a:off x="2941085" y="292595"/>
              <a:ext cx="6309827" cy="1323439"/>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Giải</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Thích</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Nghĩa</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Từ</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Khó</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Hiểu</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1" name="TextBox 10">
              <a:extLst>
                <a:ext uri="{FF2B5EF4-FFF2-40B4-BE49-F238E27FC236}">
                  <a16:creationId xmlns:a16="http://schemas.microsoft.com/office/drawing/2014/main" xmlns="" id="{8A400B20-3D9E-4580-981D-4FABF262DA8D}"/>
                </a:ext>
              </a:extLst>
            </p:cNvPr>
            <p:cNvSpPr txBox="1"/>
            <p:nvPr/>
          </p:nvSpPr>
          <p:spPr>
            <a:xfrm>
              <a:off x="2941084" y="292594"/>
              <a:ext cx="6309827" cy="1323439"/>
            </a:xfrm>
            <a:prstGeom prst="rect">
              <a:avLst/>
            </a:prstGeom>
            <a:noFill/>
          </p:spPr>
          <p:txBody>
            <a:bodyPr wrap="square" rtlCol="0">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Giải</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Thích</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Nghĩa</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Từ</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Khó</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Hiểu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7" name="Rectangle: Rounded Corners 8">
            <a:extLst>
              <a:ext uri="{FF2B5EF4-FFF2-40B4-BE49-F238E27FC236}">
                <a16:creationId xmlns:a16="http://schemas.microsoft.com/office/drawing/2014/main" xmlns=""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Cồn Hến</a:t>
            </a:r>
            <a:r>
              <a:rPr lang="en-US" sz="4400" b="1" dirty="0">
                <a:solidFill>
                  <a:srgbClr val="002060"/>
                </a:solidFill>
                <a:latin typeface="Calibri" panose="020F0502020204030204" pitchFamily="34" charset="0"/>
                <a:cs typeface="Calibri" panose="020F0502020204030204" pitchFamily="34" charset="0"/>
              </a:rPr>
              <a:t>: </a:t>
            </a:r>
            <a:r>
              <a:rPr lang="vi-VN" sz="4400" i="1" dirty="0">
                <a:solidFill>
                  <a:srgbClr val="002060"/>
                </a:solidFill>
                <a:latin typeface="Calibri" panose="020F0502020204030204" pitchFamily="34" charset="0"/>
                <a:cs typeface="Calibri" panose="020F0502020204030204" pitchFamily="34" charset="0"/>
              </a:rPr>
              <a:t>tên của một dải đất nhỏ được phù sa bồi đắp giữa sông Hương</a:t>
            </a:r>
            <a:r>
              <a:rPr lang="en-US" sz="4400" i="1" dirty="0">
                <a:solidFill>
                  <a:srgbClr val="002060"/>
                </a:solidFill>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xmlns="" id="{41A02D8C-69C6-4986-87CB-5E3B4DFFDB7F}"/>
              </a:ext>
            </a:extLst>
          </p:cNvPr>
          <p:cNvSpPr/>
          <p:nvPr/>
        </p:nvSpPr>
        <p:spPr>
          <a:xfrm>
            <a:off x="245416" y="1918660"/>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1</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17412" name="Picture 4" descr="Khắc khoải Cồn Hến - Báo Người lao động">
            <a:extLst>
              <a:ext uri="{FF2B5EF4-FFF2-40B4-BE49-F238E27FC236}">
                <a16:creationId xmlns:a16="http://schemas.microsoft.com/office/drawing/2014/main" xmlns=""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631" y="2317077"/>
            <a:ext cx="47625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14:presetBounceEnd="66000">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14:bounceEnd="66000">
                                          <p:cBhvr additive="base">
                                            <p:cTn id="14"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9F1E17D-E3B7-43ED-A34D-C73D246E0C49}"/>
              </a:ext>
            </a:extLst>
          </p:cNvPr>
          <p:cNvGrpSpPr/>
          <p:nvPr/>
        </p:nvGrpSpPr>
        <p:grpSpPr>
          <a:xfrm>
            <a:off x="1645684" y="330232"/>
            <a:ext cx="8534636" cy="1323440"/>
            <a:chOff x="2941084" y="292594"/>
            <a:chExt cx="6309828" cy="1323440"/>
          </a:xfrm>
        </p:grpSpPr>
        <p:sp>
          <p:nvSpPr>
            <p:cNvPr id="10" name="TextBox 9">
              <a:extLst>
                <a:ext uri="{FF2B5EF4-FFF2-40B4-BE49-F238E27FC236}">
                  <a16:creationId xmlns:a16="http://schemas.microsoft.com/office/drawing/2014/main" xmlns="" id="{AD415024-4906-4577-8A52-0014F917B5F2}"/>
                </a:ext>
              </a:extLst>
            </p:cNvPr>
            <p:cNvSpPr txBox="1"/>
            <p:nvPr/>
          </p:nvSpPr>
          <p:spPr>
            <a:xfrm>
              <a:off x="2941085" y="292595"/>
              <a:ext cx="6309827" cy="1323439"/>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Giải</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Thích</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Nghĩa</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Từ</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Khó</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Hiểu</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1" name="TextBox 10">
              <a:extLst>
                <a:ext uri="{FF2B5EF4-FFF2-40B4-BE49-F238E27FC236}">
                  <a16:creationId xmlns:a16="http://schemas.microsoft.com/office/drawing/2014/main" xmlns="" id="{8A400B20-3D9E-4580-981D-4FABF262DA8D}"/>
                </a:ext>
              </a:extLst>
            </p:cNvPr>
            <p:cNvSpPr txBox="1"/>
            <p:nvPr/>
          </p:nvSpPr>
          <p:spPr>
            <a:xfrm>
              <a:off x="2941084" y="292594"/>
              <a:ext cx="6309827" cy="1323439"/>
            </a:xfrm>
            <a:prstGeom prst="rect">
              <a:avLst/>
            </a:prstGeom>
            <a:noFill/>
          </p:spPr>
          <p:txBody>
            <a:bodyPr wrap="square" rtlCol="0">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Giải</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Thích</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Nghĩa</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Từ</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Khó</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Hiểu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7" name="Rectangle: Rounded Corners 8">
            <a:extLst>
              <a:ext uri="{FF2B5EF4-FFF2-40B4-BE49-F238E27FC236}">
                <a16:creationId xmlns:a16="http://schemas.microsoft.com/office/drawing/2014/main" xmlns="" id="{81F5D890-7BA9-45FB-8F15-618885E71F09}"/>
              </a:ext>
            </a:extLst>
          </p:cNvPr>
          <p:cNvSpPr/>
          <p:nvPr/>
        </p:nvSpPr>
        <p:spPr>
          <a:xfrm>
            <a:off x="245416" y="3400614"/>
            <a:ext cx="5972904" cy="2904936"/>
          </a:xfrm>
          <a:custGeom>
            <a:avLst/>
            <a:gdLst>
              <a:gd name="connsiteX0" fmla="*/ 0 w 5972904"/>
              <a:gd name="connsiteY0" fmla="*/ 709414 h 2904936"/>
              <a:gd name="connsiteX1" fmla="*/ 709414 w 5972904"/>
              <a:gd name="connsiteY1" fmla="*/ 0 h 2904936"/>
              <a:gd name="connsiteX2" fmla="*/ 5263490 w 5972904"/>
              <a:gd name="connsiteY2" fmla="*/ 0 h 2904936"/>
              <a:gd name="connsiteX3" fmla="*/ 5972904 w 5972904"/>
              <a:gd name="connsiteY3" fmla="*/ 709414 h 2904936"/>
              <a:gd name="connsiteX4" fmla="*/ 5972904 w 5972904"/>
              <a:gd name="connsiteY4" fmla="*/ 2195522 h 2904936"/>
              <a:gd name="connsiteX5" fmla="*/ 5263490 w 5972904"/>
              <a:gd name="connsiteY5" fmla="*/ 2904936 h 2904936"/>
              <a:gd name="connsiteX6" fmla="*/ 709414 w 5972904"/>
              <a:gd name="connsiteY6" fmla="*/ 2904936 h 2904936"/>
              <a:gd name="connsiteX7" fmla="*/ 0 w 5972904"/>
              <a:gd name="connsiteY7" fmla="*/ 2195522 h 2904936"/>
              <a:gd name="connsiteX8" fmla="*/ 0 w 5972904"/>
              <a:gd name="connsiteY8" fmla="*/ 709414 h 290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2904936" fill="none" extrusionOk="0">
                <a:moveTo>
                  <a:pt x="0" y="709414"/>
                </a:moveTo>
                <a:cubicBezTo>
                  <a:pt x="-15530" y="372034"/>
                  <a:pt x="264926" y="-35408"/>
                  <a:pt x="709414" y="0"/>
                </a:cubicBezTo>
                <a:cubicBezTo>
                  <a:pt x="1497094" y="-35273"/>
                  <a:pt x="4193306" y="-144294"/>
                  <a:pt x="5263490" y="0"/>
                </a:cubicBezTo>
                <a:cubicBezTo>
                  <a:pt x="5688768" y="10190"/>
                  <a:pt x="5923978" y="276363"/>
                  <a:pt x="5972904" y="709414"/>
                </a:cubicBezTo>
                <a:cubicBezTo>
                  <a:pt x="6007473" y="1173984"/>
                  <a:pt x="5984056" y="2017429"/>
                  <a:pt x="5972904" y="2195522"/>
                </a:cubicBezTo>
                <a:cubicBezTo>
                  <a:pt x="5991188" y="2573495"/>
                  <a:pt x="5672637" y="2886129"/>
                  <a:pt x="5263490" y="2904936"/>
                </a:cubicBezTo>
                <a:cubicBezTo>
                  <a:pt x="2992144" y="2982461"/>
                  <a:pt x="2144316" y="2861233"/>
                  <a:pt x="709414" y="2904936"/>
                </a:cubicBezTo>
                <a:cubicBezTo>
                  <a:pt x="277871" y="2893924"/>
                  <a:pt x="-55208" y="2586566"/>
                  <a:pt x="0" y="2195522"/>
                </a:cubicBezTo>
                <a:cubicBezTo>
                  <a:pt x="-124493" y="1939566"/>
                  <a:pt x="43375" y="1412957"/>
                  <a:pt x="0" y="709414"/>
                </a:cubicBezTo>
                <a:close/>
              </a:path>
              <a:path w="5972904" h="2904936" stroke="0" extrusionOk="0">
                <a:moveTo>
                  <a:pt x="0" y="709414"/>
                </a:moveTo>
                <a:cubicBezTo>
                  <a:pt x="-19289" y="250965"/>
                  <a:pt x="295256" y="18109"/>
                  <a:pt x="709414" y="0"/>
                </a:cubicBezTo>
                <a:cubicBezTo>
                  <a:pt x="2443849" y="-95379"/>
                  <a:pt x="4503069" y="58096"/>
                  <a:pt x="5263490" y="0"/>
                </a:cubicBezTo>
                <a:cubicBezTo>
                  <a:pt x="5616171" y="-27537"/>
                  <a:pt x="5912695" y="274343"/>
                  <a:pt x="5972904" y="709414"/>
                </a:cubicBezTo>
                <a:cubicBezTo>
                  <a:pt x="5895131" y="912947"/>
                  <a:pt x="5968888" y="2034445"/>
                  <a:pt x="5972904" y="2195522"/>
                </a:cubicBezTo>
                <a:cubicBezTo>
                  <a:pt x="5979014" y="2580059"/>
                  <a:pt x="5630474" y="2880217"/>
                  <a:pt x="5263490" y="2904936"/>
                </a:cubicBezTo>
                <a:cubicBezTo>
                  <a:pt x="3167391" y="2845030"/>
                  <a:pt x="2077678" y="2987450"/>
                  <a:pt x="709414" y="2904936"/>
                </a:cubicBezTo>
                <a:cubicBezTo>
                  <a:pt x="293513" y="2910894"/>
                  <a:pt x="-15417" y="2602969"/>
                  <a:pt x="0" y="2195522"/>
                </a:cubicBezTo>
                <a:cubicBezTo>
                  <a:pt x="60819" y="1950721"/>
                  <a:pt x="26467" y="1069732"/>
                  <a:pt x="0" y="70941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Núi Ngự Bình</a:t>
            </a:r>
            <a:r>
              <a:rPr lang="en-US" sz="4400" b="1" dirty="0">
                <a:solidFill>
                  <a:srgbClr val="002060"/>
                </a:solidFill>
                <a:latin typeface="Calibri" panose="020F0502020204030204" pitchFamily="34" charset="0"/>
                <a:cs typeface="Calibri" panose="020F0502020204030204" pitchFamily="34" charset="0"/>
              </a:rPr>
              <a:t>: </a:t>
            </a:r>
            <a:r>
              <a:rPr lang="vi-VN" sz="4400" i="1" dirty="0">
                <a:solidFill>
                  <a:srgbClr val="002060"/>
                </a:solidFill>
                <a:latin typeface="Calibri" panose="020F0502020204030204" pitchFamily="34" charset="0"/>
                <a:cs typeface="Calibri" panose="020F0502020204030204" pitchFamily="34" charset="0"/>
              </a:rPr>
              <a:t>tên còn gọi là núi Ngự, một điểm du lịch nổi tiếng ở Huế.</a:t>
            </a:r>
            <a:endParaRPr lang="en-US" sz="4400" i="1" dirty="0">
              <a:solidFill>
                <a:srgbClr val="002060"/>
              </a:solidFill>
              <a:latin typeface="Calibri" panose="020F0502020204030204" pitchFamily="34" charset="0"/>
              <a:cs typeface="Calibri" panose="020F0502020204030204" pitchFamily="34" charset="0"/>
            </a:endParaRPr>
          </a:p>
        </p:txBody>
      </p:sp>
      <p:pic>
        <p:nvPicPr>
          <p:cNvPr id="19458" name="Picture 2" descr="HÀ NỘI CUỘC SỐNG TRONG TÔI: phong cảnh đẹp cố đô Huế">
            <a:extLst>
              <a:ext uri="{FF2B5EF4-FFF2-40B4-BE49-F238E27FC236}">
                <a16:creationId xmlns:a16="http://schemas.microsoft.com/office/drawing/2014/main" xmlns="" id="{CC69C8D8-E87F-43B3-9203-0F2492AD1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531" y="2128603"/>
            <a:ext cx="4963302" cy="33016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Rectangle: Rounded Corners 12">
            <a:extLst>
              <a:ext uri="{FF2B5EF4-FFF2-40B4-BE49-F238E27FC236}">
                <a16:creationId xmlns:a16="http://schemas.microsoft.com/office/drawing/2014/main" xmlns="" id="{41A02D8C-69C6-4986-87CB-5E3B4DFFDB7F}"/>
              </a:ext>
            </a:extLst>
          </p:cNvPr>
          <p:cNvSpPr/>
          <p:nvPr/>
        </p:nvSpPr>
        <p:spPr>
          <a:xfrm>
            <a:off x="245416" y="1918660"/>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3</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14" name="Picture 10" descr="Crab vectors free download graphic art designs">
            <a:hlinkClick r:id="rId3"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14:presetBounceEnd="66000">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14:bounceEnd="66000">
                                          <p:cBhvr additive="base">
                                            <p:cTn id="14"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116C107-C60A-4CF8-B3DC-0A55E27904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824465"/>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1531800"/>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260F4808-3807-4391-BC1B-81C6F75BD3CB}"/>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2183808" y="163058"/>
            <a:ext cx="3077357" cy="3857941"/>
          </a:xfrm>
          <a:prstGeom prst="rect">
            <a:avLst/>
          </a:prstGeom>
        </p:spPr>
      </p:pic>
      <p:pic>
        <p:nvPicPr>
          <p:cNvPr id="18434" name="Picture 2" descr="Cute Frightened Goldfish Funny Fish Cartoon Character Vector Illustration  On A White Background Stock Illustration - Download Image Now - iStock">
            <a:extLst>
              <a:ext uri="{FF2B5EF4-FFF2-40B4-BE49-F238E27FC236}">
                <a16:creationId xmlns:a16="http://schemas.microsoft.com/office/drawing/2014/main" xmlns="" id="{2AAEE62C-DDA2-46F3-8346-F83A15B38A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53606" y1="40144" x2="56971" y2="45673"/>
                        <a14:foregroundMark x1="63702" y1="55769" x2="73317" y2="49279"/>
                        <a14:foregroundMark x1="60817" y1="53846" x2="74279" y2="51683"/>
                        <a14:foregroundMark x1="74038" y1="48558" x2="62500" y2="59615"/>
                        <a14:foregroundMark x1="62500" y1="51923" x2="69471" y2="51202"/>
                        <a14:foregroundMark x1="67548" y1="36058" x2="70192" y2="43990"/>
                      </a14:backgroundRemoval>
                    </a14:imgEffect>
                  </a14:imgLayer>
                </a14:imgProps>
              </a:ext>
              <a:ext uri="{28A0092B-C50C-407E-A947-70E740481C1C}">
                <a14:useLocalDpi xmlns:a14="http://schemas.microsoft.com/office/drawing/2010/main" val="0"/>
              </a:ext>
            </a:extLst>
          </a:blip>
          <a:srcRect/>
          <a:stretch>
            <a:fillRect/>
          </a:stretch>
        </p:blipFill>
        <p:spPr bwMode="auto">
          <a:xfrm>
            <a:off x="-140934" y="1715906"/>
            <a:ext cx="4538530" cy="45385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Users\ADMIN\Desktop\Giai cuu dai duong 2\Luoi.png">
            <a:extLst>
              <a:ext uri="{FF2B5EF4-FFF2-40B4-BE49-F238E27FC236}">
                <a16:creationId xmlns:a16="http://schemas.microsoft.com/office/drawing/2014/main" xmlns="" id="{42D91812-C09C-420E-B0B9-AE650B4185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256128"/>
            <a:ext cx="7000407" cy="101346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xmlns="" id="{DCB0F8A9-057C-4E75-A57A-A9794635934D}"/>
              </a:ext>
            </a:extLst>
          </p:cNvPr>
          <p:cNvGrpSpPr/>
          <p:nvPr/>
        </p:nvGrpSpPr>
        <p:grpSpPr>
          <a:xfrm flipH="1">
            <a:off x="5561193" y="163059"/>
            <a:ext cx="5891955" cy="1495964"/>
            <a:chOff x="829458" y="-480045"/>
            <a:chExt cx="5891955" cy="1495964"/>
          </a:xfrm>
        </p:grpSpPr>
        <p:pic>
          <p:nvPicPr>
            <p:cNvPr id="36" name="Picture 31">
              <a:extLst>
                <a:ext uri="{FF2B5EF4-FFF2-40B4-BE49-F238E27FC236}">
                  <a16:creationId xmlns:a16="http://schemas.microsoft.com/office/drawing/2014/main" xmlns="" id="{27F9A7B4-5C2A-48BE-86B3-E5FB0FC3A1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xmlns=""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b="1" i="1" dirty="0">
                  <a:latin typeface="Calibri" panose="020F0502020204030204" pitchFamily="34" charset="0"/>
                  <a:cs typeface="Calibri" panose="020F0502020204030204" pitchFamily="34" charset="0"/>
                </a:rPr>
                <a:t>Cảm ơn các bạn thật nhiều!</a:t>
              </a:r>
            </a:p>
            <a:p>
              <a:pPr algn="ctr"/>
              <a:r>
                <a:rPr lang="vi-VN" sz="2800" b="1" i="1" dirty="0">
                  <a:latin typeface="Calibri" panose="020F0502020204030204" pitchFamily="34" charset="0"/>
                  <a:cs typeface="Calibri" panose="020F0502020204030204" pitchFamily="34" charset="0"/>
                </a:rPr>
                <a:t>Chúng mình tiếp tục hành trình thôi.</a:t>
              </a:r>
              <a:endParaRPr lang="en-US" sz="2800" b="1" i="1" dirty="0">
                <a:latin typeface="Calibri" panose="020F0502020204030204" pitchFamily="34" charset="0"/>
                <a:cs typeface="Calibri" panose="020F0502020204030204" pitchFamily="34" charset="0"/>
              </a:endParaRPr>
            </a:p>
          </p:txBody>
        </p:sp>
      </p:grpSp>
      <p:pic>
        <p:nvPicPr>
          <p:cNvPr id="38" name="Picture 2" descr="Crab vectors free download graphic art designs">
            <a:extLst>
              <a:ext uri="{FF2B5EF4-FFF2-40B4-BE49-F238E27FC236}">
                <a16:creationId xmlns:a16="http://schemas.microsoft.com/office/drawing/2014/main" xmlns="" id="{47085845-FA88-4C3D-962A-169084EB429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5445265" y="2582254"/>
            <a:ext cx="3177203" cy="21077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et of Cute Snail Cartoon Character. 3098757 Vector Art at Vecteezy">
            <a:extLst>
              <a:ext uri="{FF2B5EF4-FFF2-40B4-BE49-F238E27FC236}">
                <a16:creationId xmlns:a16="http://schemas.microsoft.com/office/drawing/2014/main" xmlns="" id="{DA23900E-829A-479D-B3CD-CECAFE804011}"/>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10006439" y="5115274"/>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xmlns="" id="{C8F715BF-2400-4189-9B98-1E59C67FFB19}"/>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pic>
        <p:nvPicPr>
          <p:cNvPr id="2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7A3B38A4-6C0E-48E4-BA8D-500F38BC42FD}"/>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2202657" y="5056686"/>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6D6E100B-F3B3-44D8-93AA-84D6A5BE43F2}"/>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2819947" y="5056685"/>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BB1FF8F4-F6E4-41E1-8D9E-69FA41B5893D}"/>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3586803" y="5056685"/>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C437AA30-BD61-4792-85EB-C4785A49F74E}"/>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4569596" y="5056685"/>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A643859C-E8A1-4F35-933D-CA0403167EDC}"/>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5522146" y="5063776"/>
            <a:ext cx="2084909" cy="208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989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8.33333E-7 -1.85185E-6 L -0.91315 0.01736 " pathEditMode="relative" rAng="0" ptsTypes="AA">
                                      <p:cBhvr>
                                        <p:cTn id="6" dur="2000" fill="hold"/>
                                        <p:tgtEl>
                                          <p:spTgt spid="21"/>
                                        </p:tgtEl>
                                        <p:attrNameLst>
                                          <p:attrName>ppt_x</p:attrName>
                                          <p:attrName>ppt_y</p:attrName>
                                        </p:attrNameLst>
                                      </p:cBhvr>
                                      <p:rCtr x="-45664" y="856"/>
                                    </p:animMotion>
                                  </p:childTnLst>
                                </p:cTn>
                              </p:par>
                              <p:par>
                                <p:cTn id="7" presetID="35" presetClass="path" presetSubtype="0" accel="50000" decel="50000" fill="hold" nodeType="withEffect">
                                  <p:stCondLst>
                                    <p:cond delay="0"/>
                                  </p:stCondLst>
                                  <p:childTnLst>
                                    <p:animMotion origin="layout" path="M 2.08333E-7 -1.85185E-6 L -0.83359 0.01736 " pathEditMode="relative" rAng="0" ptsTypes="AA">
                                      <p:cBhvr>
                                        <p:cTn id="8" dur="2000" fill="hold"/>
                                        <p:tgtEl>
                                          <p:spTgt spid="22"/>
                                        </p:tgtEl>
                                        <p:attrNameLst>
                                          <p:attrName>ppt_x</p:attrName>
                                          <p:attrName>ppt_y</p:attrName>
                                        </p:attrNameLst>
                                      </p:cBhvr>
                                      <p:rCtr x="-41680" y="856"/>
                                    </p:animMotion>
                                  </p:childTnLst>
                                </p:cTn>
                              </p:par>
                              <p:par>
                                <p:cTn id="9" presetID="35" presetClass="path" presetSubtype="0" accel="50000" decel="50000" fill="hold" nodeType="withEffect">
                                  <p:stCondLst>
                                    <p:cond delay="0"/>
                                  </p:stCondLst>
                                  <p:childTnLst>
                                    <p:animMotion origin="layout" path="M 1.25E-6 -1.85185E-6 L -0.76315 0.01736 " pathEditMode="relative" rAng="0" ptsTypes="AA">
                                      <p:cBhvr>
                                        <p:cTn id="10" dur="2000" fill="hold"/>
                                        <p:tgtEl>
                                          <p:spTgt spid="23"/>
                                        </p:tgtEl>
                                        <p:attrNameLst>
                                          <p:attrName>ppt_x</p:attrName>
                                          <p:attrName>ppt_y</p:attrName>
                                        </p:attrNameLst>
                                      </p:cBhvr>
                                      <p:rCtr x="-38164" y="856"/>
                                    </p:animMotion>
                                  </p:childTnLst>
                                </p:cTn>
                              </p:par>
                              <p:par>
                                <p:cTn id="11" presetID="35" presetClass="path" presetSubtype="0" accel="50000" decel="50000" fill="hold" nodeType="withEffect">
                                  <p:stCondLst>
                                    <p:cond delay="0"/>
                                  </p:stCondLst>
                                  <p:childTnLst>
                                    <p:animMotion origin="layout" path="M -3.75E-6 2.22222E-6 L -0.70755 0.01643 " pathEditMode="relative" rAng="0" ptsTypes="AA">
                                      <p:cBhvr>
                                        <p:cTn id="12" dur="2000" fill="hold"/>
                                        <p:tgtEl>
                                          <p:spTgt spid="24"/>
                                        </p:tgtEl>
                                        <p:attrNameLst>
                                          <p:attrName>ppt_x</p:attrName>
                                          <p:attrName>ppt_y</p:attrName>
                                        </p:attrNameLst>
                                      </p:cBhvr>
                                      <p:rCtr x="-35378" y="810"/>
                                    </p:animMotion>
                                  </p:childTnLst>
                                </p:cTn>
                              </p:par>
                              <p:par>
                                <p:cTn id="13" presetID="35" presetClass="path" presetSubtype="0" accel="50000" decel="50000" fill="hold" nodeType="withEffect">
                                  <p:stCondLst>
                                    <p:cond delay="0"/>
                                  </p:stCondLst>
                                  <p:childTnLst>
                                    <p:animMotion origin="layout" path="M 1.875E-6 -1.85185E-6 L -1.00886 0.01736 " pathEditMode="relative" rAng="0" ptsTypes="AA">
                                      <p:cBhvr>
                                        <p:cTn id="14" dur="2000" fill="hold"/>
                                        <p:tgtEl>
                                          <p:spTgt spid="20"/>
                                        </p:tgtEl>
                                        <p:attrNameLst>
                                          <p:attrName>ppt_x</p:attrName>
                                          <p:attrName>ppt_y</p:attrName>
                                        </p:attrNameLst>
                                      </p:cBhvr>
                                      <p:rCtr x="-50443" y="856"/>
                                    </p:animMotion>
                                  </p:childTnLst>
                                </p:cTn>
                              </p:par>
                              <p:par>
                                <p:cTn id="15" presetID="64" presetClass="path" presetSubtype="0" accel="50000" decel="50000" fill="hold" nodeType="withEffect">
                                  <p:stCondLst>
                                    <p:cond delay="2000"/>
                                  </p:stCondLst>
                                  <p:childTnLst>
                                    <p:animMotion origin="layout" path="M 6.25E-7 -3.7037E-7 L -0.00326 -1.00417 " pathEditMode="relative" rAng="0" ptsTypes="AA">
                                      <p:cBhvr>
                                        <p:cTn id="16" dur="2000" fill="hold"/>
                                        <p:tgtEl>
                                          <p:spTgt spid="32"/>
                                        </p:tgtEl>
                                        <p:attrNameLst>
                                          <p:attrName>ppt_x</p:attrName>
                                          <p:attrName>ppt_y</p:attrName>
                                        </p:attrNameLst>
                                      </p:cBhvr>
                                      <p:rCtr x="-169" y="-50208"/>
                                    </p:animMotion>
                                  </p:childTnLst>
                                </p:cTn>
                              </p:par>
                              <p:par>
                                <p:cTn id="17" presetID="1" presetClass="entr" presetSubtype="0" fill="hold" nodeType="withEffect">
                                  <p:stCondLst>
                                    <p:cond delay="4000"/>
                                  </p:stCondLst>
                                  <p:childTnLst>
                                    <p:set>
                                      <p:cBhvr>
                                        <p:cTn id="18" dur="1" fill="hold">
                                          <p:stCondLst>
                                            <p:cond delay="0"/>
                                          </p:stCondLst>
                                        </p:cTn>
                                        <p:tgtEl>
                                          <p:spTgt spid="3074"/>
                                        </p:tgtEl>
                                        <p:attrNameLst>
                                          <p:attrName>style.visibility</p:attrName>
                                        </p:attrNameLst>
                                      </p:cBhvr>
                                      <p:to>
                                        <p:strVal val="visible"/>
                                      </p:to>
                                    </p:set>
                                  </p:childTnLst>
                                </p:cTn>
                              </p:par>
                              <p:par>
                                <p:cTn id="19" presetID="1" presetClass="entr" presetSubtype="0" fill="hold" nodeType="withEffect">
                                  <p:stCondLst>
                                    <p:cond delay="400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nodeType="withEffect">
                                  <p:stCondLst>
                                    <p:cond delay="400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4000"/>
                                  </p:stCondLst>
                                  <p:childTnLst>
                                    <p:set>
                                      <p:cBhvr>
                                        <p:cTn id="24" dur="1" fill="hold">
                                          <p:stCondLst>
                                            <p:cond delay="0"/>
                                          </p:stCondLst>
                                        </p:cTn>
                                        <p:tgtEl>
                                          <p:spTgt spid="18434"/>
                                        </p:tgtEl>
                                        <p:attrNameLst>
                                          <p:attrName>style.visibility</p:attrName>
                                        </p:attrNameLst>
                                      </p:cBhvr>
                                      <p:to>
                                        <p:strVal val="hidden"/>
                                      </p:to>
                                    </p:set>
                                  </p:childTnLst>
                                </p:cTn>
                              </p:par>
                              <p:par>
                                <p:cTn id="25" presetID="10" presetClass="entr" presetSubtype="0" fill="hold" nodeType="withEffect">
                                  <p:stCondLst>
                                    <p:cond delay="40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xmlns=""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xmlns=""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xmlns=""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xmlns=""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xmlns=""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6741590F-06A1-45DA-B37E-B72B7EE70E2F}"/>
              </a:ext>
            </a:extLst>
          </p:cNvPr>
          <p:cNvGrpSpPr/>
          <p:nvPr/>
        </p:nvGrpSpPr>
        <p:grpSpPr>
          <a:xfrm>
            <a:off x="818668" y="1690086"/>
            <a:ext cx="3367638" cy="1030390"/>
            <a:chOff x="159959" y="979276"/>
            <a:chExt cx="4278007" cy="1030390"/>
          </a:xfrm>
        </p:grpSpPr>
        <p:sp>
          <p:nvSpPr>
            <p:cNvPr id="14" name="TextBox 13">
              <a:extLst>
                <a:ext uri="{FF2B5EF4-FFF2-40B4-BE49-F238E27FC236}">
                  <a16:creationId xmlns:a16="http://schemas.microsoft.com/office/drawing/2014/main" xmlns="" id="{595F7C76-A22B-4C6B-AECA-41C9116B34F4}"/>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15" name="TextBox 14">
              <a:extLst>
                <a:ext uri="{FF2B5EF4-FFF2-40B4-BE49-F238E27FC236}">
                  <a16:creationId xmlns:a16="http://schemas.microsoft.com/office/drawing/2014/main" xmlns="" id="{A695B1B8-2222-4293-8C37-72AC366FC219}"/>
                </a:ext>
              </a:extLst>
            </p:cNvPr>
            <p:cNvSpPr txBox="1"/>
            <p:nvPr/>
          </p:nvSpPr>
          <p:spPr>
            <a:xfrm rot="20615280">
              <a:off x="174305" y="979276"/>
              <a:ext cx="4263661" cy="1015663"/>
            </a:xfrm>
            <a:prstGeom prst="rect">
              <a:avLst/>
            </a:prstGeom>
            <a:noFill/>
          </p:spPr>
          <p:txBody>
            <a:bodyPr wrap="square" rtlCol="0">
              <a:prstTxWarp prst="textArchUp">
                <a:avLst/>
              </a:prstTxWarp>
              <a:spAutoFit/>
            </a:bodyPr>
            <a:lstStyle/>
            <a:p>
              <a:pPr algn="ctr"/>
              <a:r>
                <a:rPr lang="en-US" sz="6600" dirty="0" err="1">
                  <a:solidFill>
                    <a:srgbClr val="003366"/>
                  </a:solidFill>
                  <a:latin typeface="#9Slide05 Phobia" panose="02000506000000020003" pitchFamily="2" charset="0"/>
                </a:rPr>
                <a:t>Hoạt</a:t>
              </a:r>
              <a:r>
                <a:rPr lang="en-US" sz="6600" dirty="0">
                  <a:solidFill>
                    <a:srgbClr val="003366"/>
                  </a:solidFill>
                  <a:latin typeface="#9Slide05 Phobia" panose="02000506000000020003" pitchFamily="2" charset="0"/>
                </a:rPr>
                <a:t>  </a:t>
              </a:r>
              <a:r>
                <a:rPr lang="en-US" sz="6600" dirty="0" err="1">
                  <a:solidFill>
                    <a:srgbClr val="003366"/>
                  </a:solidFill>
                  <a:latin typeface="#9Slide05 Phobia" panose="02000506000000020003" pitchFamily="2" charset="0"/>
                </a:rPr>
                <a:t>Động</a:t>
              </a:r>
              <a:endParaRPr lang="en-US" sz="6600" dirty="0">
                <a:solidFill>
                  <a:srgbClr val="003366"/>
                </a:solidFill>
                <a:latin typeface="#9Slide05 Phobia" panose="02000506000000020003" pitchFamily="2" charset="0"/>
              </a:endParaRPr>
            </a:p>
          </p:txBody>
        </p:sp>
      </p:grpSp>
      <p:sp>
        <p:nvSpPr>
          <p:cNvPr id="18" name="TextBox 17">
            <a:extLst>
              <a:ext uri="{FF2B5EF4-FFF2-40B4-BE49-F238E27FC236}">
                <a16:creationId xmlns:a16="http://schemas.microsoft.com/office/drawing/2014/main" xmlns="" id="{F37B2EF9-CD3D-4072-A900-9F183368AAB1}"/>
              </a:ext>
            </a:extLst>
          </p:cNvPr>
          <p:cNvSpPr txBox="1"/>
          <p:nvPr/>
        </p:nvSpPr>
        <p:spPr>
          <a:xfrm>
            <a:off x="1650144" y="2062156"/>
            <a:ext cx="9355130" cy="1077218"/>
          </a:xfrm>
          <a:prstGeom prst="rect">
            <a:avLst/>
          </a:prstGeom>
          <a:noFill/>
        </p:spPr>
        <p:txBody>
          <a:bodyPr wrap="square">
            <a:spAutoFit/>
          </a:bodyPr>
          <a:lstStyle/>
          <a:p>
            <a:pPr algn="ctr">
              <a:lnSpc>
                <a:spcPct val="80000"/>
              </a:lnSpc>
            </a:pP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H</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Ể</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U</a:t>
            </a:r>
            <a:endPar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3615510443"/>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8"/>
                                        </p:tgtEl>
                                        <p:attrNameLst>
                                          <p:attrName>ppt_x</p:attrName>
                                          <p:attrName>ppt_y</p:attrName>
                                        </p:attrNameLst>
                                      </p:cBhvr>
                                    </p:animMotion>
                                    <p:animRot by="1500000">
                                      <p:cBhvr>
                                        <p:cTn id="14" dur="125" fill="hold">
                                          <p:stCondLst>
                                            <p:cond delay="0"/>
                                          </p:stCondLst>
                                        </p:cTn>
                                        <p:tgtEl>
                                          <p:spTgt spid="18"/>
                                        </p:tgtEl>
                                        <p:attrNameLst>
                                          <p:attrName>r</p:attrName>
                                        </p:attrNameLst>
                                      </p:cBhvr>
                                    </p:animRot>
                                    <p:animRot by="-1500000">
                                      <p:cBhvr>
                                        <p:cTn id="15" dur="125" fill="hold">
                                          <p:stCondLst>
                                            <p:cond delay="125"/>
                                          </p:stCondLst>
                                        </p:cTn>
                                        <p:tgtEl>
                                          <p:spTgt spid="18"/>
                                        </p:tgtEl>
                                        <p:attrNameLst>
                                          <p:attrName>r</p:attrName>
                                        </p:attrNameLst>
                                      </p:cBhvr>
                                    </p:animRot>
                                    <p:animRot by="-1500000">
                                      <p:cBhvr>
                                        <p:cTn id="16" dur="125" fill="hold">
                                          <p:stCondLst>
                                            <p:cond delay="250"/>
                                          </p:stCondLst>
                                        </p:cTn>
                                        <p:tgtEl>
                                          <p:spTgt spid="18"/>
                                        </p:tgtEl>
                                        <p:attrNameLst>
                                          <p:attrName>r</p:attrName>
                                        </p:attrNameLst>
                                      </p:cBhvr>
                                    </p:animRot>
                                    <p:animRot by="1500000">
                                      <p:cBhvr>
                                        <p:cTn id="17" dur="125" fill="hold">
                                          <p:stCondLst>
                                            <p:cond delay="375"/>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717454" y="-15136"/>
            <a:ext cx="13964529"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a:extLst>
              <a:ext uri="{FF2B5EF4-FFF2-40B4-BE49-F238E27FC236}">
                <a16:creationId xmlns:a16="http://schemas.microsoft.com/office/drawing/2014/main" xmlns="" id="{6D8B7BF9-38D7-4EB4-B277-1D461DF780DE}"/>
              </a:ext>
            </a:extLst>
          </p:cNvPr>
          <p:cNvSpPr/>
          <p:nvPr/>
        </p:nvSpPr>
        <p:spPr>
          <a:xfrm>
            <a:off x="6356792" y="1875223"/>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25">
            <a:extLst>
              <a:ext uri="{FF2B5EF4-FFF2-40B4-BE49-F238E27FC236}">
                <a16:creationId xmlns:a16="http://schemas.microsoft.com/office/drawing/2014/main" xmlns="" id="{81E499D6-7299-47F2-AFCF-13D81E777886}"/>
              </a:ext>
            </a:extLst>
          </p:cNvPr>
          <p:cNvSpPr/>
          <p:nvPr/>
        </p:nvSpPr>
        <p:spPr>
          <a:xfrm>
            <a:off x="5751749" y="2300500"/>
            <a:ext cx="6358143" cy="3034761"/>
          </a:xfrm>
          <a:custGeom>
            <a:avLst/>
            <a:gdLst>
              <a:gd name="connsiteX0" fmla="*/ 0 w 6358143"/>
              <a:gd name="connsiteY0" fmla="*/ 355219 h 3034761"/>
              <a:gd name="connsiteX1" fmla="*/ 355219 w 6358143"/>
              <a:gd name="connsiteY1" fmla="*/ 0 h 3034761"/>
              <a:gd name="connsiteX2" fmla="*/ 6002924 w 6358143"/>
              <a:gd name="connsiteY2" fmla="*/ 0 h 3034761"/>
              <a:gd name="connsiteX3" fmla="*/ 6358143 w 6358143"/>
              <a:gd name="connsiteY3" fmla="*/ 355219 h 3034761"/>
              <a:gd name="connsiteX4" fmla="*/ 6358143 w 6358143"/>
              <a:gd name="connsiteY4" fmla="*/ 2679542 h 3034761"/>
              <a:gd name="connsiteX5" fmla="*/ 6002924 w 6358143"/>
              <a:gd name="connsiteY5" fmla="*/ 3034761 h 3034761"/>
              <a:gd name="connsiteX6" fmla="*/ 355219 w 6358143"/>
              <a:gd name="connsiteY6" fmla="*/ 3034761 h 3034761"/>
              <a:gd name="connsiteX7" fmla="*/ 0 w 6358143"/>
              <a:gd name="connsiteY7" fmla="*/ 2679542 h 3034761"/>
              <a:gd name="connsiteX8" fmla="*/ 0 w 6358143"/>
              <a:gd name="connsiteY8" fmla="*/ 355219 h 303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8143" h="3034761" fill="none" extrusionOk="0">
                <a:moveTo>
                  <a:pt x="0" y="355219"/>
                </a:moveTo>
                <a:cubicBezTo>
                  <a:pt x="1254" y="192975"/>
                  <a:pt x="173361" y="24040"/>
                  <a:pt x="355219" y="0"/>
                </a:cubicBezTo>
                <a:cubicBezTo>
                  <a:pt x="1444015" y="72427"/>
                  <a:pt x="4338936" y="61419"/>
                  <a:pt x="6002924" y="0"/>
                </a:cubicBezTo>
                <a:cubicBezTo>
                  <a:pt x="6195269" y="-26416"/>
                  <a:pt x="6339612" y="153432"/>
                  <a:pt x="6358143" y="355219"/>
                </a:cubicBezTo>
                <a:cubicBezTo>
                  <a:pt x="6459019" y="1220685"/>
                  <a:pt x="6250830" y="1789063"/>
                  <a:pt x="6358143" y="2679542"/>
                </a:cubicBezTo>
                <a:cubicBezTo>
                  <a:pt x="6365481" y="2838480"/>
                  <a:pt x="6187499" y="3021749"/>
                  <a:pt x="6002924" y="3034761"/>
                </a:cubicBezTo>
                <a:cubicBezTo>
                  <a:pt x="4502929" y="3064588"/>
                  <a:pt x="1780763" y="2955455"/>
                  <a:pt x="355219" y="3034761"/>
                </a:cubicBezTo>
                <a:cubicBezTo>
                  <a:pt x="168646" y="3033675"/>
                  <a:pt x="-7803" y="2877267"/>
                  <a:pt x="0" y="2679542"/>
                </a:cubicBezTo>
                <a:cubicBezTo>
                  <a:pt x="50037" y="1977583"/>
                  <a:pt x="770" y="889320"/>
                  <a:pt x="0" y="355219"/>
                </a:cubicBezTo>
                <a:close/>
              </a:path>
              <a:path w="6358143" h="3034761" stroke="0" extrusionOk="0">
                <a:moveTo>
                  <a:pt x="0" y="355219"/>
                </a:moveTo>
                <a:cubicBezTo>
                  <a:pt x="3934" y="160109"/>
                  <a:pt x="173790" y="30737"/>
                  <a:pt x="355219" y="0"/>
                </a:cubicBezTo>
                <a:cubicBezTo>
                  <a:pt x="2765460" y="123000"/>
                  <a:pt x="4518755" y="-96860"/>
                  <a:pt x="6002924" y="0"/>
                </a:cubicBezTo>
                <a:cubicBezTo>
                  <a:pt x="6181868" y="-13138"/>
                  <a:pt x="6360492" y="154302"/>
                  <a:pt x="6358143" y="355219"/>
                </a:cubicBezTo>
                <a:cubicBezTo>
                  <a:pt x="6361316" y="983510"/>
                  <a:pt x="6452410" y="2167305"/>
                  <a:pt x="6358143" y="2679542"/>
                </a:cubicBezTo>
                <a:cubicBezTo>
                  <a:pt x="6343063" y="2881187"/>
                  <a:pt x="6174068" y="3030663"/>
                  <a:pt x="6002924" y="3034761"/>
                </a:cubicBezTo>
                <a:cubicBezTo>
                  <a:pt x="5199394" y="2874054"/>
                  <a:pt x="1635043" y="3074428"/>
                  <a:pt x="355219" y="3034761"/>
                </a:cubicBezTo>
                <a:cubicBezTo>
                  <a:pt x="123943" y="3027673"/>
                  <a:pt x="-35106" y="2859820"/>
                  <a:pt x="0" y="2679542"/>
                </a:cubicBezTo>
                <a:cubicBezTo>
                  <a:pt x="32216" y="1606943"/>
                  <a:pt x="57206" y="1232752"/>
                  <a:pt x="0" y="355219"/>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A8E60884-6E92-48CF-967D-2A3F980E539F}"/>
              </a:ext>
            </a:extLst>
          </p:cNvPr>
          <p:cNvSpPr txBox="1"/>
          <p:nvPr/>
        </p:nvSpPr>
        <p:spPr>
          <a:xfrm>
            <a:off x="5683759" y="2311675"/>
            <a:ext cx="6358144" cy="769441"/>
          </a:xfrm>
          <a:prstGeom prst="rect">
            <a:avLst/>
          </a:prstGeom>
          <a:noFill/>
        </p:spPr>
        <p:txBody>
          <a:bodyPr wrap="square" rtlCol="0">
            <a:spAutoFit/>
          </a:bodyP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11" name="TextBox 10">
            <a:extLst>
              <a:ext uri="{FF2B5EF4-FFF2-40B4-BE49-F238E27FC236}">
                <a16:creationId xmlns:a16="http://schemas.microsoft.com/office/drawing/2014/main" xmlns="" id="{3DE1D979-8C4C-496E-B6E0-6B9C012BD4E5}"/>
              </a:ext>
            </a:extLst>
          </p:cNvPr>
          <p:cNvSpPr txBox="1"/>
          <p:nvPr/>
        </p:nvSpPr>
        <p:spPr>
          <a:xfrm>
            <a:off x="5760492" y="3290525"/>
            <a:ext cx="6345243" cy="486287"/>
          </a:xfrm>
          <a:prstGeom prst="rect">
            <a:avLst/>
          </a:prstGeom>
          <a:noFill/>
        </p:spPr>
        <p:txBody>
          <a:bodyPr wrap="square">
            <a:spAutoFit/>
          </a:bodyPr>
          <a:lstStyle/>
          <a:p>
            <a:pPr algn="ctr">
              <a:lnSpc>
                <a:spcPct val="80000"/>
              </a:lnSpc>
            </a:pPr>
            <a:r>
              <a:rPr lang="en-US" sz="3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32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Ủ</a:t>
            </a:r>
            <a:r>
              <a:rPr 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Ề: </a:t>
            </a:r>
            <a:r>
              <a:rPr lang="vi-VN"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3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vi-VN" sz="3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Ữ</a:t>
            </a:r>
            <a:r>
              <a:rPr lang="en-US" sz="3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3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3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vi-VN"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Ú</a:t>
            </a:r>
            <a:r>
              <a:rPr lang="vi-VN" sz="3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P </a:t>
            </a:r>
            <a:r>
              <a:rPr lang="vi-VN" sz="3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M</a:t>
            </a:r>
            <a:r>
              <a:rPr lang="vi-VN" sz="3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Ă</a:t>
            </a:r>
            <a:r>
              <a:rPr lang="vi-VN" sz="3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3200" b="1" dirty="0">
                <a:ln w="19050">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3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O</a:t>
            </a:r>
            <a:r>
              <a:rPr lang="vi-VN"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endParaRPr lang="en-US"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2" name="TextBox 11">
            <a:extLst>
              <a:ext uri="{FF2B5EF4-FFF2-40B4-BE49-F238E27FC236}">
                <a16:creationId xmlns:a16="http://schemas.microsoft.com/office/drawing/2014/main" xmlns="" id="{58B61309-7DE6-4473-8ADD-2F61CFC24604}"/>
              </a:ext>
            </a:extLst>
          </p:cNvPr>
          <p:cNvSpPr txBox="1"/>
          <p:nvPr/>
        </p:nvSpPr>
        <p:spPr>
          <a:xfrm>
            <a:off x="5850443" y="3987937"/>
            <a:ext cx="6178559" cy="1200329"/>
          </a:xfrm>
          <a:prstGeom prst="rect">
            <a:avLst/>
          </a:prstGeom>
          <a:noFill/>
        </p:spPr>
        <p:txBody>
          <a:bodyPr wrap="square">
            <a:spAutoFit/>
          </a:bodyPr>
          <a:lstStyle/>
          <a:p>
            <a:pPr algn="ctr"/>
            <a:r>
              <a:rPr lang="en-US" sz="36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Bài</a:t>
            </a:r>
            <a:r>
              <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vi-VN"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1</a:t>
            </a:r>
            <a:r>
              <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 </a:t>
            </a:r>
            <a:r>
              <a:rPr lang="en-US" sz="36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Tiết</a:t>
            </a:r>
            <a:r>
              <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1</a:t>
            </a:r>
          </a:p>
          <a:p>
            <a:pPr algn="ctr"/>
            <a:r>
              <a:rPr lang="vi-VN"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GIÓ SÔNG HƯƠNG</a:t>
            </a:r>
            <a:endPar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endParaRPr>
          </a:p>
        </p:txBody>
      </p:sp>
    </p:spTree>
    <p:extLst>
      <p:ext uri="{BB962C8B-B14F-4D97-AF65-F5344CB8AC3E}">
        <p14:creationId xmlns:p14="http://schemas.microsoft.com/office/powerpoint/2010/main" val="2156958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type="lt">
                                    <p:tmPct val="0"/>
                                  </p:iterate>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34" presetClass="emph" presetSubtype="0" fill="hold" grpId="1" nodeType="withEffect">
                                  <p:stCondLst>
                                    <p:cond delay="0"/>
                                  </p:stCondLst>
                                  <p:iterate type="lt">
                                    <p:tmPct val="10000"/>
                                  </p:iterate>
                                  <p:childTnLst>
                                    <p:animMotion origin="layout" path="M -2.29167E-6 2.22222E-6 L -2.29167E-6 -0.07222 " pathEditMode="relative" rAng="0" ptsTypes="AA">
                                      <p:cBhvr>
                                        <p:cTn id="20" dur="250" accel="50000" decel="50000" autoRev="1" fill="hold">
                                          <p:stCondLst>
                                            <p:cond delay="0"/>
                                          </p:stCondLst>
                                        </p:cTn>
                                        <p:tgtEl>
                                          <p:spTgt spid="11"/>
                                        </p:tgtEl>
                                        <p:attrNameLst>
                                          <p:attrName>ppt_x</p:attrName>
                                          <p:attrName>ppt_y</p:attrName>
                                        </p:attrNameLst>
                                      </p:cBhvr>
                                      <p:rCtr x="0" y="-3611"/>
                                    </p:animMotion>
                                    <p:animRot by="1500000">
                                      <p:cBhvr>
                                        <p:cTn id="21" dur="125" fill="hold">
                                          <p:stCondLst>
                                            <p:cond delay="0"/>
                                          </p:stCondLst>
                                        </p:cTn>
                                        <p:tgtEl>
                                          <p:spTgt spid="11"/>
                                        </p:tgtEl>
                                        <p:attrNameLst>
                                          <p:attrName>r</p:attrName>
                                        </p:attrNameLst>
                                      </p:cBhvr>
                                    </p:animRot>
                                    <p:animRot by="-1500000">
                                      <p:cBhvr>
                                        <p:cTn id="22" dur="125" fill="hold">
                                          <p:stCondLst>
                                            <p:cond delay="125"/>
                                          </p:stCondLst>
                                        </p:cTn>
                                        <p:tgtEl>
                                          <p:spTgt spid="11"/>
                                        </p:tgtEl>
                                        <p:attrNameLst>
                                          <p:attrName>r</p:attrName>
                                        </p:attrNameLst>
                                      </p:cBhvr>
                                    </p:animRot>
                                    <p:animRot by="-1500000">
                                      <p:cBhvr>
                                        <p:cTn id="23" dur="125" fill="hold">
                                          <p:stCondLst>
                                            <p:cond delay="250"/>
                                          </p:stCondLst>
                                        </p:cTn>
                                        <p:tgtEl>
                                          <p:spTgt spid="11"/>
                                        </p:tgtEl>
                                        <p:attrNameLst>
                                          <p:attrName>r</p:attrName>
                                        </p:attrNameLst>
                                      </p:cBhvr>
                                    </p:animRot>
                                    <p:animRot by="1500000">
                                      <p:cBhvr>
                                        <p:cTn id="24" dur="125" fill="hold">
                                          <p:stCondLst>
                                            <p:cond delay="375"/>
                                          </p:stCondLst>
                                        </p:cTn>
                                        <p:tgtEl>
                                          <p:spTgt spid="11"/>
                                        </p:tgtEl>
                                        <p:attrNameLst>
                                          <p:attrName>r</p:attrName>
                                        </p:attrNameLst>
                                      </p:cBhvr>
                                    </p:animRot>
                                  </p:childTnLst>
                                </p:cTn>
                              </p:par>
                            </p:childTnLst>
                          </p:cTn>
                        </p:par>
                        <p:par>
                          <p:cTn id="25" fill="hold">
                            <p:stCondLst>
                              <p:cond delay="2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p:cTn id="28"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2">
                                            <p:txEl>
                                              <p:pRg st="0" end="0"/>
                                            </p:txEl>
                                          </p:spTgt>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12">
                                            <p:txEl>
                                              <p:pRg st="1" end="1"/>
                                            </p:txEl>
                                          </p:spTgt>
                                        </p:tgtEl>
                                        <p:attrNameLst>
                                          <p:attrName>style.visibility</p:attrName>
                                        </p:attrNameLst>
                                      </p:cBhvr>
                                      <p:to>
                                        <p:strVal val="visible"/>
                                      </p:to>
                                    </p:set>
                                    <p:anim calcmode="lin" valueType="num">
                                      <p:cBhvr>
                                        <p:cTn id="35" dur="500" fill="hold"/>
                                        <p:tgtEl>
                                          <p:spTgt spid="1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1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1" grpId="1"/>
      <p:bldP spid="12"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xmlns=""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五角星 45">
            <a:extLst>
              <a:ext uri="{FF2B5EF4-FFF2-40B4-BE49-F238E27FC236}">
                <a16:creationId xmlns:a16="http://schemas.microsoft.com/office/drawing/2014/main" xmlns=""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五角星 46">
            <a:extLst>
              <a:ext uri="{FF2B5EF4-FFF2-40B4-BE49-F238E27FC236}">
                <a16:creationId xmlns:a16="http://schemas.microsoft.com/office/drawing/2014/main" xmlns=""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3" name="五角星 50">
            <a:extLst>
              <a:ext uri="{FF2B5EF4-FFF2-40B4-BE49-F238E27FC236}">
                <a16:creationId xmlns:a16="http://schemas.microsoft.com/office/drawing/2014/main" xmlns=""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4" name="Picture 5" descr="C:\Users\Administrator\Desktop\小鸟.png">
            <a:extLst>
              <a:ext uri="{FF2B5EF4-FFF2-40B4-BE49-F238E27FC236}">
                <a16:creationId xmlns:a16="http://schemas.microsoft.com/office/drawing/2014/main" xmlns=""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29446DA9-D84E-4D74-914B-83B6E86EA9C3}"/>
              </a:ext>
            </a:extLst>
          </p:cNvPr>
          <p:cNvSpPr txBox="1"/>
          <p:nvPr/>
        </p:nvSpPr>
        <p:spPr>
          <a:xfrm>
            <a:off x="1888760" y="422287"/>
            <a:ext cx="7962271" cy="757130"/>
          </a:xfrm>
          <a:prstGeom prst="rect">
            <a:avLst/>
          </a:prstGeom>
          <a:noFill/>
        </p:spPr>
        <p:txBody>
          <a:bodyPr wrap="square">
            <a:spAutoFit/>
          </a:bodyPr>
          <a:lstStyle/>
          <a:p>
            <a:pPr algn="ctr">
              <a:lnSpc>
                <a:spcPct val="80000"/>
              </a:lnSpc>
            </a:pP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5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5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H</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Ể</a:t>
            </a:r>
            <a:r>
              <a:rPr lang="en-US"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U</a:t>
            </a:r>
            <a:endPar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
        <p:nvSpPr>
          <p:cNvPr id="3" name="Rectangle 2">
            <a:extLst>
              <a:ext uri="{FF2B5EF4-FFF2-40B4-BE49-F238E27FC236}">
                <a16:creationId xmlns:a16="http://schemas.microsoft.com/office/drawing/2014/main" xmlns="" id="{806AF268-ECAA-490B-92A6-660EF62AD0A2}"/>
              </a:ext>
            </a:extLst>
          </p:cNvPr>
          <p:cNvSpPr/>
          <p:nvPr/>
        </p:nvSpPr>
        <p:spPr>
          <a:xfrm>
            <a:off x="693558" y="2088789"/>
            <a:ext cx="11224611" cy="4161460"/>
          </a:xfrm>
          <a:prstGeom prst="rect">
            <a:avLst/>
          </a:prstGeom>
        </p:spPr>
        <p:txBody>
          <a:bodyPr wrap="none">
            <a:spAutoFit/>
          </a:bodyPr>
          <a:lstStyle/>
          <a:p>
            <a:pPr algn="just">
              <a:lnSpc>
                <a:spcPct val="150000"/>
              </a:lnSpc>
            </a:pPr>
            <a:r>
              <a:rPr lang="vi-VN" sz="3600" b="1" dirty="0">
                <a:solidFill>
                  <a:srgbClr val="002060"/>
                </a:solidFill>
                <a:latin typeface="Calibri" panose="020F0502020204030204" pitchFamily="34" charset="0"/>
                <a:cs typeface="Calibri" panose="020F0502020204030204" pitchFamily="34" charset="0"/>
              </a:rPr>
              <a:t>1. Trường mới của Nhã Uyên ở đâu?</a:t>
            </a:r>
          </a:p>
          <a:p>
            <a:pPr algn="just">
              <a:lnSpc>
                <a:spcPct val="150000"/>
              </a:lnSpc>
            </a:pPr>
            <a:r>
              <a:rPr lang="vi-VN" altLang="zh-CN" sz="3600" b="1" dirty="0">
                <a:solidFill>
                  <a:srgbClr val="002060"/>
                </a:solidFill>
                <a:latin typeface="Calibri" panose="020F0502020204030204" pitchFamily="34" charset="0"/>
                <a:cs typeface="Calibri" panose="020F0502020204030204" pitchFamily="34" charset="0"/>
                <a:sym typeface="+mn-lt"/>
              </a:rPr>
              <a:t>2. Đến nơi ở mới, Nhã Uyên nhớ những gì ở Huế?</a:t>
            </a:r>
          </a:p>
          <a:p>
            <a:pPr algn="just">
              <a:lnSpc>
                <a:spcPct val="150000"/>
              </a:lnSpc>
            </a:pPr>
            <a:r>
              <a:rPr lang="vi-VN" sz="3600" b="1" dirty="0">
                <a:solidFill>
                  <a:srgbClr val="002060"/>
                </a:solidFill>
                <a:latin typeface="Calibri" panose="020F0502020204030204" pitchFamily="34" charset="0"/>
                <a:cs typeface="Calibri" panose="020F0502020204030204" pitchFamily="34" charset="0"/>
              </a:rPr>
              <a:t>3. Giọng của Nhã Uyên được tả bằng những từ ngữ nào?</a:t>
            </a:r>
          </a:p>
          <a:p>
            <a:pPr algn="just">
              <a:lnSpc>
                <a:spcPct val="150000"/>
              </a:lnSpc>
            </a:pPr>
            <a:r>
              <a:rPr lang="vi-VN" sz="3600" b="1" dirty="0">
                <a:solidFill>
                  <a:srgbClr val="002060"/>
                </a:solidFill>
                <a:latin typeface="Calibri" panose="020F0502020204030204" pitchFamily="34" charset="0"/>
                <a:cs typeface="Calibri" panose="020F0502020204030204" pitchFamily="34" charset="0"/>
              </a:rPr>
              <a:t>4. Vì sao lớp học hôm ấy như có gió sông Hương thổi tới?</a:t>
            </a:r>
          </a:p>
          <a:p>
            <a:pPr algn="just">
              <a:lnSpc>
                <a:spcPct val="150000"/>
              </a:lnSpc>
            </a:pPr>
            <a:r>
              <a:rPr lang="vi-VN" sz="3600" b="1" dirty="0">
                <a:solidFill>
                  <a:srgbClr val="002060"/>
                </a:solidFill>
                <a:latin typeface="Calibri" panose="020F0502020204030204" pitchFamily="34" charset="0"/>
                <a:cs typeface="Calibri" panose="020F0502020204030204" pitchFamily="34" charset="0"/>
              </a:rPr>
              <a:t>5. Nói về đặc điểm của một người bạn mà em yêu mến.</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0705676"/>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par>
                              <p:cTn id="33" fill="hold">
                                <p:stCondLst>
                                  <p:cond delay="10100"/>
                                </p:stCondLst>
                                <p:childTnLst>
                                  <p:par>
                                    <p:cTn id="34" presetID="34" presetClass="emph" presetSubtype="0" fill="hold" grpId="0" nodeType="afterEffect">
                                      <p:stCondLst>
                                        <p:cond delay="0"/>
                                      </p:stCondLst>
                                      <p:iterate type="lt">
                                        <p:tmPct val="10000"/>
                                      </p:iterate>
                                      <p:childTnLst>
                                        <p:animMotion origin="layout" path="M -2.08333E-7 3.33333E-6 L -2.08333E-7 -0.07223 " pathEditMode="relative" rAng="0" ptsTypes="AA">
                                          <p:cBhvr>
                                            <p:cTn id="35" dur="250" accel="50000" decel="50000" autoRev="1" fill="hold">
                                              <p:stCondLst>
                                                <p:cond delay="0"/>
                                              </p:stCondLst>
                                            </p:cTn>
                                            <p:tgtEl>
                                              <p:spTgt spid="19"/>
                                            </p:tgtEl>
                                            <p:attrNameLst>
                                              <p:attrName>ppt_x</p:attrName>
                                              <p:attrName>ppt_y</p:attrName>
                                            </p:attrNameLst>
                                          </p:cBhvr>
                                          <p:rCtr x="0" y="-3611"/>
                                        </p:animMotion>
                                        <p:animRot by="1500000">
                                          <p:cBhvr>
                                            <p:cTn id="36" dur="125" fill="hold">
                                              <p:stCondLst>
                                                <p:cond delay="0"/>
                                              </p:stCondLst>
                                            </p:cTn>
                                            <p:tgtEl>
                                              <p:spTgt spid="19"/>
                                            </p:tgtEl>
                                            <p:attrNameLst>
                                              <p:attrName>r</p:attrName>
                                            </p:attrNameLst>
                                          </p:cBhvr>
                                        </p:animRot>
                                        <p:animRot by="-1500000">
                                          <p:cBhvr>
                                            <p:cTn id="37" dur="125" fill="hold">
                                              <p:stCondLst>
                                                <p:cond delay="125"/>
                                              </p:stCondLst>
                                            </p:cTn>
                                            <p:tgtEl>
                                              <p:spTgt spid="19"/>
                                            </p:tgtEl>
                                            <p:attrNameLst>
                                              <p:attrName>r</p:attrName>
                                            </p:attrNameLst>
                                          </p:cBhvr>
                                        </p:animRot>
                                        <p:animRot by="-1500000">
                                          <p:cBhvr>
                                            <p:cTn id="38" dur="125" fill="hold">
                                              <p:stCondLst>
                                                <p:cond delay="250"/>
                                              </p:stCondLst>
                                            </p:cTn>
                                            <p:tgtEl>
                                              <p:spTgt spid="19"/>
                                            </p:tgtEl>
                                            <p:attrNameLst>
                                              <p:attrName>r</p:attrName>
                                            </p:attrNameLst>
                                          </p:cBhvr>
                                        </p:animRot>
                                        <p:animRot by="1500000">
                                          <p:cBhvr>
                                            <p:cTn id="39" dur="125" fill="hold">
                                              <p:stCondLst>
                                                <p:cond delay="375"/>
                                              </p:stCondLst>
                                            </p:cTn>
                                            <p:tgtEl>
                                              <p:spTgt spid="19"/>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9"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par>
                              <p:cTn id="33" fill="hold">
                                <p:stCondLst>
                                  <p:cond delay="10100"/>
                                </p:stCondLst>
                                <p:childTnLst>
                                  <p:par>
                                    <p:cTn id="34" presetID="34" presetClass="emph" presetSubtype="0" fill="hold" grpId="0" nodeType="afterEffect">
                                      <p:stCondLst>
                                        <p:cond delay="0"/>
                                      </p:stCondLst>
                                      <p:iterate type="lt">
                                        <p:tmPct val="10000"/>
                                      </p:iterate>
                                      <p:childTnLst>
                                        <p:animMotion origin="layout" path="M -2.08333E-7 3.33333E-6 L -2.08333E-7 -0.07223 " pathEditMode="relative" rAng="0" ptsTypes="AA">
                                          <p:cBhvr>
                                            <p:cTn id="35" dur="250" accel="50000" decel="50000" autoRev="1" fill="hold">
                                              <p:stCondLst>
                                                <p:cond delay="0"/>
                                              </p:stCondLst>
                                            </p:cTn>
                                            <p:tgtEl>
                                              <p:spTgt spid="19"/>
                                            </p:tgtEl>
                                            <p:attrNameLst>
                                              <p:attrName>ppt_x</p:attrName>
                                              <p:attrName>ppt_y</p:attrName>
                                            </p:attrNameLst>
                                          </p:cBhvr>
                                          <p:rCtr x="0" y="-3611"/>
                                        </p:animMotion>
                                        <p:animRot by="1500000">
                                          <p:cBhvr>
                                            <p:cTn id="36" dur="125" fill="hold">
                                              <p:stCondLst>
                                                <p:cond delay="0"/>
                                              </p:stCondLst>
                                            </p:cTn>
                                            <p:tgtEl>
                                              <p:spTgt spid="19"/>
                                            </p:tgtEl>
                                            <p:attrNameLst>
                                              <p:attrName>r</p:attrName>
                                            </p:attrNameLst>
                                          </p:cBhvr>
                                        </p:animRot>
                                        <p:animRot by="-1500000">
                                          <p:cBhvr>
                                            <p:cTn id="37" dur="125" fill="hold">
                                              <p:stCondLst>
                                                <p:cond delay="125"/>
                                              </p:stCondLst>
                                            </p:cTn>
                                            <p:tgtEl>
                                              <p:spTgt spid="19"/>
                                            </p:tgtEl>
                                            <p:attrNameLst>
                                              <p:attrName>r</p:attrName>
                                            </p:attrNameLst>
                                          </p:cBhvr>
                                        </p:animRot>
                                        <p:animRot by="-1500000">
                                          <p:cBhvr>
                                            <p:cTn id="38" dur="125" fill="hold">
                                              <p:stCondLst>
                                                <p:cond delay="250"/>
                                              </p:stCondLst>
                                            </p:cTn>
                                            <p:tgtEl>
                                              <p:spTgt spid="19"/>
                                            </p:tgtEl>
                                            <p:attrNameLst>
                                              <p:attrName>r</p:attrName>
                                            </p:attrNameLst>
                                          </p:cBhvr>
                                        </p:animRot>
                                        <p:animRot by="1500000">
                                          <p:cBhvr>
                                            <p:cTn id="39" dur="125" fill="hold">
                                              <p:stCondLst>
                                                <p:cond delay="375"/>
                                              </p:stCondLst>
                                            </p:cTn>
                                            <p:tgtEl>
                                              <p:spTgt spid="19"/>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9" grpId="0"/>
          <p:bldP spid="3"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116C107-C60A-4CF8-B3DC-0A55E27904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824465"/>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0931" y="2078511"/>
            <a:ext cx="4831204" cy="522292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xmlns="" id="{DCB0F8A9-057C-4E75-A57A-A9794635934D}"/>
              </a:ext>
            </a:extLst>
          </p:cNvPr>
          <p:cNvGrpSpPr/>
          <p:nvPr/>
        </p:nvGrpSpPr>
        <p:grpSpPr>
          <a:xfrm flipH="1">
            <a:off x="5668900" y="292142"/>
            <a:ext cx="5891955" cy="1495964"/>
            <a:chOff x="829458" y="-480045"/>
            <a:chExt cx="5891955" cy="1495964"/>
          </a:xfrm>
        </p:grpSpPr>
        <p:pic>
          <p:nvPicPr>
            <p:cNvPr id="36" name="Picture 31">
              <a:extLst>
                <a:ext uri="{FF2B5EF4-FFF2-40B4-BE49-F238E27FC236}">
                  <a16:creationId xmlns:a16="http://schemas.microsoft.com/office/drawing/2014/main" xmlns="" id="{27F9A7B4-5C2A-48BE-86B3-E5FB0FC3A1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xmlns=""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b="1" i="1" dirty="0">
                  <a:latin typeface="Calibri" panose="020F0502020204030204" pitchFamily="34" charset="0"/>
                  <a:cs typeface="Calibri" panose="020F0502020204030204" pitchFamily="34" charset="0"/>
                </a:rPr>
                <a:t>Các bạn hãy giúp mình </a:t>
              </a:r>
            </a:p>
            <a:p>
              <a:pPr algn="ctr"/>
              <a:r>
                <a:rPr lang="vi-VN" sz="2800" b="1" i="1" dirty="0">
                  <a:latin typeface="Calibri" panose="020F0502020204030204" pitchFamily="34" charset="0"/>
                  <a:cs typeface="Calibri" panose="020F0502020204030204" pitchFamily="34" charset="0"/>
                </a:rPr>
                <a:t>dọn dẹp rác thải nhé!</a:t>
              </a:r>
              <a:endParaRPr lang="en-US" sz="2800" b="1" i="1" dirty="0">
                <a:latin typeface="Calibri" panose="020F0502020204030204" pitchFamily="34" charset="0"/>
                <a:cs typeface="Calibri" panose="020F0502020204030204" pitchFamily="34" charset="0"/>
              </a:endParaRPr>
            </a:p>
          </p:txBody>
        </p:sp>
      </p:grpSp>
      <p:pic>
        <p:nvPicPr>
          <p:cNvPr id="44" name="Picture 4" descr="Set of Cute Snail Cartoon Character. 3098757 Vector Art at Vecteezy">
            <a:hlinkClick r:id="rId10" action="ppaction://hlinksldjump"/>
            <a:extLst>
              <a:ext uri="{FF2B5EF4-FFF2-40B4-BE49-F238E27FC236}">
                <a16:creationId xmlns:a16="http://schemas.microsoft.com/office/drawing/2014/main" xmlns="" id="{DA23900E-829A-479D-B3CD-CECAFE804011}"/>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10006439" y="5115274"/>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xmlns="" id="{C8F715BF-2400-4189-9B98-1E59C67FFB1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pic>
        <p:nvPicPr>
          <p:cNvPr id="19" name="Picture 2" descr="Crab vectors free download graphic art designs">
            <a:extLst>
              <a:ext uri="{FF2B5EF4-FFF2-40B4-BE49-F238E27FC236}">
                <a16:creationId xmlns:a16="http://schemas.microsoft.com/office/drawing/2014/main" xmlns="" id="{93377757-28BA-4F59-86DE-850A08F9754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5970993" y="242946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Mọi Thứ Rác Rưởi, Rác, Vỏ Chuối, Vỏ Trứng miễn phí tải tập tin PNG  PSDComment và Vector">
            <a:hlinkClick r:id="rId17" action="ppaction://hlinksldjump"/>
            <a:extLst>
              <a:ext uri="{FF2B5EF4-FFF2-40B4-BE49-F238E27FC236}">
                <a16:creationId xmlns:a16="http://schemas.microsoft.com/office/drawing/2014/main" xmlns="" id="{55CF46A3-5C48-43C4-B24A-ED22FA2CAC6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6160" b="29881" l="62837" r="90198">
                        <a14:foregroundMark x1="64531" y1="11719" x2="64531" y2="11719"/>
                        <a14:foregroundMark x1="63906" y1="13594" x2="63906" y2="13594"/>
                        <a14:foregroundMark x1="63125" y1="15156" x2="63125" y2="15156"/>
                        <a14:foregroundMark x1="65781" y1="10000" x2="65781" y2="10000"/>
                        <a14:foregroundMark x1="85313" y1="14375" x2="87656" y2="16406"/>
                      </a14:backgroundRemoval>
                    </a14:imgEffect>
                  </a14:imgLayer>
                </a14:imgProps>
              </a:ext>
              <a:ext uri="{28A0092B-C50C-407E-A947-70E740481C1C}">
                <a14:useLocalDpi xmlns:a14="http://schemas.microsoft.com/office/drawing/2010/main" val="0"/>
              </a:ext>
            </a:extLst>
          </a:blip>
          <a:srcRect l="59417" t="3195" r="6382" b="67154"/>
          <a:stretch/>
        </p:blipFill>
        <p:spPr bwMode="auto">
          <a:xfrm rot="3273882">
            <a:off x="6969747" y="-3047581"/>
            <a:ext cx="2084909" cy="180756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ute angry goldfish funny fish cartoon character Vector Image">
            <a:extLst>
              <a:ext uri="{FF2B5EF4-FFF2-40B4-BE49-F238E27FC236}">
                <a16:creationId xmlns:a16="http://schemas.microsoft.com/office/drawing/2014/main" xmlns="" id="{176EDEA9-B382-4BE9-A9DC-56FA84D81787}"/>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0" y="2221546"/>
            <a:ext cx="4698896" cy="50798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rab vectors free download graphic art designs">
            <a:extLst>
              <a:ext uri="{FF2B5EF4-FFF2-40B4-BE49-F238E27FC236}">
                <a16:creationId xmlns:a16="http://schemas.microsoft.com/office/drawing/2014/main" xmlns="" id="{7D8498AC-4808-401F-9743-3E6E48F302E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6">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5490909" y="2929590"/>
            <a:ext cx="3986951" cy="26448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xmlns="" id="{1E895A38-634F-4936-AD79-CF5D600DD062}"/>
              </a:ext>
            </a:extLst>
          </p:cNvPr>
          <p:cNvPicPr>
            <a:picLocks noChangeAspect="1"/>
          </p:cNvPicPr>
          <p:nvPr/>
        </p:nvPicPr>
        <p:blipFill rotWithShape="1">
          <a:blip r:embed="rId23">
            <a:extLst>
              <a:ext uri="{BEBA8EAE-BF5A-486C-A8C5-ECC9F3942E4B}">
                <a14:imgProps xmlns:a14="http://schemas.microsoft.com/office/drawing/2010/main">
                  <a14:imgLayer r:embed="rId5">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2031339" y="115849"/>
            <a:ext cx="3077357" cy="3857941"/>
          </a:xfrm>
          <a:prstGeom prst="rect">
            <a:avLst/>
          </a:prstGeom>
        </p:spPr>
      </p:pic>
      <p:pic>
        <p:nvPicPr>
          <p:cNvPr id="7170" name="Picture 2" descr="Hình ảnh Mọi Thứ Rác Rưởi, Rác, Vỏ Chuối, Vỏ Trứng miễn phí tải tập tin PNG  PSDComment và Vector">
            <a:hlinkClick r:id="rId24" action="ppaction://hlinksldjump"/>
            <a:extLst>
              <a:ext uri="{FF2B5EF4-FFF2-40B4-BE49-F238E27FC236}">
                <a16:creationId xmlns:a16="http://schemas.microsoft.com/office/drawing/2014/main" xmlns="" id="{34DFB76A-2B12-42A0-96EE-93D506156AA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3594" b="30156" l="9375" r="37344">
                        <a14:foregroundMark x1="37344" y1="15313" x2="37344" y2="15313"/>
                      </a14:backgroundRemoval>
                    </a14:imgEffect>
                  </a14:imgLayer>
                </a14:imgProps>
              </a:ext>
              <a:ext uri="{28A0092B-C50C-407E-A947-70E740481C1C}">
                <a14:useLocalDpi xmlns:a14="http://schemas.microsoft.com/office/drawing/2010/main" val="0"/>
              </a:ext>
            </a:extLst>
          </a:blip>
          <a:srcRect l="6076" t="336" r="59724" b="66396"/>
          <a:stretch/>
        </p:blipFill>
        <p:spPr bwMode="auto">
          <a:xfrm rot="3710716">
            <a:off x="524124" y="-4419392"/>
            <a:ext cx="2084910" cy="202796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ình ảnh Mọi Thứ Rác Rưởi, Rác, Vỏ Chuối, Vỏ Trứng miễn phí tải tập tin PNG  PSDComment và Vector">
            <a:hlinkClick r:id="rId26" action="ppaction://hlinksldjump"/>
            <a:extLst>
              <a:ext uri="{FF2B5EF4-FFF2-40B4-BE49-F238E27FC236}">
                <a16:creationId xmlns:a16="http://schemas.microsoft.com/office/drawing/2014/main" xmlns="" id="{60D1260D-A2E5-40E3-A6AF-FDFE4638406D}"/>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44063" b="57188" l="8281" r="32188">
                        <a14:foregroundMark x1="8281" y1="49531" x2="8281" y2="49531"/>
                        <a14:foregroundMark x1="31563" y1="49531" x2="31563" y2="49531"/>
                      </a14:backgroundRemoval>
                    </a14:imgEffect>
                  </a14:imgLayer>
                </a14:imgProps>
              </a:ext>
              <a:ext uri="{28A0092B-C50C-407E-A947-70E740481C1C}">
                <a14:useLocalDpi xmlns:a14="http://schemas.microsoft.com/office/drawing/2010/main" val="0"/>
              </a:ext>
            </a:extLst>
          </a:blip>
          <a:srcRect l="6076" t="42439" r="64877" b="41063"/>
          <a:stretch/>
        </p:blipFill>
        <p:spPr bwMode="auto">
          <a:xfrm rot="17778986">
            <a:off x="3418389" y="-1828806"/>
            <a:ext cx="1770736" cy="100573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ình ảnh Mọi Thứ Rác Rưởi PNG , Rác, Vỏ Chuối, Vỏ Trứng PNG miễn phí tải  tập tin PSDComment và Vector">
            <a:hlinkClick r:id="rId28" action="ppaction://hlinksldjump"/>
            <a:extLst>
              <a:ext uri="{FF2B5EF4-FFF2-40B4-BE49-F238E27FC236}">
                <a16:creationId xmlns:a16="http://schemas.microsoft.com/office/drawing/2014/main" xmlns="" id="{365F32D6-A441-4764-95A1-CDB05638BCAC}"/>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5781" b="56250" l="39063" r="64375">
                        <a14:foregroundMark x1="39063" y1="55469" x2="39063" y2="55469"/>
                        <a14:foregroundMark x1="64375" y1="56250" x2="64375" y2="56250"/>
                        <a14:foregroundMark x1="60156" y1="49531" x2="60156" y2="49531"/>
                        <a14:foregroundMark x1="54219" y1="35781" x2="54219" y2="35781"/>
                      </a14:backgroundRemoval>
                    </a14:imgEffect>
                  </a14:imgLayer>
                </a14:imgProps>
              </a:ext>
              <a:ext uri="{28A0092B-C50C-407E-A947-70E740481C1C}">
                <a14:useLocalDpi xmlns:a14="http://schemas.microsoft.com/office/drawing/2010/main" val="0"/>
              </a:ext>
            </a:extLst>
          </a:blip>
          <a:srcRect l="37601" t="33473" r="34204" b="41064"/>
          <a:stretch/>
        </p:blipFill>
        <p:spPr bwMode="auto">
          <a:xfrm>
            <a:off x="9842016" y="-2436554"/>
            <a:ext cx="1718839" cy="1552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61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45833E-6 -5.55112E-17 L 0.03581 1.19375 " pathEditMode="relative" rAng="0" ptsTypes="AA">
                                      <p:cBhvr>
                                        <p:cTn id="6" dur="2000" fill="hold"/>
                                        <p:tgtEl>
                                          <p:spTgt spid="7174"/>
                                        </p:tgtEl>
                                        <p:attrNameLst>
                                          <p:attrName>ppt_x</p:attrName>
                                          <p:attrName>ppt_y</p:attrName>
                                        </p:attrNameLst>
                                      </p:cBhvr>
                                      <p:rCtr x="1784" y="59676"/>
                                    </p:animMotion>
                                  </p:childTnLst>
                                </p:cTn>
                              </p:par>
                              <p:par>
                                <p:cTn id="7" presetID="42" presetClass="path" presetSubtype="0" accel="50000" decel="50000" fill="hold" nodeType="withEffect">
                                  <p:stCondLst>
                                    <p:cond delay="0"/>
                                  </p:stCondLst>
                                  <p:childTnLst>
                                    <p:animMotion origin="layout" path="M -4.79167E-6 -2.96296E-6 L -0.02721 0.96273 " pathEditMode="relative" rAng="0" ptsTypes="AA">
                                      <p:cBhvr>
                                        <p:cTn id="8" dur="2000" fill="hold"/>
                                        <p:tgtEl>
                                          <p:spTgt spid="7178"/>
                                        </p:tgtEl>
                                        <p:attrNameLst>
                                          <p:attrName>ppt_x</p:attrName>
                                          <p:attrName>ppt_y</p:attrName>
                                        </p:attrNameLst>
                                      </p:cBhvr>
                                      <p:rCtr x="-1367" y="48125"/>
                                    </p:animMotion>
                                  </p:childTnLst>
                                </p:cTn>
                              </p:par>
                              <p:par>
                                <p:cTn id="9" presetID="42" presetClass="path" presetSubtype="0" accel="50000" decel="50000" fill="hold" nodeType="withEffect">
                                  <p:stCondLst>
                                    <p:cond delay="0"/>
                                  </p:stCondLst>
                                  <p:childTnLst>
                                    <p:animMotion origin="layout" path="M 4.58333E-6 -2.22222E-6 L -0.0586 1.00301 " pathEditMode="relative" rAng="0" ptsTypes="AA">
                                      <p:cBhvr>
                                        <p:cTn id="10" dur="2000" fill="hold"/>
                                        <p:tgtEl>
                                          <p:spTgt spid="7170"/>
                                        </p:tgtEl>
                                        <p:attrNameLst>
                                          <p:attrName>ppt_x</p:attrName>
                                          <p:attrName>ppt_y</p:attrName>
                                        </p:attrNameLst>
                                      </p:cBhvr>
                                      <p:rCtr x="-2930" y="50139"/>
                                    </p:animMotion>
                                  </p:childTnLst>
                                </p:cTn>
                              </p:par>
                              <p:par>
                                <p:cTn id="11" presetID="42" presetClass="path" presetSubtype="0" accel="50000" decel="50000" fill="hold" nodeType="withEffect">
                                  <p:stCondLst>
                                    <p:cond delay="0"/>
                                  </p:stCondLst>
                                  <p:childTnLst>
                                    <p:animMotion origin="layout" path="M -4.375E-6 -3.7037E-7 L -0.00026 0.88472 " pathEditMode="relative" rAng="0" ptsTypes="AA">
                                      <p:cBhvr>
                                        <p:cTn id="12" dur="2000" fill="hold"/>
                                        <p:tgtEl>
                                          <p:spTgt spid="21506"/>
                                        </p:tgtEl>
                                        <p:attrNameLst>
                                          <p:attrName>ppt_x</p:attrName>
                                          <p:attrName>ppt_y</p:attrName>
                                        </p:attrNameLst>
                                      </p:cBhvr>
                                      <p:rCtr x="-13" y="44236"/>
                                    </p:animMotion>
                                  </p:childTnLst>
                                </p:cTn>
                              </p:par>
                              <p:par>
                                <p:cTn id="13" presetID="1" presetClass="entr" presetSubtype="0" fill="hold" nodeType="withEffect">
                                  <p:stCondLst>
                                    <p:cond delay="200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7180"/>
                                        </p:tgtEl>
                                        <p:attrNameLst>
                                          <p:attrName>style.visibility</p:attrName>
                                        </p:attrNameLst>
                                      </p:cBhvr>
                                      <p:to>
                                        <p:strVal val="visible"/>
                                      </p:to>
                                    </p:set>
                                  </p:childTnLst>
                                </p:cTn>
                              </p:par>
                              <p:par>
                                <p:cTn id="17" presetID="1" presetClass="entr" presetSubtype="0" fill="hold" nodeType="withEffect">
                                  <p:stCondLst>
                                    <p:cond delay="200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xit" presetSubtype="0" fill="hold" nodeType="withEffect">
                                  <p:stCondLst>
                                    <p:cond delay="200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2000"/>
                                  </p:stCondLst>
                                  <p:childTnLst>
                                    <p:set>
                                      <p:cBhvr>
                                        <p:cTn id="22" dur="1" fill="hold">
                                          <p:stCondLst>
                                            <p:cond delay="0"/>
                                          </p:stCondLst>
                                        </p:cTn>
                                        <p:tgtEl>
                                          <p:spTgt spid="3074"/>
                                        </p:tgtEl>
                                        <p:attrNameLst>
                                          <p:attrName>style.visibility</p:attrName>
                                        </p:attrNameLst>
                                      </p:cBhvr>
                                      <p:to>
                                        <p:strVal val="hidden"/>
                                      </p:to>
                                    </p:set>
                                  </p:childTnLst>
                                </p:cTn>
                              </p:par>
                              <p:par>
                                <p:cTn id="23" presetID="1" presetClass="exit" presetSubtype="0" fill="hold" nodeType="withEffect">
                                  <p:stCondLst>
                                    <p:cond delay="2000"/>
                                  </p:stCondLst>
                                  <p:childTnLst>
                                    <p:set>
                                      <p:cBhvr>
                                        <p:cTn id="24" dur="1" fill="hold">
                                          <p:stCondLst>
                                            <p:cond delay="0"/>
                                          </p:stCondLst>
                                        </p:cTn>
                                        <p:tgtEl>
                                          <p:spTgt spid="19"/>
                                        </p:tgtEl>
                                        <p:attrNameLst>
                                          <p:attrName>style.visibility</p:attrName>
                                        </p:attrNameLst>
                                      </p:cBhvr>
                                      <p:to>
                                        <p:strVal val="hidden"/>
                                      </p:to>
                                    </p:set>
                                  </p:childTnLst>
                                </p:cTn>
                              </p:par>
                              <p:par>
                                <p:cTn id="25" presetID="10" presetClass="entr" presetSubtype="0" fill="hold" nodeType="withEffect">
                                  <p:stCondLst>
                                    <p:cond delay="20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718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9"/>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8"/>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307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178"/>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178"/>
                                        </p:tgtEl>
                                        <p:attrNameLst>
                                          <p:attrName>style.visibility</p:attrName>
                                        </p:attrNameLst>
                                      </p:cBhvr>
                                      <p:to>
                                        <p:strVal val="hidden"/>
                                      </p:to>
                                    </p:set>
                                  </p:childTnLst>
                                </p:cTn>
                              </p:par>
                            </p:childTnLst>
                          </p:cTn>
                        </p:par>
                      </p:childTnLst>
                    </p:cTn>
                  </p:par>
                </p:childTnLst>
              </p:cTn>
              <p:nextCondLst>
                <p:cond evt="onClick" delay="0">
                  <p:tgtEl>
                    <p:spTgt spid="7178"/>
                  </p:tgtEl>
                </p:cond>
              </p:nextCondLst>
            </p:seq>
            <p:seq concurrent="1" nextAc="seek">
              <p:cTn id="47" restart="whenNotActive" fill="hold" evtFilter="cancelBubble" nodeType="interactiveSeq">
                <p:stCondLst>
                  <p:cond evt="onClick" delay="0">
                    <p:tgtEl>
                      <p:spTgt spid="717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7174"/>
                                        </p:tgtEl>
                                        <p:attrNameLst>
                                          <p:attrName>style.visibility</p:attrName>
                                        </p:attrNameLst>
                                      </p:cBhvr>
                                      <p:to>
                                        <p:strVal val="hidden"/>
                                      </p:to>
                                    </p:set>
                                  </p:childTnLst>
                                </p:cTn>
                              </p:par>
                            </p:childTnLst>
                          </p:cTn>
                        </p:par>
                      </p:childTnLst>
                    </p:cTn>
                  </p:par>
                </p:childTnLst>
              </p:cTn>
              <p:nextCondLst>
                <p:cond evt="onClick" delay="0">
                  <p:tgtEl>
                    <p:spTgt spid="7174"/>
                  </p:tgtEl>
                </p:cond>
              </p:nextCondLst>
            </p:seq>
            <p:seq concurrent="1" nextAc="seek">
              <p:cTn id="52" restart="whenNotActive" fill="hold" evtFilter="cancelBubble" nodeType="interactiveSeq">
                <p:stCondLst>
                  <p:cond evt="onClick" delay="0">
                    <p:tgtEl>
                      <p:spTgt spid="717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7170"/>
                  </p:tgtEl>
                </p:cond>
              </p:nextCondLst>
            </p:seq>
            <p:seq concurrent="1" nextAc="seek">
              <p:cTn id="57" restart="whenNotActive" fill="hold" evtFilter="cancelBubble" nodeType="interactiveSeq">
                <p:stCondLst>
                  <p:cond evt="onClick" delay="0">
                    <p:tgtEl>
                      <p:spTgt spid="2150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21506"/>
                                        </p:tgtEl>
                                        <p:attrNameLst>
                                          <p:attrName>style.visibility</p:attrName>
                                        </p:attrNameLst>
                                      </p:cBhvr>
                                      <p:to>
                                        <p:strVal val="hidden"/>
                                      </p:to>
                                    </p:set>
                                  </p:childTnLst>
                                </p:cTn>
                              </p:par>
                            </p:childTnLst>
                          </p:cTn>
                        </p:par>
                      </p:childTnLst>
                    </p:cTn>
                  </p:par>
                </p:childTnLst>
              </p:cTn>
              <p:nextCondLst>
                <p:cond evt="onClick" delay="0">
                  <p:tgtEl>
                    <p:spTgt spid="2150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25">
            <a:extLst>
              <a:ext uri="{FF2B5EF4-FFF2-40B4-BE49-F238E27FC236}">
                <a16:creationId xmlns:a16="http://schemas.microsoft.com/office/drawing/2014/main" xmlns="" id="{A8E67064-D5B4-4E68-9C20-769E086654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49229" y="204165"/>
            <a:ext cx="8082514" cy="2102195"/>
          </a:xfrm>
          <a:prstGeom prst="rect">
            <a:avLst/>
          </a:prstGeom>
        </p:spPr>
      </p:pic>
      <p:pic>
        <p:nvPicPr>
          <p:cNvPr id="72" name="图片 71">
            <a:extLst>
              <a:ext uri="{FF2B5EF4-FFF2-40B4-BE49-F238E27FC236}">
                <a16:creationId xmlns:a16="http://schemas.microsoft.com/office/drawing/2014/main" xmlns="" id="{2143E41C-32C1-4410-B79C-092861AD16F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flipH="1">
            <a:off x="46249" y="1823948"/>
            <a:ext cx="4171041" cy="4807124"/>
          </a:xfrm>
          <a:prstGeom prst="rect">
            <a:avLst/>
          </a:prstGeom>
        </p:spPr>
      </p:pic>
      <p:pic>
        <p:nvPicPr>
          <p:cNvPr id="37" name="图片 36">
            <a:extLst>
              <a:ext uri="{FF2B5EF4-FFF2-40B4-BE49-F238E27FC236}">
                <a16:creationId xmlns:a16="http://schemas.microsoft.com/office/drawing/2014/main" xmlns="" id="{5B668911-A1C2-4773-84AC-84CC2248D9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8815" y="2331992"/>
            <a:ext cx="1727788" cy="1727788"/>
          </a:xfrm>
          <a:prstGeom prst="rect">
            <a:avLst/>
          </a:prstGeom>
        </p:spPr>
      </p:pic>
      <p:sp>
        <p:nvSpPr>
          <p:cNvPr id="80" name="五角星 44">
            <a:extLst>
              <a:ext uri="{FF2B5EF4-FFF2-40B4-BE49-F238E27FC236}">
                <a16:creationId xmlns:a16="http://schemas.microsoft.com/office/drawing/2014/main" xmlns=""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五角星 45">
            <a:extLst>
              <a:ext uri="{FF2B5EF4-FFF2-40B4-BE49-F238E27FC236}">
                <a16:creationId xmlns:a16="http://schemas.microsoft.com/office/drawing/2014/main" xmlns=""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10"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五角星 46">
            <a:extLst>
              <a:ext uri="{FF2B5EF4-FFF2-40B4-BE49-F238E27FC236}">
                <a16:creationId xmlns:a16="http://schemas.microsoft.com/office/drawing/2014/main" xmlns=""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11"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3" name="五角星 50">
            <a:extLst>
              <a:ext uri="{FF2B5EF4-FFF2-40B4-BE49-F238E27FC236}">
                <a16:creationId xmlns:a16="http://schemas.microsoft.com/office/drawing/2014/main" xmlns=""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12"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8" name="图片 87">
            <a:extLst>
              <a:ext uri="{FF2B5EF4-FFF2-40B4-BE49-F238E27FC236}">
                <a16:creationId xmlns:a16="http://schemas.microsoft.com/office/drawing/2014/main" xmlns="" id="{096AE016-1CF1-4175-9674-08214C44045B}"/>
              </a:ext>
            </a:extLst>
          </p:cNvPr>
          <p:cNvPicPr>
            <a:picLocks noChangeAspect="1"/>
          </p:cNvPicPr>
          <p:nvPr>
            <p:custDataLst>
              <p:tags r:id="rId1"/>
            </p:custDataLst>
          </p:nvPr>
        </p:nvPicPr>
        <p:blipFill>
          <a:blip r:embed="rId13" cstate="screen">
            <a:extLst>
              <a:ext uri="{28A0092B-C50C-407E-A947-70E740481C1C}">
                <a14:useLocalDpi xmlns:a14="http://schemas.microsoft.com/office/drawing/2010/main"/>
              </a:ext>
            </a:extLst>
          </a:blip>
          <a:stretch>
            <a:fillRect/>
          </a:stretch>
        </p:blipFill>
        <p:spPr>
          <a:xfrm>
            <a:off x="871216" y="2464345"/>
            <a:ext cx="833836" cy="964655"/>
          </a:xfrm>
          <a:prstGeom prst="rect">
            <a:avLst/>
          </a:prstGeom>
        </p:spPr>
      </p:pic>
      <p:pic>
        <p:nvPicPr>
          <p:cNvPr id="84" name="Picture 5" descr="C:\Users\Administrator\Desktop\小鸟.png">
            <a:extLst>
              <a:ext uri="{FF2B5EF4-FFF2-40B4-BE49-F238E27FC236}">
                <a16:creationId xmlns:a16="http://schemas.microsoft.com/office/drawing/2014/main" xmlns="" id="{ADD208CA-3C01-444E-9CB0-D3777BCF10E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3277644-F52A-4B00-AD2C-CDD58B46981D}"/>
              </a:ext>
            </a:extLst>
          </p:cNvPr>
          <p:cNvSpPr txBox="1"/>
          <p:nvPr/>
        </p:nvSpPr>
        <p:spPr>
          <a:xfrm>
            <a:off x="2578302" y="503334"/>
            <a:ext cx="9348358" cy="646331"/>
          </a:xfrm>
          <a:prstGeom prst="rect">
            <a:avLst/>
          </a:prstGeom>
          <a:noFill/>
        </p:spPr>
        <p:txBody>
          <a:bodyPr wrap="square" rtlCol="0">
            <a:spAutoFit/>
          </a:bodyPr>
          <a:lstStyle/>
          <a:p>
            <a:pPr algn="just"/>
            <a:r>
              <a:rPr lang="vi-VN" sz="3600" b="1" dirty="0">
                <a:solidFill>
                  <a:schemeClr val="bg1"/>
                </a:solidFill>
                <a:latin typeface="Calibri" panose="020F0502020204030204" pitchFamily="34" charset="0"/>
                <a:cs typeface="Calibri" panose="020F0502020204030204" pitchFamily="34" charset="0"/>
              </a:rPr>
              <a:t>1. Trường mới của Nhã Uyên ở đâu?</a:t>
            </a:r>
            <a:endParaRPr lang="en-US" sz="5400" b="1" dirty="0">
              <a:solidFill>
                <a:schemeClr val="bg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2F22A7C2-E365-4FD7-A23C-45027CB67886}"/>
              </a:ext>
            </a:extLst>
          </p:cNvPr>
          <p:cNvGrpSpPr/>
          <p:nvPr/>
        </p:nvGrpSpPr>
        <p:grpSpPr>
          <a:xfrm>
            <a:off x="-8083020" y="2853912"/>
            <a:ext cx="8083020" cy="4157434"/>
            <a:chOff x="-8083020" y="2853912"/>
            <a:chExt cx="8083020" cy="4157434"/>
          </a:xfrm>
        </p:grpSpPr>
        <p:pic>
          <p:nvPicPr>
            <p:cNvPr id="6" name="Picture 5">
              <a:extLst>
                <a:ext uri="{FF2B5EF4-FFF2-40B4-BE49-F238E27FC236}">
                  <a16:creationId xmlns:a16="http://schemas.microsoft.com/office/drawing/2014/main" xmlns="" id="{70D5A4DF-75F9-4A7C-BCB7-2599AF659B95}"/>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25000"/>
                      </a14:imgEffect>
                      <a14:imgEffect>
                        <a14:saturation sat="200000"/>
                      </a14:imgEffect>
                    </a14:imgLayer>
                  </a14:imgProps>
                </a:ext>
              </a:extLst>
            </a:blip>
            <a:srcRect l="27999" t="43493" r="32385" b="36608"/>
            <a:stretch/>
          </p:blipFill>
          <p:spPr>
            <a:xfrm>
              <a:off x="-8083020" y="2853912"/>
              <a:ext cx="8083020" cy="2282597"/>
            </a:xfrm>
            <a:prstGeom prst="rect">
              <a:avLst/>
            </a:prstGeom>
          </p:spPr>
        </p:pic>
        <p:pic>
          <p:nvPicPr>
            <p:cNvPr id="12292" name="Picture 4" descr="ปูการ์ตูน png | PNGEgg">
              <a:extLst>
                <a:ext uri="{FF2B5EF4-FFF2-40B4-BE49-F238E27FC236}">
                  <a16:creationId xmlns:a16="http://schemas.microsoft.com/office/drawing/2014/main" xmlns="" id="{3F9D5D58-CAB8-48E2-A46E-6ECCDAC37F24}"/>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5496813" y="4361564"/>
              <a:ext cx="2649782" cy="2649782"/>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2" descr="Hình ảnh Mọi Thứ Rác Rưởi, Rác, Vỏ Chuối, Vỏ Trứng miễn phí tải tập tin PNG  PSDComment và Vector">
            <a:hlinkClick r:id="rId19" action="ppaction://hlinksldjump"/>
            <a:extLst>
              <a:ext uri="{FF2B5EF4-FFF2-40B4-BE49-F238E27FC236}">
                <a16:creationId xmlns:a16="http://schemas.microsoft.com/office/drawing/2014/main" xmlns="" id="{FC50F85D-26F9-474B-88B8-AE4BA16A0316}"/>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3594" b="30156" l="9375" r="37344">
                        <a14:foregroundMark x1="37344" y1="15313" x2="37344" y2="15313"/>
                      </a14:backgroundRemoval>
                    </a14:imgEffect>
                  </a14:imgLayer>
                </a14:imgProps>
              </a:ext>
              <a:ext uri="{28A0092B-C50C-407E-A947-70E740481C1C}">
                <a14:useLocalDpi xmlns:a14="http://schemas.microsoft.com/office/drawing/2010/main" val="0"/>
              </a:ext>
            </a:extLst>
          </a:blip>
          <a:srcRect l="6076" t="336" r="59724" b="66396"/>
          <a:stretch/>
        </p:blipFill>
        <p:spPr bwMode="auto">
          <a:xfrm rot="3710716">
            <a:off x="10718315" y="5197639"/>
            <a:ext cx="1568051" cy="152521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ho Nhận Hàng Gia Công Về Nhà Làm TPHCM Uy Tín 2022 2022">
            <a:extLst>
              <a:ext uri="{FF2B5EF4-FFF2-40B4-BE49-F238E27FC236}">
                <a16:creationId xmlns:a16="http://schemas.microsoft.com/office/drawing/2014/main" xmlns="" id="{B04C6174-85F5-481A-B775-FF1A68563E4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85388" y="5136509"/>
            <a:ext cx="1410612" cy="12594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6">
            <a:extLst>
              <a:ext uri="{FF2B5EF4-FFF2-40B4-BE49-F238E27FC236}">
                <a16:creationId xmlns:a16="http://schemas.microsoft.com/office/drawing/2014/main" xmlns="" id="{A0F13ED1-C5F9-4A6E-B407-97457D54905C}"/>
              </a:ext>
            </a:extLst>
          </p:cNvPr>
          <p:cNvSpPr/>
          <p:nvPr/>
        </p:nvSpPr>
        <p:spPr>
          <a:xfrm>
            <a:off x="3304529" y="2061547"/>
            <a:ext cx="6308431" cy="783177"/>
          </a:xfrm>
          <a:custGeom>
            <a:avLst/>
            <a:gdLst>
              <a:gd name="connsiteX0" fmla="*/ 0 w 6308431"/>
              <a:gd name="connsiteY0" fmla="*/ 98140 h 783177"/>
              <a:gd name="connsiteX1" fmla="*/ 98140 w 6308431"/>
              <a:gd name="connsiteY1" fmla="*/ 0 h 783177"/>
              <a:gd name="connsiteX2" fmla="*/ 899511 w 6308431"/>
              <a:gd name="connsiteY2" fmla="*/ 0 h 783177"/>
              <a:gd name="connsiteX3" fmla="*/ 1395274 w 6308431"/>
              <a:gd name="connsiteY3" fmla="*/ 0 h 783177"/>
              <a:gd name="connsiteX4" fmla="*/ 1952159 w 6308431"/>
              <a:gd name="connsiteY4" fmla="*/ 0 h 783177"/>
              <a:gd name="connsiteX5" fmla="*/ 2509044 w 6308431"/>
              <a:gd name="connsiteY5" fmla="*/ 0 h 783177"/>
              <a:gd name="connsiteX6" fmla="*/ 3249293 w 6308431"/>
              <a:gd name="connsiteY6" fmla="*/ 0 h 783177"/>
              <a:gd name="connsiteX7" fmla="*/ 3745057 w 6308431"/>
              <a:gd name="connsiteY7" fmla="*/ 0 h 783177"/>
              <a:gd name="connsiteX8" fmla="*/ 4301942 w 6308431"/>
              <a:gd name="connsiteY8" fmla="*/ 0 h 783177"/>
              <a:gd name="connsiteX9" fmla="*/ 5103313 w 6308431"/>
              <a:gd name="connsiteY9" fmla="*/ 0 h 783177"/>
              <a:gd name="connsiteX10" fmla="*/ 5599076 w 6308431"/>
              <a:gd name="connsiteY10" fmla="*/ 0 h 783177"/>
              <a:gd name="connsiteX11" fmla="*/ 6210291 w 6308431"/>
              <a:gd name="connsiteY11" fmla="*/ 0 h 783177"/>
              <a:gd name="connsiteX12" fmla="*/ 6308431 w 6308431"/>
              <a:gd name="connsiteY12" fmla="*/ 98140 h 783177"/>
              <a:gd name="connsiteX13" fmla="*/ 6308431 w 6308431"/>
              <a:gd name="connsiteY13" fmla="*/ 685037 h 783177"/>
              <a:gd name="connsiteX14" fmla="*/ 6210291 w 6308431"/>
              <a:gd name="connsiteY14" fmla="*/ 783177 h 783177"/>
              <a:gd name="connsiteX15" fmla="*/ 5531163 w 6308431"/>
              <a:gd name="connsiteY15" fmla="*/ 783177 h 783177"/>
              <a:gd name="connsiteX16" fmla="*/ 4852035 w 6308431"/>
              <a:gd name="connsiteY16" fmla="*/ 783177 h 783177"/>
              <a:gd name="connsiteX17" fmla="*/ 4111786 w 6308431"/>
              <a:gd name="connsiteY17" fmla="*/ 783177 h 783177"/>
              <a:gd name="connsiteX18" fmla="*/ 3432658 w 6308431"/>
              <a:gd name="connsiteY18" fmla="*/ 783177 h 783177"/>
              <a:gd name="connsiteX19" fmla="*/ 2814652 w 6308431"/>
              <a:gd name="connsiteY19" fmla="*/ 783177 h 783177"/>
              <a:gd name="connsiteX20" fmla="*/ 2196645 w 6308431"/>
              <a:gd name="connsiteY20" fmla="*/ 783177 h 783177"/>
              <a:gd name="connsiteX21" fmla="*/ 1700882 w 6308431"/>
              <a:gd name="connsiteY21" fmla="*/ 783177 h 783177"/>
              <a:gd name="connsiteX22" fmla="*/ 1082875 w 6308431"/>
              <a:gd name="connsiteY22" fmla="*/ 783177 h 783177"/>
              <a:gd name="connsiteX23" fmla="*/ 98140 w 6308431"/>
              <a:gd name="connsiteY23" fmla="*/ 783177 h 783177"/>
              <a:gd name="connsiteX24" fmla="*/ 0 w 6308431"/>
              <a:gd name="connsiteY24" fmla="*/ 685037 h 783177"/>
              <a:gd name="connsiteX25" fmla="*/ 0 w 6308431"/>
              <a:gd name="connsiteY25" fmla="*/ 98140 h 78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08431" h="783177" fill="none" extrusionOk="0">
                <a:moveTo>
                  <a:pt x="0" y="98140"/>
                </a:moveTo>
                <a:cubicBezTo>
                  <a:pt x="-1099" y="40389"/>
                  <a:pt x="38530" y="12086"/>
                  <a:pt x="98140" y="0"/>
                </a:cubicBezTo>
                <a:cubicBezTo>
                  <a:pt x="427873" y="21140"/>
                  <a:pt x="569101" y="-8565"/>
                  <a:pt x="899511" y="0"/>
                </a:cubicBezTo>
                <a:cubicBezTo>
                  <a:pt x="1229921" y="8565"/>
                  <a:pt x="1220634" y="-6804"/>
                  <a:pt x="1395274" y="0"/>
                </a:cubicBezTo>
                <a:cubicBezTo>
                  <a:pt x="1569914" y="6804"/>
                  <a:pt x="1727403" y="-10996"/>
                  <a:pt x="1952159" y="0"/>
                </a:cubicBezTo>
                <a:cubicBezTo>
                  <a:pt x="2176916" y="10996"/>
                  <a:pt x="2235830" y="9906"/>
                  <a:pt x="2509044" y="0"/>
                </a:cubicBezTo>
                <a:cubicBezTo>
                  <a:pt x="2782258" y="-9906"/>
                  <a:pt x="3010867" y="14755"/>
                  <a:pt x="3249293" y="0"/>
                </a:cubicBezTo>
                <a:cubicBezTo>
                  <a:pt x="3487719" y="-14755"/>
                  <a:pt x="3544438" y="-9144"/>
                  <a:pt x="3745057" y="0"/>
                </a:cubicBezTo>
                <a:cubicBezTo>
                  <a:pt x="3945676" y="9144"/>
                  <a:pt x="4099689" y="13246"/>
                  <a:pt x="4301942" y="0"/>
                </a:cubicBezTo>
                <a:cubicBezTo>
                  <a:pt x="4504196" y="-13246"/>
                  <a:pt x="4807703" y="12437"/>
                  <a:pt x="5103313" y="0"/>
                </a:cubicBezTo>
                <a:cubicBezTo>
                  <a:pt x="5398923" y="-12437"/>
                  <a:pt x="5498281" y="20001"/>
                  <a:pt x="5599076" y="0"/>
                </a:cubicBezTo>
                <a:cubicBezTo>
                  <a:pt x="5699871" y="-20001"/>
                  <a:pt x="6073941" y="13586"/>
                  <a:pt x="6210291" y="0"/>
                </a:cubicBezTo>
                <a:cubicBezTo>
                  <a:pt x="6269270" y="41"/>
                  <a:pt x="6313562" y="52989"/>
                  <a:pt x="6308431" y="98140"/>
                </a:cubicBezTo>
                <a:cubicBezTo>
                  <a:pt x="6304328" y="350988"/>
                  <a:pt x="6319350" y="441294"/>
                  <a:pt x="6308431" y="685037"/>
                </a:cubicBezTo>
                <a:cubicBezTo>
                  <a:pt x="6321140" y="736984"/>
                  <a:pt x="6258708" y="777105"/>
                  <a:pt x="6210291" y="783177"/>
                </a:cubicBezTo>
                <a:cubicBezTo>
                  <a:pt x="5896686" y="796490"/>
                  <a:pt x="5774148" y="774467"/>
                  <a:pt x="5531163" y="783177"/>
                </a:cubicBezTo>
                <a:cubicBezTo>
                  <a:pt x="5288178" y="791887"/>
                  <a:pt x="5073258" y="795855"/>
                  <a:pt x="4852035" y="783177"/>
                </a:cubicBezTo>
                <a:cubicBezTo>
                  <a:pt x="4630812" y="770499"/>
                  <a:pt x="4311555" y="801777"/>
                  <a:pt x="4111786" y="783177"/>
                </a:cubicBezTo>
                <a:cubicBezTo>
                  <a:pt x="3912017" y="764577"/>
                  <a:pt x="3762299" y="802465"/>
                  <a:pt x="3432658" y="783177"/>
                </a:cubicBezTo>
                <a:cubicBezTo>
                  <a:pt x="3103017" y="763889"/>
                  <a:pt x="3054267" y="772004"/>
                  <a:pt x="2814652" y="783177"/>
                </a:cubicBezTo>
                <a:cubicBezTo>
                  <a:pt x="2575037" y="794350"/>
                  <a:pt x="2448814" y="783897"/>
                  <a:pt x="2196645" y="783177"/>
                </a:cubicBezTo>
                <a:cubicBezTo>
                  <a:pt x="1944476" y="782457"/>
                  <a:pt x="1896532" y="798265"/>
                  <a:pt x="1700882" y="783177"/>
                </a:cubicBezTo>
                <a:cubicBezTo>
                  <a:pt x="1505232" y="768089"/>
                  <a:pt x="1263884" y="792326"/>
                  <a:pt x="1082875" y="783177"/>
                </a:cubicBezTo>
                <a:cubicBezTo>
                  <a:pt x="901866" y="774028"/>
                  <a:pt x="543340" y="753374"/>
                  <a:pt x="98140" y="783177"/>
                </a:cubicBezTo>
                <a:cubicBezTo>
                  <a:pt x="45082" y="784791"/>
                  <a:pt x="1850" y="738196"/>
                  <a:pt x="0" y="685037"/>
                </a:cubicBezTo>
                <a:cubicBezTo>
                  <a:pt x="2914" y="466213"/>
                  <a:pt x="-25126" y="263371"/>
                  <a:pt x="0" y="98140"/>
                </a:cubicBezTo>
                <a:close/>
              </a:path>
              <a:path w="6308431" h="783177" stroke="0" extrusionOk="0">
                <a:moveTo>
                  <a:pt x="0" y="98140"/>
                </a:moveTo>
                <a:cubicBezTo>
                  <a:pt x="289" y="52767"/>
                  <a:pt x="45620" y="3003"/>
                  <a:pt x="98140" y="0"/>
                </a:cubicBezTo>
                <a:cubicBezTo>
                  <a:pt x="253643" y="-22009"/>
                  <a:pt x="552593" y="13131"/>
                  <a:pt x="838389" y="0"/>
                </a:cubicBezTo>
                <a:cubicBezTo>
                  <a:pt x="1124185" y="-13131"/>
                  <a:pt x="1261989" y="21298"/>
                  <a:pt x="1395274" y="0"/>
                </a:cubicBezTo>
                <a:cubicBezTo>
                  <a:pt x="1528560" y="-21298"/>
                  <a:pt x="1831296" y="-9287"/>
                  <a:pt x="1952159" y="0"/>
                </a:cubicBezTo>
                <a:cubicBezTo>
                  <a:pt x="2073022" y="9287"/>
                  <a:pt x="2413907" y="-20767"/>
                  <a:pt x="2692409" y="0"/>
                </a:cubicBezTo>
                <a:cubicBezTo>
                  <a:pt x="2970911" y="20767"/>
                  <a:pt x="3043086" y="14748"/>
                  <a:pt x="3310415" y="0"/>
                </a:cubicBezTo>
                <a:cubicBezTo>
                  <a:pt x="3577744" y="-14748"/>
                  <a:pt x="3715056" y="-33591"/>
                  <a:pt x="4111786" y="0"/>
                </a:cubicBezTo>
                <a:cubicBezTo>
                  <a:pt x="4508516" y="33591"/>
                  <a:pt x="4663996" y="33393"/>
                  <a:pt x="4913157" y="0"/>
                </a:cubicBezTo>
                <a:cubicBezTo>
                  <a:pt x="5162318" y="-33393"/>
                  <a:pt x="5578483" y="64231"/>
                  <a:pt x="6210291" y="0"/>
                </a:cubicBezTo>
                <a:cubicBezTo>
                  <a:pt x="6255497" y="-4041"/>
                  <a:pt x="6301679" y="43880"/>
                  <a:pt x="6308431" y="98140"/>
                </a:cubicBezTo>
                <a:cubicBezTo>
                  <a:pt x="6307321" y="386922"/>
                  <a:pt x="6334968" y="567628"/>
                  <a:pt x="6308431" y="685037"/>
                </a:cubicBezTo>
                <a:cubicBezTo>
                  <a:pt x="6317794" y="743847"/>
                  <a:pt x="6263617" y="777695"/>
                  <a:pt x="6210291" y="783177"/>
                </a:cubicBezTo>
                <a:cubicBezTo>
                  <a:pt x="5968371" y="784169"/>
                  <a:pt x="5798529" y="776104"/>
                  <a:pt x="5653406" y="783177"/>
                </a:cubicBezTo>
                <a:cubicBezTo>
                  <a:pt x="5508284" y="790250"/>
                  <a:pt x="5202873" y="769523"/>
                  <a:pt x="4913157" y="783177"/>
                </a:cubicBezTo>
                <a:cubicBezTo>
                  <a:pt x="4623441" y="796831"/>
                  <a:pt x="4390523" y="791205"/>
                  <a:pt x="4111786" y="783177"/>
                </a:cubicBezTo>
                <a:cubicBezTo>
                  <a:pt x="3833049" y="775149"/>
                  <a:pt x="3675148" y="789423"/>
                  <a:pt x="3493779" y="783177"/>
                </a:cubicBezTo>
                <a:cubicBezTo>
                  <a:pt x="3312410" y="776931"/>
                  <a:pt x="3133962" y="812042"/>
                  <a:pt x="2875773" y="783177"/>
                </a:cubicBezTo>
                <a:cubicBezTo>
                  <a:pt x="2617584" y="754312"/>
                  <a:pt x="2352496" y="788588"/>
                  <a:pt x="2074402" y="783177"/>
                </a:cubicBezTo>
                <a:cubicBezTo>
                  <a:pt x="1796308" y="777766"/>
                  <a:pt x="1640930" y="816940"/>
                  <a:pt x="1334153" y="783177"/>
                </a:cubicBezTo>
                <a:cubicBezTo>
                  <a:pt x="1027376" y="749414"/>
                  <a:pt x="974545" y="801790"/>
                  <a:pt x="716146" y="783177"/>
                </a:cubicBezTo>
                <a:cubicBezTo>
                  <a:pt x="457747" y="764564"/>
                  <a:pt x="318795" y="780618"/>
                  <a:pt x="98140" y="783177"/>
                </a:cubicBezTo>
                <a:cubicBezTo>
                  <a:pt x="46343" y="788397"/>
                  <a:pt x="-11081" y="735072"/>
                  <a:pt x="0" y="685037"/>
                </a:cubicBezTo>
                <a:cubicBezTo>
                  <a:pt x="10875" y="511762"/>
                  <a:pt x="-3488" y="296351"/>
                  <a:pt x="0" y="9814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Trường mới của Nhã Uyên ở Hà Nội.</a:t>
            </a:r>
          </a:p>
        </p:txBody>
      </p:sp>
    </p:spTree>
    <p:extLst>
      <p:ext uri="{BB962C8B-B14F-4D97-AF65-F5344CB8AC3E}">
        <p14:creationId xmlns:p14="http://schemas.microsoft.com/office/powerpoint/2010/main" val="1790040760"/>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 calcmode="lin" valueType="num">
                                          <p:cBhvr>
                                            <p:cTn id="9" dur="500" fill="hold"/>
                                            <p:tgtEl>
                                              <p:spTgt spid="88"/>
                                            </p:tgtEl>
                                            <p:attrNameLst>
                                              <p:attrName>style.rotation</p:attrName>
                                            </p:attrNameLst>
                                          </p:cBhvr>
                                          <p:tavLst>
                                            <p:tav tm="0">
                                              <p:val>
                                                <p:fltVal val="360"/>
                                              </p:val>
                                            </p:tav>
                                            <p:tav tm="100000">
                                              <p:val>
                                                <p:fltVal val="0"/>
                                              </p:val>
                                            </p:tav>
                                          </p:tavLst>
                                        </p:anim>
                                        <p:animEffect transition="in" filter="fade">
                                          <p:cBhvr>
                                            <p:cTn id="10" dur="500"/>
                                            <p:tgtEl>
                                              <p:spTgt spid="88"/>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par>
                                    <p:cTn id="21" presetID="2" presetClass="entr" presetSubtype="1" fill="hold" grpId="0" nodeType="withEffect" p14:presetBounceEnd="50000">
                                      <p:stCondLst>
                                        <p:cond delay="2100"/>
                                      </p:stCondLst>
                                      <p:childTnLst>
                                        <p:set>
                                          <p:cBhvr>
                                            <p:cTn id="22" dur="1" fill="hold">
                                              <p:stCondLst>
                                                <p:cond delay="0"/>
                                              </p:stCondLst>
                                            </p:cTn>
                                            <p:tgtEl>
                                              <p:spTgt spid="80"/>
                                            </p:tgtEl>
                                            <p:attrNameLst>
                                              <p:attrName>style.visibility</p:attrName>
                                            </p:attrNameLst>
                                          </p:cBhvr>
                                          <p:to>
                                            <p:strVal val="visible"/>
                                          </p:to>
                                        </p:set>
                                        <p:anim calcmode="lin" valueType="num" p14:bounceEnd="50000">
                                          <p:cBhvr additive="base">
                                            <p:cTn id="23"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8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2100"/>
                                      </p:stCondLst>
                                      <p:childTnLst>
                                        <p:set>
                                          <p:cBhvr>
                                            <p:cTn id="26" dur="1" fill="hold">
                                              <p:stCondLst>
                                                <p:cond delay="0"/>
                                              </p:stCondLst>
                                            </p:cTn>
                                            <p:tgtEl>
                                              <p:spTgt spid="81"/>
                                            </p:tgtEl>
                                            <p:attrNameLst>
                                              <p:attrName>style.visibility</p:attrName>
                                            </p:attrNameLst>
                                          </p:cBhvr>
                                          <p:to>
                                            <p:strVal val="visible"/>
                                          </p:to>
                                        </p:set>
                                        <p:anim calcmode="lin" valueType="num" p14:bounceEnd="50000">
                                          <p:cBhvr additive="base">
                                            <p:cTn id="27"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28" dur="750" fill="hold"/>
                                            <p:tgtEl>
                                              <p:spTgt spid="8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2100"/>
                                      </p:stCondLst>
                                      <p:childTnLst>
                                        <p:set>
                                          <p:cBhvr>
                                            <p:cTn id="30" dur="1" fill="hold">
                                              <p:stCondLst>
                                                <p:cond delay="0"/>
                                              </p:stCondLst>
                                            </p:cTn>
                                            <p:tgtEl>
                                              <p:spTgt spid="82"/>
                                            </p:tgtEl>
                                            <p:attrNameLst>
                                              <p:attrName>style.visibility</p:attrName>
                                            </p:attrNameLst>
                                          </p:cBhvr>
                                          <p:to>
                                            <p:strVal val="visible"/>
                                          </p:to>
                                        </p:set>
                                        <p:anim calcmode="lin" valueType="num" p14:bounceEnd="50000">
                                          <p:cBhvr additive="base">
                                            <p:cTn id="31"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8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2100"/>
                                      </p:stCondLst>
                                      <p:childTnLst>
                                        <p:set>
                                          <p:cBhvr>
                                            <p:cTn id="34" dur="1" fill="hold">
                                              <p:stCondLst>
                                                <p:cond delay="0"/>
                                              </p:stCondLst>
                                            </p:cTn>
                                            <p:tgtEl>
                                              <p:spTgt spid="83"/>
                                            </p:tgtEl>
                                            <p:attrNameLst>
                                              <p:attrName>style.visibility</p:attrName>
                                            </p:attrNameLst>
                                          </p:cBhvr>
                                          <p:to>
                                            <p:strVal val="visible"/>
                                          </p:to>
                                        </p:set>
                                        <p:anim calcmode="lin" valueType="num" p14:bounceEnd="50000">
                                          <p:cBhvr additive="base">
                                            <p:cTn id="35"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83"/>
                                            </p:tgtEl>
                                            <p:attrNameLst>
                                              <p:attrName>ppt_y</p:attrName>
                                            </p:attrNameLst>
                                          </p:cBhvr>
                                          <p:tavLst>
                                            <p:tav tm="0">
                                              <p:val>
                                                <p:strVal val="0-#ppt_h/2"/>
                                              </p:val>
                                            </p:tav>
                                            <p:tav tm="100000">
                                              <p:val>
                                                <p:strVal val="#ppt_y"/>
                                              </p:val>
                                            </p:tav>
                                          </p:tavLst>
                                        </p:anim>
                                      </p:childTnLst>
                                    </p:cTn>
                                  </p:par>
                                  <p:par>
                                    <p:cTn id="37" presetID="2" presetClass="entr" presetSubtype="2" fill="hold" nodeType="withEffect">
                                      <p:stCondLst>
                                        <p:cond delay="2100"/>
                                      </p:stCondLst>
                                      <p:childTnLst>
                                        <p:set>
                                          <p:cBhvr>
                                            <p:cTn id="38" dur="1" fill="hold">
                                              <p:stCondLst>
                                                <p:cond delay="0"/>
                                              </p:stCondLst>
                                            </p:cTn>
                                            <p:tgtEl>
                                              <p:spTgt spid="84"/>
                                            </p:tgtEl>
                                            <p:attrNameLst>
                                              <p:attrName>style.visibility</p:attrName>
                                            </p:attrNameLst>
                                          </p:cBhvr>
                                          <p:to>
                                            <p:strVal val="visible"/>
                                          </p:to>
                                        </p:set>
                                        <p:anim calcmode="lin" valueType="num">
                                          <p:cBhvr additive="base">
                                            <p:cTn id="39" dur="500" fill="hold"/>
                                            <p:tgtEl>
                                              <p:spTgt spid="84"/>
                                            </p:tgtEl>
                                            <p:attrNameLst>
                                              <p:attrName>ppt_x</p:attrName>
                                            </p:attrNameLst>
                                          </p:cBhvr>
                                          <p:tavLst>
                                            <p:tav tm="0">
                                              <p:val>
                                                <p:strVal val="1+#ppt_w/2"/>
                                              </p:val>
                                            </p:tav>
                                            <p:tav tm="100000">
                                              <p:val>
                                                <p:strVal val="#ppt_x"/>
                                              </p:val>
                                            </p:tav>
                                          </p:tavLst>
                                        </p:anim>
                                        <p:anim calcmode="lin" valueType="num">
                                          <p:cBhvr additive="base">
                                            <p:cTn id="40" dur="500" fill="hold"/>
                                            <p:tgtEl>
                                              <p:spTgt spid="84"/>
                                            </p:tgtEl>
                                            <p:attrNameLst>
                                              <p:attrName>ppt_y</p:attrName>
                                            </p:attrNameLst>
                                          </p:cBhvr>
                                          <p:tavLst>
                                            <p:tav tm="0">
                                              <p:val>
                                                <p:strVal val="#ppt_y"/>
                                              </p:val>
                                            </p:tav>
                                            <p:tav tm="100000">
                                              <p:val>
                                                <p:strVal val="#ppt_y"/>
                                              </p:val>
                                            </p:tav>
                                          </p:tavLst>
                                        </p:anim>
                                      </p:childTnLst>
                                    </p:cTn>
                                  </p:par>
                                  <p:par>
                                    <p:cTn id="41"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42" dur="6500" fill="hold"/>
                                            <p:tgtEl>
                                              <p:spTgt spid="84"/>
                                            </p:tgtEl>
                                            <p:attrNameLst>
                                              <p:attrName>ppt_x</p:attrName>
                                              <p:attrName>ppt_y</p:attrName>
                                            </p:attrNameLst>
                                          </p:cBhvr>
                                        </p:animMotion>
                                      </p:childTnLst>
                                    </p:cTn>
                                  </p:par>
                                  <p:par>
                                    <p:cTn id="43" presetID="8" presetClass="emph" presetSubtype="0" repeatCount="2000" fill="hold" grpId="1" nodeType="withEffect">
                                      <p:stCondLst>
                                        <p:cond delay="2100"/>
                                      </p:stCondLst>
                                      <p:childTnLst>
                                        <p:animRot by="21600000">
                                          <p:cBhvr>
                                            <p:cTn id="44" dur="3500" fill="hold"/>
                                            <p:tgtEl>
                                              <p:spTgt spid="80"/>
                                            </p:tgtEl>
                                            <p:attrNameLst>
                                              <p:attrName>r</p:attrName>
                                            </p:attrNameLst>
                                          </p:cBhvr>
                                        </p:animRot>
                                      </p:childTnLst>
                                    </p:cTn>
                                  </p:par>
                                  <p:par>
                                    <p:cTn id="45" presetID="8" presetClass="emph" presetSubtype="0" repeatCount="2000" fill="hold" grpId="1" nodeType="withEffect">
                                      <p:stCondLst>
                                        <p:cond delay="2100"/>
                                      </p:stCondLst>
                                      <p:childTnLst>
                                        <p:animRot by="-21600000">
                                          <p:cBhvr>
                                            <p:cTn id="46" dur="3500" fill="hold"/>
                                            <p:tgtEl>
                                              <p:spTgt spid="82"/>
                                            </p:tgtEl>
                                            <p:attrNameLst>
                                              <p:attrName>r</p:attrName>
                                            </p:attrNameLst>
                                          </p:cBhvr>
                                        </p:animRot>
                                      </p:childTnLst>
                                    </p:cTn>
                                  </p:par>
                                  <p:par>
                                    <p:cTn id="47" presetID="6" presetClass="emph" presetSubtype="0" repeatCount="2000" autoRev="1" fill="hold" grpId="1" nodeType="withEffect">
                                      <p:stCondLst>
                                        <p:cond delay="2100"/>
                                      </p:stCondLst>
                                      <p:childTnLst>
                                        <p:animScale>
                                          <p:cBhvr>
                                            <p:cTn id="48" dur="2000" fill="hold"/>
                                            <p:tgtEl>
                                              <p:spTgt spid="83"/>
                                            </p:tgtEl>
                                          </p:cBhvr>
                                          <p:by x="150000" y="150000"/>
                                        </p:animScale>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4.16667E-7 -2.96296E-6 L 0.98555 0.0426 " pathEditMode="relative" rAng="0" ptsTypes="AA">
                                          <p:cBhvr>
                                            <p:cTn id="52" dur="2000" fill="hold"/>
                                            <p:tgtEl>
                                              <p:spTgt spid="7"/>
                                            </p:tgtEl>
                                            <p:attrNameLst>
                                              <p:attrName>ppt_x</p:attrName>
                                              <p:attrName>ppt_y</p:attrName>
                                            </p:attrNameLst>
                                          </p:cBhvr>
                                          <p:rCtr x="49271" y="2130"/>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410"/>
                                            </p:tgtEl>
                                            <p:attrNameLst>
                                              <p:attrName>style.visibility</p:attrName>
                                            </p:attrNameLst>
                                          </p:cBhvr>
                                          <p:to>
                                            <p:strVal val="visible"/>
                                          </p:to>
                                        </p:set>
                                        <p:animEffect transition="in" filter="fade">
                                          <p:cBhvr>
                                            <p:cTn id="57" dur="500"/>
                                            <p:tgtEl>
                                              <p:spTgt spid="17410"/>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14:presetBounceEnd="66000">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14:bounceEnd="66000">
                                          <p:cBhvr additive="base">
                                            <p:cTn id="6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6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 calcmode="lin" valueType="num">
                                          <p:cBhvr>
                                            <p:cTn id="9" dur="500" fill="hold"/>
                                            <p:tgtEl>
                                              <p:spTgt spid="88"/>
                                            </p:tgtEl>
                                            <p:attrNameLst>
                                              <p:attrName>style.rotation</p:attrName>
                                            </p:attrNameLst>
                                          </p:cBhvr>
                                          <p:tavLst>
                                            <p:tav tm="0">
                                              <p:val>
                                                <p:fltVal val="360"/>
                                              </p:val>
                                            </p:tav>
                                            <p:tav tm="100000">
                                              <p:val>
                                                <p:fltVal val="0"/>
                                              </p:val>
                                            </p:tav>
                                          </p:tavLst>
                                        </p:anim>
                                        <p:animEffect transition="in" filter="fade">
                                          <p:cBhvr>
                                            <p:cTn id="10" dur="500"/>
                                            <p:tgtEl>
                                              <p:spTgt spid="88"/>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par>
                                    <p:cTn id="21" presetID="2" presetClass="entr" presetSubtype="1" fill="hold" grpId="0" nodeType="withEffect">
                                      <p:stCondLst>
                                        <p:cond delay="210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ppt_x"/>
                                              </p:val>
                                            </p:tav>
                                            <p:tav tm="100000">
                                              <p:val>
                                                <p:strVal val="#ppt_x"/>
                                              </p:val>
                                            </p:tav>
                                          </p:tavLst>
                                        </p:anim>
                                        <p:anim calcmode="lin" valueType="num">
                                          <p:cBhvr additive="base">
                                            <p:cTn id="24" dur="500" fill="hold"/>
                                            <p:tgtEl>
                                              <p:spTgt spid="8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210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750" fill="hold"/>
                                            <p:tgtEl>
                                              <p:spTgt spid="81"/>
                                            </p:tgtEl>
                                            <p:attrNameLst>
                                              <p:attrName>ppt_x</p:attrName>
                                            </p:attrNameLst>
                                          </p:cBhvr>
                                          <p:tavLst>
                                            <p:tav tm="0">
                                              <p:val>
                                                <p:strVal val="#ppt_x"/>
                                              </p:val>
                                            </p:tav>
                                            <p:tav tm="100000">
                                              <p:val>
                                                <p:strVal val="#ppt_x"/>
                                              </p:val>
                                            </p:tav>
                                          </p:tavLst>
                                        </p:anim>
                                        <p:anim calcmode="lin" valueType="num">
                                          <p:cBhvr additive="base">
                                            <p:cTn id="28" dur="750" fill="hold"/>
                                            <p:tgtEl>
                                              <p:spTgt spid="8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2100"/>
                                      </p:stCondLst>
                                      <p:childTnLst>
                                        <p:set>
                                          <p:cBhvr>
                                            <p:cTn id="30" dur="1" fill="hold">
                                              <p:stCondLst>
                                                <p:cond delay="0"/>
                                              </p:stCondLst>
                                            </p:cTn>
                                            <p:tgtEl>
                                              <p:spTgt spid="82"/>
                                            </p:tgtEl>
                                            <p:attrNameLst>
                                              <p:attrName>style.visibility</p:attrName>
                                            </p:attrNameLst>
                                          </p:cBhvr>
                                          <p:to>
                                            <p:strVal val="visible"/>
                                          </p:to>
                                        </p:set>
                                        <p:anim calcmode="lin" valueType="num">
                                          <p:cBhvr additive="base">
                                            <p:cTn id="31" dur="500" fill="hold"/>
                                            <p:tgtEl>
                                              <p:spTgt spid="82"/>
                                            </p:tgtEl>
                                            <p:attrNameLst>
                                              <p:attrName>ppt_x</p:attrName>
                                            </p:attrNameLst>
                                          </p:cBhvr>
                                          <p:tavLst>
                                            <p:tav tm="0">
                                              <p:val>
                                                <p:strVal val="#ppt_x"/>
                                              </p:val>
                                            </p:tav>
                                            <p:tav tm="100000">
                                              <p:val>
                                                <p:strVal val="#ppt_x"/>
                                              </p:val>
                                            </p:tav>
                                          </p:tavLst>
                                        </p:anim>
                                        <p:anim calcmode="lin" valueType="num">
                                          <p:cBhvr additive="base">
                                            <p:cTn id="32" dur="500" fill="hold"/>
                                            <p:tgtEl>
                                              <p:spTgt spid="8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2100"/>
                                      </p:stCondLst>
                                      <p:childTnLst>
                                        <p:set>
                                          <p:cBhvr>
                                            <p:cTn id="34" dur="1" fill="hold">
                                              <p:stCondLst>
                                                <p:cond delay="0"/>
                                              </p:stCondLst>
                                            </p:cTn>
                                            <p:tgtEl>
                                              <p:spTgt spid="83"/>
                                            </p:tgtEl>
                                            <p:attrNameLst>
                                              <p:attrName>style.visibility</p:attrName>
                                            </p:attrNameLst>
                                          </p:cBhvr>
                                          <p:to>
                                            <p:strVal val="visible"/>
                                          </p:to>
                                        </p:set>
                                        <p:anim calcmode="lin" valueType="num">
                                          <p:cBhvr additive="base">
                                            <p:cTn id="35" dur="500" fill="hold"/>
                                            <p:tgtEl>
                                              <p:spTgt spid="83"/>
                                            </p:tgtEl>
                                            <p:attrNameLst>
                                              <p:attrName>ppt_x</p:attrName>
                                            </p:attrNameLst>
                                          </p:cBhvr>
                                          <p:tavLst>
                                            <p:tav tm="0">
                                              <p:val>
                                                <p:strVal val="#ppt_x"/>
                                              </p:val>
                                            </p:tav>
                                            <p:tav tm="100000">
                                              <p:val>
                                                <p:strVal val="#ppt_x"/>
                                              </p:val>
                                            </p:tav>
                                          </p:tavLst>
                                        </p:anim>
                                        <p:anim calcmode="lin" valueType="num">
                                          <p:cBhvr additive="base">
                                            <p:cTn id="36" dur="500" fill="hold"/>
                                            <p:tgtEl>
                                              <p:spTgt spid="83"/>
                                            </p:tgtEl>
                                            <p:attrNameLst>
                                              <p:attrName>ppt_y</p:attrName>
                                            </p:attrNameLst>
                                          </p:cBhvr>
                                          <p:tavLst>
                                            <p:tav tm="0">
                                              <p:val>
                                                <p:strVal val="0-#ppt_h/2"/>
                                              </p:val>
                                            </p:tav>
                                            <p:tav tm="100000">
                                              <p:val>
                                                <p:strVal val="#ppt_y"/>
                                              </p:val>
                                            </p:tav>
                                          </p:tavLst>
                                        </p:anim>
                                      </p:childTnLst>
                                    </p:cTn>
                                  </p:par>
                                  <p:par>
                                    <p:cTn id="37" presetID="2" presetClass="entr" presetSubtype="2" fill="hold" nodeType="withEffect">
                                      <p:stCondLst>
                                        <p:cond delay="2100"/>
                                      </p:stCondLst>
                                      <p:childTnLst>
                                        <p:set>
                                          <p:cBhvr>
                                            <p:cTn id="38" dur="1" fill="hold">
                                              <p:stCondLst>
                                                <p:cond delay="0"/>
                                              </p:stCondLst>
                                            </p:cTn>
                                            <p:tgtEl>
                                              <p:spTgt spid="84"/>
                                            </p:tgtEl>
                                            <p:attrNameLst>
                                              <p:attrName>style.visibility</p:attrName>
                                            </p:attrNameLst>
                                          </p:cBhvr>
                                          <p:to>
                                            <p:strVal val="visible"/>
                                          </p:to>
                                        </p:set>
                                        <p:anim calcmode="lin" valueType="num">
                                          <p:cBhvr additive="base">
                                            <p:cTn id="39" dur="500" fill="hold"/>
                                            <p:tgtEl>
                                              <p:spTgt spid="84"/>
                                            </p:tgtEl>
                                            <p:attrNameLst>
                                              <p:attrName>ppt_x</p:attrName>
                                            </p:attrNameLst>
                                          </p:cBhvr>
                                          <p:tavLst>
                                            <p:tav tm="0">
                                              <p:val>
                                                <p:strVal val="1+#ppt_w/2"/>
                                              </p:val>
                                            </p:tav>
                                            <p:tav tm="100000">
                                              <p:val>
                                                <p:strVal val="#ppt_x"/>
                                              </p:val>
                                            </p:tav>
                                          </p:tavLst>
                                        </p:anim>
                                        <p:anim calcmode="lin" valueType="num">
                                          <p:cBhvr additive="base">
                                            <p:cTn id="40" dur="500" fill="hold"/>
                                            <p:tgtEl>
                                              <p:spTgt spid="84"/>
                                            </p:tgtEl>
                                            <p:attrNameLst>
                                              <p:attrName>ppt_y</p:attrName>
                                            </p:attrNameLst>
                                          </p:cBhvr>
                                          <p:tavLst>
                                            <p:tav tm="0">
                                              <p:val>
                                                <p:strVal val="#ppt_y"/>
                                              </p:val>
                                            </p:tav>
                                            <p:tav tm="100000">
                                              <p:val>
                                                <p:strVal val="#ppt_y"/>
                                              </p:val>
                                            </p:tav>
                                          </p:tavLst>
                                        </p:anim>
                                      </p:childTnLst>
                                    </p:cTn>
                                  </p:par>
                                  <p:par>
                                    <p:cTn id="41"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42" dur="6500" fill="hold"/>
                                            <p:tgtEl>
                                              <p:spTgt spid="84"/>
                                            </p:tgtEl>
                                            <p:attrNameLst>
                                              <p:attrName>ppt_x</p:attrName>
                                              <p:attrName>ppt_y</p:attrName>
                                            </p:attrNameLst>
                                          </p:cBhvr>
                                        </p:animMotion>
                                      </p:childTnLst>
                                    </p:cTn>
                                  </p:par>
                                  <p:par>
                                    <p:cTn id="43" presetID="8" presetClass="emph" presetSubtype="0" repeatCount="2000" fill="hold" grpId="1" nodeType="withEffect">
                                      <p:stCondLst>
                                        <p:cond delay="2100"/>
                                      </p:stCondLst>
                                      <p:childTnLst>
                                        <p:animRot by="21600000">
                                          <p:cBhvr>
                                            <p:cTn id="44" dur="3500" fill="hold"/>
                                            <p:tgtEl>
                                              <p:spTgt spid="80"/>
                                            </p:tgtEl>
                                            <p:attrNameLst>
                                              <p:attrName>r</p:attrName>
                                            </p:attrNameLst>
                                          </p:cBhvr>
                                        </p:animRot>
                                      </p:childTnLst>
                                    </p:cTn>
                                  </p:par>
                                  <p:par>
                                    <p:cTn id="45" presetID="8" presetClass="emph" presetSubtype="0" repeatCount="2000" fill="hold" grpId="1" nodeType="withEffect">
                                      <p:stCondLst>
                                        <p:cond delay="2100"/>
                                      </p:stCondLst>
                                      <p:childTnLst>
                                        <p:animRot by="-21600000">
                                          <p:cBhvr>
                                            <p:cTn id="46" dur="3500" fill="hold"/>
                                            <p:tgtEl>
                                              <p:spTgt spid="82"/>
                                            </p:tgtEl>
                                            <p:attrNameLst>
                                              <p:attrName>r</p:attrName>
                                            </p:attrNameLst>
                                          </p:cBhvr>
                                        </p:animRot>
                                      </p:childTnLst>
                                    </p:cTn>
                                  </p:par>
                                  <p:par>
                                    <p:cTn id="47" presetID="6" presetClass="emph" presetSubtype="0" repeatCount="2000" autoRev="1" fill="hold" grpId="1" nodeType="withEffect">
                                      <p:stCondLst>
                                        <p:cond delay="2100"/>
                                      </p:stCondLst>
                                      <p:childTnLst>
                                        <p:animScale>
                                          <p:cBhvr>
                                            <p:cTn id="48" dur="2000" fill="hold"/>
                                            <p:tgtEl>
                                              <p:spTgt spid="83"/>
                                            </p:tgtEl>
                                          </p:cBhvr>
                                          <p:by x="150000" y="150000"/>
                                        </p:animScale>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4.16667E-7 -2.96296E-6 L 0.98555 0.0426 " pathEditMode="relative" rAng="0" ptsTypes="AA">
                                          <p:cBhvr>
                                            <p:cTn id="52" dur="2000" fill="hold"/>
                                            <p:tgtEl>
                                              <p:spTgt spid="7"/>
                                            </p:tgtEl>
                                            <p:attrNameLst>
                                              <p:attrName>ppt_x</p:attrName>
                                              <p:attrName>ppt_y</p:attrName>
                                            </p:attrNameLst>
                                          </p:cBhvr>
                                          <p:rCtr x="49271" y="2130"/>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410"/>
                                            </p:tgtEl>
                                            <p:attrNameLst>
                                              <p:attrName>style.visibility</p:attrName>
                                            </p:attrNameLst>
                                          </p:cBhvr>
                                          <p:to>
                                            <p:strVal val="visible"/>
                                          </p:to>
                                        </p:set>
                                        <p:animEffect transition="in" filter="fade">
                                          <p:cBhvr>
                                            <p:cTn id="57" dur="500"/>
                                            <p:tgtEl>
                                              <p:spTgt spid="17410"/>
                                            </p:tgtEl>
                                          </p:cBhvr>
                                        </p:animEffect>
                                      </p:childTnLst>
                                      <p:subTnLst>
                                        <p:audio>
                                          <p:cMediaNode>
                                            <p:cTn display="0" masterRel="sameClick">
                                              <p:stCondLst>
                                                <p:cond evt="begin" delay="0">
                                                  <p:tn val="55"/>
                                                </p:cond>
                                              </p:stCondLst>
                                              <p:endCondLst>
                                                <p:cond evt="onStopAudio" delay="0">
                                                  <p:tgtEl>
                                                    <p:sldTgt/>
                                                  </p:tgtEl>
                                                </p:cond>
                                              </p:endCondLst>
                                            </p:cTn>
                                            <p:tgtEl>
                                              <p:sndTgt r:embed="rId23" name="chime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1000" fill="hold"/>
                                            <p:tgtEl>
                                              <p:spTgt spid="17"/>
                                            </p:tgtEl>
                                            <p:attrNameLst>
                                              <p:attrName>ppt_x</p:attrName>
                                            </p:attrNameLst>
                                          </p:cBhvr>
                                          <p:tavLst>
                                            <p:tav tm="0">
                                              <p:val>
                                                <p:strVal val="#ppt_x"/>
                                              </p:val>
                                            </p:tav>
                                            <p:tav tm="100000">
                                              <p:val>
                                                <p:strVal val="#ppt_x"/>
                                              </p:val>
                                            </p:tav>
                                          </p:tavLst>
                                        </p:anim>
                                        <p:anim calcmode="lin" valueType="num">
                                          <p:cBhvr additive="base">
                                            <p:cTn id="6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7"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410309" y="2733356"/>
            <a:ext cx="11371382" cy="2957104"/>
          </a:xfrm>
          <a:custGeom>
            <a:avLst/>
            <a:gdLst>
              <a:gd name="connsiteX0" fmla="*/ 0 w 11371382"/>
              <a:gd name="connsiteY0" fmla="*/ 370555 h 2957104"/>
              <a:gd name="connsiteX1" fmla="*/ 370555 w 11371382"/>
              <a:gd name="connsiteY1" fmla="*/ 0 h 2957104"/>
              <a:gd name="connsiteX2" fmla="*/ 1141250 w 11371382"/>
              <a:gd name="connsiteY2" fmla="*/ 0 h 2957104"/>
              <a:gd name="connsiteX3" fmla="*/ 1486734 w 11371382"/>
              <a:gd name="connsiteY3" fmla="*/ 0 h 2957104"/>
              <a:gd name="connsiteX4" fmla="*/ 2363731 w 11371382"/>
              <a:gd name="connsiteY4" fmla="*/ 0 h 2957104"/>
              <a:gd name="connsiteX5" fmla="*/ 3028123 w 11371382"/>
              <a:gd name="connsiteY5" fmla="*/ 0 h 2957104"/>
              <a:gd name="connsiteX6" fmla="*/ 3586212 w 11371382"/>
              <a:gd name="connsiteY6" fmla="*/ 0 h 2957104"/>
              <a:gd name="connsiteX7" fmla="*/ 4356907 w 11371382"/>
              <a:gd name="connsiteY7" fmla="*/ 0 h 2957104"/>
              <a:gd name="connsiteX8" fmla="*/ 5021299 w 11371382"/>
              <a:gd name="connsiteY8" fmla="*/ 0 h 2957104"/>
              <a:gd name="connsiteX9" fmla="*/ 5579388 w 11371382"/>
              <a:gd name="connsiteY9" fmla="*/ 0 h 2957104"/>
              <a:gd name="connsiteX10" fmla="*/ 5924872 w 11371382"/>
              <a:gd name="connsiteY10" fmla="*/ 0 h 2957104"/>
              <a:gd name="connsiteX11" fmla="*/ 6482961 w 11371382"/>
              <a:gd name="connsiteY11" fmla="*/ 0 h 2957104"/>
              <a:gd name="connsiteX12" fmla="*/ 7041051 w 11371382"/>
              <a:gd name="connsiteY12" fmla="*/ 0 h 2957104"/>
              <a:gd name="connsiteX13" fmla="*/ 7386535 w 11371382"/>
              <a:gd name="connsiteY13" fmla="*/ 0 h 2957104"/>
              <a:gd name="connsiteX14" fmla="*/ 7838321 w 11371382"/>
              <a:gd name="connsiteY14" fmla="*/ 0 h 2957104"/>
              <a:gd name="connsiteX15" fmla="*/ 8183805 w 11371382"/>
              <a:gd name="connsiteY15" fmla="*/ 0 h 2957104"/>
              <a:gd name="connsiteX16" fmla="*/ 9060802 w 11371382"/>
              <a:gd name="connsiteY16" fmla="*/ 0 h 2957104"/>
              <a:gd name="connsiteX17" fmla="*/ 9512589 w 11371382"/>
              <a:gd name="connsiteY17" fmla="*/ 0 h 2957104"/>
              <a:gd name="connsiteX18" fmla="*/ 9964375 w 11371382"/>
              <a:gd name="connsiteY18" fmla="*/ 0 h 2957104"/>
              <a:gd name="connsiteX19" fmla="*/ 11000827 w 11371382"/>
              <a:gd name="connsiteY19" fmla="*/ 0 h 2957104"/>
              <a:gd name="connsiteX20" fmla="*/ 11371382 w 11371382"/>
              <a:gd name="connsiteY20" fmla="*/ 370555 h 2957104"/>
              <a:gd name="connsiteX21" fmla="*/ 11371382 w 11371382"/>
              <a:gd name="connsiteY21" fmla="*/ 968873 h 2957104"/>
              <a:gd name="connsiteX22" fmla="*/ 11371382 w 11371382"/>
              <a:gd name="connsiteY22" fmla="*/ 1545032 h 2957104"/>
              <a:gd name="connsiteX23" fmla="*/ 11371382 w 11371382"/>
              <a:gd name="connsiteY23" fmla="*/ 2586549 h 2957104"/>
              <a:gd name="connsiteX24" fmla="*/ 11000827 w 11371382"/>
              <a:gd name="connsiteY24" fmla="*/ 2957104 h 2957104"/>
              <a:gd name="connsiteX25" fmla="*/ 10549040 w 11371382"/>
              <a:gd name="connsiteY25" fmla="*/ 2957104 h 2957104"/>
              <a:gd name="connsiteX26" fmla="*/ 9990951 w 11371382"/>
              <a:gd name="connsiteY26" fmla="*/ 2957104 h 2957104"/>
              <a:gd name="connsiteX27" fmla="*/ 9432862 w 11371382"/>
              <a:gd name="connsiteY27" fmla="*/ 2957104 h 2957104"/>
              <a:gd name="connsiteX28" fmla="*/ 8768470 w 11371382"/>
              <a:gd name="connsiteY28" fmla="*/ 2957104 h 2957104"/>
              <a:gd name="connsiteX29" fmla="*/ 7891472 w 11371382"/>
              <a:gd name="connsiteY29" fmla="*/ 2957104 h 2957104"/>
              <a:gd name="connsiteX30" fmla="*/ 7333383 w 11371382"/>
              <a:gd name="connsiteY30" fmla="*/ 2957104 h 2957104"/>
              <a:gd name="connsiteX31" fmla="*/ 6668991 w 11371382"/>
              <a:gd name="connsiteY31" fmla="*/ 2957104 h 2957104"/>
              <a:gd name="connsiteX32" fmla="*/ 6110902 w 11371382"/>
              <a:gd name="connsiteY32" fmla="*/ 2957104 h 2957104"/>
              <a:gd name="connsiteX33" fmla="*/ 5446510 w 11371382"/>
              <a:gd name="connsiteY33" fmla="*/ 2957104 h 2957104"/>
              <a:gd name="connsiteX34" fmla="*/ 4675815 w 11371382"/>
              <a:gd name="connsiteY34" fmla="*/ 2957104 h 2957104"/>
              <a:gd name="connsiteX35" fmla="*/ 4117726 w 11371382"/>
              <a:gd name="connsiteY35" fmla="*/ 2957104 h 2957104"/>
              <a:gd name="connsiteX36" fmla="*/ 3240728 w 11371382"/>
              <a:gd name="connsiteY36" fmla="*/ 2957104 h 2957104"/>
              <a:gd name="connsiteX37" fmla="*/ 2576336 w 11371382"/>
              <a:gd name="connsiteY37" fmla="*/ 2957104 h 2957104"/>
              <a:gd name="connsiteX38" fmla="*/ 2124550 w 11371382"/>
              <a:gd name="connsiteY38" fmla="*/ 2957104 h 2957104"/>
              <a:gd name="connsiteX39" fmla="*/ 1247552 w 11371382"/>
              <a:gd name="connsiteY39" fmla="*/ 2957104 h 2957104"/>
              <a:gd name="connsiteX40" fmla="*/ 370555 w 11371382"/>
              <a:gd name="connsiteY40" fmla="*/ 2957104 h 2957104"/>
              <a:gd name="connsiteX41" fmla="*/ 0 w 11371382"/>
              <a:gd name="connsiteY41" fmla="*/ 2586549 h 2957104"/>
              <a:gd name="connsiteX42" fmla="*/ 0 w 11371382"/>
              <a:gd name="connsiteY42" fmla="*/ 2032551 h 2957104"/>
              <a:gd name="connsiteX43" fmla="*/ 0 w 11371382"/>
              <a:gd name="connsiteY43" fmla="*/ 1456392 h 2957104"/>
              <a:gd name="connsiteX44" fmla="*/ 0 w 11371382"/>
              <a:gd name="connsiteY44" fmla="*/ 858074 h 2957104"/>
              <a:gd name="connsiteX45" fmla="*/ 0 w 11371382"/>
              <a:gd name="connsiteY45" fmla="*/ 370555 h 295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957104" fill="none" extrusionOk="0">
                <a:moveTo>
                  <a:pt x="0" y="370555"/>
                </a:moveTo>
                <a:cubicBezTo>
                  <a:pt x="33811" y="140009"/>
                  <a:pt x="153892" y="-16895"/>
                  <a:pt x="370555" y="0"/>
                </a:cubicBezTo>
                <a:cubicBezTo>
                  <a:pt x="705361" y="109"/>
                  <a:pt x="895987" y="17651"/>
                  <a:pt x="1141250" y="0"/>
                </a:cubicBezTo>
                <a:cubicBezTo>
                  <a:pt x="1386513" y="-17651"/>
                  <a:pt x="1390355" y="-13645"/>
                  <a:pt x="1486734" y="0"/>
                </a:cubicBezTo>
                <a:cubicBezTo>
                  <a:pt x="1583113" y="13645"/>
                  <a:pt x="2080976" y="-32924"/>
                  <a:pt x="2363731" y="0"/>
                </a:cubicBezTo>
                <a:cubicBezTo>
                  <a:pt x="2646486" y="32924"/>
                  <a:pt x="2788524" y="-22769"/>
                  <a:pt x="3028123" y="0"/>
                </a:cubicBezTo>
                <a:cubicBezTo>
                  <a:pt x="3267722" y="22769"/>
                  <a:pt x="3468011" y="11114"/>
                  <a:pt x="3586212" y="0"/>
                </a:cubicBezTo>
                <a:cubicBezTo>
                  <a:pt x="3704413" y="-11114"/>
                  <a:pt x="4002052" y="-19023"/>
                  <a:pt x="4356907" y="0"/>
                </a:cubicBezTo>
                <a:cubicBezTo>
                  <a:pt x="4711762" y="19023"/>
                  <a:pt x="4749587" y="-5422"/>
                  <a:pt x="5021299" y="0"/>
                </a:cubicBezTo>
                <a:cubicBezTo>
                  <a:pt x="5293011" y="5422"/>
                  <a:pt x="5437912" y="69"/>
                  <a:pt x="5579388" y="0"/>
                </a:cubicBezTo>
                <a:cubicBezTo>
                  <a:pt x="5720864" y="-69"/>
                  <a:pt x="5771335" y="-14116"/>
                  <a:pt x="5924872" y="0"/>
                </a:cubicBezTo>
                <a:cubicBezTo>
                  <a:pt x="6078409" y="14116"/>
                  <a:pt x="6252921" y="9394"/>
                  <a:pt x="6482961" y="0"/>
                </a:cubicBezTo>
                <a:cubicBezTo>
                  <a:pt x="6713001" y="-9394"/>
                  <a:pt x="6796820" y="10902"/>
                  <a:pt x="7041051" y="0"/>
                </a:cubicBezTo>
                <a:cubicBezTo>
                  <a:pt x="7285282" y="-10902"/>
                  <a:pt x="7239620" y="11259"/>
                  <a:pt x="7386535" y="0"/>
                </a:cubicBezTo>
                <a:cubicBezTo>
                  <a:pt x="7533450" y="-11259"/>
                  <a:pt x="7728699" y="-2359"/>
                  <a:pt x="7838321" y="0"/>
                </a:cubicBezTo>
                <a:cubicBezTo>
                  <a:pt x="7947943" y="2359"/>
                  <a:pt x="8014766" y="-848"/>
                  <a:pt x="8183805" y="0"/>
                </a:cubicBezTo>
                <a:cubicBezTo>
                  <a:pt x="8352844" y="848"/>
                  <a:pt x="8809492" y="20669"/>
                  <a:pt x="9060802" y="0"/>
                </a:cubicBezTo>
                <a:cubicBezTo>
                  <a:pt x="9312112" y="-20669"/>
                  <a:pt x="9357112" y="-4867"/>
                  <a:pt x="9512589" y="0"/>
                </a:cubicBezTo>
                <a:cubicBezTo>
                  <a:pt x="9668066" y="4867"/>
                  <a:pt x="9829000" y="-18962"/>
                  <a:pt x="9964375" y="0"/>
                </a:cubicBezTo>
                <a:cubicBezTo>
                  <a:pt x="10099750" y="18962"/>
                  <a:pt x="10609038" y="40447"/>
                  <a:pt x="11000827" y="0"/>
                </a:cubicBezTo>
                <a:cubicBezTo>
                  <a:pt x="11182094" y="-1033"/>
                  <a:pt x="11359600" y="196698"/>
                  <a:pt x="11371382" y="370555"/>
                </a:cubicBezTo>
                <a:cubicBezTo>
                  <a:pt x="11398039" y="502953"/>
                  <a:pt x="11384933" y="710744"/>
                  <a:pt x="11371382" y="968873"/>
                </a:cubicBezTo>
                <a:cubicBezTo>
                  <a:pt x="11357831" y="1227002"/>
                  <a:pt x="11393230" y="1289867"/>
                  <a:pt x="11371382" y="1545032"/>
                </a:cubicBezTo>
                <a:cubicBezTo>
                  <a:pt x="11349534" y="1800197"/>
                  <a:pt x="11383202" y="2247153"/>
                  <a:pt x="11371382" y="2586549"/>
                </a:cubicBezTo>
                <a:cubicBezTo>
                  <a:pt x="11373724" y="2807880"/>
                  <a:pt x="11172147" y="2951782"/>
                  <a:pt x="11000827" y="2957104"/>
                </a:cubicBezTo>
                <a:cubicBezTo>
                  <a:pt x="10805894" y="2971870"/>
                  <a:pt x="10759237" y="2938953"/>
                  <a:pt x="10549040" y="2957104"/>
                </a:cubicBezTo>
                <a:cubicBezTo>
                  <a:pt x="10338843" y="2975255"/>
                  <a:pt x="10209281" y="2962645"/>
                  <a:pt x="9990951" y="2957104"/>
                </a:cubicBezTo>
                <a:cubicBezTo>
                  <a:pt x="9772621" y="2951563"/>
                  <a:pt x="9613021" y="2971697"/>
                  <a:pt x="9432862" y="2957104"/>
                </a:cubicBezTo>
                <a:cubicBezTo>
                  <a:pt x="9252703" y="2942511"/>
                  <a:pt x="8955082" y="2935257"/>
                  <a:pt x="8768470" y="2957104"/>
                </a:cubicBezTo>
                <a:cubicBezTo>
                  <a:pt x="8581858" y="2978951"/>
                  <a:pt x="8224595" y="2955906"/>
                  <a:pt x="7891472" y="2957104"/>
                </a:cubicBezTo>
                <a:cubicBezTo>
                  <a:pt x="7558349" y="2958302"/>
                  <a:pt x="7588847" y="2969551"/>
                  <a:pt x="7333383" y="2957104"/>
                </a:cubicBezTo>
                <a:cubicBezTo>
                  <a:pt x="7077919" y="2944657"/>
                  <a:pt x="6856682" y="2988061"/>
                  <a:pt x="6668991" y="2957104"/>
                </a:cubicBezTo>
                <a:cubicBezTo>
                  <a:pt x="6481300" y="2926147"/>
                  <a:pt x="6302909" y="2948248"/>
                  <a:pt x="6110902" y="2957104"/>
                </a:cubicBezTo>
                <a:cubicBezTo>
                  <a:pt x="5918895" y="2965960"/>
                  <a:pt x="5740669" y="2984335"/>
                  <a:pt x="5446510" y="2957104"/>
                </a:cubicBezTo>
                <a:cubicBezTo>
                  <a:pt x="5152351" y="2929873"/>
                  <a:pt x="4948207" y="2995335"/>
                  <a:pt x="4675815" y="2957104"/>
                </a:cubicBezTo>
                <a:cubicBezTo>
                  <a:pt x="4403424" y="2918873"/>
                  <a:pt x="4264195" y="2978502"/>
                  <a:pt x="4117726" y="2957104"/>
                </a:cubicBezTo>
                <a:cubicBezTo>
                  <a:pt x="3971257" y="2935706"/>
                  <a:pt x="3629264" y="2993247"/>
                  <a:pt x="3240728" y="2957104"/>
                </a:cubicBezTo>
                <a:cubicBezTo>
                  <a:pt x="2852192" y="2920961"/>
                  <a:pt x="2727021" y="2970599"/>
                  <a:pt x="2576336" y="2957104"/>
                </a:cubicBezTo>
                <a:cubicBezTo>
                  <a:pt x="2425651" y="2943609"/>
                  <a:pt x="2269613" y="2950605"/>
                  <a:pt x="2124550" y="2957104"/>
                </a:cubicBezTo>
                <a:cubicBezTo>
                  <a:pt x="1979487" y="2963603"/>
                  <a:pt x="1423488" y="2954882"/>
                  <a:pt x="1247552" y="2957104"/>
                </a:cubicBezTo>
                <a:cubicBezTo>
                  <a:pt x="1071616" y="2959326"/>
                  <a:pt x="563885" y="2974640"/>
                  <a:pt x="370555" y="2957104"/>
                </a:cubicBezTo>
                <a:cubicBezTo>
                  <a:pt x="209054" y="2944508"/>
                  <a:pt x="6114" y="2792988"/>
                  <a:pt x="0" y="2586549"/>
                </a:cubicBezTo>
                <a:cubicBezTo>
                  <a:pt x="-14129" y="2434716"/>
                  <a:pt x="23639" y="2177018"/>
                  <a:pt x="0" y="2032551"/>
                </a:cubicBezTo>
                <a:cubicBezTo>
                  <a:pt x="-23639" y="1888084"/>
                  <a:pt x="2041" y="1734928"/>
                  <a:pt x="0" y="1456392"/>
                </a:cubicBezTo>
                <a:cubicBezTo>
                  <a:pt x="-2041" y="1177856"/>
                  <a:pt x="26048" y="1089490"/>
                  <a:pt x="0" y="858074"/>
                </a:cubicBezTo>
                <a:cubicBezTo>
                  <a:pt x="-26048" y="626658"/>
                  <a:pt x="5362" y="508694"/>
                  <a:pt x="0" y="370555"/>
                </a:cubicBezTo>
                <a:close/>
              </a:path>
              <a:path w="11371382" h="2957104" stroke="0" extrusionOk="0">
                <a:moveTo>
                  <a:pt x="0" y="370555"/>
                </a:moveTo>
                <a:cubicBezTo>
                  <a:pt x="1135" y="200604"/>
                  <a:pt x="177817" y="21289"/>
                  <a:pt x="370555" y="0"/>
                </a:cubicBezTo>
                <a:cubicBezTo>
                  <a:pt x="666573" y="-33074"/>
                  <a:pt x="938886" y="26026"/>
                  <a:pt x="1141250" y="0"/>
                </a:cubicBezTo>
                <a:cubicBezTo>
                  <a:pt x="1343614" y="-26026"/>
                  <a:pt x="1400874" y="-3555"/>
                  <a:pt x="1593036" y="0"/>
                </a:cubicBezTo>
                <a:cubicBezTo>
                  <a:pt x="1785198" y="3555"/>
                  <a:pt x="1947106" y="-22029"/>
                  <a:pt x="2044823" y="0"/>
                </a:cubicBezTo>
                <a:cubicBezTo>
                  <a:pt x="2142540" y="22029"/>
                  <a:pt x="2616979" y="-14542"/>
                  <a:pt x="2815518" y="0"/>
                </a:cubicBezTo>
                <a:cubicBezTo>
                  <a:pt x="3014057" y="14542"/>
                  <a:pt x="3119837" y="19876"/>
                  <a:pt x="3373607" y="0"/>
                </a:cubicBezTo>
                <a:cubicBezTo>
                  <a:pt x="3627377" y="-19876"/>
                  <a:pt x="3860456" y="-31666"/>
                  <a:pt x="4250604" y="0"/>
                </a:cubicBezTo>
                <a:cubicBezTo>
                  <a:pt x="4640752" y="31666"/>
                  <a:pt x="4896234" y="19452"/>
                  <a:pt x="5127602" y="0"/>
                </a:cubicBezTo>
                <a:cubicBezTo>
                  <a:pt x="5358970" y="-19452"/>
                  <a:pt x="5627085" y="-28833"/>
                  <a:pt x="5898296" y="0"/>
                </a:cubicBezTo>
                <a:cubicBezTo>
                  <a:pt x="6169507" y="28833"/>
                  <a:pt x="6171330" y="-10651"/>
                  <a:pt x="6350083" y="0"/>
                </a:cubicBezTo>
                <a:cubicBezTo>
                  <a:pt x="6528836" y="10651"/>
                  <a:pt x="6545681" y="3257"/>
                  <a:pt x="6695567" y="0"/>
                </a:cubicBezTo>
                <a:cubicBezTo>
                  <a:pt x="6845453" y="-3257"/>
                  <a:pt x="7366012" y="40599"/>
                  <a:pt x="7572564" y="0"/>
                </a:cubicBezTo>
                <a:cubicBezTo>
                  <a:pt x="7779116" y="-40599"/>
                  <a:pt x="8024231" y="19916"/>
                  <a:pt x="8236956" y="0"/>
                </a:cubicBezTo>
                <a:cubicBezTo>
                  <a:pt x="8449681" y="-19916"/>
                  <a:pt x="8728444" y="-9623"/>
                  <a:pt x="8901348" y="0"/>
                </a:cubicBezTo>
                <a:cubicBezTo>
                  <a:pt x="9074252" y="9623"/>
                  <a:pt x="9176875" y="-16184"/>
                  <a:pt x="9353135" y="0"/>
                </a:cubicBezTo>
                <a:cubicBezTo>
                  <a:pt x="9529395" y="16184"/>
                  <a:pt x="9752126" y="-23877"/>
                  <a:pt x="10123830" y="0"/>
                </a:cubicBezTo>
                <a:cubicBezTo>
                  <a:pt x="10495534" y="23877"/>
                  <a:pt x="10810032" y="-18495"/>
                  <a:pt x="11000827" y="0"/>
                </a:cubicBezTo>
                <a:cubicBezTo>
                  <a:pt x="11225375" y="-41264"/>
                  <a:pt x="11376739" y="172924"/>
                  <a:pt x="11371382" y="370555"/>
                </a:cubicBezTo>
                <a:cubicBezTo>
                  <a:pt x="11370768" y="555105"/>
                  <a:pt x="11385682" y="670277"/>
                  <a:pt x="11371382" y="858074"/>
                </a:cubicBezTo>
                <a:cubicBezTo>
                  <a:pt x="11357082" y="1045871"/>
                  <a:pt x="11357287" y="1256271"/>
                  <a:pt x="11371382" y="1434232"/>
                </a:cubicBezTo>
                <a:cubicBezTo>
                  <a:pt x="11385477" y="1612193"/>
                  <a:pt x="11361403" y="1780842"/>
                  <a:pt x="11371382" y="1966071"/>
                </a:cubicBezTo>
                <a:cubicBezTo>
                  <a:pt x="11381361" y="2151300"/>
                  <a:pt x="11341416" y="2326873"/>
                  <a:pt x="11371382" y="2586549"/>
                </a:cubicBezTo>
                <a:cubicBezTo>
                  <a:pt x="11380504" y="2811007"/>
                  <a:pt x="11191469" y="2951837"/>
                  <a:pt x="11000827" y="2957104"/>
                </a:cubicBezTo>
                <a:cubicBezTo>
                  <a:pt x="10648725" y="2985199"/>
                  <a:pt x="10579248" y="2980581"/>
                  <a:pt x="10230132" y="2957104"/>
                </a:cubicBezTo>
                <a:cubicBezTo>
                  <a:pt x="9881017" y="2933627"/>
                  <a:pt x="9757826" y="2943684"/>
                  <a:pt x="9353135" y="2957104"/>
                </a:cubicBezTo>
                <a:cubicBezTo>
                  <a:pt x="8948444" y="2970524"/>
                  <a:pt x="8737794" y="2976147"/>
                  <a:pt x="8476137" y="2957104"/>
                </a:cubicBezTo>
                <a:cubicBezTo>
                  <a:pt x="8214480" y="2938061"/>
                  <a:pt x="8075033" y="2938820"/>
                  <a:pt x="7918048" y="2957104"/>
                </a:cubicBezTo>
                <a:cubicBezTo>
                  <a:pt x="7761063" y="2975388"/>
                  <a:pt x="7655399" y="2965681"/>
                  <a:pt x="7572564" y="2957104"/>
                </a:cubicBezTo>
                <a:cubicBezTo>
                  <a:pt x="7489729" y="2948527"/>
                  <a:pt x="7232839" y="2964204"/>
                  <a:pt x="7120778" y="2957104"/>
                </a:cubicBezTo>
                <a:cubicBezTo>
                  <a:pt x="7008717" y="2950004"/>
                  <a:pt x="6797383" y="2947842"/>
                  <a:pt x="6668991" y="2957104"/>
                </a:cubicBezTo>
                <a:cubicBezTo>
                  <a:pt x="6540599" y="2966366"/>
                  <a:pt x="6235822" y="2956617"/>
                  <a:pt x="5898296" y="2957104"/>
                </a:cubicBezTo>
                <a:cubicBezTo>
                  <a:pt x="5560771" y="2957591"/>
                  <a:pt x="5720550" y="2961649"/>
                  <a:pt x="5552813" y="2957104"/>
                </a:cubicBezTo>
                <a:cubicBezTo>
                  <a:pt x="5385076" y="2952559"/>
                  <a:pt x="5229739" y="2957788"/>
                  <a:pt x="5101026" y="2957104"/>
                </a:cubicBezTo>
                <a:cubicBezTo>
                  <a:pt x="4972313" y="2956420"/>
                  <a:pt x="4609435" y="2947082"/>
                  <a:pt x="4224029" y="2957104"/>
                </a:cubicBezTo>
                <a:cubicBezTo>
                  <a:pt x="3838623" y="2967126"/>
                  <a:pt x="3976815" y="2972359"/>
                  <a:pt x="3878545" y="2957104"/>
                </a:cubicBezTo>
                <a:cubicBezTo>
                  <a:pt x="3780275" y="2941849"/>
                  <a:pt x="3671906" y="2957851"/>
                  <a:pt x="3533061" y="2957104"/>
                </a:cubicBezTo>
                <a:cubicBezTo>
                  <a:pt x="3394216" y="2956357"/>
                  <a:pt x="3335471" y="2958626"/>
                  <a:pt x="3187577" y="2957104"/>
                </a:cubicBezTo>
                <a:cubicBezTo>
                  <a:pt x="3039683" y="2955582"/>
                  <a:pt x="2768378" y="2962432"/>
                  <a:pt x="2523185" y="2957104"/>
                </a:cubicBezTo>
                <a:cubicBezTo>
                  <a:pt x="2277992" y="2951776"/>
                  <a:pt x="2043067" y="2965555"/>
                  <a:pt x="1858793" y="2957104"/>
                </a:cubicBezTo>
                <a:cubicBezTo>
                  <a:pt x="1674519" y="2948653"/>
                  <a:pt x="1355416" y="2958998"/>
                  <a:pt x="1194401" y="2957104"/>
                </a:cubicBezTo>
                <a:cubicBezTo>
                  <a:pt x="1033386" y="2955210"/>
                  <a:pt x="605265" y="2950878"/>
                  <a:pt x="370555" y="2957104"/>
                </a:cubicBezTo>
                <a:cubicBezTo>
                  <a:pt x="198180" y="2995386"/>
                  <a:pt x="-35883" y="2808203"/>
                  <a:pt x="0" y="2586549"/>
                </a:cubicBezTo>
                <a:cubicBezTo>
                  <a:pt x="-11270" y="2330466"/>
                  <a:pt x="21699" y="2218377"/>
                  <a:pt x="0" y="2032551"/>
                </a:cubicBezTo>
                <a:cubicBezTo>
                  <a:pt x="-21699" y="1846725"/>
                  <a:pt x="21059" y="1683103"/>
                  <a:pt x="0" y="1478552"/>
                </a:cubicBezTo>
                <a:cubicBezTo>
                  <a:pt x="-21059" y="1274001"/>
                  <a:pt x="-14566" y="1208460"/>
                  <a:pt x="0" y="946713"/>
                </a:cubicBezTo>
                <a:cubicBezTo>
                  <a:pt x="14566" y="684966"/>
                  <a:pt x="26799" y="572870"/>
                  <a:pt x="0" y="37055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1. Uyên chuyển trường theo ba mẹ ra Hà Nội. Em nhớ ngôi nhà nhỏ bên Cồn Hến và con đường Lê Lợi rợp bóng cây. Em nhớ mỗi sáng đến lớp, gió sông Hương nhẹ đùa mái tóc. Mẹ vừa đưa em đến trường vừa kể chuyện Huế xưa...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6" name="图片 8">
            <a:extLst>
              <a:ext uri="{FF2B5EF4-FFF2-40B4-BE49-F238E27FC236}">
                <a16:creationId xmlns:a16="http://schemas.microsoft.com/office/drawing/2014/main" xmlns="" id="{C6210C7F-7D11-4052-B0AF-23BA61202B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9365" y="-1781487"/>
            <a:ext cx="9148887" cy="4920034"/>
          </a:xfrm>
          <a:prstGeom prst="rect">
            <a:avLst/>
          </a:prstGeom>
        </p:spPr>
      </p:pic>
      <p:sp>
        <p:nvSpPr>
          <p:cNvPr id="10" name="文本框 11">
            <a:extLst>
              <a:ext uri="{FF2B5EF4-FFF2-40B4-BE49-F238E27FC236}">
                <a16:creationId xmlns:a16="http://schemas.microsoft.com/office/drawing/2014/main" xmlns="" id="{FC321F8C-5323-4A6A-9C72-1E21D5510019}"/>
              </a:ext>
            </a:extLst>
          </p:cNvPr>
          <p:cNvSpPr txBox="1"/>
          <p:nvPr/>
        </p:nvSpPr>
        <p:spPr>
          <a:xfrm>
            <a:off x="2052864" y="636473"/>
            <a:ext cx="7492907" cy="1446550"/>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400" spc="0" dirty="0">
                <a:solidFill>
                  <a:schemeClr val="accent2"/>
                </a:solidFill>
                <a:latin typeface="Calibri" panose="020F0502020204030204" pitchFamily="34" charset="0"/>
                <a:ea typeface="+mn-ea"/>
                <a:cs typeface="Calibri" panose="020F0502020204030204" pitchFamily="34" charset="0"/>
                <a:sym typeface="+mn-lt"/>
              </a:rPr>
              <a:t>2. Đến nơi ở mới, Nhã Uyên nhớ những gì ở Huế?</a:t>
            </a:r>
            <a:endParaRPr lang="zh-CN" altLang="en-US" sz="4400" spc="0" dirty="0">
              <a:solidFill>
                <a:schemeClr val="accent2"/>
              </a:solidFill>
              <a:latin typeface="Calibri" panose="020F0502020204030204" pitchFamily="34" charset="0"/>
              <a:ea typeface="+mn-ea"/>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xmlns="" id="{E406176F-1072-4643-9532-66B64CF7F547}"/>
              </a:ext>
            </a:extLst>
          </p:cNvPr>
          <p:cNvSpPr/>
          <p:nvPr/>
        </p:nvSpPr>
        <p:spPr>
          <a:xfrm>
            <a:off x="9359901" y="3229124"/>
            <a:ext cx="2266042" cy="450118"/>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36DD0698-2212-4ACC-AF0B-20B8EEBB72E1}"/>
              </a:ext>
            </a:extLst>
          </p:cNvPr>
          <p:cNvSpPr/>
          <p:nvPr/>
        </p:nvSpPr>
        <p:spPr>
          <a:xfrm>
            <a:off x="520701" y="3735115"/>
            <a:ext cx="3064327" cy="450118"/>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F7039D50-7D68-4E2D-953B-398D980D9017}"/>
              </a:ext>
            </a:extLst>
          </p:cNvPr>
          <p:cNvSpPr/>
          <p:nvPr/>
        </p:nvSpPr>
        <p:spPr>
          <a:xfrm>
            <a:off x="4124150" y="3735115"/>
            <a:ext cx="5206255" cy="450118"/>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FE97C8A5-8D04-4F2A-BEB6-5B41F9A91EDF}"/>
              </a:ext>
            </a:extLst>
          </p:cNvPr>
          <p:cNvSpPr/>
          <p:nvPr/>
        </p:nvSpPr>
        <p:spPr>
          <a:xfrm>
            <a:off x="10084267" y="3714747"/>
            <a:ext cx="1587032" cy="450118"/>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69F58301-74CD-49C5-BE0A-42CDFE533366}"/>
              </a:ext>
            </a:extLst>
          </p:cNvPr>
          <p:cNvSpPr/>
          <p:nvPr/>
        </p:nvSpPr>
        <p:spPr>
          <a:xfrm>
            <a:off x="520700" y="4279795"/>
            <a:ext cx="2281493" cy="450118"/>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F1C2B96C-CC80-47B0-A392-4E376EEA7D81}"/>
              </a:ext>
            </a:extLst>
          </p:cNvPr>
          <p:cNvSpPr/>
          <p:nvPr/>
        </p:nvSpPr>
        <p:spPr>
          <a:xfrm>
            <a:off x="2912584" y="4259427"/>
            <a:ext cx="5700474" cy="450118"/>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83C8D2F3-2FF2-4C93-9ED0-261FA1449D44}"/>
              </a:ext>
            </a:extLst>
          </p:cNvPr>
          <p:cNvSpPr/>
          <p:nvPr/>
        </p:nvSpPr>
        <p:spPr>
          <a:xfrm>
            <a:off x="8770561" y="4280601"/>
            <a:ext cx="2855382" cy="450118"/>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13BAEC08-98D0-45D5-9B73-CE4EEC47CC49}"/>
              </a:ext>
            </a:extLst>
          </p:cNvPr>
          <p:cNvSpPr/>
          <p:nvPr/>
        </p:nvSpPr>
        <p:spPr>
          <a:xfrm>
            <a:off x="540694" y="4765418"/>
            <a:ext cx="6332054" cy="450118"/>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999900"/>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D43B8E4-9213-4004-9EB6-56E270D858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590" y="-268608"/>
            <a:ext cx="9148887" cy="3585167"/>
          </a:xfrm>
          <a:prstGeom prst="rect">
            <a:avLst/>
          </a:prstGeom>
        </p:spPr>
      </p:pic>
      <p:pic>
        <p:nvPicPr>
          <p:cNvPr id="10" name="PA_图片 4">
            <a:extLst>
              <a:ext uri="{FF2B5EF4-FFF2-40B4-BE49-F238E27FC236}">
                <a16:creationId xmlns:a16="http://schemas.microsoft.com/office/drawing/2014/main" xmlns="" id="{4ED50F1A-29AA-447B-85F8-A57C54C376D4}"/>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039975" y="2840238"/>
            <a:ext cx="3999197" cy="2366497"/>
          </a:xfrm>
          <a:prstGeom prst="rect">
            <a:avLst/>
          </a:prstGeom>
        </p:spPr>
      </p:pic>
      <p:sp>
        <p:nvSpPr>
          <p:cNvPr id="12" name="文本框 11">
            <a:extLst>
              <a:ext uri="{FF2B5EF4-FFF2-40B4-BE49-F238E27FC236}">
                <a16:creationId xmlns:a16="http://schemas.microsoft.com/office/drawing/2014/main" xmlns="" id="{AB9E0747-49F5-4E1C-8E81-4933B355319C}"/>
              </a:ext>
            </a:extLst>
          </p:cNvPr>
          <p:cNvSpPr txBox="1"/>
          <p:nvPr/>
        </p:nvSpPr>
        <p:spPr>
          <a:xfrm>
            <a:off x="1815985" y="1387964"/>
            <a:ext cx="7492907" cy="1446550"/>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400" spc="0" dirty="0">
                <a:solidFill>
                  <a:schemeClr val="accent2"/>
                </a:solidFill>
                <a:latin typeface="Calibri" panose="020F0502020204030204" pitchFamily="34" charset="0"/>
                <a:ea typeface="+mn-ea"/>
                <a:cs typeface="Calibri" panose="020F0502020204030204" pitchFamily="34" charset="0"/>
                <a:sym typeface="+mn-lt"/>
              </a:rPr>
              <a:t>2. Đến nơi ở mới, Nhã Uyên nhớ những gì ở Huế?</a:t>
            </a:r>
            <a:endParaRPr lang="zh-CN" altLang="en-US" sz="4400" spc="0" dirty="0">
              <a:solidFill>
                <a:schemeClr val="accent2"/>
              </a:solidFill>
              <a:latin typeface="Calibri" panose="020F0502020204030204" pitchFamily="34" charset="0"/>
              <a:ea typeface="+mn-ea"/>
              <a:cs typeface="Calibri" panose="020F0502020204030204" pitchFamily="34" charset="0"/>
              <a:sym typeface="+mn-lt"/>
            </a:endParaRPr>
          </a:p>
        </p:txBody>
      </p:sp>
      <p:pic>
        <p:nvPicPr>
          <p:cNvPr id="37" name="图片 36">
            <a:extLst>
              <a:ext uri="{FF2B5EF4-FFF2-40B4-BE49-F238E27FC236}">
                <a16:creationId xmlns:a16="http://schemas.microsoft.com/office/drawing/2014/main" xmlns="" id="{5B668911-A1C2-4773-84AC-84CC2248D9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95138" y="1588771"/>
            <a:ext cx="1727788" cy="1727788"/>
          </a:xfrm>
          <a:prstGeom prst="rect">
            <a:avLst/>
          </a:prstGeom>
        </p:spPr>
      </p:pic>
      <p:pic>
        <p:nvPicPr>
          <p:cNvPr id="18" name="图片 17">
            <a:extLst>
              <a:ext uri="{FF2B5EF4-FFF2-40B4-BE49-F238E27FC236}">
                <a16:creationId xmlns:a16="http://schemas.microsoft.com/office/drawing/2014/main" xmlns="" id="{6CB3E9DC-D784-4CC8-B413-F01F9A83F0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164" y="67165"/>
            <a:ext cx="1609724" cy="1320799"/>
          </a:xfrm>
          <a:prstGeom prst="rect">
            <a:avLst/>
          </a:prstGeom>
        </p:spPr>
      </p:pic>
      <p:pic>
        <p:nvPicPr>
          <p:cNvPr id="20" name="图片 19">
            <a:extLst>
              <a:ext uri="{FF2B5EF4-FFF2-40B4-BE49-F238E27FC236}">
                <a16:creationId xmlns:a16="http://schemas.microsoft.com/office/drawing/2014/main" xmlns="" id="{4F3546B2-3812-4141-8725-60B1719F28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pic>
        <p:nvPicPr>
          <p:cNvPr id="19" name="Picture 10" descr="Hình ảnh Mọi Thứ Rác Rưởi, Rác, Vỏ Chuối, Vỏ Trứng miễn phí tải tập tin PNG  PSDComment và Vector">
            <a:hlinkClick r:id="rId9" action="ppaction://hlinksldjump"/>
            <a:extLst>
              <a:ext uri="{FF2B5EF4-FFF2-40B4-BE49-F238E27FC236}">
                <a16:creationId xmlns:a16="http://schemas.microsoft.com/office/drawing/2014/main" xmlns="" id="{D3BE6C66-4840-44A4-A0B2-94374EE660F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4063" b="57188" l="8281" r="32188">
                        <a14:foregroundMark x1="8281" y1="49531" x2="8281" y2="49531"/>
                        <a14:foregroundMark x1="31563" y1="49531" x2="31563" y2="49531"/>
                      </a14:backgroundRemoval>
                    </a14:imgEffect>
                  </a14:imgLayer>
                </a14:imgProps>
              </a:ext>
              <a:ext uri="{28A0092B-C50C-407E-A947-70E740481C1C}">
                <a14:useLocalDpi xmlns:a14="http://schemas.microsoft.com/office/drawing/2010/main" val="0"/>
              </a:ext>
            </a:extLst>
          </a:blip>
          <a:srcRect l="6076" t="42439" r="64877" b="41063"/>
          <a:stretch/>
        </p:blipFill>
        <p:spPr bwMode="auto">
          <a:xfrm rot="17778986">
            <a:off x="10586876" y="5573078"/>
            <a:ext cx="1393763" cy="100573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xmlns="" id="{5D3579E8-2563-4B66-ACF7-2FE0DA0823E1}"/>
              </a:ext>
            </a:extLst>
          </p:cNvPr>
          <p:cNvSpPr/>
          <p:nvPr/>
        </p:nvSpPr>
        <p:spPr>
          <a:xfrm>
            <a:off x="433613" y="3201150"/>
            <a:ext cx="7369586" cy="3155923"/>
          </a:xfrm>
          <a:custGeom>
            <a:avLst/>
            <a:gdLst>
              <a:gd name="connsiteX0" fmla="*/ 0 w 7369586"/>
              <a:gd name="connsiteY0" fmla="*/ 395469 h 3155923"/>
              <a:gd name="connsiteX1" fmla="*/ 395469 w 7369586"/>
              <a:gd name="connsiteY1" fmla="*/ 0 h 3155923"/>
              <a:gd name="connsiteX2" fmla="*/ 1119120 w 7369586"/>
              <a:gd name="connsiteY2" fmla="*/ 0 h 3155923"/>
              <a:gd name="connsiteX3" fmla="*/ 1579626 w 7369586"/>
              <a:gd name="connsiteY3" fmla="*/ 0 h 3155923"/>
              <a:gd name="connsiteX4" fmla="*/ 2237490 w 7369586"/>
              <a:gd name="connsiteY4" fmla="*/ 0 h 3155923"/>
              <a:gd name="connsiteX5" fmla="*/ 2895355 w 7369586"/>
              <a:gd name="connsiteY5" fmla="*/ 0 h 3155923"/>
              <a:gd name="connsiteX6" fmla="*/ 3553220 w 7369586"/>
              <a:gd name="connsiteY6" fmla="*/ 0 h 3155923"/>
              <a:gd name="connsiteX7" fmla="*/ 4342658 w 7369586"/>
              <a:gd name="connsiteY7" fmla="*/ 0 h 3155923"/>
              <a:gd name="connsiteX8" fmla="*/ 5000523 w 7369586"/>
              <a:gd name="connsiteY8" fmla="*/ 0 h 3155923"/>
              <a:gd name="connsiteX9" fmla="*/ 5658387 w 7369586"/>
              <a:gd name="connsiteY9" fmla="*/ 0 h 3155923"/>
              <a:gd name="connsiteX10" fmla="*/ 6382039 w 7369586"/>
              <a:gd name="connsiteY10" fmla="*/ 0 h 3155923"/>
              <a:gd name="connsiteX11" fmla="*/ 6974117 w 7369586"/>
              <a:gd name="connsiteY11" fmla="*/ 0 h 3155923"/>
              <a:gd name="connsiteX12" fmla="*/ 7369586 w 7369586"/>
              <a:gd name="connsiteY12" fmla="*/ 395469 h 3155923"/>
              <a:gd name="connsiteX13" fmla="*/ 7369586 w 7369586"/>
              <a:gd name="connsiteY13" fmla="*/ 1010365 h 3155923"/>
              <a:gd name="connsiteX14" fmla="*/ 7369586 w 7369586"/>
              <a:gd name="connsiteY14" fmla="*/ 1577962 h 3155923"/>
              <a:gd name="connsiteX15" fmla="*/ 7369586 w 7369586"/>
              <a:gd name="connsiteY15" fmla="*/ 2121908 h 3155923"/>
              <a:gd name="connsiteX16" fmla="*/ 7369586 w 7369586"/>
              <a:gd name="connsiteY16" fmla="*/ 2760454 h 3155923"/>
              <a:gd name="connsiteX17" fmla="*/ 6974117 w 7369586"/>
              <a:gd name="connsiteY17" fmla="*/ 3155923 h 3155923"/>
              <a:gd name="connsiteX18" fmla="*/ 6250466 w 7369586"/>
              <a:gd name="connsiteY18" fmla="*/ 3155923 h 3155923"/>
              <a:gd name="connsiteX19" fmla="*/ 5526814 w 7369586"/>
              <a:gd name="connsiteY19" fmla="*/ 3155923 h 3155923"/>
              <a:gd name="connsiteX20" fmla="*/ 4868950 w 7369586"/>
              <a:gd name="connsiteY20" fmla="*/ 3155923 h 3155923"/>
              <a:gd name="connsiteX21" fmla="*/ 4276871 w 7369586"/>
              <a:gd name="connsiteY21" fmla="*/ 3155923 h 3155923"/>
              <a:gd name="connsiteX22" fmla="*/ 3816366 w 7369586"/>
              <a:gd name="connsiteY22" fmla="*/ 3155923 h 3155923"/>
              <a:gd name="connsiteX23" fmla="*/ 3224288 w 7369586"/>
              <a:gd name="connsiteY23" fmla="*/ 3155923 h 3155923"/>
              <a:gd name="connsiteX24" fmla="*/ 2632209 w 7369586"/>
              <a:gd name="connsiteY24" fmla="*/ 3155923 h 3155923"/>
              <a:gd name="connsiteX25" fmla="*/ 2171704 w 7369586"/>
              <a:gd name="connsiteY25" fmla="*/ 3155923 h 3155923"/>
              <a:gd name="connsiteX26" fmla="*/ 1645412 w 7369586"/>
              <a:gd name="connsiteY26" fmla="*/ 3155923 h 3155923"/>
              <a:gd name="connsiteX27" fmla="*/ 1184907 w 7369586"/>
              <a:gd name="connsiteY27" fmla="*/ 3155923 h 3155923"/>
              <a:gd name="connsiteX28" fmla="*/ 395469 w 7369586"/>
              <a:gd name="connsiteY28" fmla="*/ 3155923 h 3155923"/>
              <a:gd name="connsiteX29" fmla="*/ 0 w 7369586"/>
              <a:gd name="connsiteY29" fmla="*/ 2760454 h 3155923"/>
              <a:gd name="connsiteX30" fmla="*/ 0 w 7369586"/>
              <a:gd name="connsiteY30" fmla="*/ 2121908 h 3155923"/>
              <a:gd name="connsiteX31" fmla="*/ 0 w 7369586"/>
              <a:gd name="connsiteY31" fmla="*/ 1601611 h 3155923"/>
              <a:gd name="connsiteX32" fmla="*/ 0 w 7369586"/>
              <a:gd name="connsiteY32" fmla="*/ 986715 h 3155923"/>
              <a:gd name="connsiteX33" fmla="*/ 0 w 7369586"/>
              <a:gd name="connsiteY33" fmla="*/ 395469 h 315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69586" h="3155923" fill="none" extrusionOk="0">
                <a:moveTo>
                  <a:pt x="0" y="395469"/>
                </a:moveTo>
                <a:cubicBezTo>
                  <a:pt x="-25359" y="163813"/>
                  <a:pt x="181579" y="34751"/>
                  <a:pt x="395469" y="0"/>
                </a:cubicBezTo>
                <a:cubicBezTo>
                  <a:pt x="729049" y="10516"/>
                  <a:pt x="820056" y="10555"/>
                  <a:pt x="1119120" y="0"/>
                </a:cubicBezTo>
                <a:cubicBezTo>
                  <a:pt x="1418184" y="-10555"/>
                  <a:pt x="1485209" y="-11172"/>
                  <a:pt x="1579626" y="0"/>
                </a:cubicBezTo>
                <a:cubicBezTo>
                  <a:pt x="1674043" y="11172"/>
                  <a:pt x="2096900" y="16157"/>
                  <a:pt x="2237490" y="0"/>
                </a:cubicBezTo>
                <a:cubicBezTo>
                  <a:pt x="2378080" y="-16157"/>
                  <a:pt x="2701956" y="4440"/>
                  <a:pt x="2895355" y="0"/>
                </a:cubicBezTo>
                <a:cubicBezTo>
                  <a:pt x="3088754" y="-4440"/>
                  <a:pt x="3359279" y="-27801"/>
                  <a:pt x="3553220" y="0"/>
                </a:cubicBezTo>
                <a:cubicBezTo>
                  <a:pt x="3747161" y="27801"/>
                  <a:pt x="4091748" y="-19515"/>
                  <a:pt x="4342658" y="0"/>
                </a:cubicBezTo>
                <a:cubicBezTo>
                  <a:pt x="4593568" y="19515"/>
                  <a:pt x="4828663" y="-9584"/>
                  <a:pt x="5000523" y="0"/>
                </a:cubicBezTo>
                <a:cubicBezTo>
                  <a:pt x="5172383" y="9584"/>
                  <a:pt x="5390364" y="17099"/>
                  <a:pt x="5658387" y="0"/>
                </a:cubicBezTo>
                <a:cubicBezTo>
                  <a:pt x="5926410" y="-17099"/>
                  <a:pt x="6146015" y="13651"/>
                  <a:pt x="6382039" y="0"/>
                </a:cubicBezTo>
                <a:cubicBezTo>
                  <a:pt x="6618063" y="-13651"/>
                  <a:pt x="6726980" y="-6701"/>
                  <a:pt x="6974117" y="0"/>
                </a:cubicBezTo>
                <a:cubicBezTo>
                  <a:pt x="7184738" y="1251"/>
                  <a:pt x="7423008" y="173636"/>
                  <a:pt x="7369586" y="395469"/>
                </a:cubicBezTo>
                <a:cubicBezTo>
                  <a:pt x="7365698" y="573949"/>
                  <a:pt x="7360399" y="864313"/>
                  <a:pt x="7369586" y="1010365"/>
                </a:cubicBezTo>
                <a:cubicBezTo>
                  <a:pt x="7378773" y="1156417"/>
                  <a:pt x="7377429" y="1436869"/>
                  <a:pt x="7369586" y="1577962"/>
                </a:cubicBezTo>
                <a:cubicBezTo>
                  <a:pt x="7361743" y="1719055"/>
                  <a:pt x="7376177" y="1977634"/>
                  <a:pt x="7369586" y="2121908"/>
                </a:cubicBezTo>
                <a:cubicBezTo>
                  <a:pt x="7362995" y="2266182"/>
                  <a:pt x="7347388" y="2593627"/>
                  <a:pt x="7369586" y="2760454"/>
                </a:cubicBezTo>
                <a:cubicBezTo>
                  <a:pt x="7353673" y="3027441"/>
                  <a:pt x="7198281" y="3163792"/>
                  <a:pt x="6974117" y="3155923"/>
                </a:cubicBezTo>
                <a:cubicBezTo>
                  <a:pt x="6794444" y="3186110"/>
                  <a:pt x="6595995" y="3138883"/>
                  <a:pt x="6250466" y="3155923"/>
                </a:cubicBezTo>
                <a:cubicBezTo>
                  <a:pt x="5904937" y="3172963"/>
                  <a:pt x="5790845" y="3155973"/>
                  <a:pt x="5526814" y="3155923"/>
                </a:cubicBezTo>
                <a:cubicBezTo>
                  <a:pt x="5262783" y="3155873"/>
                  <a:pt x="5075693" y="3151930"/>
                  <a:pt x="4868950" y="3155923"/>
                </a:cubicBezTo>
                <a:cubicBezTo>
                  <a:pt x="4662207" y="3159916"/>
                  <a:pt x="4476739" y="3144967"/>
                  <a:pt x="4276871" y="3155923"/>
                </a:cubicBezTo>
                <a:cubicBezTo>
                  <a:pt x="4077003" y="3166879"/>
                  <a:pt x="3921995" y="3133036"/>
                  <a:pt x="3816366" y="3155923"/>
                </a:cubicBezTo>
                <a:cubicBezTo>
                  <a:pt x="3710738" y="3178810"/>
                  <a:pt x="3359304" y="3152363"/>
                  <a:pt x="3224288" y="3155923"/>
                </a:cubicBezTo>
                <a:cubicBezTo>
                  <a:pt x="3089272" y="3159483"/>
                  <a:pt x="2927772" y="3182839"/>
                  <a:pt x="2632209" y="3155923"/>
                </a:cubicBezTo>
                <a:cubicBezTo>
                  <a:pt x="2336646" y="3129007"/>
                  <a:pt x="2296822" y="3153457"/>
                  <a:pt x="2171704" y="3155923"/>
                </a:cubicBezTo>
                <a:cubicBezTo>
                  <a:pt x="2046586" y="3158389"/>
                  <a:pt x="1773232" y="3130295"/>
                  <a:pt x="1645412" y="3155923"/>
                </a:cubicBezTo>
                <a:cubicBezTo>
                  <a:pt x="1517592" y="3181551"/>
                  <a:pt x="1356966" y="3152746"/>
                  <a:pt x="1184907" y="3155923"/>
                </a:cubicBezTo>
                <a:cubicBezTo>
                  <a:pt x="1012849" y="3159100"/>
                  <a:pt x="762151" y="3134716"/>
                  <a:pt x="395469" y="3155923"/>
                </a:cubicBezTo>
                <a:cubicBezTo>
                  <a:pt x="183753" y="3167321"/>
                  <a:pt x="-38134" y="2999084"/>
                  <a:pt x="0" y="2760454"/>
                </a:cubicBezTo>
                <a:cubicBezTo>
                  <a:pt x="-26809" y="2588119"/>
                  <a:pt x="-27077" y="2350515"/>
                  <a:pt x="0" y="2121908"/>
                </a:cubicBezTo>
                <a:cubicBezTo>
                  <a:pt x="27077" y="1893301"/>
                  <a:pt x="-3505" y="1733520"/>
                  <a:pt x="0" y="1601611"/>
                </a:cubicBezTo>
                <a:cubicBezTo>
                  <a:pt x="3505" y="1469702"/>
                  <a:pt x="1439" y="1217319"/>
                  <a:pt x="0" y="986715"/>
                </a:cubicBezTo>
                <a:cubicBezTo>
                  <a:pt x="-1439" y="756111"/>
                  <a:pt x="-25595" y="536962"/>
                  <a:pt x="0" y="395469"/>
                </a:cubicBezTo>
                <a:close/>
              </a:path>
              <a:path w="7369586" h="3155923" stroke="0" extrusionOk="0">
                <a:moveTo>
                  <a:pt x="0" y="395469"/>
                </a:moveTo>
                <a:cubicBezTo>
                  <a:pt x="222" y="183835"/>
                  <a:pt x="194294" y="30799"/>
                  <a:pt x="395469" y="0"/>
                </a:cubicBezTo>
                <a:cubicBezTo>
                  <a:pt x="633105" y="-15276"/>
                  <a:pt x="959366" y="-35649"/>
                  <a:pt x="1119120" y="0"/>
                </a:cubicBezTo>
                <a:cubicBezTo>
                  <a:pt x="1278874" y="35649"/>
                  <a:pt x="1470479" y="5050"/>
                  <a:pt x="1645412" y="0"/>
                </a:cubicBezTo>
                <a:cubicBezTo>
                  <a:pt x="1820345" y="-5050"/>
                  <a:pt x="2009632" y="-10463"/>
                  <a:pt x="2171704" y="0"/>
                </a:cubicBezTo>
                <a:cubicBezTo>
                  <a:pt x="2333776" y="10463"/>
                  <a:pt x="2728946" y="-32105"/>
                  <a:pt x="2895355" y="0"/>
                </a:cubicBezTo>
                <a:cubicBezTo>
                  <a:pt x="3061764" y="32105"/>
                  <a:pt x="3262103" y="-13160"/>
                  <a:pt x="3487434" y="0"/>
                </a:cubicBezTo>
                <a:cubicBezTo>
                  <a:pt x="3712765" y="13160"/>
                  <a:pt x="3944554" y="38757"/>
                  <a:pt x="4276871" y="0"/>
                </a:cubicBezTo>
                <a:cubicBezTo>
                  <a:pt x="4609188" y="-38757"/>
                  <a:pt x="4708389" y="-26035"/>
                  <a:pt x="5066309" y="0"/>
                </a:cubicBezTo>
                <a:cubicBezTo>
                  <a:pt x="5424229" y="26035"/>
                  <a:pt x="5608639" y="7769"/>
                  <a:pt x="5789960" y="0"/>
                </a:cubicBezTo>
                <a:cubicBezTo>
                  <a:pt x="5971281" y="-7769"/>
                  <a:pt x="6138127" y="-13363"/>
                  <a:pt x="6316252" y="0"/>
                </a:cubicBezTo>
                <a:cubicBezTo>
                  <a:pt x="6494377" y="13363"/>
                  <a:pt x="6754893" y="-30957"/>
                  <a:pt x="6974117" y="0"/>
                </a:cubicBezTo>
                <a:cubicBezTo>
                  <a:pt x="7196348" y="-24988"/>
                  <a:pt x="7383348" y="179935"/>
                  <a:pt x="7369586" y="395469"/>
                </a:cubicBezTo>
                <a:cubicBezTo>
                  <a:pt x="7359293" y="546209"/>
                  <a:pt x="7384991" y="718122"/>
                  <a:pt x="7369586" y="939416"/>
                </a:cubicBezTo>
                <a:cubicBezTo>
                  <a:pt x="7354181" y="1160710"/>
                  <a:pt x="7380875" y="1358642"/>
                  <a:pt x="7369586" y="1483362"/>
                </a:cubicBezTo>
                <a:cubicBezTo>
                  <a:pt x="7358297" y="1608082"/>
                  <a:pt x="7354193" y="1829220"/>
                  <a:pt x="7369586" y="2098258"/>
                </a:cubicBezTo>
                <a:cubicBezTo>
                  <a:pt x="7384979" y="2367296"/>
                  <a:pt x="7341383" y="2478861"/>
                  <a:pt x="7369586" y="2760454"/>
                </a:cubicBezTo>
                <a:cubicBezTo>
                  <a:pt x="7377216" y="2963040"/>
                  <a:pt x="7211389" y="3180645"/>
                  <a:pt x="6974117" y="3155923"/>
                </a:cubicBezTo>
                <a:cubicBezTo>
                  <a:pt x="6785124" y="3143010"/>
                  <a:pt x="6698131" y="3160770"/>
                  <a:pt x="6513612" y="3155923"/>
                </a:cubicBezTo>
                <a:cubicBezTo>
                  <a:pt x="6329094" y="3151076"/>
                  <a:pt x="5958715" y="3156739"/>
                  <a:pt x="5789960" y="3155923"/>
                </a:cubicBezTo>
                <a:cubicBezTo>
                  <a:pt x="5621205" y="3155107"/>
                  <a:pt x="5490534" y="3176945"/>
                  <a:pt x="5197882" y="3155923"/>
                </a:cubicBezTo>
                <a:cubicBezTo>
                  <a:pt x="4905230" y="3134901"/>
                  <a:pt x="4923940" y="3138518"/>
                  <a:pt x="4671590" y="3155923"/>
                </a:cubicBezTo>
                <a:cubicBezTo>
                  <a:pt x="4419240" y="3173328"/>
                  <a:pt x="4321883" y="3158511"/>
                  <a:pt x="4145298" y="3155923"/>
                </a:cubicBezTo>
                <a:cubicBezTo>
                  <a:pt x="3968713" y="3153335"/>
                  <a:pt x="3555119" y="3166645"/>
                  <a:pt x="3355861" y="3155923"/>
                </a:cubicBezTo>
                <a:cubicBezTo>
                  <a:pt x="3156603" y="3145201"/>
                  <a:pt x="2926890" y="3168495"/>
                  <a:pt x="2763782" y="3155923"/>
                </a:cubicBezTo>
                <a:cubicBezTo>
                  <a:pt x="2600674" y="3143351"/>
                  <a:pt x="2332443" y="3122069"/>
                  <a:pt x="1974345" y="3155923"/>
                </a:cubicBezTo>
                <a:cubicBezTo>
                  <a:pt x="1616247" y="3189777"/>
                  <a:pt x="1452300" y="3133744"/>
                  <a:pt x="1184907" y="3155923"/>
                </a:cubicBezTo>
                <a:cubicBezTo>
                  <a:pt x="917514" y="3178102"/>
                  <a:pt x="738811" y="3173462"/>
                  <a:pt x="395469" y="3155923"/>
                </a:cubicBezTo>
                <a:cubicBezTo>
                  <a:pt x="158849" y="3154410"/>
                  <a:pt x="13430" y="3016438"/>
                  <a:pt x="0" y="2760454"/>
                </a:cubicBezTo>
                <a:cubicBezTo>
                  <a:pt x="-9753" y="2623237"/>
                  <a:pt x="-17395" y="2439180"/>
                  <a:pt x="0" y="2145558"/>
                </a:cubicBezTo>
                <a:cubicBezTo>
                  <a:pt x="17395" y="1851936"/>
                  <a:pt x="15217" y="1799174"/>
                  <a:pt x="0" y="1530662"/>
                </a:cubicBezTo>
                <a:cubicBezTo>
                  <a:pt x="-15217" y="1262150"/>
                  <a:pt x="13283" y="1266065"/>
                  <a:pt x="0" y="1010365"/>
                </a:cubicBezTo>
                <a:cubicBezTo>
                  <a:pt x="-13283" y="754665"/>
                  <a:pt x="1442" y="636104"/>
                  <a:pt x="0" y="395469"/>
                </a:cubicBezTo>
                <a:close/>
              </a:path>
            </a:pathLst>
          </a:custGeom>
          <a:ln>
            <a:solidFill>
              <a:srgbClr val="0070C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200" dirty="0">
                <a:solidFill>
                  <a:schemeClr val="tx1"/>
                </a:solidFill>
                <a:latin typeface="Calibri" panose="020F0502020204030204" pitchFamily="34" charset="0"/>
                <a:cs typeface="Calibri" panose="020F0502020204030204" pitchFamily="34" charset="0"/>
              </a:rPr>
              <a:t>       Đến nơi ở mới, Nhã Uyên nhớ ngôi nhà nhỏ bên Cồn Hến và con đường Lê Lợi rợp bóng cây; nhớ gió sông Hương nhẹ đùa mái tóc; nhớ mỗi sáng đến lớp mẹ vừa đưa em đến trường vừa kể chuyện Huế xưa.</a:t>
            </a:r>
          </a:p>
        </p:txBody>
      </p:sp>
    </p:spTree>
    <p:extLst>
      <p:ext uri="{BB962C8B-B14F-4D97-AF65-F5344CB8AC3E}">
        <p14:creationId xmlns:p14="http://schemas.microsoft.com/office/powerpoint/2010/main" val="304386583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 calcmode="lin" valueType="num">
                                          <p:cBhvr>
                                            <p:cTn id="15" dur="500" fill="hold"/>
                                            <p:tgtEl>
                                              <p:spTgt spid="20"/>
                                            </p:tgtEl>
                                            <p:attrNameLst>
                                              <p:attrName>style.rotation</p:attrName>
                                            </p:attrNameLst>
                                          </p:cBhvr>
                                          <p:tavLst>
                                            <p:tav tm="0">
                                              <p:val>
                                                <p:fltVal val="360"/>
                                              </p:val>
                                            </p:tav>
                                            <p:tav tm="100000">
                                              <p:val>
                                                <p:fltVal val="0"/>
                                              </p:val>
                                            </p:tav>
                                          </p:tavLst>
                                        </p:anim>
                                        <p:animEffect transition="in" filter="fade">
                                          <p:cBhvr>
                                            <p:cTn id="16" dur="500"/>
                                            <p:tgtEl>
                                              <p:spTgt spid="20"/>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1000" fill="hold"/>
                                            <p:tgtEl>
                                              <p:spTgt spid="37"/>
                                            </p:tgtEl>
                                            <p:attrNameLst>
                                              <p:attrName>ppt_x</p:attrName>
                                            </p:attrNameLst>
                                          </p:cBhvr>
                                          <p:tavLst>
                                            <p:tav tm="0">
                                              <p:val>
                                                <p:strVal val="1+#ppt_w/2"/>
                                              </p:val>
                                            </p:tav>
                                            <p:tav tm="100000">
                                              <p:val>
                                                <p:strVal val="#ppt_x"/>
                                              </p:val>
                                            </p:tav>
                                          </p:tavLst>
                                        </p:anim>
                                        <p:anim calcmode="lin" valueType="num">
                                          <p:cBhvr additive="base">
                                            <p:cTn id="21" dur="1000" fill="hold"/>
                                            <p:tgtEl>
                                              <p:spTgt spid="37"/>
                                            </p:tgtEl>
                                            <p:attrNameLst>
                                              <p:attrName>ppt_y</p:attrName>
                                            </p:attrNameLst>
                                          </p:cBhvr>
                                          <p:tavLst>
                                            <p:tav tm="0">
                                              <p:val>
                                                <p:strVal val="#ppt_y"/>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2" presetClass="entr" presetSubtype="2" fill="hold" nodeType="withEffect" p14:presetBounceEnd="83000">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14:bounceEnd="83000">
                                          <p:cBhvr additive="base">
                                            <p:cTn id="29" dur="1250" fill="hold"/>
                                            <p:tgtEl>
                                              <p:spTgt spid="10"/>
                                            </p:tgtEl>
                                            <p:attrNameLst>
                                              <p:attrName>ppt_x</p:attrName>
                                            </p:attrNameLst>
                                          </p:cBhvr>
                                          <p:tavLst>
                                            <p:tav tm="0">
                                              <p:val>
                                                <p:strVal val="1+#ppt_w/2"/>
                                              </p:val>
                                            </p:tav>
                                            <p:tav tm="100000">
                                              <p:val>
                                                <p:strVal val="#ppt_x"/>
                                              </p:val>
                                            </p:tav>
                                          </p:tavLst>
                                        </p:anim>
                                        <p:anim calcmode="lin" valueType="num" p14:bounceEnd="83000">
                                          <p:cBhvr additive="base">
                                            <p:cTn id="30" dur="1250" fill="hold"/>
                                            <p:tgtEl>
                                              <p:spTgt spid="10"/>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14:presetBounceEnd="66000">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14:bounceEnd="66000">
                                          <p:cBhvr additive="base">
                                            <p:cTn id="42"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43"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 calcmode="lin" valueType="num">
                                          <p:cBhvr>
                                            <p:cTn id="15" dur="500" fill="hold"/>
                                            <p:tgtEl>
                                              <p:spTgt spid="20"/>
                                            </p:tgtEl>
                                            <p:attrNameLst>
                                              <p:attrName>style.rotation</p:attrName>
                                            </p:attrNameLst>
                                          </p:cBhvr>
                                          <p:tavLst>
                                            <p:tav tm="0">
                                              <p:val>
                                                <p:fltVal val="360"/>
                                              </p:val>
                                            </p:tav>
                                            <p:tav tm="100000">
                                              <p:val>
                                                <p:fltVal val="0"/>
                                              </p:val>
                                            </p:tav>
                                          </p:tavLst>
                                        </p:anim>
                                        <p:animEffect transition="in" filter="fade">
                                          <p:cBhvr>
                                            <p:cTn id="16" dur="500"/>
                                            <p:tgtEl>
                                              <p:spTgt spid="20"/>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1000" fill="hold"/>
                                            <p:tgtEl>
                                              <p:spTgt spid="37"/>
                                            </p:tgtEl>
                                            <p:attrNameLst>
                                              <p:attrName>ppt_x</p:attrName>
                                            </p:attrNameLst>
                                          </p:cBhvr>
                                          <p:tavLst>
                                            <p:tav tm="0">
                                              <p:val>
                                                <p:strVal val="1+#ppt_w/2"/>
                                              </p:val>
                                            </p:tav>
                                            <p:tav tm="100000">
                                              <p:val>
                                                <p:strVal val="#ppt_x"/>
                                              </p:val>
                                            </p:tav>
                                          </p:tavLst>
                                        </p:anim>
                                        <p:anim calcmode="lin" valueType="num">
                                          <p:cBhvr additive="base">
                                            <p:cTn id="21" dur="1000" fill="hold"/>
                                            <p:tgtEl>
                                              <p:spTgt spid="37"/>
                                            </p:tgtEl>
                                            <p:attrNameLst>
                                              <p:attrName>ppt_y</p:attrName>
                                            </p:attrNameLst>
                                          </p:cBhvr>
                                          <p:tavLst>
                                            <p:tav tm="0">
                                              <p:val>
                                                <p:strVal val="#ppt_y"/>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1250" fill="hold"/>
                                            <p:tgtEl>
                                              <p:spTgt spid="10"/>
                                            </p:tgtEl>
                                            <p:attrNameLst>
                                              <p:attrName>ppt_x</p:attrName>
                                            </p:attrNameLst>
                                          </p:cBhvr>
                                          <p:tavLst>
                                            <p:tav tm="0">
                                              <p:val>
                                                <p:strVal val="1+#ppt_w/2"/>
                                              </p:val>
                                            </p:tav>
                                            <p:tav tm="100000">
                                              <p:val>
                                                <p:strVal val="#ppt_x"/>
                                              </p:val>
                                            </p:tav>
                                          </p:tavLst>
                                        </p:anim>
                                        <p:anim calcmode="lin" valueType="num">
                                          <p:cBhvr additive="base">
                                            <p:cTn id="30" dur="1250" fill="hold"/>
                                            <p:tgtEl>
                                              <p:spTgt spid="10"/>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000" fill="hold"/>
                                            <p:tgtEl>
                                              <p:spTgt spid="8"/>
                                            </p:tgtEl>
                                            <p:attrNameLst>
                                              <p:attrName>ppt_x</p:attrName>
                                            </p:attrNameLst>
                                          </p:cBhvr>
                                          <p:tavLst>
                                            <p:tav tm="0">
                                              <p:val>
                                                <p:strVal val="#ppt_x"/>
                                              </p:val>
                                            </p:tav>
                                            <p:tav tm="100000">
                                              <p:val>
                                                <p:strVal val="#ppt_x"/>
                                              </p:val>
                                            </p:tav>
                                          </p:tavLst>
                                        </p:anim>
                                        <p:anim calcmode="lin" valueType="num">
                                          <p:cBhvr additive="base">
                                            <p:cTn id="4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par>
                                    <p:cTn id="68" presetID="10"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1000" fill="hold"/>
                                            <p:tgtEl>
                                              <p:spTgt spid="21"/>
                                            </p:tgtEl>
                                            <p:attrNameLst>
                                              <p:attrName>ppt_x</p:attrName>
                                            </p:attrNameLst>
                                          </p:cBhvr>
                                          <p:tavLst>
                                            <p:tav tm="0">
                                              <p:val>
                                                <p:strVal val="#ppt_x"/>
                                              </p:val>
                                            </p:tav>
                                            <p:tav tm="100000">
                                              <p:val>
                                                <p:strVal val="#ppt_x"/>
                                              </p:val>
                                            </p:tav>
                                          </p:tavLst>
                                        </p:anim>
                                        <p:anim calcmode="lin" valueType="num">
                                          <p:cBhvr additive="base">
                                            <p:cTn id="76"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2" grpId="0" animBg="1"/>
          <p:bldP spid="11" grpId="0" animBg="1"/>
          <p:bldP spid="13" grpId="0" animBg="1"/>
          <p:bldP spid="14" grpId="0" animBg="1"/>
          <p:bldP spid="15" grpId="0" animBg="1"/>
          <p:bldP spid="16" grpId="0" animBg="1"/>
          <p:bldP spid="17" grpId="0" animBg="1"/>
          <p:bldP spid="21"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 name="图片 59">
            <a:extLst>
              <a:ext uri="{FF2B5EF4-FFF2-40B4-BE49-F238E27FC236}">
                <a16:creationId xmlns:a16="http://schemas.microsoft.com/office/drawing/2014/main" xmlns="" id="{1E39A585-6BF0-42ED-8202-440E5A7E36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t="44475" r="-5115"/>
          <a:stretch/>
        </p:blipFill>
        <p:spPr>
          <a:xfrm>
            <a:off x="-11499" y="4603257"/>
            <a:ext cx="5576887" cy="2945851"/>
          </a:xfrm>
          <a:prstGeom prst="rect">
            <a:avLst/>
          </a:prstGeom>
        </p:spPr>
      </p:pic>
      <p:grpSp>
        <p:nvGrpSpPr>
          <p:cNvPr id="28" name="组合 37">
            <a:extLst>
              <a:ext uri="{FF2B5EF4-FFF2-40B4-BE49-F238E27FC236}">
                <a16:creationId xmlns:a16="http://schemas.microsoft.com/office/drawing/2014/main" xmlns="" id="{37D0EFB5-F80D-4ACE-81E1-2F7BD3771351}"/>
              </a:ext>
            </a:extLst>
          </p:cNvPr>
          <p:cNvGrpSpPr/>
          <p:nvPr/>
        </p:nvGrpSpPr>
        <p:grpSpPr>
          <a:xfrm>
            <a:off x="1126349" y="135255"/>
            <a:ext cx="10163330" cy="2900754"/>
            <a:chOff x="2075422" y="129601"/>
            <a:chExt cx="9269446" cy="2900754"/>
          </a:xfrm>
        </p:grpSpPr>
        <p:pic>
          <p:nvPicPr>
            <p:cNvPr id="29" name="图片 38">
              <a:extLst>
                <a:ext uri="{FF2B5EF4-FFF2-40B4-BE49-F238E27FC236}">
                  <a16:creationId xmlns:a16="http://schemas.microsoft.com/office/drawing/2014/main" xmlns="" id="{FDA09209-8079-4FD3-B648-B72551E71BA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75422" y="129601"/>
              <a:ext cx="9269446" cy="2900754"/>
            </a:xfrm>
            <a:prstGeom prst="rect">
              <a:avLst/>
            </a:prstGeom>
          </p:spPr>
        </p:pic>
        <p:sp>
          <p:nvSpPr>
            <p:cNvPr id="30" name="文本框 39">
              <a:extLst>
                <a:ext uri="{FF2B5EF4-FFF2-40B4-BE49-F238E27FC236}">
                  <a16:creationId xmlns:a16="http://schemas.microsoft.com/office/drawing/2014/main" xmlns="" id="{21956A98-7794-4A31-BC78-19568275F924}"/>
                </a:ext>
              </a:extLst>
            </p:cNvPr>
            <p:cNvSpPr txBox="1"/>
            <p:nvPr/>
          </p:nvSpPr>
          <p:spPr>
            <a:xfrm>
              <a:off x="3909686" y="1602042"/>
              <a:ext cx="5396593" cy="1200329"/>
            </a:xfrm>
            <a:prstGeom prst="rect">
              <a:avLst/>
            </a:prstGeom>
            <a:noFill/>
          </p:spPr>
          <p:txBody>
            <a:bodyPr vert="horz" wrap="none" rtlCol="0">
              <a:prstTxWarp prst="textArchUp">
                <a:avLst/>
              </a:prstTxWarp>
              <a:spAutoFit/>
            </a:bodyPr>
            <a:lstStyle/>
            <a:p>
              <a:pPr algn="ctr"/>
              <a:r>
                <a:rPr lang="vi-VN" sz="3600" b="1" dirty="0">
                  <a:latin typeface="Calibri" panose="020F0502020204030204" pitchFamily="34" charset="0"/>
                  <a:cs typeface="Calibri" panose="020F0502020204030204" pitchFamily="34" charset="0"/>
                </a:rPr>
                <a:t>3. Giọng của Nhã Uyên được tả </a:t>
              </a:r>
            </a:p>
            <a:p>
              <a:pPr algn="ctr"/>
              <a:r>
                <a:rPr lang="vi-VN" sz="3600" b="1" dirty="0">
                  <a:latin typeface="Calibri" panose="020F0502020204030204" pitchFamily="34" charset="0"/>
                  <a:cs typeface="Calibri" panose="020F0502020204030204" pitchFamily="34" charset="0"/>
                </a:rPr>
                <a:t>bằng những từ ngữ nào?</a:t>
              </a:r>
              <a:endParaRPr lang="zh-CN" altLang="en-US" sz="5400" b="1" dirty="0">
                <a:solidFill>
                  <a:srgbClr val="002060"/>
                </a:solidFill>
                <a:latin typeface="Calibri" panose="020F0502020204030204" pitchFamily="34" charset="0"/>
                <a:cs typeface="Calibri" panose="020F0502020204030204" pitchFamily="34" charset="0"/>
                <a:sym typeface="+mn-lt"/>
              </a:endParaRPr>
            </a:p>
          </p:txBody>
        </p:sp>
      </p:grpSp>
      <p:pic>
        <p:nvPicPr>
          <p:cNvPr id="61" name="图片 60">
            <a:extLst>
              <a:ext uri="{FF2B5EF4-FFF2-40B4-BE49-F238E27FC236}">
                <a16:creationId xmlns:a16="http://schemas.microsoft.com/office/drawing/2014/main" xmlns="" id="{C33C61DF-1C69-42B6-8B9D-65C1812C0F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677" y="1547462"/>
            <a:ext cx="1609724" cy="1320799"/>
          </a:xfrm>
          <a:prstGeom prst="rect">
            <a:avLst/>
          </a:prstGeom>
        </p:spPr>
      </p:pic>
      <p:pic>
        <p:nvPicPr>
          <p:cNvPr id="63" name="Picture 2">
            <a:extLst>
              <a:ext uri="{FF2B5EF4-FFF2-40B4-BE49-F238E27FC236}">
                <a16:creationId xmlns:a16="http://schemas.microsoft.com/office/drawing/2014/main" xmlns="" id="{F79A62F5-ED80-47DA-9A51-CFE501D48E9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artisticGlowDiffused/>
                    </a14:imgEffect>
                  </a14:imgLayer>
                </a14:imgProps>
              </a:ext>
              <a:ext uri="{28A0092B-C50C-407E-A947-70E740481C1C}">
                <a14:useLocalDpi xmlns:a14="http://schemas.microsoft.com/office/drawing/2010/main"/>
              </a:ext>
            </a:extLst>
          </a:blip>
          <a:stretch>
            <a:fillRect/>
          </a:stretch>
        </p:blipFill>
        <p:spPr bwMode="auto">
          <a:xfrm rot="20089245" flipH="1">
            <a:off x="608983" y="201090"/>
            <a:ext cx="1034732" cy="109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descr="Bài 1: Gió sông Hương">
            <a:extLst>
              <a:ext uri="{FF2B5EF4-FFF2-40B4-BE49-F238E27FC236}">
                <a16:creationId xmlns:a16="http://schemas.microsoft.com/office/drawing/2014/main" xmlns="" id="{AA782948-164D-4AC0-80D6-2E5C4EE0F3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8743" y="2921900"/>
            <a:ext cx="10204238" cy="21428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ho Nhận Hàng Gia Công Về Nhà Làm TPHCM Uy Tín 2022 2022">
            <a:extLst>
              <a:ext uri="{FF2B5EF4-FFF2-40B4-BE49-F238E27FC236}">
                <a16:creationId xmlns:a16="http://schemas.microsoft.com/office/drawing/2014/main" xmlns="" id="{6B795096-F5D6-4060-9EC0-FD29A6B1A80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60929" y="3839159"/>
            <a:ext cx="880000" cy="78571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ho Nhận Hàng Gia Công Về Nhà Làm TPHCM Uy Tín 2022 2022">
            <a:extLst>
              <a:ext uri="{FF2B5EF4-FFF2-40B4-BE49-F238E27FC236}">
                <a16:creationId xmlns:a16="http://schemas.microsoft.com/office/drawing/2014/main" xmlns="" id="{69B406E0-A31A-455A-AEE1-312D7AA5B6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74874" y="3824065"/>
            <a:ext cx="880000" cy="7857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ình ảnh Mọi Thứ Rác Rưởi, Rác, Vỏ Chuối, Vỏ Trứng miễn phí tải tập tin PNG  PSDComment và Vector">
            <a:hlinkClick r:id="rId11" action="ppaction://hlinksldjump"/>
            <a:extLst>
              <a:ext uri="{FF2B5EF4-FFF2-40B4-BE49-F238E27FC236}">
                <a16:creationId xmlns:a16="http://schemas.microsoft.com/office/drawing/2014/main" xmlns="" id="{8BF336A1-CD49-4829-A74A-AD018E36BC0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6160" b="29881" l="62837" r="90198">
                        <a14:foregroundMark x1="64531" y1="11719" x2="64531" y2="11719"/>
                        <a14:foregroundMark x1="63906" y1="13594" x2="63906" y2="13594"/>
                        <a14:foregroundMark x1="63125" y1="15156" x2="63125" y2="15156"/>
                        <a14:foregroundMark x1="65781" y1="10000" x2="65781" y2="10000"/>
                        <a14:foregroundMark x1="85313" y1="14375" x2="87656" y2="16406"/>
                      </a14:backgroundRemoval>
                    </a14:imgEffect>
                  </a14:imgLayer>
                </a14:imgProps>
              </a:ext>
              <a:ext uri="{28A0092B-C50C-407E-A947-70E740481C1C}">
                <a14:useLocalDpi xmlns:a14="http://schemas.microsoft.com/office/drawing/2010/main" val="0"/>
              </a:ext>
            </a:extLst>
          </a:blip>
          <a:srcRect l="59417" t="3195" r="6382" b="67154"/>
          <a:stretch/>
        </p:blipFill>
        <p:spPr bwMode="auto">
          <a:xfrm rot="3273882">
            <a:off x="9993015" y="5379349"/>
            <a:ext cx="1607504" cy="13936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6">
            <a:extLst>
              <a:ext uri="{FF2B5EF4-FFF2-40B4-BE49-F238E27FC236}">
                <a16:creationId xmlns:a16="http://schemas.microsoft.com/office/drawing/2014/main" xmlns="" id="{84B5A4DF-C1F0-4146-9A2E-8BC9F9C076E9}"/>
              </a:ext>
            </a:extLst>
          </p:cNvPr>
          <p:cNvSpPr/>
          <p:nvPr/>
        </p:nvSpPr>
        <p:spPr>
          <a:xfrm>
            <a:off x="2746071" y="5523771"/>
            <a:ext cx="6801781" cy="1108267"/>
          </a:xfrm>
          <a:custGeom>
            <a:avLst/>
            <a:gdLst>
              <a:gd name="connsiteX0" fmla="*/ 0 w 6801781"/>
              <a:gd name="connsiteY0" fmla="*/ 138877 h 1108267"/>
              <a:gd name="connsiteX1" fmla="*/ 138877 w 6801781"/>
              <a:gd name="connsiteY1" fmla="*/ 0 h 1108267"/>
              <a:gd name="connsiteX2" fmla="*/ 595559 w 6801781"/>
              <a:gd name="connsiteY2" fmla="*/ 0 h 1108267"/>
              <a:gd name="connsiteX3" fmla="*/ 1117481 w 6801781"/>
              <a:gd name="connsiteY3" fmla="*/ 0 h 1108267"/>
              <a:gd name="connsiteX4" fmla="*/ 1900364 w 6801781"/>
              <a:gd name="connsiteY4" fmla="*/ 0 h 1108267"/>
              <a:gd name="connsiteX5" fmla="*/ 2357046 w 6801781"/>
              <a:gd name="connsiteY5" fmla="*/ 0 h 1108267"/>
              <a:gd name="connsiteX6" fmla="*/ 2813728 w 6801781"/>
              <a:gd name="connsiteY6" fmla="*/ 0 h 1108267"/>
              <a:gd name="connsiteX7" fmla="*/ 3270410 w 6801781"/>
              <a:gd name="connsiteY7" fmla="*/ 0 h 1108267"/>
              <a:gd name="connsiteX8" fmla="*/ 3922813 w 6801781"/>
              <a:gd name="connsiteY8" fmla="*/ 0 h 1108267"/>
              <a:gd name="connsiteX9" fmla="*/ 4575215 w 6801781"/>
              <a:gd name="connsiteY9" fmla="*/ 0 h 1108267"/>
              <a:gd name="connsiteX10" fmla="*/ 5227618 w 6801781"/>
              <a:gd name="connsiteY10" fmla="*/ 0 h 1108267"/>
              <a:gd name="connsiteX11" fmla="*/ 6010501 w 6801781"/>
              <a:gd name="connsiteY11" fmla="*/ 0 h 1108267"/>
              <a:gd name="connsiteX12" fmla="*/ 6662904 w 6801781"/>
              <a:gd name="connsiteY12" fmla="*/ 0 h 1108267"/>
              <a:gd name="connsiteX13" fmla="*/ 6801781 w 6801781"/>
              <a:gd name="connsiteY13" fmla="*/ 138877 h 1108267"/>
              <a:gd name="connsiteX14" fmla="*/ 6801781 w 6801781"/>
              <a:gd name="connsiteY14" fmla="*/ 537523 h 1108267"/>
              <a:gd name="connsiteX15" fmla="*/ 6801781 w 6801781"/>
              <a:gd name="connsiteY15" fmla="*/ 969390 h 1108267"/>
              <a:gd name="connsiteX16" fmla="*/ 6662904 w 6801781"/>
              <a:gd name="connsiteY16" fmla="*/ 1108267 h 1108267"/>
              <a:gd name="connsiteX17" fmla="*/ 6140982 w 6801781"/>
              <a:gd name="connsiteY17" fmla="*/ 1108267 h 1108267"/>
              <a:gd name="connsiteX18" fmla="*/ 5619060 w 6801781"/>
              <a:gd name="connsiteY18" fmla="*/ 1108267 h 1108267"/>
              <a:gd name="connsiteX19" fmla="*/ 5162378 w 6801781"/>
              <a:gd name="connsiteY19" fmla="*/ 1108267 h 1108267"/>
              <a:gd name="connsiteX20" fmla="*/ 4379495 w 6801781"/>
              <a:gd name="connsiteY20" fmla="*/ 1108267 h 1108267"/>
              <a:gd name="connsiteX21" fmla="*/ 3727092 w 6801781"/>
              <a:gd name="connsiteY21" fmla="*/ 1108267 h 1108267"/>
              <a:gd name="connsiteX22" fmla="*/ 3139929 w 6801781"/>
              <a:gd name="connsiteY22" fmla="*/ 1108267 h 1108267"/>
              <a:gd name="connsiteX23" fmla="*/ 2422286 w 6801781"/>
              <a:gd name="connsiteY23" fmla="*/ 1108267 h 1108267"/>
              <a:gd name="connsiteX24" fmla="*/ 1769884 w 6801781"/>
              <a:gd name="connsiteY24" fmla="*/ 1108267 h 1108267"/>
              <a:gd name="connsiteX25" fmla="*/ 1182721 w 6801781"/>
              <a:gd name="connsiteY25" fmla="*/ 1108267 h 1108267"/>
              <a:gd name="connsiteX26" fmla="*/ 726039 w 6801781"/>
              <a:gd name="connsiteY26" fmla="*/ 1108267 h 1108267"/>
              <a:gd name="connsiteX27" fmla="*/ 138877 w 6801781"/>
              <a:gd name="connsiteY27" fmla="*/ 1108267 h 1108267"/>
              <a:gd name="connsiteX28" fmla="*/ 0 w 6801781"/>
              <a:gd name="connsiteY28" fmla="*/ 969390 h 1108267"/>
              <a:gd name="connsiteX29" fmla="*/ 0 w 6801781"/>
              <a:gd name="connsiteY29" fmla="*/ 570744 h 1108267"/>
              <a:gd name="connsiteX30" fmla="*/ 0 w 6801781"/>
              <a:gd name="connsiteY30" fmla="*/ 138877 h 11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01781" h="1108267" fill="none" extrusionOk="0">
                <a:moveTo>
                  <a:pt x="0" y="138877"/>
                </a:moveTo>
                <a:cubicBezTo>
                  <a:pt x="-1134" y="71413"/>
                  <a:pt x="57427" y="-5258"/>
                  <a:pt x="138877" y="0"/>
                </a:cubicBezTo>
                <a:cubicBezTo>
                  <a:pt x="349834" y="-10063"/>
                  <a:pt x="445076" y="3160"/>
                  <a:pt x="595559" y="0"/>
                </a:cubicBezTo>
                <a:cubicBezTo>
                  <a:pt x="746042" y="-3160"/>
                  <a:pt x="970528" y="-1269"/>
                  <a:pt x="1117481" y="0"/>
                </a:cubicBezTo>
                <a:cubicBezTo>
                  <a:pt x="1264434" y="1269"/>
                  <a:pt x="1704831" y="-12436"/>
                  <a:pt x="1900364" y="0"/>
                </a:cubicBezTo>
                <a:cubicBezTo>
                  <a:pt x="2095897" y="12436"/>
                  <a:pt x="2256165" y="-22597"/>
                  <a:pt x="2357046" y="0"/>
                </a:cubicBezTo>
                <a:cubicBezTo>
                  <a:pt x="2457927" y="22597"/>
                  <a:pt x="2606872" y="4470"/>
                  <a:pt x="2813728" y="0"/>
                </a:cubicBezTo>
                <a:cubicBezTo>
                  <a:pt x="3020584" y="-4470"/>
                  <a:pt x="3047484" y="-20804"/>
                  <a:pt x="3270410" y="0"/>
                </a:cubicBezTo>
                <a:cubicBezTo>
                  <a:pt x="3493336" y="20804"/>
                  <a:pt x="3603247" y="22092"/>
                  <a:pt x="3922813" y="0"/>
                </a:cubicBezTo>
                <a:cubicBezTo>
                  <a:pt x="4242379" y="-22092"/>
                  <a:pt x="4322360" y="24129"/>
                  <a:pt x="4575215" y="0"/>
                </a:cubicBezTo>
                <a:cubicBezTo>
                  <a:pt x="4828070" y="-24129"/>
                  <a:pt x="4957728" y="19273"/>
                  <a:pt x="5227618" y="0"/>
                </a:cubicBezTo>
                <a:cubicBezTo>
                  <a:pt x="5497508" y="-19273"/>
                  <a:pt x="5696299" y="20904"/>
                  <a:pt x="6010501" y="0"/>
                </a:cubicBezTo>
                <a:cubicBezTo>
                  <a:pt x="6324703" y="-20904"/>
                  <a:pt x="6340838" y="-20693"/>
                  <a:pt x="6662904" y="0"/>
                </a:cubicBezTo>
                <a:cubicBezTo>
                  <a:pt x="6749272" y="426"/>
                  <a:pt x="6795367" y="73242"/>
                  <a:pt x="6801781" y="138877"/>
                </a:cubicBezTo>
                <a:cubicBezTo>
                  <a:pt x="6812120" y="229590"/>
                  <a:pt x="6802742" y="422043"/>
                  <a:pt x="6801781" y="537523"/>
                </a:cubicBezTo>
                <a:cubicBezTo>
                  <a:pt x="6800820" y="653003"/>
                  <a:pt x="6813177" y="852308"/>
                  <a:pt x="6801781" y="969390"/>
                </a:cubicBezTo>
                <a:cubicBezTo>
                  <a:pt x="6783634" y="1040342"/>
                  <a:pt x="6735711" y="1100456"/>
                  <a:pt x="6662904" y="1108267"/>
                </a:cubicBezTo>
                <a:cubicBezTo>
                  <a:pt x="6454266" y="1125013"/>
                  <a:pt x="6265982" y="1100989"/>
                  <a:pt x="6140982" y="1108267"/>
                </a:cubicBezTo>
                <a:cubicBezTo>
                  <a:pt x="6015982" y="1115545"/>
                  <a:pt x="5862172" y="1101905"/>
                  <a:pt x="5619060" y="1108267"/>
                </a:cubicBezTo>
                <a:cubicBezTo>
                  <a:pt x="5375948" y="1114629"/>
                  <a:pt x="5279724" y="1089347"/>
                  <a:pt x="5162378" y="1108267"/>
                </a:cubicBezTo>
                <a:cubicBezTo>
                  <a:pt x="5045032" y="1127187"/>
                  <a:pt x="4709206" y="1096500"/>
                  <a:pt x="4379495" y="1108267"/>
                </a:cubicBezTo>
                <a:cubicBezTo>
                  <a:pt x="4049784" y="1120034"/>
                  <a:pt x="4001730" y="1117017"/>
                  <a:pt x="3727092" y="1108267"/>
                </a:cubicBezTo>
                <a:cubicBezTo>
                  <a:pt x="3452454" y="1099517"/>
                  <a:pt x="3396268" y="1136546"/>
                  <a:pt x="3139929" y="1108267"/>
                </a:cubicBezTo>
                <a:cubicBezTo>
                  <a:pt x="2883590" y="1079988"/>
                  <a:pt x="2607086" y="1080065"/>
                  <a:pt x="2422286" y="1108267"/>
                </a:cubicBezTo>
                <a:cubicBezTo>
                  <a:pt x="2237486" y="1136469"/>
                  <a:pt x="2091140" y="1094468"/>
                  <a:pt x="1769884" y="1108267"/>
                </a:cubicBezTo>
                <a:cubicBezTo>
                  <a:pt x="1448628" y="1122066"/>
                  <a:pt x="1447895" y="1120892"/>
                  <a:pt x="1182721" y="1108267"/>
                </a:cubicBezTo>
                <a:cubicBezTo>
                  <a:pt x="917547" y="1095642"/>
                  <a:pt x="929943" y="1091590"/>
                  <a:pt x="726039" y="1108267"/>
                </a:cubicBezTo>
                <a:cubicBezTo>
                  <a:pt x="522135" y="1124944"/>
                  <a:pt x="284454" y="1133587"/>
                  <a:pt x="138877" y="1108267"/>
                </a:cubicBezTo>
                <a:cubicBezTo>
                  <a:pt x="61773" y="1111168"/>
                  <a:pt x="6787" y="1047613"/>
                  <a:pt x="0" y="969390"/>
                </a:cubicBezTo>
                <a:cubicBezTo>
                  <a:pt x="-6325" y="803163"/>
                  <a:pt x="14654" y="743583"/>
                  <a:pt x="0" y="570744"/>
                </a:cubicBezTo>
                <a:cubicBezTo>
                  <a:pt x="-14654" y="397905"/>
                  <a:pt x="-6976" y="316298"/>
                  <a:pt x="0" y="138877"/>
                </a:cubicBezTo>
                <a:close/>
              </a:path>
              <a:path w="6801781" h="1108267" stroke="0" extrusionOk="0">
                <a:moveTo>
                  <a:pt x="0" y="138877"/>
                </a:moveTo>
                <a:cubicBezTo>
                  <a:pt x="438" y="75559"/>
                  <a:pt x="71325" y="16347"/>
                  <a:pt x="138877" y="0"/>
                </a:cubicBezTo>
                <a:cubicBezTo>
                  <a:pt x="436202" y="19286"/>
                  <a:pt x="638088" y="35847"/>
                  <a:pt x="856520" y="0"/>
                </a:cubicBezTo>
                <a:cubicBezTo>
                  <a:pt x="1074952" y="-35847"/>
                  <a:pt x="1185698" y="21744"/>
                  <a:pt x="1378442" y="0"/>
                </a:cubicBezTo>
                <a:cubicBezTo>
                  <a:pt x="1571186" y="-21744"/>
                  <a:pt x="1791116" y="18257"/>
                  <a:pt x="1900364" y="0"/>
                </a:cubicBezTo>
                <a:cubicBezTo>
                  <a:pt x="2009612" y="-18257"/>
                  <a:pt x="2301351" y="9090"/>
                  <a:pt x="2618007" y="0"/>
                </a:cubicBezTo>
                <a:cubicBezTo>
                  <a:pt x="2934663" y="-9090"/>
                  <a:pt x="2988294" y="-17824"/>
                  <a:pt x="3205170" y="0"/>
                </a:cubicBezTo>
                <a:cubicBezTo>
                  <a:pt x="3422046" y="17824"/>
                  <a:pt x="3679488" y="30954"/>
                  <a:pt x="3988053" y="0"/>
                </a:cubicBezTo>
                <a:cubicBezTo>
                  <a:pt x="4296618" y="-30954"/>
                  <a:pt x="4492441" y="34093"/>
                  <a:pt x="4770936" y="0"/>
                </a:cubicBezTo>
                <a:cubicBezTo>
                  <a:pt x="5049431" y="-34093"/>
                  <a:pt x="5209364" y="-8569"/>
                  <a:pt x="5488579" y="0"/>
                </a:cubicBezTo>
                <a:cubicBezTo>
                  <a:pt x="5767794" y="8569"/>
                  <a:pt x="5888063" y="20340"/>
                  <a:pt x="6010501" y="0"/>
                </a:cubicBezTo>
                <a:cubicBezTo>
                  <a:pt x="6132939" y="-20340"/>
                  <a:pt x="6470426" y="-23539"/>
                  <a:pt x="6662904" y="0"/>
                </a:cubicBezTo>
                <a:cubicBezTo>
                  <a:pt x="6739925" y="-2097"/>
                  <a:pt x="6803675" y="62573"/>
                  <a:pt x="6801781" y="138877"/>
                </a:cubicBezTo>
                <a:cubicBezTo>
                  <a:pt x="6788860" y="318225"/>
                  <a:pt x="6793653" y="412739"/>
                  <a:pt x="6801781" y="537523"/>
                </a:cubicBezTo>
                <a:cubicBezTo>
                  <a:pt x="6809909" y="662307"/>
                  <a:pt x="6782166" y="807185"/>
                  <a:pt x="6801781" y="969390"/>
                </a:cubicBezTo>
                <a:cubicBezTo>
                  <a:pt x="6813926" y="1042541"/>
                  <a:pt x="6740510" y="1123620"/>
                  <a:pt x="6662904" y="1108267"/>
                </a:cubicBezTo>
                <a:cubicBezTo>
                  <a:pt x="6433784" y="1144076"/>
                  <a:pt x="6100000" y="1095825"/>
                  <a:pt x="5880021" y="1108267"/>
                </a:cubicBezTo>
                <a:cubicBezTo>
                  <a:pt x="5660042" y="1120709"/>
                  <a:pt x="5566657" y="1082472"/>
                  <a:pt x="5292858" y="1108267"/>
                </a:cubicBezTo>
                <a:cubicBezTo>
                  <a:pt x="5019059" y="1134062"/>
                  <a:pt x="4695353" y="1077398"/>
                  <a:pt x="4509975" y="1108267"/>
                </a:cubicBezTo>
                <a:cubicBezTo>
                  <a:pt x="4324597" y="1139136"/>
                  <a:pt x="3968900" y="1111711"/>
                  <a:pt x="3792332" y="1108267"/>
                </a:cubicBezTo>
                <a:cubicBezTo>
                  <a:pt x="3615764" y="1104823"/>
                  <a:pt x="3398408" y="1096063"/>
                  <a:pt x="3205170" y="1108267"/>
                </a:cubicBezTo>
                <a:cubicBezTo>
                  <a:pt x="3011932" y="1120471"/>
                  <a:pt x="2841484" y="1089736"/>
                  <a:pt x="2683248" y="1108267"/>
                </a:cubicBezTo>
                <a:cubicBezTo>
                  <a:pt x="2525012" y="1126798"/>
                  <a:pt x="2306330" y="1093137"/>
                  <a:pt x="2161325" y="1108267"/>
                </a:cubicBezTo>
                <a:cubicBezTo>
                  <a:pt x="2016320" y="1123397"/>
                  <a:pt x="1741814" y="1108154"/>
                  <a:pt x="1378442" y="1108267"/>
                </a:cubicBezTo>
                <a:cubicBezTo>
                  <a:pt x="1015070" y="1108380"/>
                  <a:pt x="962750" y="1136558"/>
                  <a:pt x="791280" y="1108267"/>
                </a:cubicBezTo>
                <a:cubicBezTo>
                  <a:pt x="619810" y="1079976"/>
                  <a:pt x="279766" y="1125965"/>
                  <a:pt x="138877" y="1108267"/>
                </a:cubicBezTo>
                <a:cubicBezTo>
                  <a:pt x="58677" y="1097829"/>
                  <a:pt x="6641" y="1055812"/>
                  <a:pt x="0" y="969390"/>
                </a:cubicBezTo>
                <a:cubicBezTo>
                  <a:pt x="18265" y="854519"/>
                  <a:pt x="-746" y="692727"/>
                  <a:pt x="0" y="554134"/>
                </a:cubicBezTo>
                <a:cubicBezTo>
                  <a:pt x="746" y="415541"/>
                  <a:pt x="-4194" y="273032"/>
                  <a:pt x="0" y="13887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Giọng của Nhã Uyên được tả bằng những từ ngữ: dịu dàng, ngọt ngào.</a:t>
            </a:r>
          </a:p>
        </p:txBody>
      </p:sp>
    </p:spTree>
    <p:extLst>
      <p:ext uri="{BB962C8B-B14F-4D97-AF65-F5344CB8AC3E}">
        <p14:creationId xmlns:p14="http://schemas.microsoft.com/office/powerpoint/2010/main" val="4243634965"/>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1000" fill="hold"/>
                                            <p:tgtEl>
                                              <p:spTgt spid="63"/>
                                            </p:tgtEl>
                                            <p:attrNameLst>
                                              <p:attrName>ppt_y</p:attrName>
                                            </p:attrNameLst>
                                          </p:cBhvr>
                                          <p:tavLst>
                                            <p:tav tm="0">
                                              <p:val>
                                                <p:strVal val="#ppt_y+.1"/>
                                              </p:val>
                                            </p:tav>
                                            <p:tav tm="100000">
                                              <p:val>
                                                <p:strVal val="#ppt_y"/>
                                              </p:val>
                                            </p:tav>
                                          </p:tavLst>
                                        </p:anim>
                                      </p:childTnLst>
                                    </p:cTn>
                                  </p:par>
                                  <p:par>
                                    <p:cTn id="16" presetID="55"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1000" fill="hold"/>
                                            <p:tgtEl>
                                              <p:spTgt spid="28"/>
                                            </p:tgtEl>
                                            <p:attrNameLst>
                                              <p:attrName>ppt_w</p:attrName>
                                            </p:attrNameLst>
                                          </p:cBhvr>
                                          <p:tavLst>
                                            <p:tav tm="0">
                                              <p:val>
                                                <p:strVal val="#ppt_w*0.70"/>
                                              </p:val>
                                            </p:tav>
                                            <p:tav tm="100000">
                                              <p:val>
                                                <p:strVal val="#ppt_w"/>
                                              </p:val>
                                            </p:tav>
                                          </p:tavLst>
                                        </p:anim>
                                        <p:anim calcmode="lin" valueType="num">
                                          <p:cBhvr>
                                            <p:cTn id="19" dur="1000" fill="hold"/>
                                            <p:tgtEl>
                                              <p:spTgt spid="28"/>
                                            </p:tgtEl>
                                            <p:attrNameLst>
                                              <p:attrName>ppt_h</p:attrName>
                                            </p:attrNameLst>
                                          </p:cBhvr>
                                          <p:tavLst>
                                            <p:tav tm="0">
                                              <p:val>
                                                <p:strVal val="#ppt_h"/>
                                              </p:val>
                                            </p:tav>
                                            <p:tav tm="100000">
                                              <p:val>
                                                <p:strVal val="#ppt_h"/>
                                              </p:val>
                                            </p:tav>
                                          </p:tavLst>
                                        </p:anim>
                                        <p:animEffect transition="in" filter="fade">
                                          <p:cBhvr>
                                            <p:cTn id="20" dur="10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434"/>
                                            </p:tgtEl>
                                            <p:attrNameLst>
                                              <p:attrName>style.visibility</p:attrName>
                                            </p:attrNameLst>
                                          </p:cBhvr>
                                          <p:to>
                                            <p:strVal val="visible"/>
                                          </p:to>
                                        </p:set>
                                        <p:animEffect transition="in" filter="fade">
                                          <p:cBhvr>
                                            <p:cTn id="25" dur="500"/>
                                            <p:tgtEl>
                                              <p:spTgt spid="184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14:presetBounceEnd="66000">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14:bounceEnd="66000">
                                          <p:cBhvr additive="base">
                                            <p:cTn id="45"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4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1000" fill="hold"/>
                                            <p:tgtEl>
                                              <p:spTgt spid="63"/>
                                            </p:tgtEl>
                                            <p:attrNameLst>
                                              <p:attrName>ppt_y</p:attrName>
                                            </p:attrNameLst>
                                          </p:cBhvr>
                                          <p:tavLst>
                                            <p:tav tm="0">
                                              <p:val>
                                                <p:strVal val="#ppt_y+.1"/>
                                              </p:val>
                                            </p:tav>
                                            <p:tav tm="100000">
                                              <p:val>
                                                <p:strVal val="#ppt_y"/>
                                              </p:val>
                                            </p:tav>
                                          </p:tavLst>
                                        </p:anim>
                                      </p:childTnLst>
                                    </p:cTn>
                                  </p:par>
                                  <p:par>
                                    <p:cTn id="16" presetID="55"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1000" fill="hold"/>
                                            <p:tgtEl>
                                              <p:spTgt spid="28"/>
                                            </p:tgtEl>
                                            <p:attrNameLst>
                                              <p:attrName>ppt_w</p:attrName>
                                            </p:attrNameLst>
                                          </p:cBhvr>
                                          <p:tavLst>
                                            <p:tav tm="0">
                                              <p:val>
                                                <p:strVal val="#ppt_w*0.70"/>
                                              </p:val>
                                            </p:tav>
                                            <p:tav tm="100000">
                                              <p:val>
                                                <p:strVal val="#ppt_w"/>
                                              </p:val>
                                            </p:tav>
                                          </p:tavLst>
                                        </p:anim>
                                        <p:anim calcmode="lin" valueType="num">
                                          <p:cBhvr>
                                            <p:cTn id="19" dur="1000" fill="hold"/>
                                            <p:tgtEl>
                                              <p:spTgt spid="28"/>
                                            </p:tgtEl>
                                            <p:attrNameLst>
                                              <p:attrName>ppt_h</p:attrName>
                                            </p:attrNameLst>
                                          </p:cBhvr>
                                          <p:tavLst>
                                            <p:tav tm="0">
                                              <p:val>
                                                <p:strVal val="#ppt_h"/>
                                              </p:val>
                                            </p:tav>
                                            <p:tav tm="100000">
                                              <p:val>
                                                <p:strVal val="#ppt_h"/>
                                              </p:val>
                                            </p:tav>
                                          </p:tavLst>
                                        </p:anim>
                                        <p:animEffect transition="in" filter="fade">
                                          <p:cBhvr>
                                            <p:cTn id="20" dur="10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434"/>
                                            </p:tgtEl>
                                            <p:attrNameLst>
                                              <p:attrName>style.visibility</p:attrName>
                                            </p:attrNameLst>
                                          </p:cBhvr>
                                          <p:to>
                                            <p:strVal val="visible"/>
                                          </p:to>
                                        </p:set>
                                        <p:animEffect transition="in" filter="fade">
                                          <p:cBhvr>
                                            <p:cTn id="25" dur="500"/>
                                            <p:tgtEl>
                                              <p:spTgt spid="184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subTnLst>
                                        <p:audio>
                                          <p:cMediaNode>
                                            <p:cTn display="0" masterRel="sameClick">
                                              <p:stCondLst>
                                                <p:cond evt="begin" delay="0">
                                                  <p:tn val="28"/>
                                                </p:cond>
                                              </p:stCondLst>
                                              <p:endCondLst>
                                                <p:cond evt="onStopAudio" delay="0">
                                                  <p:tgtEl>
                                                    <p:sldTgt/>
                                                  </p:tgtEl>
                                                </p:cond>
                                              </p:endCondLst>
                                            </p:cTn>
                                            <p:tgtEl>
                                              <p:sndTgt r:embed="rId14"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14"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000" fill="hold"/>
                                            <p:tgtEl>
                                              <p:spTgt spid="12"/>
                                            </p:tgtEl>
                                            <p:attrNameLst>
                                              <p:attrName>ppt_x</p:attrName>
                                            </p:attrNameLst>
                                          </p:cBhvr>
                                          <p:tavLst>
                                            <p:tav tm="0">
                                              <p:val>
                                                <p:strVal val="#ppt_x"/>
                                              </p:val>
                                            </p:tav>
                                            <p:tav tm="100000">
                                              <p:val>
                                                <p:strVal val="#ppt_x"/>
                                              </p:val>
                                            </p:tav>
                                          </p:tavLst>
                                        </p:anim>
                                        <p:anim calcmode="lin" valueType="num">
                                          <p:cBhvr additive="base">
                                            <p:cTn id="4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8274" y="1520982"/>
            <a:ext cx="7406639" cy="5337018"/>
          </a:xfrm>
          <a:prstGeom prst="rect">
            <a:avLst/>
          </a:prstGeom>
        </p:spPr>
      </p:pic>
      <p:sp>
        <p:nvSpPr>
          <p:cNvPr id="23" name="五角星 44">
            <a:extLst>
              <a:ext uri="{FF2B5EF4-FFF2-40B4-BE49-F238E27FC236}">
                <a16:creationId xmlns:a16="http://schemas.microsoft.com/office/drawing/2014/main" xmlns=""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xmlns=""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xmlns=""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xmlns=""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xmlns="" id="{A2A18357-0B3E-45FB-A0EF-30C3280DC663}"/>
              </a:ext>
            </a:extLst>
          </p:cNvPr>
          <p:cNvSpPr txBox="1"/>
          <p:nvPr/>
        </p:nvSpPr>
        <p:spPr>
          <a:xfrm>
            <a:off x="4879495" y="3349369"/>
            <a:ext cx="6438403" cy="2062103"/>
          </a:xfrm>
          <a:prstGeom prst="rect">
            <a:avLst/>
          </a:prstGeom>
          <a:noFill/>
        </p:spPr>
        <p:txBody>
          <a:bodyPr wrap="square" rtlCol="0">
            <a:spAutoFit/>
          </a:bodyPr>
          <a:lstStyle/>
          <a:p>
            <a:pPr algn="just" fontAlgn="auto">
              <a:defRPr/>
            </a:pPr>
            <a:r>
              <a:rPr lang="vi-VN" sz="3200" b="1" i="1" dirty="0">
                <a:solidFill>
                  <a:srgbClr val="C00000"/>
                </a:solidFill>
                <a:latin typeface="Calibri" panose="020F0502020204030204" pitchFamily="34" charset="0"/>
                <a:cs typeface="Calibri" panose="020F0502020204030204" pitchFamily="34" charset="0"/>
              </a:rPr>
              <a:t>          Lớp học hôm ấy như có gió sông Hương thổi tới vì: Nhã Uyên đã mang giọng nói quê hương xứ Huế đến lớp học, đến với Thủ đô Hà Nội.</a:t>
            </a:r>
            <a:endParaRPr lang="zh-CN" altLang="en-US" sz="4800" b="1" i="1" dirty="0">
              <a:solidFill>
                <a:srgbClr val="C00000"/>
              </a:solidFill>
              <a:latin typeface="Calibri" panose="020F0502020204030204" pitchFamily="34" charset="0"/>
              <a:ea typeface="字魂189号-星岩乐黑体" panose="00000500000000000000" charset="-122"/>
              <a:cs typeface="Calibri" panose="020F0502020204030204" pitchFamily="34" charset="0"/>
              <a:sym typeface="+mn-lt"/>
            </a:endParaRPr>
          </a:p>
        </p:txBody>
      </p:sp>
      <p:pic>
        <p:nvPicPr>
          <p:cNvPr id="3" name="图片 2">
            <a:extLst>
              <a:ext uri="{FF2B5EF4-FFF2-40B4-BE49-F238E27FC236}">
                <a16:creationId xmlns:a16="http://schemas.microsoft.com/office/drawing/2014/main" xmlns=""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xmlns=""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xmlns=""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xmlns="" id="{75FF362B-A6C6-491F-9A04-16320224595A}"/>
              </a:ext>
            </a:extLst>
          </p:cNvPr>
          <p:cNvGrpSpPr/>
          <p:nvPr/>
        </p:nvGrpSpPr>
        <p:grpSpPr>
          <a:xfrm>
            <a:off x="140167" y="1814657"/>
            <a:ext cx="4858668" cy="2494657"/>
            <a:chOff x="-1154527" y="-423824"/>
            <a:chExt cx="7949849" cy="2494657"/>
          </a:xfrm>
        </p:grpSpPr>
        <p:pic>
          <p:nvPicPr>
            <p:cNvPr id="19" name="Picture 31">
              <a:extLst>
                <a:ext uri="{FF2B5EF4-FFF2-40B4-BE49-F238E27FC236}">
                  <a16:creationId xmlns:a16="http://schemas.microsoft.com/office/drawing/2014/main" xmlns="" id="{8863DA32-C060-4207-9615-1C45642EAD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154527" y="-423824"/>
              <a:ext cx="7949849" cy="2494657"/>
            </a:xfrm>
            <a:prstGeom prst="rect">
              <a:avLst/>
            </a:prstGeom>
          </p:spPr>
        </p:pic>
        <p:sp>
          <p:nvSpPr>
            <p:cNvPr id="20" name="TextBox 19">
              <a:extLst>
                <a:ext uri="{FF2B5EF4-FFF2-40B4-BE49-F238E27FC236}">
                  <a16:creationId xmlns:a16="http://schemas.microsoft.com/office/drawing/2014/main" xmlns="" id="{DA41A579-3132-4A02-8B54-99407AD46C01}"/>
                </a:ext>
              </a:extLst>
            </p:cNvPr>
            <p:cNvSpPr txBox="1"/>
            <p:nvPr/>
          </p:nvSpPr>
          <p:spPr>
            <a:xfrm>
              <a:off x="-222721" y="38675"/>
              <a:ext cx="6542621" cy="1569660"/>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4. Vì sao lớp học hôm ấy như có gió sông Hương thổi tới?</a:t>
              </a:r>
              <a:endParaRPr lang="en-US" sz="4800" b="1" dirty="0">
                <a:latin typeface="Calibri" panose="020F0502020204030204" pitchFamily="34" charset="0"/>
                <a:cs typeface="Calibri" panose="020F0502020204030204" pitchFamily="34" charset="0"/>
              </a:endParaRPr>
            </a:p>
          </p:txBody>
        </p:sp>
      </p:grpSp>
      <p:pic>
        <p:nvPicPr>
          <p:cNvPr id="15" name="Picture 4" descr="Set of Cute Snail Cartoon Character. 3098757 Vector Art at Vecteezy">
            <a:extLst>
              <a:ext uri="{FF2B5EF4-FFF2-40B4-BE49-F238E27FC236}">
                <a16:creationId xmlns:a16="http://schemas.microsoft.com/office/drawing/2014/main" xmlns="" id="{DA8C3D4A-3ED8-4B21-B78B-464DF0CDE5A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37944" b="58682" l="4570" r="41128"/>
                    </a14:imgEffect>
                  </a14:imgLayer>
                </a14:imgProps>
              </a:ext>
              <a:ext uri="{28A0092B-C50C-407E-A947-70E740481C1C}">
                <a14:useLocalDpi xmlns:a14="http://schemas.microsoft.com/office/drawing/2010/main" val="0"/>
              </a:ext>
            </a:extLst>
          </a:blip>
          <a:srcRect l="-573" t="35352" r="54302" b="38726"/>
          <a:stretch/>
        </p:blipFill>
        <p:spPr bwMode="auto">
          <a:xfrm>
            <a:off x="-173839" y="4602989"/>
            <a:ext cx="3173263" cy="17777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Mọi Thứ Rác Rưởi PNG , Rác, Vỏ Chuối, Vỏ Trứng PNG miễn phí tải  tập tin PSDComment và Vector">
            <a:hlinkClick r:id="rId15" action="ppaction://hlinksldjump"/>
            <a:extLst>
              <a:ext uri="{FF2B5EF4-FFF2-40B4-BE49-F238E27FC236}">
                <a16:creationId xmlns:a16="http://schemas.microsoft.com/office/drawing/2014/main" xmlns="" id="{67B240E3-8E1A-4A79-B3BD-CACE670D860A}"/>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5781" b="56250" l="39063" r="64375">
                        <a14:foregroundMark x1="39063" y1="55469" x2="39063" y2="55469"/>
                        <a14:foregroundMark x1="64375" y1="56250" x2="64375" y2="56250"/>
                        <a14:foregroundMark x1="60156" y1="49531" x2="60156" y2="49531"/>
                        <a14:foregroundMark x1="54219" y1="35781" x2="54219" y2="35781"/>
                      </a14:backgroundRemoval>
                    </a14:imgEffect>
                  </a14:imgLayer>
                </a14:imgProps>
              </a:ext>
              <a:ext uri="{28A0092B-C50C-407E-A947-70E740481C1C}">
                <a14:useLocalDpi xmlns:a14="http://schemas.microsoft.com/office/drawing/2010/main" val="0"/>
              </a:ext>
            </a:extLst>
          </a:blip>
          <a:srcRect l="37601" t="33473" r="34204" b="41064"/>
          <a:stretch/>
        </p:blipFill>
        <p:spPr bwMode="auto">
          <a:xfrm>
            <a:off x="10396074" y="5252868"/>
            <a:ext cx="1718839" cy="1552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503903"/>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1+#ppt_w/2"/>
                                              </p:val>
                                            </p:tav>
                                            <p:tav tm="100000">
                                              <p:val>
                                                <p:strVal val="#ppt_x"/>
                                              </p:val>
                                            </p:tav>
                                          </p:tavLst>
                                        </p:anim>
                                        <p:anim calcmode="lin" valueType="num">
                                          <p:cBhvr additive="base">
                                            <p:cTn id="19" dur="500" fill="hold"/>
                                            <p:tgtEl>
                                              <p:spTgt spid="21"/>
                                            </p:tgtEl>
                                            <p:attrNameLst>
                                              <p:attrName>ppt_y</p:attrName>
                                            </p:attrNameLst>
                                          </p:cBhvr>
                                          <p:tavLst>
                                            <p:tav tm="0">
                                              <p:val>
                                                <p:strVal val="#ppt_y"/>
                                              </p:val>
                                            </p:tav>
                                            <p:tav tm="100000">
                                              <p:val>
                                                <p:strVal val="#ppt_y"/>
                                              </p:val>
                                            </p:tav>
                                          </p:tavLst>
                                        </p:anim>
                                      </p:childTnLst>
                                    </p:cTn>
                                  </p:par>
                                  <p:par>
                                    <p:cTn id="20"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21" dur="6500" fill="hold"/>
                                            <p:tgtEl>
                                              <p:spTgt spid="21"/>
                                            </p:tgtEl>
                                            <p:attrNameLst>
                                              <p:attrName>ppt_x</p:attrName>
                                              <p:attrName>ppt_y</p:attrName>
                                            </p:attrNameLst>
                                          </p:cBhvr>
                                          <p:rCtr x="-43281" y="-15324"/>
                                        </p:animMotion>
                                      </p:childTnLst>
                                    </p:cTn>
                                  </p:par>
                                  <p:par>
                                    <p:cTn id="22" presetID="2" presetClass="entr" presetSubtype="1" fill="hold" grpId="0" nodeType="withEffect" p14:presetBounceEnd="5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50000">
                                          <p:cBhvr additive="base">
                                            <p:cTn id="24"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3"/>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24"/>
                                            </p:tgtEl>
                                            <p:attrNameLst>
                                              <p:attrName>style.visibility</p:attrName>
                                            </p:attrNameLst>
                                          </p:cBhvr>
                                          <p:to>
                                            <p:strVal val="visible"/>
                                          </p:to>
                                        </p:set>
                                        <p:anim calcmode="lin" valueType="num" p14:bounceEnd="50000">
                                          <p:cBhvr additive="base">
                                            <p:cTn id="28"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9" dur="75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14:bounceEnd="50000">
                                          <p:cBhvr additive="base">
                                            <p:cTn id="32"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5"/>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250"/>
                                      </p:stCondLst>
                                      <p:childTnLst>
                                        <p:set>
                                          <p:cBhvr>
                                            <p:cTn id="35" dur="1" fill="hold">
                                              <p:stCondLst>
                                                <p:cond delay="0"/>
                                              </p:stCondLst>
                                            </p:cTn>
                                            <p:tgtEl>
                                              <p:spTgt spid="26"/>
                                            </p:tgtEl>
                                            <p:attrNameLst>
                                              <p:attrName>style.visibility</p:attrName>
                                            </p:attrNameLst>
                                          </p:cBhvr>
                                          <p:to>
                                            <p:strVal val="visible"/>
                                          </p:to>
                                        </p:set>
                                        <p:anim calcmode="lin" valueType="num" p14:bounceEnd="50000">
                                          <p:cBhvr additive="base">
                                            <p:cTn id="36"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6"/>
                                            </p:tgtEl>
                                            <p:attrNameLst>
                                              <p:attrName>ppt_y</p:attrName>
                                            </p:attrNameLst>
                                          </p:cBhvr>
                                          <p:tavLst>
                                            <p:tav tm="0">
                                              <p:val>
                                                <p:strVal val="0-#ppt_h/2"/>
                                              </p:val>
                                            </p:tav>
                                            <p:tav tm="100000">
                                              <p:val>
                                                <p:strVal val="#ppt_y"/>
                                              </p:val>
                                            </p:tav>
                                          </p:tavLst>
                                        </p:anim>
                                      </p:childTnLst>
                                    </p:cTn>
                                  </p:par>
                                  <p:par>
                                    <p:cTn id="38" presetID="8" presetClass="emph" presetSubtype="0" repeatCount="2000" fill="hold" grpId="1" nodeType="withEffect">
                                      <p:stCondLst>
                                        <p:cond delay="0"/>
                                      </p:stCondLst>
                                      <p:childTnLst>
                                        <p:animRot by="21600000">
                                          <p:cBhvr>
                                            <p:cTn id="39" dur="3500" fill="hold"/>
                                            <p:tgtEl>
                                              <p:spTgt spid="23"/>
                                            </p:tgtEl>
                                            <p:attrNameLst>
                                              <p:attrName>r</p:attrName>
                                            </p:attrNameLst>
                                          </p:cBhvr>
                                        </p:animRot>
                                      </p:childTnLst>
                                    </p:cTn>
                                  </p:par>
                                  <p:par>
                                    <p:cTn id="40" presetID="8" presetClass="emph" presetSubtype="0" repeatCount="2000" fill="hold" grpId="1" nodeType="withEffect">
                                      <p:stCondLst>
                                        <p:cond delay="0"/>
                                      </p:stCondLst>
                                      <p:childTnLst>
                                        <p:animRot by="-21600000">
                                          <p:cBhvr>
                                            <p:cTn id="41" dur="3500" fill="hold"/>
                                            <p:tgtEl>
                                              <p:spTgt spid="25"/>
                                            </p:tgtEl>
                                            <p:attrNameLst>
                                              <p:attrName>r</p:attrName>
                                            </p:attrNameLst>
                                          </p:cBhvr>
                                        </p:animRot>
                                      </p:childTnLst>
                                    </p:cTn>
                                  </p:par>
                                  <p:par>
                                    <p:cTn id="42" presetID="6" presetClass="emph" presetSubtype="0" repeatCount="2000" autoRev="1" fill="hold" grpId="1" nodeType="withEffect">
                                      <p:stCondLst>
                                        <p:cond delay="0"/>
                                      </p:stCondLst>
                                      <p:childTnLst>
                                        <p:animScale>
                                          <p:cBhvr>
                                            <p:cTn id="43" dur="2000" fill="hold"/>
                                            <p:tgtEl>
                                              <p:spTgt spid="26"/>
                                            </p:tgtEl>
                                          </p:cBhvr>
                                          <p:by x="150000" y="150000"/>
                                        </p:animScale>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1000" fill="hold"/>
                                            <p:tgtEl>
                                              <p:spTgt spid="9"/>
                                            </p:tgtEl>
                                            <p:attrNameLst>
                                              <p:attrName>ppt_x</p:attrName>
                                            </p:attrNameLst>
                                          </p:cBhvr>
                                          <p:tavLst>
                                            <p:tav tm="0">
                                              <p:val>
                                                <p:strVal val="0-#ppt_w/2"/>
                                              </p:val>
                                            </p:tav>
                                            <p:tav tm="100000">
                                              <p:val>
                                                <p:strVal val="#ppt_x"/>
                                              </p:val>
                                            </p:tav>
                                          </p:tavLst>
                                        </p:anim>
                                        <p:anim calcmode="lin" valueType="num">
                                          <p:cBhvr additive="base">
                                            <p:cTn id="51" dur="1000" fill="hold"/>
                                            <p:tgtEl>
                                              <p:spTgt spid="9"/>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iterate type="lt">
                                        <p:tmPct val="10000"/>
                                      </p:iterate>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1+#ppt_w/2"/>
                                              </p:val>
                                            </p:tav>
                                            <p:tav tm="100000">
                                              <p:val>
                                                <p:strVal val="#ppt_x"/>
                                              </p:val>
                                            </p:tav>
                                          </p:tavLst>
                                        </p:anim>
                                        <p:anim calcmode="lin" valueType="num">
                                          <p:cBhvr additive="base">
                                            <p:cTn id="55" dur="500" fill="hold"/>
                                            <p:tgtEl>
                                              <p:spTgt spid="11"/>
                                            </p:tgtEl>
                                            <p:attrNameLst>
                                              <p:attrName>ppt_y</p:attrName>
                                            </p:attrNameLst>
                                          </p:cBhvr>
                                          <p:tavLst>
                                            <p:tav tm="0">
                                              <p:val>
                                                <p:strVal val="#ppt_y"/>
                                              </p:val>
                                            </p:tav>
                                            <p:tav tm="100000">
                                              <p:val>
                                                <p:strVal val="#ppt_y"/>
                                              </p:val>
                                            </p:tav>
                                          </p:tavLst>
                                        </p:anim>
                                      </p:childTnLst>
                                    </p:cTn>
                                  </p:par>
                                  <p:par>
                                    <p:cTn id="56" presetID="26" presetClass="emph" presetSubtype="0" fill="hold" grpId="1" nodeType="withEffect">
                                      <p:stCondLst>
                                        <p:cond delay="0"/>
                                      </p:stCondLst>
                                      <p:iterate type="lt">
                                        <p:tmPct val="10000"/>
                                      </p:iterate>
                                      <p:childTnLst>
                                        <p:animEffect transition="out" filter="fade">
                                          <p:cBhvr>
                                            <p:cTn id="57" dur="500" tmFilter="0, 0; .2, .5; .8, .5; 1, 0"/>
                                            <p:tgtEl>
                                              <p:spTgt spid="11"/>
                                            </p:tgtEl>
                                          </p:cBhvr>
                                        </p:animEffect>
                                        <p:animScale>
                                          <p:cBhvr>
                                            <p:cTn id="58" dur="250" autoRev="1" fill="hold"/>
                                            <p:tgtEl>
                                              <p:spTgt spid="11"/>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1+#ppt_w/2"/>
                                              </p:val>
                                            </p:tav>
                                            <p:tav tm="100000">
                                              <p:val>
                                                <p:strVal val="#ppt_x"/>
                                              </p:val>
                                            </p:tav>
                                          </p:tavLst>
                                        </p:anim>
                                        <p:anim calcmode="lin" valueType="num">
                                          <p:cBhvr additive="base">
                                            <p:cTn id="19" dur="500" fill="hold"/>
                                            <p:tgtEl>
                                              <p:spTgt spid="21"/>
                                            </p:tgtEl>
                                            <p:attrNameLst>
                                              <p:attrName>ppt_y</p:attrName>
                                            </p:attrNameLst>
                                          </p:cBhvr>
                                          <p:tavLst>
                                            <p:tav tm="0">
                                              <p:val>
                                                <p:strVal val="#ppt_y"/>
                                              </p:val>
                                            </p:tav>
                                            <p:tav tm="100000">
                                              <p:val>
                                                <p:strVal val="#ppt_y"/>
                                              </p:val>
                                            </p:tav>
                                          </p:tavLst>
                                        </p:anim>
                                      </p:childTnLst>
                                    </p:cTn>
                                  </p:par>
                                  <p:par>
                                    <p:cTn id="20"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21" dur="6500" fill="hold"/>
                                            <p:tgtEl>
                                              <p:spTgt spid="21"/>
                                            </p:tgtEl>
                                            <p:attrNameLst>
                                              <p:attrName>ppt_x</p:attrName>
                                              <p:attrName>ppt_y</p:attrName>
                                            </p:attrNameLst>
                                          </p:cBhvr>
                                          <p:rCtr x="-43281" y="-15324"/>
                                        </p:animMotion>
                                      </p:childTnLst>
                                    </p:cTn>
                                  </p:par>
                                  <p:par>
                                    <p:cTn id="22" presetID="2" presetClass="entr" presetSubtype="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750" fill="hold"/>
                                            <p:tgtEl>
                                              <p:spTgt spid="24"/>
                                            </p:tgtEl>
                                            <p:attrNameLst>
                                              <p:attrName>ppt_x</p:attrName>
                                            </p:attrNameLst>
                                          </p:cBhvr>
                                          <p:tavLst>
                                            <p:tav tm="0">
                                              <p:val>
                                                <p:strVal val="#ppt_x"/>
                                              </p:val>
                                            </p:tav>
                                            <p:tav tm="100000">
                                              <p:val>
                                                <p:strVal val="#ppt_x"/>
                                              </p:val>
                                            </p:tav>
                                          </p:tavLst>
                                        </p:anim>
                                        <p:anim calcmode="lin" valueType="num">
                                          <p:cBhvr additive="base">
                                            <p:cTn id="29" dur="75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25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0-#ppt_h/2"/>
                                              </p:val>
                                            </p:tav>
                                            <p:tav tm="100000">
                                              <p:val>
                                                <p:strVal val="#ppt_y"/>
                                              </p:val>
                                            </p:tav>
                                          </p:tavLst>
                                        </p:anim>
                                      </p:childTnLst>
                                    </p:cTn>
                                  </p:par>
                                  <p:par>
                                    <p:cTn id="38" presetID="8" presetClass="emph" presetSubtype="0" repeatCount="2000" fill="hold" grpId="1" nodeType="withEffect">
                                      <p:stCondLst>
                                        <p:cond delay="0"/>
                                      </p:stCondLst>
                                      <p:childTnLst>
                                        <p:animRot by="21600000">
                                          <p:cBhvr>
                                            <p:cTn id="39" dur="3500" fill="hold"/>
                                            <p:tgtEl>
                                              <p:spTgt spid="23"/>
                                            </p:tgtEl>
                                            <p:attrNameLst>
                                              <p:attrName>r</p:attrName>
                                            </p:attrNameLst>
                                          </p:cBhvr>
                                        </p:animRot>
                                      </p:childTnLst>
                                    </p:cTn>
                                  </p:par>
                                  <p:par>
                                    <p:cTn id="40" presetID="8" presetClass="emph" presetSubtype="0" repeatCount="2000" fill="hold" grpId="1" nodeType="withEffect">
                                      <p:stCondLst>
                                        <p:cond delay="0"/>
                                      </p:stCondLst>
                                      <p:childTnLst>
                                        <p:animRot by="-21600000">
                                          <p:cBhvr>
                                            <p:cTn id="41" dur="3500" fill="hold"/>
                                            <p:tgtEl>
                                              <p:spTgt spid="25"/>
                                            </p:tgtEl>
                                            <p:attrNameLst>
                                              <p:attrName>r</p:attrName>
                                            </p:attrNameLst>
                                          </p:cBhvr>
                                        </p:animRot>
                                      </p:childTnLst>
                                    </p:cTn>
                                  </p:par>
                                  <p:par>
                                    <p:cTn id="42" presetID="6" presetClass="emph" presetSubtype="0" repeatCount="2000" autoRev="1" fill="hold" grpId="1" nodeType="withEffect">
                                      <p:stCondLst>
                                        <p:cond delay="0"/>
                                      </p:stCondLst>
                                      <p:childTnLst>
                                        <p:animScale>
                                          <p:cBhvr>
                                            <p:cTn id="43" dur="2000" fill="hold"/>
                                            <p:tgtEl>
                                              <p:spTgt spid="26"/>
                                            </p:tgtEl>
                                          </p:cBhvr>
                                          <p:by x="150000" y="150000"/>
                                        </p:animScale>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1000" fill="hold"/>
                                            <p:tgtEl>
                                              <p:spTgt spid="9"/>
                                            </p:tgtEl>
                                            <p:attrNameLst>
                                              <p:attrName>ppt_x</p:attrName>
                                            </p:attrNameLst>
                                          </p:cBhvr>
                                          <p:tavLst>
                                            <p:tav tm="0">
                                              <p:val>
                                                <p:strVal val="0-#ppt_w/2"/>
                                              </p:val>
                                            </p:tav>
                                            <p:tav tm="100000">
                                              <p:val>
                                                <p:strVal val="#ppt_x"/>
                                              </p:val>
                                            </p:tav>
                                          </p:tavLst>
                                        </p:anim>
                                        <p:anim calcmode="lin" valueType="num">
                                          <p:cBhvr additive="base">
                                            <p:cTn id="51" dur="1000" fill="hold"/>
                                            <p:tgtEl>
                                              <p:spTgt spid="9"/>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iterate type="lt">
                                        <p:tmPct val="10000"/>
                                      </p:iterate>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1+#ppt_w/2"/>
                                              </p:val>
                                            </p:tav>
                                            <p:tav tm="100000">
                                              <p:val>
                                                <p:strVal val="#ppt_x"/>
                                              </p:val>
                                            </p:tav>
                                          </p:tavLst>
                                        </p:anim>
                                        <p:anim calcmode="lin" valueType="num">
                                          <p:cBhvr additive="base">
                                            <p:cTn id="55" dur="500" fill="hold"/>
                                            <p:tgtEl>
                                              <p:spTgt spid="11"/>
                                            </p:tgtEl>
                                            <p:attrNameLst>
                                              <p:attrName>ppt_y</p:attrName>
                                            </p:attrNameLst>
                                          </p:cBhvr>
                                          <p:tavLst>
                                            <p:tav tm="0">
                                              <p:val>
                                                <p:strVal val="#ppt_y"/>
                                              </p:val>
                                            </p:tav>
                                            <p:tav tm="100000">
                                              <p:val>
                                                <p:strVal val="#ppt_y"/>
                                              </p:val>
                                            </p:tav>
                                          </p:tavLst>
                                        </p:anim>
                                      </p:childTnLst>
                                    </p:cTn>
                                  </p:par>
                                  <p:par>
                                    <p:cTn id="56" presetID="26" presetClass="emph" presetSubtype="0" fill="hold" grpId="1" nodeType="withEffect">
                                      <p:stCondLst>
                                        <p:cond delay="0"/>
                                      </p:stCondLst>
                                      <p:iterate type="lt">
                                        <p:tmPct val="10000"/>
                                      </p:iterate>
                                      <p:childTnLst>
                                        <p:animEffect transition="out" filter="fade">
                                          <p:cBhvr>
                                            <p:cTn id="57" dur="500" tmFilter="0, 0; .2, .5; .8, .5; 1, 0"/>
                                            <p:tgtEl>
                                              <p:spTgt spid="11"/>
                                            </p:tgtEl>
                                          </p:cBhvr>
                                        </p:animEffect>
                                        <p:animScale>
                                          <p:cBhvr>
                                            <p:cTn id="58" dur="250" autoRev="1" fill="hold"/>
                                            <p:tgtEl>
                                              <p:spTgt spid="11"/>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 name="图片 65">
            <a:extLst>
              <a:ext uri="{FF2B5EF4-FFF2-40B4-BE49-F238E27FC236}">
                <a16:creationId xmlns:a16="http://schemas.microsoft.com/office/drawing/2014/main" xmlns="" id="{21ADDA66-51E0-4928-8AF7-0A31026232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3217" y="0"/>
            <a:ext cx="1727788" cy="1727788"/>
          </a:xfrm>
          <a:prstGeom prst="rect">
            <a:avLst/>
          </a:prstGeom>
        </p:spPr>
      </p:pic>
      <p:pic>
        <p:nvPicPr>
          <p:cNvPr id="28" name="Picture 25">
            <a:extLst>
              <a:ext uri="{FF2B5EF4-FFF2-40B4-BE49-F238E27FC236}">
                <a16:creationId xmlns:a16="http://schemas.microsoft.com/office/drawing/2014/main" xmlns="" id="{30B98736-BB2A-47D4-B613-AEC8CD76EF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39483" y="512072"/>
            <a:ext cx="10140361" cy="2431431"/>
          </a:xfrm>
          <a:prstGeom prst="rect">
            <a:avLst/>
          </a:prstGeom>
        </p:spPr>
      </p:pic>
      <p:sp>
        <p:nvSpPr>
          <p:cNvPr id="29" name="TextBox 28">
            <a:extLst>
              <a:ext uri="{FF2B5EF4-FFF2-40B4-BE49-F238E27FC236}">
                <a16:creationId xmlns:a16="http://schemas.microsoft.com/office/drawing/2014/main" xmlns="" id="{45A2A1CE-0564-4C2E-8CE4-60A17A673B31}"/>
              </a:ext>
            </a:extLst>
          </p:cNvPr>
          <p:cNvSpPr txBox="1"/>
          <p:nvPr/>
        </p:nvSpPr>
        <p:spPr>
          <a:xfrm>
            <a:off x="1492574" y="973174"/>
            <a:ext cx="9844732" cy="584775"/>
          </a:xfrm>
          <a:prstGeom prst="rect">
            <a:avLst/>
          </a:prstGeom>
          <a:noFill/>
        </p:spPr>
        <p:txBody>
          <a:bodyPr wrap="square" rtlCol="0">
            <a:spAutoFit/>
          </a:bodyPr>
          <a:lstStyle/>
          <a:p>
            <a:pPr algn="just"/>
            <a:r>
              <a:rPr lang="vi-VN" sz="3200" b="1" dirty="0">
                <a:solidFill>
                  <a:schemeClr val="bg1"/>
                </a:solidFill>
                <a:latin typeface="Calibri" panose="020F0502020204030204" pitchFamily="34" charset="0"/>
                <a:cs typeface="Calibri" panose="020F0502020204030204" pitchFamily="34" charset="0"/>
              </a:rPr>
              <a:t>5. Nói về đặc điểm của một người bạn mà em yêu mến.</a:t>
            </a:r>
            <a:endParaRPr lang="en-US" sz="8000" b="1" dirty="0">
              <a:solidFill>
                <a:schemeClr val="bg1"/>
              </a:solidFill>
              <a:latin typeface="Calibri" panose="020F0502020204030204" pitchFamily="34" charset="0"/>
              <a:cs typeface="Calibri" panose="020F0502020204030204" pitchFamily="34" charset="0"/>
            </a:endParaRPr>
          </a:p>
        </p:txBody>
      </p:sp>
      <p:pic>
        <p:nvPicPr>
          <p:cNvPr id="20482" name="Picture 2" descr="12,612 Hermit Stock Photos and Images - 123RF">
            <a:extLst>
              <a:ext uri="{FF2B5EF4-FFF2-40B4-BE49-F238E27FC236}">
                <a16:creationId xmlns:a16="http://schemas.microsoft.com/office/drawing/2014/main" xmlns="" id="{21F372D3-A062-4B31-9082-797EAFCDCF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035" y="2773180"/>
            <a:ext cx="4456573" cy="44565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730BB2E1-A9A9-49E7-92FB-B597BFC315EC}"/>
              </a:ext>
            </a:extLst>
          </p:cNvPr>
          <p:cNvSpPr/>
          <p:nvPr/>
        </p:nvSpPr>
        <p:spPr>
          <a:xfrm>
            <a:off x="3926763" y="3188600"/>
            <a:ext cx="7839856" cy="2862322"/>
          </a:xfrm>
          <a:prstGeom prst="rect">
            <a:avLst/>
          </a:prstGeom>
        </p:spPr>
        <p:txBody>
          <a:bodyPr wrap="square">
            <a:spAutoFit/>
          </a:bodyPr>
          <a:lstStyle/>
          <a:p>
            <a:pPr algn="just"/>
            <a:r>
              <a:rPr lang="vi-VN" sz="3600" b="1" i="1" dirty="0">
                <a:latin typeface="Calibri" panose="020F0502020204030204" pitchFamily="34" charset="0"/>
                <a:cs typeface="Calibri" panose="020F0502020204030204" pitchFamily="34" charset="0"/>
              </a:rPr>
              <a:t> Gợi ý:</a:t>
            </a:r>
          </a:p>
          <a:p>
            <a:pPr algn="just"/>
            <a:r>
              <a:rPr lang="vi-VN" sz="3600" b="1" i="1" dirty="0">
                <a:latin typeface="Calibri" panose="020F0502020204030204" pitchFamily="34" charset="0"/>
                <a:cs typeface="Calibri" panose="020F0502020204030204" pitchFamily="34" charset="0"/>
              </a:rPr>
              <a:t>- Hùng là một chàng trai thông minh, hài hước và có khiếu diễn kịch.</a:t>
            </a:r>
          </a:p>
          <a:p>
            <a:pPr algn="just"/>
            <a:r>
              <a:rPr lang="vi-VN" sz="3600" b="1" i="1" dirty="0">
                <a:latin typeface="Calibri" panose="020F0502020204030204" pitchFamily="34" charset="0"/>
                <a:cs typeface="Calibri" panose="020F0502020204030204" pitchFamily="34" charset="0"/>
              </a:rPr>
              <a:t>- Bích Nhi là cô gái dịu dàng, kể chuyện rất hay và hấp dẫn.</a:t>
            </a:r>
            <a:endParaRPr lang="vi-VN" sz="3600" b="1" i="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769595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0-#ppt_w/2"/>
                                          </p:val>
                                        </p:tav>
                                        <p:tav tm="100000">
                                          <p:val>
                                            <p:strVal val="#ppt_x"/>
                                          </p:val>
                                        </p:tav>
                                      </p:tavLst>
                                    </p:anim>
                                    <p:anim calcmode="lin" valueType="num">
                                      <p:cBhvr additive="base">
                                        <p:cTn id="8"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xmlns="" id="{4FE65AA6-D1F6-4137-AD4F-5945CA955B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xmlns="" id="{5B668911-A1C2-4773-84AC-84CC2248D9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9985" y="1007415"/>
            <a:ext cx="1727788" cy="1727788"/>
          </a:xfrm>
          <a:prstGeom prst="rect">
            <a:avLst/>
          </a:prstGeom>
        </p:spPr>
      </p:pic>
      <p:grpSp>
        <p:nvGrpSpPr>
          <p:cNvPr id="38" name="组合 37">
            <a:extLst>
              <a:ext uri="{FF2B5EF4-FFF2-40B4-BE49-F238E27FC236}">
                <a16:creationId xmlns:a16="http://schemas.microsoft.com/office/drawing/2014/main" xmlns="" id="{7FC16F40-87C9-42D3-8A4C-B067A5D3BCCA}"/>
              </a:ext>
            </a:extLst>
          </p:cNvPr>
          <p:cNvGrpSpPr/>
          <p:nvPr/>
        </p:nvGrpSpPr>
        <p:grpSpPr>
          <a:xfrm>
            <a:off x="3246709" y="136280"/>
            <a:ext cx="5557520" cy="2193758"/>
            <a:chOff x="3417502" y="-160422"/>
            <a:chExt cx="5557520" cy="2193758"/>
          </a:xfrm>
        </p:grpSpPr>
        <p:pic>
          <p:nvPicPr>
            <p:cNvPr id="39" name="图片 38">
              <a:extLst>
                <a:ext uri="{FF2B5EF4-FFF2-40B4-BE49-F238E27FC236}">
                  <a16:creationId xmlns:a16="http://schemas.microsoft.com/office/drawing/2014/main" xmlns="" id="{CEA5C366-64F3-4D49-BB13-6ADBFB1BE4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xmlns="" id="{6FCE9A7F-A3A9-415A-9D17-102F6CC4509B}"/>
                </a:ext>
              </a:extLst>
            </p:cNvPr>
            <p:cNvSpPr txBox="1"/>
            <p:nvPr/>
          </p:nvSpPr>
          <p:spPr>
            <a:xfrm>
              <a:off x="5045147" y="338032"/>
              <a:ext cx="2302233" cy="769441"/>
            </a:xfrm>
            <a:prstGeom prst="rect">
              <a:avLst/>
            </a:prstGeom>
            <a:noFill/>
          </p:spPr>
          <p:txBody>
            <a:bodyPr vert="horz" wrap="none" rtlCol="0">
              <a:spAutoFit/>
            </a:bodyPr>
            <a:lstStyle/>
            <a:p>
              <a:pPr algn="ctr"/>
              <a:r>
                <a:rPr lang="vi-VN" altLang="zh-CN" sz="4400" b="1" dirty="0">
                  <a:solidFill>
                    <a:srgbClr val="FF0000"/>
                  </a:solidFill>
                  <a:latin typeface="Calibri" panose="020F0502020204030204" pitchFamily="34" charset="0"/>
                  <a:cs typeface="Calibri" panose="020F0502020204030204" pitchFamily="34" charset="0"/>
                  <a:sym typeface="+mn-lt"/>
                </a:rPr>
                <a:t>Nội dung</a:t>
              </a:r>
              <a:endParaRPr lang="zh-CN" altLang="en-US" sz="4400" b="1" dirty="0">
                <a:solidFill>
                  <a:srgbClr val="FF0000"/>
                </a:solidFill>
                <a:latin typeface="Calibri" panose="020F0502020204030204" pitchFamily="34" charset="0"/>
                <a:cs typeface="Calibri" panose="020F0502020204030204" pitchFamily="34" charset="0"/>
                <a:sym typeface="+mn-lt"/>
              </a:endParaRPr>
            </a:p>
          </p:txBody>
        </p:sp>
      </p:grpSp>
      <p:pic>
        <p:nvPicPr>
          <p:cNvPr id="36" name="图片 35">
            <a:extLst>
              <a:ext uri="{FF2B5EF4-FFF2-40B4-BE49-F238E27FC236}">
                <a16:creationId xmlns:a16="http://schemas.microsoft.com/office/drawing/2014/main" xmlns="" id="{35188909-128D-4736-B8CD-65E47C9890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5299" y="4111133"/>
            <a:ext cx="2796701" cy="2863501"/>
          </a:xfrm>
          <a:prstGeom prst="rect">
            <a:avLst/>
          </a:prstGeom>
        </p:spPr>
      </p:pic>
      <p:sp>
        <p:nvSpPr>
          <p:cNvPr id="42" name="文本框 41">
            <a:extLst>
              <a:ext uri="{FF2B5EF4-FFF2-40B4-BE49-F238E27FC236}">
                <a16:creationId xmlns:a16="http://schemas.microsoft.com/office/drawing/2014/main" xmlns="" id="{D7F3E510-9E7B-4735-9DEE-EBADBA221974}"/>
              </a:ext>
            </a:extLst>
          </p:cNvPr>
          <p:cNvSpPr txBox="1"/>
          <p:nvPr/>
        </p:nvSpPr>
        <p:spPr>
          <a:xfrm>
            <a:off x="283955" y="2251120"/>
            <a:ext cx="11139455" cy="255454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marL="457200" algn="just">
              <a:spcBef>
                <a:spcPts val="1200"/>
              </a:spcBef>
            </a:pPr>
            <a:r>
              <a:rPr lang="vi-VN" sz="4000" spc="0" dirty="0">
                <a:solidFill>
                  <a:srgbClr val="002060"/>
                </a:solidFill>
                <a:latin typeface="Calibri" panose="020F0502020204030204" pitchFamily="34" charset="0"/>
                <a:cs typeface="Calibri" panose="020F0502020204030204" pitchFamily="34" charset="0"/>
              </a:rPr>
              <a:t>           Uyên yêu mến và tự hào về quê hương mình. Em mạnh dạn, tự tin giới thiệu về quê hương với cô giáo và những người bạn mới bằng giọng ngọt ngào, truyền cảm.</a:t>
            </a:r>
            <a:r>
              <a:rPr lang="en-US" sz="4000" spc="0" dirty="0">
                <a:solidFill>
                  <a:srgbClr val="002060"/>
                </a:solidFill>
                <a:latin typeface="Calibri" panose="020F0502020204030204" pitchFamily="34" charset="0"/>
                <a:cs typeface="Calibri" panose="020F0502020204030204" pitchFamily="34" charset="0"/>
              </a:rPr>
              <a:t> </a:t>
            </a:r>
            <a:endParaRPr lang="vi-VN" sz="4000" spc="0" dirty="0">
              <a:solidFill>
                <a:srgbClr val="002060"/>
              </a:solidFill>
              <a:latin typeface="Calibri" panose="020F0502020204030204" pitchFamily="34" charset="0"/>
              <a:cs typeface="Calibri" panose="020F0502020204030204" pitchFamily="34" charset="0"/>
            </a:endParaRPr>
          </a:p>
        </p:txBody>
      </p:sp>
      <p:pic>
        <p:nvPicPr>
          <p:cNvPr id="21" name="图片 59">
            <a:extLst>
              <a:ext uri="{FF2B5EF4-FFF2-40B4-BE49-F238E27FC236}">
                <a16:creationId xmlns:a16="http://schemas.microsoft.com/office/drawing/2014/main" xmlns="" id="{09E1EF9A-ADD6-43D7-956D-AB8550B884D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t="44475" r="-5115"/>
          <a:stretch/>
        </p:blipFill>
        <p:spPr>
          <a:xfrm>
            <a:off x="0" y="4226770"/>
            <a:ext cx="6096000" cy="3220059"/>
          </a:xfrm>
          <a:prstGeom prst="rect">
            <a:avLst/>
          </a:prstGeom>
        </p:spPr>
      </p:pic>
    </p:spTree>
    <p:extLst>
      <p:ext uri="{BB962C8B-B14F-4D97-AF65-F5344CB8AC3E}">
        <p14:creationId xmlns:p14="http://schemas.microsoft.com/office/powerpoint/2010/main" val="53669912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0-#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hlinkClick r:id="rId3" action="ppaction://hlinksldjump"/>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a:extLst>
              <a:ext uri="{FF2B5EF4-FFF2-40B4-BE49-F238E27FC236}">
                <a16:creationId xmlns:a16="http://schemas.microsoft.com/office/drawing/2014/main" xmlns="" id="{E116C107-C60A-4CF8-B3DC-0A55E27904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824465"/>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0931" y="2078511"/>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et of Cute Snail Cartoon Character. 3098757 Vector Art at Vecteezy">
            <a:extLst>
              <a:ext uri="{FF2B5EF4-FFF2-40B4-BE49-F238E27FC236}">
                <a16:creationId xmlns:a16="http://schemas.microsoft.com/office/drawing/2014/main" xmlns="" id="{DA23900E-829A-479D-B3CD-CECAFE80401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10006439" y="5115274"/>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xmlns="" id="{C8F715BF-2400-4189-9B98-1E59C67FFB1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pic>
        <p:nvPicPr>
          <p:cNvPr id="19" name="Picture 2" descr="Crab vectors free download graphic art designs">
            <a:extLst>
              <a:ext uri="{FF2B5EF4-FFF2-40B4-BE49-F238E27FC236}">
                <a16:creationId xmlns:a16="http://schemas.microsoft.com/office/drawing/2014/main" xmlns="" id="{93377757-28BA-4F59-86DE-850A08F9754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5970993" y="2429463"/>
            <a:ext cx="3461223" cy="2981392"/>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xmlns="" id="{70F6038B-AEB7-4CDF-995E-C47B913EF45D}"/>
              </a:ext>
            </a:extLst>
          </p:cNvPr>
          <p:cNvGrpSpPr/>
          <p:nvPr/>
        </p:nvGrpSpPr>
        <p:grpSpPr>
          <a:xfrm flipH="1">
            <a:off x="5668900" y="203662"/>
            <a:ext cx="5891955" cy="1495964"/>
            <a:chOff x="829458" y="-480045"/>
            <a:chExt cx="5891955" cy="1495964"/>
          </a:xfrm>
        </p:grpSpPr>
        <p:pic>
          <p:nvPicPr>
            <p:cNvPr id="31" name="Picture 31">
              <a:extLst>
                <a:ext uri="{FF2B5EF4-FFF2-40B4-BE49-F238E27FC236}">
                  <a16:creationId xmlns:a16="http://schemas.microsoft.com/office/drawing/2014/main" xmlns="" id="{C2D1F2E2-87CC-4CE9-8131-744A220C1EE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29458" y="-480045"/>
              <a:ext cx="5891955" cy="1495964"/>
            </a:xfrm>
            <a:prstGeom prst="rect">
              <a:avLst/>
            </a:prstGeom>
          </p:spPr>
        </p:pic>
        <p:sp>
          <p:nvSpPr>
            <p:cNvPr id="33" name="TextBox 32">
              <a:extLst>
                <a:ext uri="{FF2B5EF4-FFF2-40B4-BE49-F238E27FC236}">
                  <a16:creationId xmlns:a16="http://schemas.microsoft.com/office/drawing/2014/main" xmlns="" id="{29C4C12C-6239-474B-93C1-9653F4F09CF6}"/>
                </a:ext>
              </a:extLst>
            </p:cNvPr>
            <p:cNvSpPr txBox="1"/>
            <p:nvPr/>
          </p:nvSpPr>
          <p:spPr>
            <a:xfrm>
              <a:off x="887391" y="-295693"/>
              <a:ext cx="5834022" cy="954107"/>
            </a:xfrm>
            <a:prstGeom prst="rect">
              <a:avLst/>
            </a:prstGeom>
            <a:noFill/>
          </p:spPr>
          <p:txBody>
            <a:bodyPr wrap="square" rtlCol="0">
              <a:spAutoFit/>
            </a:bodyPr>
            <a:lstStyle/>
            <a:p>
              <a:pPr algn="ctr"/>
              <a:r>
                <a:rPr lang="vi-VN" sz="2800" b="1" i="1" dirty="0">
                  <a:latin typeface="Calibri" panose="020F0502020204030204" pitchFamily="34" charset="0"/>
                  <a:cs typeface="Calibri" panose="020F0502020204030204" pitchFamily="34" charset="0"/>
                </a:rPr>
                <a:t>Cảm ơn các bạn nhé!</a:t>
              </a:r>
            </a:p>
            <a:p>
              <a:pPr algn="ctr"/>
              <a:r>
                <a:rPr lang="vi-VN" sz="2800" b="1" i="1" dirty="0">
                  <a:latin typeface="Calibri" panose="020F0502020204030204" pitchFamily="34" charset="0"/>
                  <a:cs typeface="Calibri" panose="020F0502020204030204" pitchFamily="34" charset="0"/>
                </a:rPr>
                <a:t>Chúng mình sắp đến nơi rồi.</a:t>
              </a:r>
              <a:endParaRPr lang="en-US" sz="2800" b="1" i="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79269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xmlns=""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0" name="图片 19">
            <a:extLst>
              <a:ext uri="{FF2B5EF4-FFF2-40B4-BE49-F238E27FC236}">
                <a16:creationId xmlns:a16="http://schemas.microsoft.com/office/drawing/2014/main" xmlns="" id="{74521FB0-68EB-4938-A9AC-21E095F1A7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31" name="图片 30">
            <a:extLst>
              <a:ext uri="{FF2B5EF4-FFF2-40B4-BE49-F238E27FC236}">
                <a16:creationId xmlns:a16="http://schemas.microsoft.com/office/drawing/2014/main" xmlns="" id="{E0172405-0AF4-4565-8187-12FB41CCF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xmlns="" id="{A04B459F-74E0-411D-93F6-DB35434C4732}"/>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xmlns="" id="{AD53DAAC-BA62-4538-BA11-611D9DDC31E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xmlns="" id="{FC228530-560C-427A-969E-F2C336B390DE}"/>
              </a:ext>
            </a:extLst>
          </p:cNvPr>
          <p:cNvGrpSpPr/>
          <p:nvPr/>
        </p:nvGrpSpPr>
        <p:grpSpPr>
          <a:xfrm>
            <a:off x="3608613" y="114942"/>
            <a:ext cx="4974772" cy="1137977"/>
            <a:chOff x="3608614" y="-29981"/>
            <a:chExt cx="4974772" cy="1137977"/>
          </a:xfrm>
        </p:grpSpPr>
        <p:sp>
          <p:nvSpPr>
            <p:cNvPr id="17" name="TextBox 16">
              <a:extLst>
                <a:ext uri="{FF2B5EF4-FFF2-40B4-BE49-F238E27FC236}">
                  <a16:creationId xmlns:a16="http://schemas.microsoft.com/office/drawing/2014/main" xmlns="" id="{01721970-57A7-443B-84F2-E6ABB5188FE3}"/>
                </a:ext>
              </a:extLst>
            </p:cNvPr>
            <p:cNvSpPr txBox="1"/>
            <p:nvPr/>
          </p:nvSpPr>
          <p:spPr>
            <a:xfrm>
              <a:off x="3608614" y="0"/>
              <a:ext cx="4974772" cy="1107996"/>
            </a:xfrm>
            <a:prstGeom prst="rect">
              <a:avLst/>
            </a:prstGeom>
            <a:noFill/>
          </p:spPr>
          <p:txBody>
            <a:bodyPr wrap="square" rtlCol="0">
              <a:spAutoFit/>
            </a:bodyPr>
            <a:lstStyle/>
            <a:p>
              <a:pPr algn="ctr"/>
              <a:r>
                <a:rPr lang="en-US" sz="6600" dirty="0">
                  <a:ln w="254000">
                    <a:solidFill>
                      <a:schemeClr val="bg1"/>
                    </a:solidFill>
                  </a:ln>
                  <a:latin typeface="UVN Banh Mi" pitchFamily="2" charset="0"/>
                </a:rPr>
                <a:t>MỤC TIÊU</a:t>
              </a:r>
            </a:p>
          </p:txBody>
        </p:sp>
        <p:sp>
          <p:nvSpPr>
            <p:cNvPr id="18" name="TextBox 17">
              <a:extLst>
                <a:ext uri="{FF2B5EF4-FFF2-40B4-BE49-F238E27FC236}">
                  <a16:creationId xmlns:a16="http://schemas.microsoft.com/office/drawing/2014/main" xmlns="" id="{2FECF6FA-9F88-4D30-AB8F-0147310045B4}"/>
                </a:ext>
              </a:extLst>
            </p:cNvPr>
            <p:cNvSpPr txBox="1"/>
            <p:nvPr/>
          </p:nvSpPr>
          <p:spPr>
            <a:xfrm>
              <a:off x="3608614" y="-29981"/>
              <a:ext cx="4974772" cy="1107996"/>
            </a:xfrm>
            <a:prstGeom prst="rect">
              <a:avLst/>
            </a:prstGeom>
            <a:noFill/>
          </p:spPr>
          <p:txBody>
            <a:bodyPr wrap="square" rtlCol="0">
              <a:spAutoFit/>
            </a:bodyPr>
            <a:lstStyle/>
            <a:p>
              <a:pPr algn="ct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MỤC TIÊU</a:t>
              </a:r>
            </a:p>
          </p:txBody>
        </p:sp>
      </p:grpSp>
      <p:sp>
        <p:nvSpPr>
          <p:cNvPr id="23" name="Rectangle: Rounded Corners 1">
            <a:extLst>
              <a:ext uri="{FF2B5EF4-FFF2-40B4-BE49-F238E27FC236}">
                <a16:creationId xmlns:a16="http://schemas.microsoft.com/office/drawing/2014/main" xmlns="" id="{45F0CF03-3E3D-418A-B6AA-90711FE29F8D}"/>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800" dirty="0">
                <a:solidFill>
                  <a:schemeClr val="tx1"/>
                </a:solidFill>
                <a:latin typeface="Calibri" panose="020F0502020204030204" pitchFamily="34" charset="0"/>
                <a:cs typeface="Calibri" panose="020F0502020204030204" pitchFamily="34" charset="0"/>
              </a:rPr>
              <a:t>Biết giới thiệu bản thân với một người bạn mới quen, nêu được phỏng đoán về nội dung bài qua tên bài,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hoạt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động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khởi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động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tranh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minh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họa</a:t>
            </a:r>
            <a:r>
              <a:rPr lang="en-US" sz="2800" dirty="0">
                <a:solidFill>
                  <a:schemeClr val="tx1"/>
                </a:solidFill>
                <a:latin typeface="Calibri" panose="020F0502020204030204" pitchFamily="34" charset="0"/>
                <a:cs typeface="Calibri" panose="020F0502020204030204" pitchFamily="34" charset="0"/>
              </a:rPr>
              <a:t>.</a:t>
            </a:r>
          </a:p>
          <a:p>
            <a:pPr marL="457200" algn="just">
              <a:spcBef>
                <a:spcPts val="1200"/>
              </a:spcBef>
            </a:pPr>
            <a:r>
              <a:rPr lang="en-US" sz="2800" dirty="0" err="1">
                <a:solidFill>
                  <a:schemeClr val="tx1"/>
                </a:solidFill>
                <a:latin typeface="Calibri" panose="020F0502020204030204" pitchFamily="34" charset="0"/>
                <a:cs typeface="Calibri" panose="020F0502020204030204" pitchFamily="34" charset="0"/>
              </a:rPr>
              <a:t>Đọc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trôi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chảy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bài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đọc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ngắt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nghỉ</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đúng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dấu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đúng</a:t>
            </a:r>
            <a:r>
              <a:rPr lang="en-US" sz="2800" dirty="0">
                <a:solidFill>
                  <a:schemeClr val="tx1"/>
                </a:solidFill>
                <a:latin typeface="Calibri" panose="020F0502020204030204" pitchFamily="34" charset="0"/>
                <a:cs typeface="Calibri" panose="020F0502020204030204" pitchFamily="34" charset="0"/>
              </a:rPr>
              <a:t> logic </a:t>
            </a:r>
            <a:r>
              <a:rPr lang="en-US" sz="2800" dirty="0" err="1">
                <a:solidFill>
                  <a:schemeClr val="tx1"/>
                </a:solidFill>
                <a:latin typeface="Calibri" panose="020F0502020204030204" pitchFamily="34" charset="0"/>
                <a:cs typeface="Calibri" panose="020F0502020204030204" pitchFamily="34" charset="0"/>
              </a:rPr>
              <a:t>ngữ</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nghĩa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bước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đầu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đọc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biệt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được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lời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vật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lời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người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dẫn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chuyện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với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giọng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phù</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hợp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trả</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lời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được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hỏi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tìm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hiểu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bài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Hiểu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được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nội</a:t>
            </a:r>
            <a:r>
              <a:rPr lang="en-US" sz="2800" dirty="0">
                <a:solidFill>
                  <a:schemeClr val="tx1"/>
                </a:solidFill>
                <a:latin typeface="Calibri" panose="020F0502020204030204" pitchFamily="34" charset="0"/>
                <a:cs typeface="Calibri" panose="020F0502020204030204" pitchFamily="34" charset="0"/>
              </a:rPr>
              <a:t> dung </a:t>
            </a:r>
            <a:r>
              <a:rPr lang="en-US" sz="2800" dirty="0" err="1">
                <a:solidFill>
                  <a:schemeClr val="tx1"/>
                </a:solidFill>
                <a:latin typeface="Calibri" panose="020F0502020204030204" pitchFamily="34" charset="0"/>
                <a:cs typeface="Calibri" panose="020F0502020204030204" pitchFamily="34" charset="0"/>
              </a:rPr>
              <a:t>bài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đọc</a:t>
            </a:r>
            <a:r>
              <a:rPr lang="en-US" sz="2800" dirty="0">
                <a:solidFill>
                  <a:schemeClr val="tx1"/>
                </a:solidFill>
                <a:latin typeface="Calibri" panose="020F0502020204030204" pitchFamily="34" charset="0"/>
                <a:cs typeface="Calibri" panose="020F0502020204030204" pitchFamily="34" charset="0"/>
              </a:rPr>
              <a:t>: </a:t>
            </a:r>
            <a:r>
              <a:rPr lang="vi-VN" sz="2800" i="1" dirty="0">
                <a:solidFill>
                  <a:schemeClr val="tx1"/>
                </a:solidFill>
                <a:latin typeface="Calibri" panose="020F0502020204030204" pitchFamily="34" charset="0"/>
                <a:cs typeface="Calibri" panose="020F0502020204030204" pitchFamily="34" charset="0"/>
              </a:rPr>
              <a:t>Uyên yêu mến và tự hào về quê hương mình. Em mạnh dạn, tự tin giới thiệu về quê hương với cô giáo và những người bạn mới bằng giọng ngọt ngào, truyền cảm.</a:t>
            </a:r>
            <a:r>
              <a:rPr lang="en-US" sz="2800" i="1" dirty="0">
                <a:solidFill>
                  <a:schemeClr val="tx1"/>
                </a:solidFill>
                <a:latin typeface="Calibri" panose="020F0502020204030204" pitchFamily="34" charset="0"/>
                <a:cs typeface="Calibri" panose="020F0502020204030204" pitchFamily="34" charset="0"/>
              </a:rPr>
              <a:t> </a:t>
            </a:r>
            <a:endParaRPr lang="vi-VN" sz="2800" i="1" dirty="0">
              <a:solidFill>
                <a:schemeClr val="tx1"/>
              </a:solidFill>
              <a:latin typeface="Calibri" panose="020F0502020204030204" pitchFamily="34" charset="0"/>
              <a:cs typeface="Calibri" panose="020F0502020204030204" pitchFamily="34" charset="0"/>
            </a:endParaRPr>
          </a:p>
          <a:p>
            <a:pPr marL="457200" algn="just">
              <a:spcBef>
                <a:spcPts val="1200"/>
              </a:spcBef>
            </a:pPr>
            <a:r>
              <a:rPr lang="en-US" sz="2800" dirty="0" err="1">
                <a:solidFill>
                  <a:schemeClr val="tx1"/>
                </a:solidFill>
                <a:latin typeface="Calibri" panose="020F0502020204030204" pitchFamily="34" charset="0"/>
                <a:cs typeface="Calibri" panose="020F0502020204030204" pitchFamily="34" charset="0"/>
              </a:rPr>
              <a:t>Tìm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đọc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được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một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truyện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về</a:t>
            </a:r>
            <a:r>
              <a:rPr lang="en-US" sz="2800" dirty="0">
                <a:solidFill>
                  <a:schemeClr val="tx1"/>
                </a:solidFill>
                <a:latin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cs typeface="Calibri" panose="020F0502020204030204" pitchFamily="34" charset="0"/>
              </a:rPr>
              <a:t>thiếu nhi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viết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được</a:t>
            </a:r>
            <a:r>
              <a:rPr lang="en-US" sz="2800"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Phiếu</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đọc</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sách</a:t>
            </a:r>
            <a:r>
              <a:rPr lang="en-US" sz="2800" i="1"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biết</a:t>
            </a:r>
            <a:r>
              <a:rPr lang="en-US" sz="2800" dirty="0">
                <a:solidFill>
                  <a:schemeClr val="tx1"/>
                </a:solidFill>
                <a:latin typeface="Calibri" panose="020F0502020204030204" pitchFamily="34" charset="0"/>
                <a:cs typeface="Calibri" panose="020F0502020204030204" pitchFamily="34" charset="0"/>
              </a:rPr>
              <a:t> chia </a:t>
            </a:r>
            <a:r>
              <a:rPr lang="en-US" sz="2800" dirty="0" err="1">
                <a:solidFill>
                  <a:schemeClr val="tx1"/>
                </a:solidFill>
                <a:latin typeface="Calibri" panose="020F0502020204030204" pitchFamily="34" charset="0"/>
                <a:cs typeface="Calibri" panose="020F0502020204030204" pitchFamily="34" charset="0"/>
              </a:rPr>
              <a:t>sẻ</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với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bạn</a:t>
            </a:r>
            <a:r>
              <a:rPr lang="vi-VN" sz="2800" dirty="0">
                <a:solidFill>
                  <a:schemeClr val="tx1"/>
                </a:solidFill>
                <a:latin typeface="Calibri" panose="020F0502020204030204" pitchFamily="34" charset="0"/>
                <a:cs typeface="Calibri" panose="020F0502020204030204" pitchFamily="34" charset="0"/>
              </a:rPr>
              <a:t> về đặc điểm của một nhân vật em thích trong truyện</a:t>
            </a:r>
            <a:r>
              <a:rPr lang="en-US" sz="2800" dirty="0">
                <a:solidFill>
                  <a:schemeClr val="tx1"/>
                </a:solidFill>
                <a:latin typeface="Calibri" panose="020F0502020204030204" pitchFamily="34" charset="0"/>
                <a:cs typeface="Calibri" panose="020F0502020204030204" pitchFamily="34" charset="0"/>
              </a:rPr>
              <a:t>.</a:t>
            </a:r>
          </a:p>
        </p:txBody>
      </p:sp>
      <p:pic>
        <p:nvPicPr>
          <p:cNvPr id="34" name="Picture 4" descr="Cute smiling goldfish winking funny fish cartoon Vector Image">
            <a:extLst>
              <a:ext uri="{FF2B5EF4-FFF2-40B4-BE49-F238E27FC236}">
                <a16:creationId xmlns:a16="http://schemas.microsoft.com/office/drawing/2014/main" xmlns="" id="{45CAC716-E269-4C90-9CB2-A76BF98EE4F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a16="http://schemas.microsoft.com/office/drawing/2014/main" xmlns="" id="{49050204-A6E8-45B7-B00D-2BC3FCDB103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a16="http://schemas.microsoft.com/office/drawing/2014/main" xmlns="" id="{6F3DDE7D-B07A-43BF-9141-DEFA494B790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xmlns=""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a16="http://schemas.microsoft.com/office/drawing/2014/main" xmlns="" id="{B9C34CB4-8782-41CD-9289-F3D3D43E9B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xmlns="" id="{02611C2E-369D-4B64-A26D-AF4CCE1009ED}"/>
                </a:ext>
              </a:extLst>
            </p:cNvPr>
            <p:cNvPicPr>
              <a:picLocks noChangeAspect="1"/>
            </p:cNvPicPr>
            <p:nvPr/>
          </p:nvPicPr>
          <p:blipFill>
            <a:blip r:embed="rId10"/>
            <a:stretch>
              <a:fillRect/>
            </a:stretch>
          </p:blipFill>
          <p:spPr>
            <a:xfrm>
              <a:off x="-396" y="3420866"/>
              <a:ext cx="9144793" cy="957155"/>
            </a:xfrm>
            <a:prstGeom prst="rect">
              <a:avLst/>
            </a:prstGeom>
          </p:spPr>
        </p:pic>
      </p:grpSp>
    </p:spTree>
    <p:extLst>
      <p:ext uri="{BB962C8B-B14F-4D97-AF65-F5344CB8AC3E}">
        <p14:creationId xmlns:p14="http://schemas.microsoft.com/office/powerpoint/2010/main" val="31997842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1.04167E-6 -1.11111E-6 L -0.04102 -0.19282 C -0.04987 -0.23565 -0.05521 -0.29259 -0.05521 -0.35764 C -0.05521 -0.42731 -0.04987 -0.48495 -0.04102 -0.52708 L 1.04167E-6 -0.71412 " pathEditMode="relative" rAng="0" ptsTypes="AAAAA">
                                      <p:cBhvr>
                                        <p:cTn id="6" dur="2000" fill="hold"/>
                                        <p:tgtEl>
                                          <p:spTgt spid="34"/>
                                        </p:tgtEl>
                                        <p:attrNameLst>
                                          <p:attrName>ppt_x</p:attrName>
                                          <p:attrName>ppt_y</p:attrName>
                                        </p:attrNameLst>
                                      </p:cBhvr>
                                      <p:rCtr x="-2760" y="-35718"/>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 calcmode="lin" valueType="num">
                                      <p:cBhvr>
                                        <p:cTn id="10"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1" presetClass="path" presetSubtype="0" accel="50000" decel="50000" fill="hold" nodeType="clickEffect">
                                  <p:stCondLst>
                                    <p:cond delay="0"/>
                                  </p:stCondLst>
                                  <p:childTnLst>
                                    <p:animMotion origin="layout" path="M -0.0125 2.59259E-6 L -0.04415 -0.14097 C -0.05105 -0.17222 -0.05521 -0.21366 -0.05521 -0.26111 C -0.05521 -0.31204 -0.05105 -0.35417 -0.04415 -0.38496 L -0.0125 -0.5213 " pathEditMode="relative" rAng="0" ptsTypes="AAAAA">
                                      <p:cBhvr>
                                        <p:cTn id="16" dur="2000" fill="hold"/>
                                        <p:tgtEl>
                                          <p:spTgt spid="24"/>
                                        </p:tgtEl>
                                        <p:attrNameLst>
                                          <p:attrName>ppt_x</p:attrName>
                                          <p:attrName>ppt_y</p:attrName>
                                        </p:attrNameLst>
                                      </p:cBhvr>
                                      <p:rCtr x="-2135" y="-26065"/>
                                    </p:animMotion>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23">
                                            <p:txEl>
                                              <p:pRg st="1" end="1"/>
                                            </p:txEl>
                                          </p:spTgt>
                                        </p:tgtEl>
                                        <p:attrNameLst>
                                          <p:attrName>style.visibility</p:attrName>
                                        </p:attrNameLst>
                                      </p:cBhvr>
                                      <p:to>
                                        <p:strVal val="visible"/>
                                      </p:to>
                                    </p:set>
                                    <p:anim calcmode="lin" valueType="num">
                                      <p:cBhvr>
                                        <p:cTn id="20"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1" presetClass="path" presetSubtype="0" accel="50000" decel="50000" fill="hold" nodeType="clickEffect">
                                  <p:stCondLst>
                                    <p:cond delay="0"/>
                                  </p:stCondLst>
                                  <p:childTnLst>
                                    <p:animMotion origin="layout" path="M -0.04726 -3.7037E-6 L -0.05325 -0.0412 C -0.05455 -0.05046 -0.0552 -0.0625 -0.0552 -0.07639 C -0.0552 -0.0912 -0.05455 -0.10347 -0.05325 -0.1125 L -0.04726 -0.15208 " pathEditMode="relative" rAng="0" ptsTypes="AAAAA">
                                      <p:cBhvr>
                                        <p:cTn id="26" dur="2000" fill="hold"/>
                                        <p:tgtEl>
                                          <p:spTgt spid="25"/>
                                        </p:tgtEl>
                                        <p:attrNameLst>
                                          <p:attrName>ppt_x</p:attrName>
                                          <p:attrName>ppt_y</p:attrName>
                                        </p:attrNameLst>
                                      </p:cBhvr>
                                      <p:rCtr x="-404" y="-7616"/>
                                    </p:animMotion>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 calcmode="lin" valueType="num">
                                      <p:cBhvr>
                                        <p:cTn id="30" dur="500" fill="hold"/>
                                        <p:tgtEl>
                                          <p:spTgt spid="2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23">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xmlns=""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xmlns=""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xmlns=""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xmlns=""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xmlns=""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6741590F-06A1-45DA-B37E-B72B7EE70E2F}"/>
              </a:ext>
            </a:extLst>
          </p:cNvPr>
          <p:cNvGrpSpPr/>
          <p:nvPr/>
        </p:nvGrpSpPr>
        <p:grpSpPr>
          <a:xfrm>
            <a:off x="818668" y="1690086"/>
            <a:ext cx="3367638" cy="1030390"/>
            <a:chOff x="159959" y="979276"/>
            <a:chExt cx="4278007" cy="1030390"/>
          </a:xfrm>
        </p:grpSpPr>
        <p:sp>
          <p:nvSpPr>
            <p:cNvPr id="14" name="TextBox 13">
              <a:extLst>
                <a:ext uri="{FF2B5EF4-FFF2-40B4-BE49-F238E27FC236}">
                  <a16:creationId xmlns:a16="http://schemas.microsoft.com/office/drawing/2014/main" xmlns="" id="{595F7C76-A22B-4C6B-AECA-41C9116B34F4}"/>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15" name="TextBox 14">
              <a:extLst>
                <a:ext uri="{FF2B5EF4-FFF2-40B4-BE49-F238E27FC236}">
                  <a16:creationId xmlns:a16="http://schemas.microsoft.com/office/drawing/2014/main" xmlns="" id="{A695B1B8-2222-4293-8C37-72AC366FC219}"/>
                </a:ext>
              </a:extLst>
            </p:cNvPr>
            <p:cNvSpPr txBox="1"/>
            <p:nvPr/>
          </p:nvSpPr>
          <p:spPr>
            <a:xfrm rot="20615280">
              <a:off x="174305" y="979276"/>
              <a:ext cx="4263661" cy="1015663"/>
            </a:xfrm>
            <a:prstGeom prst="rect">
              <a:avLst/>
            </a:prstGeom>
            <a:noFill/>
          </p:spPr>
          <p:txBody>
            <a:bodyPr wrap="square" rtlCol="0">
              <a:prstTxWarp prst="textArchUp">
                <a:avLst/>
              </a:prstTxWarp>
              <a:spAutoFit/>
            </a:bodyPr>
            <a:lstStyle/>
            <a:p>
              <a:pPr algn="ctr"/>
              <a:r>
                <a:rPr lang="en-US" sz="6600" dirty="0" err="1">
                  <a:solidFill>
                    <a:srgbClr val="003366"/>
                  </a:solidFill>
                  <a:latin typeface="#9Slide05 Phobia" panose="02000506000000020003" pitchFamily="2" charset="0"/>
                </a:rPr>
                <a:t>Hoạt</a:t>
              </a:r>
              <a:r>
                <a:rPr lang="en-US" sz="6600" dirty="0">
                  <a:solidFill>
                    <a:srgbClr val="003366"/>
                  </a:solidFill>
                  <a:latin typeface="#9Slide05 Phobia" panose="02000506000000020003" pitchFamily="2" charset="0"/>
                </a:rPr>
                <a:t>  </a:t>
              </a:r>
              <a:r>
                <a:rPr lang="en-US" sz="6600" dirty="0" err="1">
                  <a:solidFill>
                    <a:srgbClr val="003366"/>
                  </a:solidFill>
                  <a:latin typeface="#9Slide05 Phobia" panose="02000506000000020003" pitchFamily="2" charset="0"/>
                </a:rPr>
                <a:t>Động</a:t>
              </a:r>
              <a:endParaRPr lang="en-US" sz="6600" dirty="0">
                <a:solidFill>
                  <a:srgbClr val="003366"/>
                </a:solidFill>
                <a:latin typeface="#9Slide05 Phobia" panose="02000506000000020003" pitchFamily="2" charset="0"/>
              </a:endParaRPr>
            </a:p>
          </p:txBody>
        </p:sp>
      </p:grpSp>
      <p:sp>
        <p:nvSpPr>
          <p:cNvPr id="16" name="TextBox 15">
            <a:extLst>
              <a:ext uri="{FF2B5EF4-FFF2-40B4-BE49-F238E27FC236}">
                <a16:creationId xmlns:a16="http://schemas.microsoft.com/office/drawing/2014/main" xmlns="" id="{7D750E12-2E09-41AC-9577-9CE2A66B7047}"/>
              </a:ext>
            </a:extLst>
          </p:cNvPr>
          <p:cNvSpPr txBox="1"/>
          <p:nvPr/>
        </p:nvSpPr>
        <p:spPr>
          <a:xfrm>
            <a:off x="1408778" y="2033365"/>
            <a:ext cx="9355130" cy="1077218"/>
          </a:xfrm>
          <a:prstGeom prst="rect">
            <a:avLst/>
          </a:prstGeom>
          <a:noFill/>
        </p:spPr>
        <p:txBody>
          <a:bodyPr wrap="square">
            <a:spAutoFit/>
          </a:bodyPr>
          <a:lstStyle/>
          <a:p>
            <a:pPr algn="ctr">
              <a:lnSpc>
                <a:spcPct val="80000"/>
              </a:lnSpc>
            </a:pP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234657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45833E-6 5.55112E-17 L 1.45833E-6 -0.07222 " pathEditMode="relative" rAng="0" ptsTypes="AA">
                                      <p:cBhvr>
                                        <p:cTn id="13" dur="250" accel="50000" decel="50000" autoRev="1" fill="hold">
                                          <p:stCondLst>
                                            <p:cond delay="0"/>
                                          </p:stCondLst>
                                        </p:cTn>
                                        <p:tgtEl>
                                          <p:spTgt spid="16"/>
                                        </p:tgtEl>
                                        <p:attrNameLst>
                                          <p:attrName>ppt_x</p:attrName>
                                          <p:attrName>ppt_y</p:attrName>
                                        </p:attrNameLst>
                                      </p:cBhvr>
                                      <p:rCtr x="0" y="-3611"/>
                                    </p:animMotion>
                                    <p:animRot by="1500000">
                                      <p:cBhvr>
                                        <p:cTn id="14" dur="125" fill="hold">
                                          <p:stCondLst>
                                            <p:cond delay="0"/>
                                          </p:stCondLst>
                                        </p:cTn>
                                        <p:tgtEl>
                                          <p:spTgt spid="16"/>
                                        </p:tgtEl>
                                        <p:attrNameLst>
                                          <p:attrName>r</p:attrName>
                                        </p:attrNameLst>
                                      </p:cBhvr>
                                    </p:animRot>
                                    <p:animRot by="-1500000">
                                      <p:cBhvr>
                                        <p:cTn id="15" dur="125" fill="hold">
                                          <p:stCondLst>
                                            <p:cond delay="125"/>
                                          </p:stCondLst>
                                        </p:cTn>
                                        <p:tgtEl>
                                          <p:spTgt spid="16"/>
                                        </p:tgtEl>
                                        <p:attrNameLst>
                                          <p:attrName>r</p:attrName>
                                        </p:attrNameLst>
                                      </p:cBhvr>
                                    </p:animRot>
                                    <p:animRot by="-1500000">
                                      <p:cBhvr>
                                        <p:cTn id="16" dur="125" fill="hold">
                                          <p:stCondLst>
                                            <p:cond delay="250"/>
                                          </p:stCondLst>
                                        </p:cTn>
                                        <p:tgtEl>
                                          <p:spTgt spid="16"/>
                                        </p:tgtEl>
                                        <p:attrNameLst>
                                          <p:attrName>r</p:attrName>
                                        </p:attrNameLst>
                                      </p:cBhvr>
                                    </p:animRot>
                                    <p:animRot by="1500000">
                                      <p:cBhvr>
                                        <p:cTn id="17"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 name="Rectangle: Rounded Corners 6">
            <a:extLst>
              <a:ext uri="{FF2B5EF4-FFF2-40B4-BE49-F238E27FC236}">
                <a16:creationId xmlns:a16="http://schemas.microsoft.com/office/drawing/2014/main" xmlns="" id="{531343B1-A70F-42D9-B5C3-82A3AB0F489F}"/>
              </a:ext>
            </a:extLst>
          </p:cNvPr>
          <p:cNvSpPr/>
          <p:nvPr/>
        </p:nvSpPr>
        <p:spPr>
          <a:xfrm>
            <a:off x="2132195" y="2159572"/>
            <a:ext cx="8774720" cy="3980582"/>
          </a:xfrm>
          <a:custGeom>
            <a:avLst/>
            <a:gdLst>
              <a:gd name="connsiteX0" fmla="*/ 0 w 8774720"/>
              <a:gd name="connsiteY0" fmla="*/ 498807 h 3980582"/>
              <a:gd name="connsiteX1" fmla="*/ 498807 w 8774720"/>
              <a:gd name="connsiteY1" fmla="*/ 0 h 3980582"/>
              <a:gd name="connsiteX2" fmla="*/ 991357 w 8774720"/>
              <a:gd name="connsiteY2" fmla="*/ 0 h 3980582"/>
              <a:gd name="connsiteX3" fmla="*/ 1717220 w 8774720"/>
              <a:gd name="connsiteY3" fmla="*/ 0 h 3980582"/>
              <a:gd name="connsiteX4" fmla="*/ 2365312 w 8774720"/>
              <a:gd name="connsiteY4" fmla="*/ 0 h 3980582"/>
              <a:gd name="connsiteX5" fmla="*/ 2935634 w 8774720"/>
              <a:gd name="connsiteY5" fmla="*/ 0 h 3980582"/>
              <a:gd name="connsiteX6" fmla="*/ 3505955 w 8774720"/>
              <a:gd name="connsiteY6" fmla="*/ 0 h 3980582"/>
              <a:gd name="connsiteX7" fmla="*/ 3920734 w 8774720"/>
              <a:gd name="connsiteY7" fmla="*/ 0 h 3980582"/>
              <a:gd name="connsiteX8" fmla="*/ 4491055 w 8774720"/>
              <a:gd name="connsiteY8" fmla="*/ 0 h 3980582"/>
              <a:gd name="connsiteX9" fmla="*/ 4983605 w 8774720"/>
              <a:gd name="connsiteY9" fmla="*/ 0 h 3980582"/>
              <a:gd name="connsiteX10" fmla="*/ 5398384 w 8774720"/>
              <a:gd name="connsiteY10" fmla="*/ 0 h 3980582"/>
              <a:gd name="connsiteX11" fmla="*/ 6202018 w 8774720"/>
              <a:gd name="connsiteY11" fmla="*/ 0 h 3980582"/>
              <a:gd name="connsiteX12" fmla="*/ 6850110 w 8774720"/>
              <a:gd name="connsiteY12" fmla="*/ 0 h 3980582"/>
              <a:gd name="connsiteX13" fmla="*/ 7420431 w 8774720"/>
              <a:gd name="connsiteY13" fmla="*/ 0 h 3980582"/>
              <a:gd name="connsiteX14" fmla="*/ 8275913 w 8774720"/>
              <a:gd name="connsiteY14" fmla="*/ 0 h 3980582"/>
              <a:gd name="connsiteX15" fmla="*/ 8774720 w 8774720"/>
              <a:gd name="connsiteY15" fmla="*/ 498807 h 3980582"/>
              <a:gd name="connsiteX16" fmla="*/ 8774720 w 8774720"/>
              <a:gd name="connsiteY16" fmla="*/ 1125230 h 3980582"/>
              <a:gd name="connsiteX17" fmla="*/ 8774720 w 8774720"/>
              <a:gd name="connsiteY17" fmla="*/ 1691994 h 3980582"/>
              <a:gd name="connsiteX18" fmla="*/ 8774720 w 8774720"/>
              <a:gd name="connsiteY18" fmla="*/ 2258758 h 3980582"/>
              <a:gd name="connsiteX19" fmla="*/ 8774720 w 8774720"/>
              <a:gd name="connsiteY19" fmla="*/ 2765863 h 3980582"/>
              <a:gd name="connsiteX20" fmla="*/ 8774720 w 8774720"/>
              <a:gd name="connsiteY20" fmla="*/ 3481775 h 3980582"/>
              <a:gd name="connsiteX21" fmla="*/ 8275913 w 8774720"/>
              <a:gd name="connsiteY21" fmla="*/ 3980582 h 3980582"/>
              <a:gd name="connsiteX22" fmla="*/ 7550050 w 8774720"/>
              <a:gd name="connsiteY22" fmla="*/ 3980582 h 3980582"/>
              <a:gd name="connsiteX23" fmla="*/ 7057500 w 8774720"/>
              <a:gd name="connsiteY23" fmla="*/ 3980582 h 3980582"/>
              <a:gd name="connsiteX24" fmla="*/ 6253865 w 8774720"/>
              <a:gd name="connsiteY24" fmla="*/ 3980582 h 3980582"/>
              <a:gd name="connsiteX25" fmla="*/ 5839086 w 8774720"/>
              <a:gd name="connsiteY25" fmla="*/ 3980582 h 3980582"/>
              <a:gd name="connsiteX26" fmla="*/ 5113223 w 8774720"/>
              <a:gd name="connsiteY26" fmla="*/ 3980582 h 3980582"/>
              <a:gd name="connsiteX27" fmla="*/ 4465131 w 8774720"/>
              <a:gd name="connsiteY27" fmla="*/ 3980582 h 3980582"/>
              <a:gd name="connsiteX28" fmla="*/ 3739268 w 8774720"/>
              <a:gd name="connsiteY28" fmla="*/ 3980582 h 3980582"/>
              <a:gd name="connsiteX29" fmla="*/ 3013405 w 8774720"/>
              <a:gd name="connsiteY29" fmla="*/ 3980582 h 3980582"/>
              <a:gd name="connsiteX30" fmla="*/ 2520855 w 8774720"/>
              <a:gd name="connsiteY30" fmla="*/ 3980582 h 3980582"/>
              <a:gd name="connsiteX31" fmla="*/ 2106076 w 8774720"/>
              <a:gd name="connsiteY31" fmla="*/ 3980582 h 3980582"/>
              <a:gd name="connsiteX32" fmla="*/ 1302441 w 8774720"/>
              <a:gd name="connsiteY32" fmla="*/ 3980582 h 3980582"/>
              <a:gd name="connsiteX33" fmla="*/ 498807 w 8774720"/>
              <a:gd name="connsiteY33" fmla="*/ 3980582 h 3980582"/>
              <a:gd name="connsiteX34" fmla="*/ 0 w 8774720"/>
              <a:gd name="connsiteY34" fmla="*/ 3481775 h 3980582"/>
              <a:gd name="connsiteX35" fmla="*/ 0 w 8774720"/>
              <a:gd name="connsiteY35" fmla="*/ 2825522 h 3980582"/>
              <a:gd name="connsiteX36" fmla="*/ 0 w 8774720"/>
              <a:gd name="connsiteY36" fmla="*/ 2258758 h 3980582"/>
              <a:gd name="connsiteX37" fmla="*/ 0 w 8774720"/>
              <a:gd name="connsiteY37" fmla="*/ 1662165 h 3980582"/>
              <a:gd name="connsiteX38" fmla="*/ 0 w 8774720"/>
              <a:gd name="connsiteY38" fmla="*/ 1095401 h 3980582"/>
              <a:gd name="connsiteX39" fmla="*/ 0 w 8774720"/>
              <a:gd name="connsiteY39" fmla="*/ 498807 h 398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74720" h="3980582" fill="none" extrusionOk="0">
                <a:moveTo>
                  <a:pt x="0" y="498807"/>
                </a:moveTo>
                <a:cubicBezTo>
                  <a:pt x="9138" y="203664"/>
                  <a:pt x="225189" y="-13360"/>
                  <a:pt x="498807" y="0"/>
                </a:cubicBezTo>
                <a:cubicBezTo>
                  <a:pt x="654493" y="3238"/>
                  <a:pt x="843783" y="-6253"/>
                  <a:pt x="991357" y="0"/>
                </a:cubicBezTo>
                <a:cubicBezTo>
                  <a:pt x="1138931" y="6253"/>
                  <a:pt x="1480709" y="19395"/>
                  <a:pt x="1717220" y="0"/>
                </a:cubicBezTo>
                <a:cubicBezTo>
                  <a:pt x="1953731" y="-19395"/>
                  <a:pt x="2216684" y="18714"/>
                  <a:pt x="2365312" y="0"/>
                </a:cubicBezTo>
                <a:cubicBezTo>
                  <a:pt x="2513940" y="-18714"/>
                  <a:pt x="2714916" y="-6708"/>
                  <a:pt x="2935634" y="0"/>
                </a:cubicBezTo>
                <a:cubicBezTo>
                  <a:pt x="3156352" y="6708"/>
                  <a:pt x="3247409" y="-26622"/>
                  <a:pt x="3505955" y="0"/>
                </a:cubicBezTo>
                <a:cubicBezTo>
                  <a:pt x="3764501" y="26622"/>
                  <a:pt x="3814941" y="-9005"/>
                  <a:pt x="3920734" y="0"/>
                </a:cubicBezTo>
                <a:cubicBezTo>
                  <a:pt x="4026527" y="9005"/>
                  <a:pt x="4251033" y="28483"/>
                  <a:pt x="4491055" y="0"/>
                </a:cubicBezTo>
                <a:cubicBezTo>
                  <a:pt x="4731077" y="-28483"/>
                  <a:pt x="4742893" y="-9965"/>
                  <a:pt x="4983605" y="0"/>
                </a:cubicBezTo>
                <a:cubicBezTo>
                  <a:pt x="5224317" y="9965"/>
                  <a:pt x="5209324" y="-11975"/>
                  <a:pt x="5398384" y="0"/>
                </a:cubicBezTo>
                <a:cubicBezTo>
                  <a:pt x="5587444" y="11975"/>
                  <a:pt x="5905866" y="9488"/>
                  <a:pt x="6202018" y="0"/>
                </a:cubicBezTo>
                <a:cubicBezTo>
                  <a:pt x="6498170" y="-9488"/>
                  <a:pt x="6690652" y="-20513"/>
                  <a:pt x="6850110" y="0"/>
                </a:cubicBezTo>
                <a:cubicBezTo>
                  <a:pt x="7009568" y="20513"/>
                  <a:pt x="7281230" y="20864"/>
                  <a:pt x="7420431" y="0"/>
                </a:cubicBezTo>
                <a:cubicBezTo>
                  <a:pt x="7559632" y="-20864"/>
                  <a:pt x="7984247" y="11280"/>
                  <a:pt x="8275913" y="0"/>
                </a:cubicBezTo>
                <a:cubicBezTo>
                  <a:pt x="8570561" y="56764"/>
                  <a:pt x="8788110" y="198331"/>
                  <a:pt x="8774720" y="498807"/>
                </a:cubicBezTo>
                <a:cubicBezTo>
                  <a:pt x="8780393" y="670828"/>
                  <a:pt x="8777901" y="842772"/>
                  <a:pt x="8774720" y="1125230"/>
                </a:cubicBezTo>
                <a:cubicBezTo>
                  <a:pt x="8771539" y="1407688"/>
                  <a:pt x="8794316" y="1510548"/>
                  <a:pt x="8774720" y="1691994"/>
                </a:cubicBezTo>
                <a:cubicBezTo>
                  <a:pt x="8755124" y="1873440"/>
                  <a:pt x="8802428" y="2137935"/>
                  <a:pt x="8774720" y="2258758"/>
                </a:cubicBezTo>
                <a:cubicBezTo>
                  <a:pt x="8747012" y="2379581"/>
                  <a:pt x="8778231" y="2655615"/>
                  <a:pt x="8774720" y="2765863"/>
                </a:cubicBezTo>
                <a:cubicBezTo>
                  <a:pt x="8771209" y="2876111"/>
                  <a:pt x="8774325" y="3179472"/>
                  <a:pt x="8774720" y="3481775"/>
                </a:cubicBezTo>
                <a:cubicBezTo>
                  <a:pt x="8746764" y="3799991"/>
                  <a:pt x="8554528" y="3996552"/>
                  <a:pt x="8275913" y="3980582"/>
                </a:cubicBezTo>
                <a:cubicBezTo>
                  <a:pt x="8021509" y="3947752"/>
                  <a:pt x="7751929" y="3965392"/>
                  <a:pt x="7550050" y="3980582"/>
                </a:cubicBezTo>
                <a:cubicBezTo>
                  <a:pt x="7348171" y="3995772"/>
                  <a:pt x="7195900" y="3960989"/>
                  <a:pt x="7057500" y="3980582"/>
                </a:cubicBezTo>
                <a:cubicBezTo>
                  <a:pt x="6919100" y="4000176"/>
                  <a:pt x="6427791" y="3974120"/>
                  <a:pt x="6253865" y="3980582"/>
                </a:cubicBezTo>
                <a:cubicBezTo>
                  <a:pt x="6079940" y="3987044"/>
                  <a:pt x="5973022" y="3999882"/>
                  <a:pt x="5839086" y="3980582"/>
                </a:cubicBezTo>
                <a:cubicBezTo>
                  <a:pt x="5705150" y="3961282"/>
                  <a:pt x="5472434" y="4011877"/>
                  <a:pt x="5113223" y="3980582"/>
                </a:cubicBezTo>
                <a:cubicBezTo>
                  <a:pt x="4754012" y="3949287"/>
                  <a:pt x="4715098" y="3968833"/>
                  <a:pt x="4465131" y="3980582"/>
                </a:cubicBezTo>
                <a:cubicBezTo>
                  <a:pt x="4215164" y="3992331"/>
                  <a:pt x="3993167" y="4003929"/>
                  <a:pt x="3739268" y="3980582"/>
                </a:cubicBezTo>
                <a:cubicBezTo>
                  <a:pt x="3485369" y="3957235"/>
                  <a:pt x="3301989" y="3977281"/>
                  <a:pt x="3013405" y="3980582"/>
                </a:cubicBezTo>
                <a:cubicBezTo>
                  <a:pt x="2724821" y="3983883"/>
                  <a:pt x="2620038" y="4003260"/>
                  <a:pt x="2520855" y="3980582"/>
                </a:cubicBezTo>
                <a:cubicBezTo>
                  <a:pt x="2421672" y="3957905"/>
                  <a:pt x="2233839" y="3965508"/>
                  <a:pt x="2106076" y="3980582"/>
                </a:cubicBezTo>
                <a:cubicBezTo>
                  <a:pt x="1978313" y="3995656"/>
                  <a:pt x="1669876" y="3978628"/>
                  <a:pt x="1302441" y="3980582"/>
                </a:cubicBezTo>
                <a:cubicBezTo>
                  <a:pt x="935007" y="3982536"/>
                  <a:pt x="884800" y="3985631"/>
                  <a:pt x="498807" y="3980582"/>
                </a:cubicBezTo>
                <a:cubicBezTo>
                  <a:pt x="212617" y="3978414"/>
                  <a:pt x="14767" y="3694617"/>
                  <a:pt x="0" y="3481775"/>
                </a:cubicBezTo>
                <a:cubicBezTo>
                  <a:pt x="20188" y="3300915"/>
                  <a:pt x="-12631" y="2959111"/>
                  <a:pt x="0" y="2825522"/>
                </a:cubicBezTo>
                <a:cubicBezTo>
                  <a:pt x="12631" y="2691933"/>
                  <a:pt x="3950" y="2393594"/>
                  <a:pt x="0" y="2258758"/>
                </a:cubicBezTo>
                <a:cubicBezTo>
                  <a:pt x="-3950" y="2123922"/>
                  <a:pt x="-18727" y="1886069"/>
                  <a:pt x="0" y="1662165"/>
                </a:cubicBezTo>
                <a:cubicBezTo>
                  <a:pt x="18727" y="1438261"/>
                  <a:pt x="21703" y="1263115"/>
                  <a:pt x="0" y="1095401"/>
                </a:cubicBezTo>
                <a:cubicBezTo>
                  <a:pt x="-21703" y="927687"/>
                  <a:pt x="-24789" y="706943"/>
                  <a:pt x="0" y="498807"/>
                </a:cubicBezTo>
                <a:close/>
              </a:path>
              <a:path w="8774720" h="3980582" stroke="0" extrusionOk="0">
                <a:moveTo>
                  <a:pt x="0" y="498807"/>
                </a:moveTo>
                <a:cubicBezTo>
                  <a:pt x="1077" y="256251"/>
                  <a:pt x="234268" y="19556"/>
                  <a:pt x="498807" y="0"/>
                </a:cubicBezTo>
                <a:cubicBezTo>
                  <a:pt x="789301" y="-20076"/>
                  <a:pt x="1040239" y="-19649"/>
                  <a:pt x="1224670" y="0"/>
                </a:cubicBezTo>
                <a:cubicBezTo>
                  <a:pt x="1409101" y="19649"/>
                  <a:pt x="1538374" y="6056"/>
                  <a:pt x="1717220" y="0"/>
                </a:cubicBezTo>
                <a:cubicBezTo>
                  <a:pt x="1896066" y="-6056"/>
                  <a:pt x="2025456" y="-17763"/>
                  <a:pt x="2209770" y="0"/>
                </a:cubicBezTo>
                <a:cubicBezTo>
                  <a:pt x="2394084" y="17763"/>
                  <a:pt x="2649332" y="4520"/>
                  <a:pt x="2935634" y="0"/>
                </a:cubicBezTo>
                <a:cubicBezTo>
                  <a:pt x="3221936" y="-4520"/>
                  <a:pt x="3390745" y="7173"/>
                  <a:pt x="3505955" y="0"/>
                </a:cubicBezTo>
                <a:cubicBezTo>
                  <a:pt x="3621165" y="-7173"/>
                  <a:pt x="3943126" y="23552"/>
                  <a:pt x="4309589" y="0"/>
                </a:cubicBezTo>
                <a:cubicBezTo>
                  <a:pt x="4676052" y="-23552"/>
                  <a:pt x="4718575" y="-12136"/>
                  <a:pt x="5113223" y="0"/>
                </a:cubicBezTo>
                <a:cubicBezTo>
                  <a:pt x="5507871" y="12136"/>
                  <a:pt x="5608337" y="-19728"/>
                  <a:pt x="5839086" y="0"/>
                </a:cubicBezTo>
                <a:cubicBezTo>
                  <a:pt x="6069835" y="19728"/>
                  <a:pt x="6124562" y="15281"/>
                  <a:pt x="6331636" y="0"/>
                </a:cubicBezTo>
                <a:cubicBezTo>
                  <a:pt x="6538710" y="-15281"/>
                  <a:pt x="6609850" y="-6736"/>
                  <a:pt x="6746415" y="0"/>
                </a:cubicBezTo>
                <a:cubicBezTo>
                  <a:pt x="6882980" y="6736"/>
                  <a:pt x="7369861" y="-13583"/>
                  <a:pt x="7550050" y="0"/>
                </a:cubicBezTo>
                <a:cubicBezTo>
                  <a:pt x="7730240" y="13583"/>
                  <a:pt x="8074200" y="-16943"/>
                  <a:pt x="8275913" y="0"/>
                </a:cubicBezTo>
                <a:cubicBezTo>
                  <a:pt x="8552894" y="-19425"/>
                  <a:pt x="8745756" y="168347"/>
                  <a:pt x="8774720" y="498807"/>
                </a:cubicBezTo>
                <a:cubicBezTo>
                  <a:pt x="8794838" y="696755"/>
                  <a:pt x="8772999" y="832511"/>
                  <a:pt x="8774720" y="1005912"/>
                </a:cubicBezTo>
                <a:cubicBezTo>
                  <a:pt x="8776441" y="1179313"/>
                  <a:pt x="8744085" y="1350419"/>
                  <a:pt x="8774720" y="1662165"/>
                </a:cubicBezTo>
                <a:cubicBezTo>
                  <a:pt x="8805355" y="1973911"/>
                  <a:pt x="8758115" y="2094220"/>
                  <a:pt x="8774720" y="2228928"/>
                </a:cubicBezTo>
                <a:cubicBezTo>
                  <a:pt x="8791325" y="2363636"/>
                  <a:pt x="8768148" y="2665619"/>
                  <a:pt x="8774720" y="2795692"/>
                </a:cubicBezTo>
                <a:cubicBezTo>
                  <a:pt x="8781292" y="2925765"/>
                  <a:pt x="8775580" y="3264857"/>
                  <a:pt x="8774720" y="3481775"/>
                </a:cubicBezTo>
                <a:cubicBezTo>
                  <a:pt x="8770349" y="3745035"/>
                  <a:pt x="8558810" y="3975162"/>
                  <a:pt x="8275913" y="3980582"/>
                </a:cubicBezTo>
                <a:cubicBezTo>
                  <a:pt x="8169525" y="3988690"/>
                  <a:pt x="7927439" y="3956276"/>
                  <a:pt x="7783363" y="3980582"/>
                </a:cubicBezTo>
                <a:cubicBezTo>
                  <a:pt x="7639287" y="4004889"/>
                  <a:pt x="7448309" y="3969373"/>
                  <a:pt x="7290813" y="3980582"/>
                </a:cubicBezTo>
                <a:cubicBezTo>
                  <a:pt x="7133317" y="3991792"/>
                  <a:pt x="6769241" y="3983360"/>
                  <a:pt x="6487179" y="3980582"/>
                </a:cubicBezTo>
                <a:cubicBezTo>
                  <a:pt x="6205117" y="3977804"/>
                  <a:pt x="6113368" y="3973037"/>
                  <a:pt x="5916858" y="3980582"/>
                </a:cubicBezTo>
                <a:cubicBezTo>
                  <a:pt x="5720348" y="3988127"/>
                  <a:pt x="5302205" y="3945010"/>
                  <a:pt x="5113223" y="3980582"/>
                </a:cubicBezTo>
                <a:cubicBezTo>
                  <a:pt x="4924242" y="4016154"/>
                  <a:pt x="4522259" y="3984869"/>
                  <a:pt x="4309589" y="3980582"/>
                </a:cubicBezTo>
                <a:cubicBezTo>
                  <a:pt x="4096919" y="3976295"/>
                  <a:pt x="4007778" y="3994086"/>
                  <a:pt x="3739268" y="3980582"/>
                </a:cubicBezTo>
                <a:cubicBezTo>
                  <a:pt x="3470758" y="3967078"/>
                  <a:pt x="3442141" y="3968966"/>
                  <a:pt x="3324489" y="3980582"/>
                </a:cubicBezTo>
                <a:cubicBezTo>
                  <a:pt x="3206837" y="3992198"/>
                  <a:pt x="3036600" y="4000647"/>
                  <a:pt x="2831939" y="3980582"/>
                </a:cubicBezTo>
                <a:cubicBezTo>
                  <a:pt x="2627278" y="3960518"/>
                  <a:pt x="2498124" y="3965451"/>
                  <a:pt x="2339389" y="3980582"/>
                </a:cubicBezTo>
                <a:cubicBezTo>
                  <a:pt x="2180654" y="3995714"/>
                  <a:pt x="1783014" y="3993340"/>
                  <a:pt x="1613526" y="3980582"/>
                </a:cubicBezTo>
                <a:cubicBezTo>
                  <a:pt x="1444038" y="3967824"/>
                  <a:pt x="1366753" y="3990396"/>
                  <a:pt x="1198747" y="3980582"/>
                </a:cubicBezTo>
                <a:cubicBezTo>
                  <a:pt x="1030741" y="3970768"/>
                  <a:pt x="825214" y="3988830"/>
                  <a:pt x="498807" y="3980582"/>
                </a:cubicBezTo>
                <a:cubicBezTo>
                  <a:pt x="172009" y="3953781"/>
                  <a:pt x="1053" y="3765355"/>
                  <a:pt x="0" y="3481775"/>
                </a:cubicBezTo>
                <a:cubicBezTo>
                  <a:pt x="-20146" y="3246943"/>
                  <a:pt x="-21491" y="3133088"/>
                  <a:pt x="0" y="2855352"/>
                </a:cubicBezTo>
                <a:cubicBezTo>
                  <a:pt x="21491" y="2577616"/>
                  <a:pt x="77" y="2513014"/>
                  <a:pt x="0" y="2348247"/>
                </a:cubicBezTo>
                <a:cubicBezTo>
                  <a:pt x="-77" y="2183481"/>
                  <a:pt x="-24927" y="1964303"/>
                  <a:pt x="0" y="1751654"/>
                </a:cubicBezTo>
                <a:cubicBezTo>
                  <a:pt x="24927" y="1539005"/>
                  <a:pt x="2949" y="1417950"/>
                  <a:pt x="0" y="1155060"/>
                </a:cubicBezTo>
                <a:cubicBezTo>
                  <a:pt x="-2949" y="892170"/>
                  <a:pt x="15134" y="650659"/>
                  <a:pt x="0" y="49880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xmlns="" id="{D5F9D2C3-7377-4945-A7DE-DD936BB318B8}"/>
              </a:ext>
            </a:extLst>
          </p:cNvPr>
          <p:cNvSpPr txBox="1"/>
          <p:nvPr/>
        </p:nvSpPr>
        <p:spPr>
          <a:xfrm>
            <a:off x="2941084" y="2159571"/>
            <a:ext cx="7965830" cy="3894015"/>
          </a:xfrm>
          <a:prstGeom prst="rect">
            <a:avLst/>
          </a:prstGeom>
          <a:noFill/>
        </p:spPr>
        <p:txBody>
          <a:bodyPr wrap="square" rtlCol="0">
            <a:spAutoFit/>
          </a:bodyPr>
          <a:lstStyle/>
          <a:p>
            <a:pPr algn="just">
              <a:lnSpc>
                <a:spcPct val="200000"/>
              </a:lnSpc>
            </a:pPr>
            <a:r>
              <a:rPr lang="en-US" sz="3200" dirty="0" err="1">
                <a:latin typeface="Calibri" panose="020F0502020204030204" pitchFamily="34" charset="0"/>
                <a:cs typeface="Calibri" panose="020F0502020204030204" pitchFamily="34" charset="0"/>
              </a:rPr>
              <a:t>Giọng</a:t>
            </a:r>
            <a:r>
              <a:rPr lang="en-US" sz="3200" dirty="0">
                <a:latin typeface="Calibri" panose="020F0502020204030204" pitchFamily="34" charset="0"/>
                <a:cs typeface="Calibri" panose="020F0502020204030204" pitchFamily="34" charset="0"/>
              </a:rPr>
              <a:t> </a:t>
            </a:r>
            <a:r>
              <a:rPr lang="vi-VN" sz="3200" b="0" i="0" dirty="0">
                <a:effectLst/>
                <a:latin typeface="Calibri" panose="020F0502020204030204" pitchFamily="34" charset="0"/>
                <a:cs typeface="Calibri" panose="020F0502020204030204" pitchFamily="34" charset="0"/>
              </a:rPr>
              <a:t>người dẫn truyện thong thả</a:t>
            </a:r>
            <a:r>
              <a:rPr lang="en-US" sz="3200" b="0" i="0" dirty="0">
                <a:effectLst/>
                <a:latin typeface="Calibri" panose="020F0502020204030204" pitchFamily="34" charset="0"/>
                <a:cs typeface="Calibri" panose="020F0502020204030204" pitchFamily="34" charset="0"/>
              </a:rPr>
              <a:t>.</a:t>
            </a:r>
          </a:p>
          <a:p>
            <a:pPr algn="just">
              <a:lnSpc>
                <a:spcPct val="200000"/>
              </a:lnSpc>
            </a:pPr>
            <a:r>
              <a:rPr lang="en-US" sz="3200" b="0" i="0" dirty="0" err="1">
                <a:effectLst/>
                <a:latin typeface="Calibri" panose="020F0502020204030204" pitchFamily="34" charset="0"/>
                <a:cs typeface="Calibri" panose="020F0502020204030204" pitchFamily="34" charset="0"/>
              </a:rPr>
              <a:t>Giọng</a:t>
            </a:r>
            <a:r>
              <a:rPr lang="en-US" sz="3200" b="0" i="0" dirty="0">
                <a:effectLst/>
                <a:latin typeface="Calibri" panose="020F0502020204030204" pitchFamily="34" charset="0"/>
                <a:cs typeface="Calibri" panose="020F0502020204030204" pitchFamily="34" charset="0"/>
              </a:rPr>
              <a:t> </a:t>
            </a:r>
            <a:r>
              <a:rPr lang="vi-VN" sz="3200" b="0" i="0" dirty="0">
                <a:effectLst/>
                <a:latin typeface="Calibri" panose="020F0502020204030204" pitchFamily="34" charset="0"/>
                <a:cs typeface="Calibri" panose="020F0502020204030204" pitchFamily="34" charset="0"/>
              </a:rPr>
              <a:t>cô giáo trìu mến, thân thiện</a:t>
            </a:r>
            <a:r>
              <a:rPr lang="en-US" sz="3200" dirty="0">
                <a:latin typeface="Calibri" panose="020F0502020204030204" pitchFamily="34" charset="0"/>
                <a:cs typeface="Calibri" panose="020F0502020204030204" pitchFamily="34" charset="0"/>
              </a:rPr>
              <a:t>.</a:t>
            </a:r>
          </a:p>
          <a:p>
            <a:pPr algn="just">
              <a:lnSpc>
                <a:spcPct val="200000"/>
              </a:lnSpc>
            </a:pPr>
            <a:r>
              <a:rPr lang="en-US" sz="3200" b="0" i="0" dirty="0" err="1">
                <a:effectLst/>
                <a:latin typeface="Calibri" panose="020F0502020204030204" pitchFamily="34" charset="0"/>
                <a:cs typeface="Calibri" panose="020F0502020204030204" pitchFamily="34" charset="0"/>
              </a:rPr>
              <a:t>Giọng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Uyên ngọt ngào, dịu dàng</a:t>
            </a:r>
            <a:r>
              <a:rPr lang="en-US" sz="3200" b="0" i="0" dirty="0">
                <a:effectLst/>
                <a:latin typeface="Calibri" panose="020F0502020204030204" pitchFamily="34" charset="0"/>
                <a:cs typeface="Calibri" panose="020F0502020204030204" pitchFamily="34" charset="0"/>
              </a:rPr>
              <a:t>.</a:t>
            </a:r>
          </a:p>
          <a:p>
            <a:pPr algn="just">
              <a:lnSpc>
                <a:spcPct val="200000"/>
              </a:lnSpc>
            </a:pPr>
            <a:r>
              <a:rPr lang="en-US" sz="3200" dirty="0" err="1">
                <a:latin typeface="Calibri" panose="020F0502020204030204" pitchFamily="34" charset="0"/>
                <a:cs typeface="Calibri" panose="020F0502020204030204" pitchFamily="34" charset="0"/>
              </a:rPr>
              <a:t>Giọng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các bạn vui tươi, thể hiện sự quan tâm</a:t>
            </a:r>
            <a:r>
              <a:rPr lang="en-US" sz="3200" dirty="0">
                <a:latin typeface="Calibri" panose="020F0502020204030204" pitchFamily="34" charset="0"/>
                <a:cs typeface="Calibri" panose="020F0502020204030204" pitchFamily="34" charset="0"/>
              </a:rPr>
              <a:t>.</a:t>
            </a:r>
            <a:endParaRPr lang="en-US" sz="3200" b="0" i="0" dirty="0">
              <a:effectLst/>
              <a:latin typeface="Calibri" panose="020F0502020204030204" pitchFamily="34" charset="0"/>
              <a:cs typeface="Calibri" panose="020F0502020204030204" pitchFamily="34" charset="0"/>
            </a:endParaRPr>
          </a:p>
        </p:txBody>
      </p:sp>
      <p:pic>
        <p:nvPicPr>
          <p:cNvPr id="92" name="Picture 91">
            <a:extLst>
              <a:ext uri="{FF2B5EF4-FFF2-40B4-BE49-F238E27FC236}">
                <a16:creationId xmlns:a16="http://schemas.microsoft.com/office/drawing/2014/main" xmlns="" id="{E0047233-A733-40B8-9659-706E22FACB4E}"/>
              </a:ext>
            </a:extLst>
          </p:cNvPr>
          <p:cNvPicPr>
            <a:picLocks noChangeAspect="1"/>
          </p:cNvPicPr>
          <p:nvPr/>
        </p:nvPicPr>
        <p:blipFill>
          <a:blip r:embed="rId3"/>
          <a:stretch>
            <a:fillRect/>
          </a:stretch>
        </p:blipFill>
        <p:spPr>
          <a:xfrm>
            <a:off x="2214252" y="4161915"/>
            <a:ext cx="726832" cy="726832"/>
          </a:xfrm>
          <a:prstGeom prst="rect">
            <a:avLst/>
          </a:prstGeom>
        </p:spPr>
      </p:pic>
      <p:pic>
        <p:nvPicPr>
          <p:cNvPr id="93" name="Picture 92">
            <a:extLst>
              <a:ext uri="{FF2B5EF4-FFF2-40B4-BE49-F238E27FC236}">
                <a16:creationId xmlns:a16="http://schemas.microsoft.com/office/drawing/2014/main" xmlns="" id="{3AC544F3-2628-487C-8FCF-AA85BAABFF8B}"/>
              </a:ext>
            </a:extLst>
          </p:cNvPr>
          <p:cNvPicPr>
            <a:picLocks noChangeAspect="1"/>
          </p:cNvPicPr>
          <p:nvPr/>
        </p:nvPicPr>
        <p:blipFill>
          <a:blip r:embed="rId4"/>
          <a:stretch>
            <a:fillRect/>
          </a:stretch>
        </p:blipFill>
        <p:spPr>
          <a:xfrm>
            <a:off x="2214251" y="5184155"/>
            <a:ext cx="726833" cy="726833"/>
          </a:xfrm>
          <a:prstGeom prst="rect">
            <a:avLst/>
          </a:prstGeom>
        </p:spPr>
      </p:pic>
      <p:pic>
        <p:nvPicPr>
          <p:cNvPr id="94" name="Picture 93">
            <a:extLst>
              <a:ext uri="{FF2B5EF4-FFF2-40B4-BE49-F238E27FC236}">
                <a16:creationId xmlns:a16="http://schemas.microsoft.com/office/drawing/2014/main" xmlns="" id="{65876BDC-AA5B-4A52-A1CC-7DA8BBDABFF8}"/>
              </a:ext>
            </a:extLst>
          </p:cNvPr>
          <p:cNvPicPr>
            <a:picLocks noChangeAspect="1"/>
          </p:cNvPicPr>
          <p:nvPr/>
        </p:nvPicPr>
        <p:blipFill>
          <a:blip r:embed="rId5"/>
          <a:stretch>
            <a:fillRect/>
          </a:stretch>
        </p:blipFill>
        <p:spPr>
          <a:xfrm>
            <a:off x="2214251" y="2307846"/>
            <a:ext cx="726833" cy="726833"/>
          </a:xfrm>
          <a:prstGeom prst="rect">
            <a:avLst/>
          </a:prstGeom>
        </p:spPr>
      </p:pic>
      <p:grpSp>
        <p:nvGrpSpPr>
          <p:cNvPr id="95" name="Group 94">
            <a:extLst>
              <a:ext uri="{FF2B5EF4-FFF2-40B4-BE49-F238E27FC236}">
                <a16:creationId xmlns:a16="http://schemas.microsoft.com/office/drawing/2014/main" xmlns="" id="{5C03A36B-4212-4FE0-AA65-9F4C37B1AF42}"/>
              </a:ext>
            </a:extLst>
          </p:cNvPr>
          <p:cNvGrpSpPr/>
          <p:nvPr/>
        </p:nvGrpSpPr>
        <p:grpSpPr>
          <a:xfrm>
            <a:off x="1631852" y="531745"/>
            <a:ext cx="9250912" cy="1395529"/>
            <a:chOff x="2941084" y="292594"/>
            <a:chExt cx="6309828" cy="2554545"/>
          </a:xfrm>
        </p:grpSpPr>
        <p:sp>
          <p:nvSpPr>
            <p:cNvPr id="96" name="TextBox 95">
              <a:extLst>
                <a:ext uri="{FF2B5EF4-FFF2-40B4-BE49-F238E27FC236}">
                  <a16:creationId xmlns:a16="http://schemas.microsoft.com/office/drawing/2014/main" xmlns="" id="{544150B4-E6C9-4877-B692-FDFCBD2A5E2B}"/>
                </a:ext>
              </a:extLst>
            </p:cNvPr>
            <p:cNvSpPr txBox="1"/>
            <p:nvPr/>
          </p:nvSpPr>
          <p:spPr>
            <a:xfrm>
              <a:off x="2941085" y="292595"/>
              <a:ext cx="6309827" cy="1323439"/>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Phân</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Biệt</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Giọng</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97" name="TextBox 96">
              <a:extLst>
                <a:ext uri="{FF2B5EF4-FFF2-40B4-BE49-F238E27FC236}">
                  <a16:creationId xmlns:a16="http://schemas.microsoft.com/office/drawing/2014/main" xmlns="" id="{D2CD1D30-86FF-460E-9BB2-38F1C4CAAE15}"/>
                </a:ext>
              </a:extLst>
            </p:cNvPr>
            <p:cNvSpPr txBox="1"/>
            <p:nvPr/>
          </p:nvSpPr>
          <p:spPr>
            <a:xfrm>
              <a:off x="2941084" y="292594"/>
              <a:ext cx="6309827" cy="2554545"/>
            </a:xfrm>
            <a:prstGeom prst="rect">
              <a:avLst/>
            </a:prstGeom>
            <a:noFill/>
          </p:spPr>
          <p:txBody>
            <a:bodyPr wrap="square" rtlCol="0">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Phân</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Biệt</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Giọng</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17410" name="Picture 2" descr="Premium Vector | Flat design world teacher's day background">
            <a:extLst>
              <a:ext uri="{FF2B5EF4-FFF2-40B4-BE49-F238E27FC236}">
                <a16:creationId xmlns:a16="http://schemas.microsoft.com/office/drawing/2014/main" xmlns="" id="{0D0E2D03-FA0B-45AF-AC84-63E2B15454A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2218532" y="3146257"/>
            <a:ext cx="722551" cy="86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90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randombar(horizontal)">
                                      <p:cBhvr>
                                        <p:cTn id="18" dur="500"/>
                                        <p:tgtEl>
                                          <p:spTgt spid="94"/>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0">
                                            <p:txEl>
                                              <p:pRg st="0" end="0"/>
                                            </p:txEl>
                                          </p:spTgt>
                                        </p:tgtEl>
                                        <p:attrNameLst>
                                          <p:attrName>style.visibility</p:attrName>
                                        </p:attrNameLst>
                                      </p:cBhvr>
                                      <p:to>
                                        <p:strVal val="visible"/>
                                      </p:to>
                                    </p:set>
                                    <p:animEffect transition="in" filter="wipe(left)">
                                      <p:cBhvr>
                                        <p:cTn id="22" dur="500"/>
                                        <p:tgtEl>
                                          <p:spTgt spid="90">
                                            <p:txEl>
                                              <p:pRg st="0" end="0"/>
                                            </p:txEl>
                                          </p:spTgt>
                                        </p:tgtEl>
                                      </p:cBhvr>
                                    </p:animEffect>
                                  </p:childTnLst>
                                </p:cTn>
                              </p:par>
                              <p:par>
                                <p:cTn id="23" presetID="14" presetClass="entr" presetSubtype="10" fill="hold" nodeType="withEffect">
                                  <p:stCondLst>
                                    <p:cond delay="500"/>
                                  </p:stCondLst>
                                  <p:childTnLst>
                                    <p:set>
                                      <p:cBhvr>
                                        <p:cTn id="24" dur="1" fill="hold">
                                          <p:stCondLst>
                                            <p:cond delay="0"/>
                                          </p:stCondLst>
                                        </p:cTn>
                                        <p:tgtEl>
                                          <p:spTgt spid="17410"/>
                                        </p:tgtEl>
                                        <p:attrNameLst>
                                          <p:attrName>style.visibility</p:attrName>
                                        </p:attrNameLst>
                                      </p:cBhvr>
                                      <p:to>
                                        <p:strVal val="visible"/>
                                      </p:to>
                                    </p:set>
                                    <p:animEffect transition="in" filter="randombar(horizontal)">
                                      <p:cBhvr>
                                        <p:cTn id="25" dur="500"/>
                                        <p:tgtEl>
                                          <p:spTgt spid="17410"/>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90">
                                            <p:txEl>
                                              <p:pRg st="1" end="1"/>
                                            </p:txEl>
                                          </p:spTgt>
                                        </p:tgtEl>
                                        <p:attrNameLst>
                                          <p:attrName>style.visibility</p:attrName>
                                        </p:attrNameLst>
                                      </p:cBhvr>
                                      <p:to>
                                        <p:strVal val="visible"/>
                                      </p:to>
                                    </p:set>
                                    <p:animEffect transition="in" filter="wipe(left)">
                                      <p:cBhvr>
                                        <p:cTn id="29" dur="500"/>
                                        <p:tgtEl>
                                          <p:spTgt spid="90">
                                            <p:txEl>
                                              <p:pRg st="1" end="1"/>
                                            </p:txEl>
                                          </p:spTgt>
                                        </p:tgtEl>
                                      </p:cBhvr>
                                    </p:animEffect>
                                  </p:childTnLst>
                                </p:cTn>
                              </p:par>
                            </p:childTnLst>
                          </p:cTn>
                        </p:par>
                        <p:par>
                          <p:cTn id="30" fill="hold">
                            <p:stCondLst>
                              <p:cond delay="2000"/>
                            </p:stCondLst>
                            <p:childTnLst>
                              <p:par>
                                <p:cTn id="31" presetID="14" presetClass="entr" presetSubtype="10" fill="hold" nodeType="after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randombar(horizontal)">
                                      <p:cBhvr>
                                        <p:cTn id="33" dur="500"/>
                                        <p:tgtEl>
                                          <p:spTgt spid="92"/>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90">
                                            <p:txEl>
                                              <p:pRg st="2" end="2"/>
                                            </p:txEl>
                                          </p:spTgt>
                                        </p:tgtEl>
                                        <p:attrNameLst>
                                          <p:attrName>style.visibility</p:attrName>
                                        </p:attrNameLst>
                                      </p:cBhvr>
                                      <p:to>
                                        <p:strVal val="visible"/>
                                      </p:to>
                                    </p:set>
                                    <p:animEffect transition="in" filter="wipe(left)">
                                      <p:cBhvr>
                                        <p:cTn id="37" dur="500"/>
                                        <p:tgtEl>
                                          <p:spTgt spid="90">
                                            <p:txEl>
                                              <p:pRg st="2" end="2"/>
                                            </p:txEl>
                                          </p:spTgt>
                                        </p:tgtEl>
                                      </p:cBhvr>
                                    </p:animEffect>
                                  </p:childTnLst>
                                </p:cTn>
                              </p:par>
                            </p:childTnLst>
                          </p:cTn>
                        </p:par>
                        <p:par>
                          <p:cTn id="38" fill="hold">
                            <p:stCondLst>
                              <p:cond delay="3000"/>
                            </p:stCondLst>
                            <p:childTnLst>
                              <p:par>
                                <p:cTn id="39" presetID="14" presetClass="entr" presetSubtype="10" fill="hold" nodeType="afterEffect">
                                  <p:stCondLst>
                                    <p:cond delay="0"/>
                                  </p:stCondLst>
                                  <p:childTnLst>
                                    <p:set>
                                      <p:cBhvr>
                                        <p:cTn id="40" dur="1" fill="hold">
                                          <p:stCondLst>
                                            <p:cond delay="0"/>
                                          </p:stCondLst>
                                        </p:cTn>
                                        <p:tgtEl>
                                          <p:spTgt spid="93"/>
                                        </p:tgtEl>
                                        <p:attrNameLst>
                                          <p:attrName>style.visibility</p:attrName>
                                        </p:attrNameLst>
                                      </p:cBhvr>
                                      <p:to>
                                        <p:strVal val="visible"/>
                                      </p:to>
                                    </p:set>
                                    <p:animEffect transition="in" filter="randombar(horizontal)">
                                      <p:cBhvr>
                                        <p:cTn id="41" dur="500"/>
                                        <p:tgtEl>
                                          <p:spTgt spid="93"/>
                                        </p:tgtEl>
                                      </p:cBhvr>
                                    </p:animEffect>
                                  </p:childTnLst>
                                </p:cTn>
                              </p:par>
                            </p:childTnLst>
                          </p:cTn>
                        </p:par>
                        <p:par>
                          <p:cTn id="42" fill="hold">
                            <p:stCondLst>
                              <p:cond delay="3500"/>
                            </p:stCondLst>
                            <p:childTnLst>
                              <p:par>
                                <p:cTn id="43" presetID="22" presetClass="entr" presetSubtype="8" fill="hold" grpId="0" nodeType="afterEffect">
                                  <p:stCondLst>
                                    <p:cond delay="0"/>
                                  </p:stCondLst>
                                  <p:childTnLst>
                                    <p:set>
                                      <p:cBhvr>
                                        <p:cTn id="44" dur="1" fill="hold">
                                          <p:stCondLst>
                                            <p:cond delay="0"/>
                                          </p:stCondLst>
                                        </p:cTn>
                                        <p:tgtEl>
                                          <p:spTgt spid="90">
                                            <p:txEl>
                                              <p:pRg st="3" end="3"/>
                                            </p:txEl>
                                          </p:spTgt>
                                        </p:tgtEl>
                                        <p:attrNameLst>
                                          <p:attrName>style.visibility</p:attrName>
                                        </p:attrNameLst>
                                      </p:cBhvr>
                                      <p:to>
                                        <p:strVal val="visible"/>
                                      </p:to>
                                    </p:set>
                                    <p:animEffect transition="in" filter="wipe(left)">
                                      <p:cBhvr>
                                        <p:cTn id="45" dur="500"/>
                                        <p:tgtEl>
                                          <p:spTgt spid="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xmlns="" id="{F9BD8B42-B5D3-47B5-8281-5002C2ED4DBF}"/>
              </a:ext>
            </a:extLst>
          </p:cNvPr>
          <p:cNvSpPr/>
          <p:nvPr/>
        </p:nvSpPr>
        <p:spPr>
          <a:xfrm>
            <a:off x="410309" y="1319134"/>
            <a:ext cx="11371382" cy="5366479"/>
          </a:xfrm>
          <a:custGeom>
            <a:avLst/>
            <a:gdLst>
              <a:gd name="connsiteX0" fmla="*/ 0 w 11371382"/>
              <a:gd name="connsiteY0" fmla="*/ 672473 h 5366479"/>
              <a:gd name="connsiteX1" fmla="*/ 672473 w 11371382"/>
              <a:gd name="connsiteY1" fmla="*/ 0 h 5366479"/>
              <a:gd name="connsiteX2" fmla="*/ 1240638 w 11371382"/>
              <a:gd name="connsiteY2" fmla="*/ 0 h 5366479"/>
              <a:gd name="connsiteX3" fmla="*/ 1909067 w 11371382"/>
              <a:gd name="connsiteY3" fmla="*/ 0 h 5366479"/>
              <a:gd name="connsiteX4" fmla="*/ 2477231 w 11371382"/>
              <a:gd name="connsiteY4" fmla="*/ 0 h 5366479"/>
              <a:gd name="connsiteX5" fmla="*/ 3245925 w 11371382"/>
              <a:gd name="connsiteY5" fmla="*/ 0 h 5366479"/>
              <a:gd name="connsiteX6" fmla="*/ 3914354 w 11371382"/>
              <a:gd name="connsiteY6" fmla="*/ 0 h 5366479"/>
              <a:gd name="connsiteX7" fmla="*/ 4482519 w 11371382"/>
              <a:gd name="connsiteY7" fmla="*/ 0 h 5366479"/>
              <a:gd name="connsiteX8" fmla="*/ 4850155 w 11371382"/>
              <a:gd name="connsiteY8" fmla="*/ 0 h 5366479"/>
              <a:gd name="connsiteX9" fmla="*/ 5418319 w 11371382"/>
              <a:gd name="connsiteY9" fmla="*/ 0 h 5366479"/>
              <a:gd name="connsiteX10" fmla="*/ 5986484 w 11371382"/>
              <a:gd name="connsiteY10" fmla="*/ 0 h 5366479"/>
              <a:gd name="connsiteX11" fmla="*/ 6354120 w 11371382"/>
              <a:gd name="connsiteY11" fmla="*/ 0 h 5366479"/>
              <a:gd name="connsiteX12" fmla="*/ 6822020 w 11371382"/>
              <a:gd name="connsiteY12" fmla="*/ 0 h 5366479"/>
              <a:gd name="connsiteX13" fmla="*/ 7189656 w 11371382"/>
              <a:gd name="connsiteY13" fmla="*/ 0 h 5366479"/>
              <a:gd name="connsiteX14" fmla="*/ 8058614 w 11371382"/>
              <a:gd name="connsiteY14" fmla="*/ 0 h 5366479"/>
              <a:gd name="connsiteX15" fmla="*/ 8526515 w 11371382"/>
              <a:gd name="connsiteY15" fmla="*/ 0 h 5366479"/>
              <a:gd name="connsiteX16" fmla="*/ 8994415 w 11371382"/>
              <a:gd name="connsiteY16" fmla="*/ 0 h 5366479"/>
              <a:gd name="connsiteX17" fmla="*/ 9863373 w 11371382"/>
              <a:gd name="connsiteY17" fmla="*/ 0 h 5366479"/>
              <a:gd name="connsiteX18" fmla="*/ 10698909 w 11371382"/>
              <a:gd name="connsiteY18" fmla="*/ 0 h 5366479"/>
              <a:gd name="connsiteX19" fmla="*/ 11371382 w 11371382"/>
              <a:gd name="connsiteY19" fmla="*/ 672473 h 5366479"/>
              <a:gd name="connsiteX20" fmla="*/ 11371382 w 11371382"/>
              <a:gd name="connsiteY20" fmla="*/ 1382944 h 5366479"/>
              <a:gd name="connsiteX21" fmla="*/ 11371382 w 11371382"/>
              <a:gd name="connsiteY21" fmla="*/ 2093415 h 5366479"/>
              <a:gd name="connsiteX22" fmla="*/ 11371382 w 11371382"/>
              <a:gd name="connsiteY22" fmla="*/ 2683240 h 5366479"/>
              <a:gd name="connsiteX23" fmla="*/ 11371382 w 11371382"/>
              <a:gd name="connsiteY23" fmla="*/ 3232849 h 5366479"/>
              <a:gd name="connsiteX24" fmla="*/ 11371382 w 11371382"/>
              <a:gd name="connsiteY24" fmla="*/ 3983535 h 5366479"/>
              <a:gd name="connsiteX25" fmla="*/ 11371382 w 11371382"/>
              <a:gd name="connsiteY25" fmla="*/ 4694006 h 5366479"/>
              <a:gd name="connsiteX26" fmla="*/ 10698909 w 11371382"/>
              <a:gd name="connsiteY26" fmla="*/ 5366479 h 5366479"/>
              <a:gd name="connsiteX27" fmla="*/ 9829951 w 11371382"/>
              <a:gd name="connsiteY27" fmla="*/ 5366479 h 5366479"/>
              <a:gd name="connsiteX28" fmla="*/ 9261787 w 11371382"/>
              <a:gd name="connsiteY28" fmla="*/ 5366479 h 5366479"/>
              <a:gd name="connsiteX29" fmla="*/ 8593357 w 11371382"/>
              <a:gd name="connsiteY29" fmla="*/ 5366479 h 5366479"/>
              <a:gd name="connsiteX30" fmla="*/ 8025193 w 11371382"/>
              <a:gd name="connsiteY30" fmla="*/ 5366479 h 5366479"/>
              <a:gd name="connsiteX31" fmla="*/ 7356764 w 11371382"/>
              <a:gd name="connsiteY31" fmla="*/ 5366479 h 5366479"/>
              <a:gd name="connsiteX32" fmla="*/ 6588070 w 11371382"/>
              <a:gd name="connsiteY32" fmla="*/ 5366479 h 5366479"/>
              <a:gd name="connsiteX33" fmla="*/ 6019906 w 11371382"/>
              <a:gd name="connsiteY33" fmla="*/ 5366479 h 5366479"/>
              <a:gd name="connsiteX34" fmla="*/ 5150948 w 11371382"/>
              <a:gd name="connsiteY34" fmla="*/ 5366479 h 5366479"/>
              <a:gd name="connsiteX35" fmla="*/ 4482519 w 11371382"/>
              <a:gd name="connsiteY35" fmla="*/ 5366479 h 5366479"/>
              <a:gd name="connsiteX36" fmla="*/ 4014618 w 11371382"/>
              <a:gd name="connsiteY36" fmla="*/ 5366479 h 5366479"/>
              <a:gd name="connsiteX37" fmla="*/ 3145661 w 11371382"/>
              <a:gd name="connsiteY37" fmla="*/ 5366479 h 5366479"/>
              <a:gd name="connsiteX38" fmla="*/ 2276703 w 11371382"/>
              <a:gd name="connsiteY38" fmla="*/ 5366479 h 5366479"/>
              <a:gd name="connsiteX39" fmla="*/ 1808802 w 11371382"/>
              <a:gd name="connsiteY39" fmla="*/ 5366479 h 5366479"/>
              <a:gd name="connsiteX40" fmla="*/ 1240638 w 11371382"/>
              <a:gd name="connsiteY40" fmla="*/ 5366479 h 5366479"/>
              <a:gd name="connsiteX41" fmla="*/ 672473 w 11371382"/>
              <a:gd name="connsiteY41" fmla="*/ 5366479 h 5366479"/>
              <a:gd name="connsiteX42" fmla="*/ 0 w 11371382"/>
              <a:gd name="connsiteY42" fmla="*/ 4694006 h 5366479"/>
              <a:gd name="connsiteX43" fmla="*/ 0 w 11371382"/>
              <a:gd name="connsiteY43" fmla="*/ 3943320 h 5366479"/>
              <a:gd name="connsiteX44" fmla="*/ 0 w 11371382"/>
              <a:gd name="connsiteY44" fmla="*/ 3353495 h 5366479"/>
              <a:gd name="connsiteX45" fmla="*/ 0 w 11371382"/>
              <a:gd name="connsiteY45" fmla="*/ 2683240 h 5366479"/>
              <a:gd name="connsiteX46" fmla="*/ 0 w 11371382"/>
              <a:gd name="connsiteY46" fmla="*/ 2133630 h 5366479"/>
              <a:gd name="connsiteX47" fmla="*/ 0 w 11371382"/>
              <a:gd name="connsiteY47" fmla="*/ 1382944 h 5366479"/>
              <a:gd name="connsiteX48" fmla="*/ 0 w 11371382"/>
              <a:gd name="connsiteY48" fmla="*/ 672473 h 536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71382" h="5366479" fill="none" extrusionOk="0">
                <a:moveTo>
                  <a:pt x="0" y="672473"/>
                </a:moveTo>
                <a:cubicBezTo>
                  <a:pt x="-76210" y="335593"/>
                  <a:pt x="312346" y="-13489"/>
                  <a:pt x="672473" y="0"/>
                </a:cubicBezTo>
                <a:cubicBezTo>
                  <a:pt x="849118" y="-27418"/>
                  <a:pt x="1120464" y="18065"/>
                  <a:pt x="1240638" y="0"/>
                </a:cubicBezTo>
                <a:cubicBezTo>
                  <a:pt x="1360812" y="-18065"/>
                  <a:pt x="1643489" y="14537"/>
                  <a:pt x="1909067" y="0"/>
                </a:cubicBezTo>
                <a:cubicBezTo>
                  <a:pt x="2174645" y="-14537"/>
                  <a:pt x="2328027" y="4718"/>
                  <a:pt x="2477231" y="0"/>
                </a:cubicBezTo>
                <a:cubicBezTo>
                  <a:pt x="2626435" y="-4718"/>
                  <a:pt x="2914123" y="-32786"/>
                  <a:pt x="3245925" y="0"/>
                </a:cubicBezTo>
                <a:cubicBezTo>
                  <a:pt x="3577727" y="32786"/>
                  <a:pt x="3725831" y="-32146"/>
                  <a:pt x="3914354" y="0"/>
                </a:cubicBezTo>
                <a:cubicBezTo>
                  <a:pt x="4102877" y="32146"/>
                  <a:pt x="4354133" y="-10287"/>
                  <a:pt x="4482519" y="0"/>
                </a:cubicBezTo>
                <a:cubicBezTo>
                  <a:pt x="4610905" y="10287"/>
                  <a:pt x="4758742" y="-17355"/>
                  <a:pt x="4850155" y="0"/>
                </a:cubicBezTo>
                <a:cubicBezTo>
                  <a:pt x="4941568" y="17355"/>
                  <a:pt x="5228266" y="3446"/>
                  <a:pt x="5418319" y="0"/>
                </a:cubicBezTo>
                <a:cubicBezTo>
                  <a:pt x="5608372" y="-3446"/>
                  <a:pt x="5731535" y="-23799"/>
                  <a:pt x="5986484" y="0"/>
                </a:cubicBezTo>
                <a:cubicBezTo>
                  <a:pt x="6241434" y="23799"/>
                  <a:pt x="6179063" y="11323"/>
                  <a:pt x="6354120" y="0"/>
                </a:cubicBezTo>
                <a:cubicBezTo>
                  <a:pt x="6529177" y="-11323"/>
                  <a:pt x="6703008" y="-22200"/>
                  <a:pt x="6822020" y="0"/>
                </a:cubicBezTo>
                <a:cubicBezTo>
                  <a:pt x="6941032" y="22200"/>
                  <a:pt x="7086179" y="-7973"/>
                  <a:pt x="7189656" y="0"/>
                </a:cubicBezTo>
                <a:cubicBezTo>
                  <a:pt x="7293133" y="7973"/>
                  <a:pt x="7875195" y="-3250"/>
                  <a:pt x="8058614" y="0"/>
                </a:cubicBezTo>
                <a:cubicBezTo>
                  <a:pt x="8242033" y="3250"/>
                  <a:pt x="8304995" y="11627"/>
                  <a:pt x="8526515" y="0"/>
                </a:cubicBezTo>
                <a:cubicBezTo>
                  <a:pt x="8748035" y="-11627"/>
                  <a:pt x="8809105" y="15816"/>
                  <a:pt x="8994415" y="0"/>
                </a:cubicBezTo>
                <a:cubicBezTo>
                  <a:pt x="9179725" y="-15816"/>
                  <a:pt x="9571330" y="8610"/>
                  <a:pt x="9863373" y="0"/>
                </a:cubicBezTo>
                <a:cubicBezTo>
                  <a:pt x="10155416" y="-8610"/>
                  <a:pt x="10386644" y="-12026"/>
                  <a:pt x="10698909" y="0"/>
                </a:cubicBezTo>
                <a:cubicBezTo>
                  <a:pt x="11047772" y="-44253"/>
                  <a:pt x="11434169" y="329045"/>
                  <a:pt x="11371382" y="672473"/>
                </a:cubicBezTo>
                <a:cubicBezTo>
                  <a:pt x="11402768" y="978435"/>
                  <a:pt x="11353664" y="1194450"/>
                  <a:pt x="11371382" y="1382944"/>
                </a:cubicBezTo>
                <a:cubicBezTo>
                  <a:pt x="11389100" y="1571438"/>
                  <a:pt x="11359339" y="1844935"/>
                  <a:pt x="11371382" y="2093415"/>
                </a:cubicBezTo>
                <a:cubicBezTo>
                  <a:pt x="11383425" y="2341895"/>
                  <a:pt x="11369978" y="2538354"/>
                  <a:pt x="11371382" y="2683240"/>
                </a:cubicBezTo>
                <a:cubicBezTo>
                  <a:pt x="11372786" y="2828126"/>
                  <a:pt x="11387608" y="3050585"/>
                  <a:pt x="11371382" y="3232849"/>
                </a:cubicBezTo>
                <a:cubicBezTo>
                  <a:pt x="11355156" y="3415113"/>
                  <a:pt x="11369897" y="3757404"/>
                  <a:pt x="11371382" y="3983535"/>
                </a:cubicBezTo>
                <a:cubicBezTo>
                  <a:pt x="11372867" y="4209666"/>
                  <a:pt x="11401760" y="4485114"/>
                  <a:pt x="11371382" y="4694006"/>
                </a:cubicBezTo>
                <a:cubicBezTo>
                  <a:pt x="11338263" y="5058696"/>
                  <a:pt x="11081350" y="5319629"/>
                  <a:pt x="10698909" y="5366479"/>
                </a:cubicBezTo>
                <a:cubicBezTo>
                  <a:pt x="10463309" y="5359736"/>
                  <a:pt x="10178679" y="5329244"/>
                  <a:pt x="9829951" y="5366479"/>
                </a:cubicBezTo>
                <a:cubicBezTo>
                  <a:pt x="9481223" y="5403714"/>
                  <a:pt x="9482575" y="5375773"/>
                  <a:pt x="9261787" y="5366479"/>
                </a:cubicBezTo>
                <a:cubicBezTo>
                  <a:pt x="9040999" y="5357185"/>
                  <a:pt x="8879370" y="5346850"/>
                  <a:pt x="8593357" y="5366479"/>
                </a:cubicBezTo>
                <a:cubicBezTo>
                  <a:pt x="8307344" y="5386109"/>
                  <a:pt x="8172327" y="5372429"/>
                  <a:pt x="8025193" y="5366479"/>
                </a:cubicBezTo>
                <a:cubicBezTo>
                  <a:pt x="7878059" y="5360529"/>
                  <a:pt x="7683246" y="5377620"/>
                  <a:pt x="7356764" y="5366479"/>
                </a:cubicBezTo>
                <a:cubicBezTo>
                  <a:pt x="7030282" y="5355338"/>
                  <a:pt x="6768707" y="5354354"/>
                  <a:pt x="6588070" y="5366479"/>
                </a:cubicBezTo>
                <a:cubicBezTo>
                  <a:pt x="6407433" y="5378604"/>
                  <a:pt x="6195890" y="5346722"/>
                  <a:pt x="6019906" y="5366479"/>
                </a:cubicBezTo>
                <a:cubicBezTo>
                  <a:pt x="5843922" y="5386236"/>
                  <a:pt x="5527580" y="5365453"/>
                  <a:pt x="5150948" y="5366479"/>
                </a:cubicBezTo>
                <a:cubicBezTo>
                  <a:pt x="4774316" y="5367505"/>
                  <a:pt x="4669233" y="5390200"/>
                  <a:pt x="4482519" y="5366479"/>
                </a:cubicBezTo>
                <a:cubicBezTo>
                  <a:pt x="4295805" y="5342758"/>
                  <a:pt x="4166659" y="5364784"/>
                  <a:pt x="4014618" y="5366479"/>
                </a:cubicBezTo>
                <a:cubicBezTo>
                  <a:pt x="3862577" y="5368174"/>
                  <a:pt x="3557378" y="5370763"/>
                  <a:pt x="3145661" y="5366479"/>
                </a:cubicBezTo>
                <a:cubicBezTo>
                  <a:pt x="2733944" y="5362195"/>
                  <a:pt x="2451297" y="5329521"/>
                  <a:pt x="2276703" y="5366479"/>
                </a:cubicBezTo>
                <a:cubicBezTo>
                  <a:pt x="2102109" y="5403437"/>
                  <a:pt x="1953432" y="5375876"/>
                  <a:pt x="1808802" y="5366479"/>
                </a:cubicBezTo>
                <a:cubicBezTo>
                  <a:pt x="1664172" y="5357082"/>
                  <a:pt x="1412469" y="5386669"/>
                  <a:pt x="1240638" y="5366479"/>
                </a:cubicBezTo>
                <a:cubicBezTo>
                  <a:pt x="1068807" y="5346289"/>
                  <a:pt x="803984" y="5389000"/>
                  <a:pt x="672473" y="5366479"/>
                </a:cubicBezTo>
                <a:cubicBezTo>
                  <a:pt x="308142" y="5282408"/>
                  <a:pt x="44164" y="5055533"/>
                  <a:pt x="0" y="4694006"/>
                </a:cubicBezTo>
                <a:cubicBezTo>
                  <a:pt x="11088" y="4467109"/>
                  <a:pt x="-27836" y="4254748"/>
                  <a:pt x="0" y="3943320"/>
                </a:cubicBezTo>
                <a:cubicBezTo>
                  <a:pt x="27836" y="3631892"/>
                  <a:pt x="20936" y="3517629"/>
                  <a:pt x="0" y="3353495"/>
                </a:cubicBezTo>
                <a:cubicBezTo>
                  <a:pt x="-20936" y="3189361"/>
                  <a:pt x="-105" y="2928696"/>
                  <a:pt x="0" y="2683240"/>
                </a:cubicBezTo>
                <a:cubicBezTo>
                  <a:pt x="105" y="2437784"/>
                  <a:pt x="10315" y="2345845"/>
                  <a:pt x="0" y="2133630"/>
                </a:cubicBezTo>
                <a:cubicBezTo>
                  <a:pt x="-10315" y="1921415"/>
                  <a:pt x="-9178" y="1550222"/>
                  <a:pt x="0" y="1382944"/>
                </a:cubicBezTo>
                <a:cubicBezTo>
                  <a:pt x="9178" y="1215666"/>
                  <a:pt x="15188" y="853500"/>
                  <a:pt x="0" y="672473"/>
                </a:cubicBezTo>
                <a:close/>
              </a:path>
              <a:path w="11371382" h="5366479" stroke="0" extrusionOk="0">
                <a:moveTo>
                  <a:pt x="0" y="672473"/>
                </a:moveTo>
                <a:cubicBezTo>
                  <a:pt x="2307" y="371612"/>
                  <a:pt x="334210" y="59207"/>
                  <a:pt x="672473" y="0"/>
                </a:cubicBezTo>
                <a:cubicBezTo>
                  <a:pt x="934801" y="-13788"/>
                  <a:pt x="1276956" y="-23802"/>
                  <a:pt x="1441166" y="0"/>
                </a:cubicBezTo>
                <a:cubicBezTo>
                  <a:pt x="1605376" y="23802"/>
                  <a:pt x="1681132" y="-13379"/>
                  <a:pt x="1909067" y="0"/>
                </a:cubicBezTo>
                <a:cubicBezTo>
                  <a:pt x="2137002" y="13379"/>
                  <a:pt x="2272287" y="7760"/>
                  <a:pt x="2376967" y="0"/>
                </a:cubicBezTo>
                <a:cubicBezTo>
                  <a:pt x="2481647" y="-7760"/>
                  <a:pt x="2977191" y="-12757"/>
                  <a:pt x="3145661" y="0"/>
                </a:cubicBezTo>
                <a:cubicBezTo>
                  <a:pt x="3314131" y="12757"/>
                  <a:pt x="3536701" y="26516"/>
                  <a:pt x="3713825" y="0"/>
                </a:cubicBezTo>
                <a:cubicBezTo>
                  <a:pt x="3890949" y="-26516"/>
                  <a:pt x="4369194" y="-33064"/>
                  <a:pt x="4582783" y="0"/>
                </a:cubicBezTo>
                <a:cubicBezTo>
                  <a:pt x="4796372" y="33064"/>
                  <a:pt x="5188551" y="16782"/>
                  <a:pt x="5451741" y="0"/>
                </a:cubicBezTo>
                <a:cubicBezTo>
                  <a:pt x="5714931" y="-16782"/>
                  <a:pt x="5866427" y="-5500"/>
                  <a:pt x="6220434" y="0"/>
                </a:cubicBezTo>
                <a:cubicBezTo>
                  <a:pt x="6574441" y="5500"/>
                  <a:pt x="6532465" y="1743"/>
                  <a:pt x="6688335" y="0"/>
                </a:cubicBezTo>
                <a:cubicBezTo>
                  <a:pt x="6844205" y="-1743"/>
                  <a:pt x="6942195" y="10051"/>
                  <a:pt x="7055971" y="0"/>
                </a:cubicBezTo>
                <a:cubicBezTo>
                  <a:pt x="7169747" y="-10051"/>
                  <a:pt x="7628158" y="-36729"/>
                  <a:pt x="7924928" y="0"/>
                </a:cubicBezTo>
                <a:cubicBezTo>
                  <a:pt x="8221698" y="36729"/>
                  <a:pt x="8388617" y="-29560"/>
                  <a:pt x="8593357" y="0"/>
                </a:cubicBezTo>
                <a:cubicBezTo>
                  <a:pt x="8798097" y="29560"/>
                  <a:pt x="8947035" y="16961"/>
                  <a:pt x="9261787" y="0"/>
                </a:cubicBezTo>
                <a:cubicBezTo>
                  <a:pt x="9576539" y="-16961"/>
                  <a:pt x="9541682" y="-8378"/>
                  <a:pt x="9729687" y="0"/>
                </a:cubicBezTo>
                <a:cubicBezTo>
                  <a:pt x="9917692" y="8378"/>
                  <a:pt x="10485704" y="6590"/>
                  <a:pt x="10698909" y="0"/>
                </a:cubicBezTo>
                <a:cubicBezTo>
                  <a:pt x="11113107" y="9713"/>
                  <a:pt x="11349709" y="293902"/>
                  <a:pt x="11371382" y="672473"/>
                </a:cubicBezTo>
                <a:cubicBezTo>
                  <a:pt x="11359897" y="846255"/>
                  <a:pt x="11388296" y="1142224"/>
                  <a:pt x="11371382" y="1262298"/>
                </a:cubicBezTo>
                <a:cubicBezTo>
                  <a:pt x="11354468" y="1382372"/>
                  <a:pt x="11363304" y="1843722"/>
                  <a:pt x="11371382" y="2012984"/>
                </a:cubicBezTo>
                <a:cubicBezTo>
                  <a:pt x="11379460" y="2182246"/>
                  <a:pt x="11390502" y="2441439"/>
                  <a:pt x="11371382" y="2723455"/>
                </a:cubicBezTo>
                <a:cubicBezTo>
                  <a:pt x="11352262" y="3005471"/>
                  <a:pt x="11399888" y="3050283"/>
                  <a:pt x="11371382" y="3353495"/>
                </a:cubicBezTo>
                <a:cubicBezTo>
                  <a:pt x="11342876" y="3656707"/>
                  <a:pt x="11394257" y="3796443"/>
                  <a:pt x="11371382" y="3943320"/>
                </a:cubicBezTo>
                <a:cubicBezTo>
                  <a:pt x="11348507" y="4090198"/>
                  <a:pt x="11364237" y="4539358"/>
                  <a:pt x="11371382" y="4694006"/>
                </a:cubicBezTo>
                <a:cubicBezTo>
                  <a:pt x="11388373" y="5046204"/>
                  <a:pt x="11064725" y="5382270"/>
                  <a:pt x="10698909" y="5366479"/>
                </a:cubicBezTo>
                <a:cubicBezTo>
                  <a:pt x="10302638" y="5354330"/>
                  <a:pt x="10243539" y="5341586"/>
                  <a:pt x="9829951" y="5366479"/>
                </a:cubicBezTo>
                <a:cubicBezTo>
                  <a:pt x="9416363" y="5391372"/>
                  <a:pt x="9370337" y="5365644"/>
                  <a:pt x="8960993" y="5366479"/>
                </a:cubicBezTo>
                <a:cubicBezTo>
                  <a:pt x="8551649" y="5367314"/>
                  <a:pt x="8594802" y="5340333"/>
                  <a:pt x="8392829" y="5366479"/>
                </a:cubicBezTo>
                <a:cubicBezTo>
                  <a:pt x="8190856" y="5392625"/>
                  <a:pt x="8188355" y="5354575"/>
                  <a:pt x="8025193" y="5366479"/>
                </a:cubicBezTo>
                <a:cubicBezTo>
                  <a:pt x="7862031" y="5378383"/>
                  <a:pt x="7701658" y="5380621"/>
                  <a:pt x="7557292" y="5366479"/>
                </a:cubicBezTo>
                <a:cubicBezTo>
                  <a:pt x="7412926" y="5352337"/>
                  <a:pt x="7202945" y="5383055"/>
                  <a:pt x="7089392" y="5366479"/>
                </a:cubicBezTo>
                <a:cubicBezTo>
                  <a:pt x="6975839" y="5349903"/>
                  <a:pt x="6697978" y="5383760"/>
                  <a:pt x="6320699" y="5366479"/>
                </a:cubicBezTo>
                <a:cubicBezTo>
                  <a:pt x="5943420" y="5349198"/>
                  <a:pt x="6070804" y="5365310"/>
                  <a:pt x="5953063" y="5366479"/>
                </a:cubicBezTo>
                <a:cubicBezTo>
                  <a:pt x="5835322" y="5367648"/>
                  <a:pt x="5683690" y="5386249"/>
                  <a:pt x="5485162" y="5366479"/>
                </a:cubicBezTo>
                <a:cubicBezTo>
                  <a:pt x="5286634" y="5346709"/>
                  <a:pt x="4896502" y="5383291"/>
                  <a:pt x="4616204" y="5366479"/>
                </a:cubicBezTo>
                <a:cubicBezTo>
                  <a:pt x="4335906" y="5349667"/>
                  <a:pt x="4369076" y="5348221"/>
                  <a:pt x="4248569" y="5366479"/>
                </a:cubicBezTo>
                <a:cubicBezTo>
                  <a:pt x="4128062" y="5384737"/>
                  <a:pt x="4037529" y="5381596"/>
                  <a:pt x="3880933" y="5366479"/>
                </a:cubicBezTo>
                <a:cubicBezTo>
                  <a:pt x="3724337" y="5351362"/>
                  <a:pt x="3616067" y="5382348"/>
                  <a:pt x="3513297" y="5366479"/>
                </a:cubicBezTo>
                <a:cubicBezTo>
                  <a:pt x="3410527" y="5350610"/>
                  <a:pt x="3052446" y="5347683"/>
                  <a:pt x="2844867" y="5366479"/>
                </a:cubicBezTo>
                <a:cubicBezTo>
                  <a:pt x="2637288" y="5385276"/>
                  <a:pt x="2312999" y="5359952"/>
                  <a:pt x="2176438" y="5366479"/>
                </a:cubicBezTo>
                <a:cubicBezTo>
                  <a:pt x="2039877" y="5373006"/>
                  <a:pt x="1728146" y="5393153"/>
                  <a:pt x="1508009" y="5366479"/>
                </a:cubicBezTo>
                <a:cubicBezTo>
                  <a:pt x="1287872" y="5339805"/>
                  <a:pt x="842424" y="5394765"/>
                  <a:pt x="672473" y="5366479"/>
                </a:cubicBezTo>
                <a:cubicBezTo>
                  <a:pt x="353383" y="5428517"/>
                  <a:pt x="-76392" y="5101599"/>
                  <a:pt x="0" y="4694006"/>
                </a:cubicBezTo>
                <a:cubicBezTo>
                  <a:pt x="-5897" y="4379540"/>
                  <a:pt x="26940" y="4322817"/>
                  <a:pt x="0" y="4023751"/>
                </a:cubicBezTo>
                <a:cubicBezTo>
                  <a:pt x="-26940" y="3724685"/>
                  <a:pt x="3757" y="3501797"/>
                  <a:pt x="0" y="3353495"/>
                </a:cubicBezTo>
                <a:cubicBezTo>
                  <a:pt x="-3757" y="3205193"/>
                  <a:pt x="6331" y="2849895"/>
                  <a:pt x="0" y="2723455"/>
                </a:cubicBezTo>
                <a:cubicBezTo>
                  <a:pt x="-6331" y="2597015"/>
                  <a:pt x="1064" y="2303726"/>
                  <a:pt x="0" y="2093415"/>
                </a:cubicBezTo>
                <a:cubicBezTo>
                  <a:pt x="-1064" y="1883104"/>
                  <a:pt x="3932" y="1666875"/>
                  <a:pt x="0" y="1543805"/>
                </a:cubicBezTo>
                <a:cubicBezTo>
                  <a:pt x="-3932" y="1420735"/>
                  <a:pt x="-41975" y="925224"/>
                  <a:pt x="0" y="67247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pitchFamily="34" charset="0"/>
                <a:cs typeface="Calibri" panose="020F0502020204030204" pitchFamily="34" charset="0"/>
              </a:rPr>
              <a:t>       2. Trường mới có nhiều bạn nên Uyên thêm bối rối. Vừa thấy Uyên, các bạn xúm lại hỏi:</a:t>
            </a:r>
          </a:p>
          <a:p>
            <a:pPr algn="just"/>
            <a:r>
              <a:rPr lang="vi-VN" sz="3200" dirty="0">
                <a:solidFill>
                  <a:schemeClr val="tx1"/>
                </a:solidFill>
                <a:latin typeface="Calibri" panose="020F0502020204030204" pitchFamily="34" charset="0"/>
                <a:cs typeface="Calibri" panose="020F0502020204030204" pitchFamily="34" charset="0"/>
              </a:rPr>
              <a:t>- Quê bạn ở đâu?</a:t>
            </a:r>
          </a:p>
          <a:p>
            <a:pPr algn="just"/>
            <a:r>
              <a:rPr lang="vi-VN" sz="3200" dirty="0">
                <a:solidFill>
                  <a:schemeClr val="tx1"/>
                </a:solidFill>
                <a:latin typeface="Calibri" panose="020F0502020204030204" pitchFamily="34" charset="0"/>
                <a:cs typeface="Calibri" panose="020F0502020204030204" pitchFamily="34" charset="0"/>
              </a:rPr>
              <a:t>- Mình ở Huế. - Uyên rụt rè.</a:t>
            </a:r>
          </a:p>
          <a:p>
            <a:pPr algn="just"/>
            <a:r>
              <a:rPr lang="vi-VN" sz="3200" dirty="0">
                <a:solidFill>
                  <a:schemeClr val="tx1"/>
                </a:solidFill>
                <a:latin typeface="Calibri" panose="020F0502020204030204" pitchFamily="34" charset="0"/>
                <a:cs typeface="Calibri" panose="020F0502020204030204" pitchFamily="34" charset="0"/>
              </a:rPr>
              <a:t>Giọng em ngọt ngào đến lạ. Các bạn lần đầu nghe giọng Huế, mắt cứ tròn xoe.</a:t>
            </a:r>
          </a:p>
          <a:p>
            <a:pPr algn="just"/>
            <a:r>
              <a:rPr lang="vi-VN" sz="3200" dirty="0">
                <a:solidFill>
                  <a:schemeClr val="tx1"/>
                </a:solidFill>
                <a:latin typeface="Calibri" panose="020F0502020204030204" pitchFamily="34" charset="0"/>
                <a:cs typeface="Calibri" panose="020F0502020204030204" pitchFamily="34" charset="0"/>
              </a:rPr>
              <a:t>       3. Giờ Tiếng Việt, cô giáo bảo:</a:t>
            </a:r>
          </a:p>
          <a:p>
            <a:pPr algn="just"/>
            <a:r>
              <a:rPr lang="vi-VN" sz="3200" dirty="0">
                <a:solidFill>
                  <a:schemeClr val="tx1"/>
                </a:solidFill>
                <a:latin typeface="Calibri" panose="020F0502020204030204" pitchFamily="34" charset="0"/>
                <a:cs typeface="Calibri" panose="020F0502020204030204" pitchFamily="34" charset="0"/>
              </a:rPr>
              <a:t>- Mời bạn Uyên tự giới thiệu nào!</a:t>
            </a:r>
          </a:p>
          <a:p>
            <a:pPr algn="just"/>
            <a:r>
              <a:rPr lang="vi-VN" sz="3200" dirty="0">
                <a:solidFill>
                  <a:schemeClr val="tx1"/>
                </a:solidFill>
                <a:latin typeface="Calibri" panose="020F0502020204030204" pitchFamily="34" charset="0"/>
                <a:cs typeface="Calibri" panose="020F0502020204030204" pitchFamily="34" charset="0"/>
              </a:rPr>
              <a:t>Em lấy hết tự tin để giới thiệu về mình:</a:t>
            </a:r>
          </a:p>
          <a:p>
            <a:pPr algn="just"/>
            <a:r>
              <a:rPr lang="vi-VN" sz="3200" dirty="0">
                <a:solidFill>
                  <a:schemeClr val="tx1"/>
                </a:solidFill>
                <a:latin typeface="Calibri" panose="020F0502020204030204" pitchFamily="34" charset="0"/>
                <a:cs typeface="Calibri" panose="020F0502020204030204" pitchFamily="34" charset="0"/>
              </a:rPr>
              <a:t>- Em chào cô và các bạn! Em là Tôn Nữ Nhã Uyên...</a:t>
            </a:r>
          </a:p>
          <a:p>
            <a:pPr algn="just"/>
            <a:r>
              <a:rPr lang="vi-VN" sz="3200" dirty="0">
                <a:solidFill>
                  <a:schemeClr val="tx1"/>
                </a:solidFill>
                <a:latin typeface="Calibri" panose="020F0502020204030204" pitchFamily="34" charset="0"/>
                <a:cs typeface="Calibri" panose="020F0502020204030204" pitchFamily="34" charset="0"/>
              </a:rPr>
              <a:t>- Giọng Nhã Uyên hay quá! – Có tiếng thì thầm.</a:t>
            </a:r>
          </a:p>
        </p:txBody>
      </p:sp>
      <p:grpSp>
        <p:nvGrpSpPr>
          <p:cNvPr id="3" name="Group 2">
            <a:extLst>
              <a:ext uri="{FF2B5EF4-FFF2-40B4-BE49-F238E27FC236}">
                <a16:creationId xmlns:a16="http://schemas.microsoft.com/office/drawing/2014/main" xmlns="" id="{D452BB29-BCED-4043-B4F7-2B54005854E0}"/>
              </a:ext>
            </a:extLst>
          </p:cNvPr>
          <p:cNvGrpSpPr/>
          <p:nvPr/>
        </p:nvGrpSpPr>
        <p:grpSpPr>
          <a:xfrm>
            <a:off x="2008908" y="134912"/>
            <a:ext cx="8174184" cy="1024994"/>
            <a:chOff x="2114280" y="108649"/>
            <a:chExt cx="11932635" cy="1024994"/>
          </a:xfrm>
        </p:grpSpPr>
        <p:sp>
          <p:nvSpPr>
            <p:cNvPr id="4" name="TextBox 3">
              <a:extLst>
                <a:ext uri="{FF2B5EF4-FFF2-40B4-BE49-F238E27FC236}">
                  <a16:creationId xmlns:a16="http://schemas.microsoft.com/office/drawing/2014/main" xmlns="" id="{AEC2159F-76DB-4BF3-8FBC-AFE5895AE099}"/>
                </a:ext>
              </a:extLst>
            </p:cNvPr>
            <p:cNvSpPr txBox="1"/>
            <p:nvPr/>
          </p:nvSpPr>
          <p:spPr>
            <a:xfrm>
              <a:off x="2114281" y="108649"/>
              <a:ext cx="11932634" cy="1015663"/>
            </a:xfrm>
            <a:prstGeom prst="rect">
              <a:avLst/>
            </a:prstGeom>
            <a:noFill/>
          </p:spPr>
          <p:txBody>
            <a:bodyPr wrap="square">
              <a:spAutoFit/>
            </a:bodyPr>
            <a:lstStyle/>
            <a:p>
              <a:pPr algn="ctr"/>
              <a:r>
                <a:rPr lang="en-US" sz="6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Lắng</a:t>
              </a:r>
              <a:r>
                <a:rPr lang="en-US" sz="6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Nghe </a:t>
              </a:r>
              <a:r>
                <a:rPr lang="en-US" sz="6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Đọc</a:t>
              </a:r>
              <a:r>
                <a:rPr lang="en-US" sz="6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Mẫu</a:t>
              </a:r>
              <a:endParaRPr lang="en-US" sz="6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p:txBody>
        </p:sp>
        <p:sp>
          <p:nvSpPr>
            <p:cNvPr id="5" name="TextBox 4">
              <a:extLst>
                <a:ext uri="{FF2B5EF4-FFF2-40B4-BE49-F238E27FC236}">
                  <a16:creationId xmlns:a16="http://schemas.microsoft.com/office/drawing/2014/main" xmlns="" id="{5552021D-C7F0-4880-8047-4C9D30B7428A}"/>
                </a:ext>
              </a:extLst>
            </p:cNvPr>
            <p:cNvSpPr txBox="1"/>
            <p:nvPr/>
          </p:nvSpPr>
          <p:spPr>
            <a:xfrm>
              <a:off x="2114280" y="117980"/>
              <a:ext cx="11932634" cy="1015663"/>
            </a:xfrm>
            <a:prstGeom prst="rect">
              <a:avLst/>
            </a:prstGeom>
            <a:noFill/>
          </p:spPr>
          <p:txBody>
            <a:bodyPr wrap="square">
              <a:spAutoFit/>
            </a:bodyPr>
            <a:lstStyle/>
            <a:p>
              <a:pPr algn="ct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Lắng</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Nghe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Đọc</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Mẫu</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8198094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grpId="0" nodeType="withEffect" p14:presetBounceEnd="66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66000">
                                          <p:cBhvr additive="base">
                                            <p:cTn id="10"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1"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8D3E96A3-FA90-47C5-892E-14B632ACF61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xmlns="" id="{F80C1444-8CD6-4800-B59F-753E070DEBB0}"/>
              </a:ext>
            </a:extLst>
          </p:cNvPr>
          <p:cNvGrpSpPr/>
          <p:nvPr/>
        </p:nvGrpSpPr>
        <p:grpSpPr>
          <a:xfrm>
            <a:off x="126610" y="1467523"/>
            <a:ext cx="6096000" cy="2057343"/>
            <a:chOff x="2975205" y="1255651"/>
            <a:chExt cx="5432196" cy="2057343"/>
          </a:xfrm>
        </p:grpSpPr>
        <p:sp>
          <p:nvSpPr>
            <p:cNvPr id="48" name="Rectangle: Rounded Corners 6">
              <a:extLst>
                <a:ext uri="{FF2B5EF4-FFF2-40B4-BE49-F238E27FC236}">
                  <a16:creationId xmlns:a16="http://schemas.microsoft.com/office/drawing/2014/main" xmlns="" id="{2A1CC376-7CD4-4E31-90F2-F099D158EF3F}"/>
                </a:ext>
              </a:extLst>
            </p:cNvPr>
            <p:cNvSpPr/>
            <p:nvPr/>
          </p:nvSpPr>
          <p:spPr>
            <a:xfrm>
              <a:off x="2975205" y="1724298"/>
              <a:ext cx="5432196" cy="1588696"/>
            </a:xfrm>
            <a:custGeom>
              <a:avLst/>
              <a:gdLst>
                <a:gd name="connsiteX0" fmla="*/ 0 w 5432196"/>
                <a:gd name="connsiteY0" fmla="*/ 320472 h 1588696"/>
                <a:gd name="connsiteX1" fmla="*/ 320472 w 5432196"/>
                <a:gd name="connsiteY1" fmla="*/ 0 h 1588696"/>
                <a:gd name="connsiteX2" fmla="*/ 957024 w 5432196"/>
                <a:gd name="connsiteY2" fmla="*/ 0 h 1588696"/>
                <a:gd name="connsiteX3" fmla="*/ 1593576 w 5432196"/>
                <a:gd name="connsiteY3" fmla="*/ 0 h 1588696"/>
                <a:gd name="connsiteX4" fmla="*/ 2134303 w 5432196"/>
                <a:gd name="connsiteY4" fmla="*/ 0 h 1588696"/>
                <a:gd name="connsiteX5" fmla="*/ 2722943 w 5432196"/>
                <a:gd name="connsiteY5" fmla="*/ 0 h 1588696"/>
                <a:gd name="connsiteX6" fmla="*/ 3311582 w 5432196"/>
                <a:gd name="connsiteY6" fmla="*/ 0 h 1588696"/>
                <a:gd name="connsiteX7" fmla="*/ 4043959 w 5432196"/>
                <a:gd name="connsiteY7" fmla="*/ 0 h 1588696"/>
                <a:gd name="connsiteX8" fmla="*/ 5111724 w 5432196"/>
                <a:gd name="connsiteY8" fmla="*/ 0 h 1588696"/>
                <a:gd name="connsiteX9" fmla="*/ 5432196 w 5432196"/>
                <a:gd name="connsiteY9" fmla="*/ 320472 h 1588696"/>
                <a:gd name="connsiteX10" fmla="*/ 5432196 w 5432196"/>
                <a:gd name="connsiteY10" fmla="*/ 784870 h 1588696"/>
                <a:gd name="connsiteX11" fmla="*/ 5432196 w 5432196"/>
                <a:gd name="connsiteY11" fmla="*/ 1268224 h 1588696"/>
                <a:gd name="connsiteX12" fmla="*/ 5111724 w 5432196"/>
                <a:gd name="connsiteY12" fmla="*/ 1588696 h 1588696"/>
                <a:gd name="connsiteX13" fmla="*/ 4379347 w 5432196"/>
                <a:gd name="connsiteY13" fmla="*/ 1588696 h 1588696"/>
                <a:gd name="connsiteX14" fmla="*/ 3694882 w 5432196"/>
                <a:gd name="connsiteY14" fmla="*/ 1588696 h 1588696"/>
                <a:gd name="connsiteX15" fmla="*/ 2914593 w 5432196"/>
                <a:gd name="connsiteY15" fmla="*/ 1588696 h 1588696"/>
                <a:gd name="connsiteX16" fmla="*/ 2230128 w 5432196"/>
                <a:gd name="connsiteY16" fmla="*/ 1588696 h 1588696"/>
                <a:gd name="connsiteX17" fmla="*/ 1545664 w 5432196"/>
                <a:gd name="connsiteY17" fmla="*/ 1588696 h 1588696"/>
                <a:gd name="connsiteX18" fmla="*/ 320472 w 5432196"/>
                <a:gd name="connsiteY18" fmla="*/ 1588696 h 1588696"/>
                <a:gd name="connsiteX19" fmla="*/ 0 w 5432196"/>
                <a:gd name="connsiteY19" fmla="*/ 1268224 h 1588696"/>
                <a:gd name="connsiteX20" fmla="*/ 0 w 5432196"/>
                <a:gd name="connsiteY20" fmla="*/ 803826 h 1588696"/>
                <a:gd name="connsiteX21" fmla="*/ 0 w 5432196"/>
                <a:gd name="connsiteY21" fmla="*/ 320472 h 158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32196" h="1588696" fill="none" extrusionOk="0">
                  <a:moveTo>
                    <a:pt x="0" y="320472"/>
                  </a:moveTo>
                  <a:cubicBezTo>
                    <a:pt x="23912" y="177350"/>
                    <a:pt x="128994" y="13259"/>
                    <a:pt x="320472" y="0"/>
                  </a:cubicBezTo>
                  <a:cubicBezTo>
                    <a:pt x="475059" y="-2120"/>
                    <a:pt x="799022" y="-6899"/>
                    <a:pt x="957024" y="0"/>
                  </a:cubicBezTo>
                  <a:cubicBezTo>
                    <a:pt x="1115026" y="6899"/>
                    <a:pt x="1412382" y="-28971"/>
                    <a:pt x="1593576" y="0"/>
                  </a:cubicBezTo>
                  <a:cubicBezTo>
                    <a:pt x="1774770" y="28971"/>
                    <a:pt x="1864503" y="11"/>
                    <a:pt x="2134303" y="0"/>
                  </a:cubicBezTo>
                  <a:cubicBezTo>
                    <a:pt x="2404103" y="-11"/>
                    <a:pt x="2583901" y="7565"/>
                    <a:pt x="2722943" y="0"/>
                  </a:cubicBezTo>
                  <a:cubicBezTo>
                    <a:pt x="2861985" y="-7565"/>
                    <a:pt x="3017998" y="-13976"/>
                    <a:pt x="3311582" y="0"/>
                  </a:cubicBezTo>
                  <a:cubicBezTo>
                    <a:pt x="3605166" y="13976"/>
                    <a:pt x="3682854" y="10398"/>
                    <a:pt x="4043959" y="0"/>
                  </a:cubicBezTo>
                  <a:cubicBezTo>
                    <a:pt x="4405064" y="-10398"/>
                    <a:pt x="4895910" y="12121"/>
                    <a:pt x="5111724" y="0"/>
                  </a:cubicBezTo>
                  <a:cubicBezTo>
                    <a:pt x="5326958" y="-3142"/>
                    <a:pt x="5415184" y="110472"/>
                    <a:pt x="5432196" y="320472"/>
                  </a:cubicBezTo>
                  <a:cubicBezTo>
                    <a:pt x="5448994" y="499562"/>
                    <a:pt x="5437647" y="690089"/>
                    <a:pt x="5432196" y="784870"/>
                  </a:cubicBezTo>
                  <a:cubicBezTo>
                    <a:pt x="5426745" y="879651"/>
                    <a:pt x="5441658" y="1051523"/>
                    <a:pt x="5432196" y="1268224"/>
                  </a:cubicBezTo>
                  <a:cubicBezTo>
                    <a:pt x="5460748" y="1445460"/>
                    <a:pt x="5292629" y="1595598"/>
                    <a:pt x="5111724" y="1588696"/>
                  </a:cubicBezTo>
                  <a:cubicBezTo>
                    <a:pt x="4758767" y="1564463"/>
                    <a:pt x="4695131" y="1592672"/>
                    <a:pt x="4379347" y="1588696"/>
                  </a:cubicBezTo>
                  <a:cubicBezTo>
                    <a:pt x="4063563" y="1584720"/>
                    <a:pt x="3950373" y="1574265"/>
                    <a:pt x="3694882" y="1588696"/>
                  </a:cubicBezTo>
                  <a:cubicBezTo>
                    <a:pt x="3439392" y="1603127"/>
                    <a:pt x="3241336" y="1578438"/>
                    <a:pt x="2914593" y="1588696"/>
                  </a:cubicBezTo>
                  <a:cubicBezTo>
                    <a:pt x="2587850" y="1598954"/>
                    <a:pt x="2476583" y="1585775"/>
                    <a:pt x="2230128" y="1588696"/>
                  </a:cubicBezTo>
                  <a:cubicBezTo>
                    <a:pt x="1983673" y="1591617"/>
                    <a:pt x="1807359" y="1571631"/>
                    <a:pt x="1545664" y="1588696"/>
                  </a:cubicBezTo>
                  <a:cubicBezTo>
                    <a:pt x="1283969" y="1605761"/>
                    <a:pt x="928325" y="1564798"/>
                    <a:pt x="320472" y="1588696"/>
                  </a:cubicBezTo>
                  <a:cubicBezTo>
                    <a:pt x="141763" y="1608812"/>
                    <a:pt x="-2251" y="1419358"/>
                    <a:pt x="0" y="1268224"/>
                  </a:cubicBezTo>
                  <a:cubicBezTo>
                    <a:pt x="-12889" y="1055487"/>
                    <a:pt x="8616" y="978753"/>
                    <a:pt x="0" y="803826"/>
                  </a:cubicBezTo>
                  <a:cubicBezTo>
                    <a:pt x="-8616" y="628899"/>
                    <a:pt x="-11000" y="548130"/>
                    <a:pt x="0" y="320472"/>
                  </a:cubicBezTo>
                  <a:close/>
                </a:path>
                <a:path w="5432196" h="1588696" stroke="0" extrusionOk="0">
                  <a:moveTo>
                    <a:pt x="0" y="320472"/>
                  </a:moveTo>
                  <a:cubicBezTo>
                    <a:pt x="383" y="155179"/>
                    <a:pt x="163028" y="34930"/>
                    <a:pt x="320472" y="0"/>
                  </a:cubicBezTo>
                  <a:cubicBezTo>
                    <a:pt x="504024" y="4511"/>
                    <a:pt x="731417" y="11559"/>
                    <a:pt x="1052849" y="0"/>
                  </a:cubicBezTo>
                  <a:cubicBezTo>
                    <a:pt x="1374281" y="-11559"/>
                    <a:pt x="1392273" y="-18139"/>
                    <a:pt x="1641489" y="0"/>
                  </a:cubicBezTo>
                  <a:cubicBezTo>
                    <a:pt x="1890705" y="18139"/>
                    <a:pt x="2011900" y="-22931"/>
                    <a:pt x="2230128" y="0"/>
                  </a:cubicBezTo>
                  <a:cubicBezTo>
                    <a:pt x="2448356" y="22931"/>
                    <a:pt x="2715340" y="-10126"/>
                    <a:pt x="2962505" y="0"/>
                  </a:cubicBezTo>
                  <a:cubicBezTo>
                    <a:pt x="3209670" y="10126"/>
                    <a:pt x="3407883" y="-29216"/>
                    <a:pt x="3599057" y="0"/>
                  </a:cubicBezTo>
                  <a:cubicBezTo>
                    <a:pt x="3790231" y="29216"/>
                    <a:pt x="4179012" y="-15187"/>
                    <a:pt x="4379347" y="0"/>
                  </a:cubicBezTo>
                  <a:cubicBezTo>
                    <a:pt x="4579682" y="15187"/>
                    <a:pt x="4841585" y="20280"/>
                    <a:pt x="5111724" y="0"/>
                  </a:cubicBezTo>
                  <a:cubicBezTo>
                    <a:pt x="5276287" y="6542"/>
                    <a:pt x="5455263" y="117946"/>
                    <a:pt x="5432196" y="320472"/>
                  </a:cubicBezTo>
                  <a:cubicBezTo>
                    <a:pt x="5436280" y="498462"/>
                    <a:pt x="5442484" y="643963"/>
                    <a:pt x="5432196" y="775393"/>
                  </a:cubicBezTo>
                  <a:cubicBezTo>
                    <a:pt x="5421908" y="906823"/>
                    <a:pt x="5444066" y="1106453"/>
                    <a:pt x="5432196" y="1268224"/>
                  </a:cubicBezTo>
                  <a:cubicBezTo>
                    <a:pt x="5456554" y="1457206"/>
                    <a:pt x="5285722" y="1569931"/>
                    <a:pt x="5111724" y="1588696"/>
                  </a:cubicBezTo>
                  <a:cubicBezTo>
                    <a:pt x="4866174" y="1585967"/>
                    <a:pt x="4778302" y="1605165"/>
                    <a:pt x="4523084" y="1588696"/>
                  </a:cubicBezTo>
                  <a:cubicBezTo>
                    <a:pt x="4267866" y="1572227"/>
                    <a:pt x="4134691" y="1587235"/>
                    <a:pt x="3790707" y="1588696"/>
                  </a:cubicBezTo>
                  <a:cubicBezTo>
                    <a:pt x="3446723" y="1590157"/>
                    <a:pt x="3342976" y="1584506"/>
                    <a:pt x="3010418" y="1588696"/>
                  </a:cubicBezTo>
                  <a:cubicBezTo>
                    <a:pt x="2677860" y="1592886"/>
                    <a:pt x="2616354" y="1595595"/>
                    <a:pt x="2373866" y="1588696"/>
                  </a:cubicBezTo>
                  <a:cubicBezTo>
                    <a:pt x="2131378" y="1581797"/>
                    <a:pt x="1970544" y="1596430"/>
                    <a:pt x="1737314" y="1588696"/>
                  </a:cubicBezTo>
                  <a:cubicBezTo>
                    <a:pt x="1504084" y="1580962"/>
                    <a:pt x="1151634" y="1626058"/>
                    <a:pt x="957024" y="1588696"/>
                  </a:cubicBezTo>
                  <a:cubicBezTo>
                    <a:pt x="762414" y="1551335"/>
                    <a:pt x="611953" y="1571952"/>
                    <a:pt x="320472" y="1588696"/>
                  </a:cubicBezTo>
                  <a:cubicBezTo>
                    <a:pt x="184551" y="1577527"/>
                    <a:pt x="9137" y="1449868"/>
                    <a:pt x="0" y="1268224"/>
                  </a:cubicBezTo>
                  <a:cubicBezTo>
                    <a:pt x="5982" y="1145126"/>
                    <a:pt x="11360" y="1002453"/>
                    <a:pt x="0" y="813303"/>
                  </a:cubicBezTo>
                  <a:cubicBezTo>
                    <a:pt x="-11360" y="624153"/>
                    <a:pt x="-24468" y="519359"/>
                    <a:pt x="0" y="3204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096000"/>
                        <a:gd name="connsiteY0" fmla="*/ 320472 h 1588696"/>
                        <a:gd name="connsiteX1" fmla="*/ 359633 w 6096000"/>
                        <a:gd name="connsiteY1" fmla="*/ 0 h 1588696"/>
                        <a:gd name="connsiteX2" fmla="*/ 1073970 w 6096000"/>
                        <a:gd name="connsiteY2" fmla="*/ 0 h 1588696"/>
                        <a:gd name="connsiteX3" fmla="*/ 1788307 w 6096000"/>
                        <a:gd name="connsiteY3" fmla="*/ 0 h 1588696"/>
                        <a:gd name="connsiteX4" fmla="*/ 2395110 w 6096000"/>
                        <a:gd name="connsiteY4" fmla="*/ 0 h 1588696"/>
                        <a:gd name="connsiteX5" fmla="*/ 3055681 w 6096000"/>
                        <a:gd name="connsiteY5" fmla="*/ 0 h 1588696"/>
                        <a:gd name="connsiteX6" fmla="*/ 3716251 w 6096000"/>
                        <a:gd name="connsiteY6" fmla="*/ 0 h 1588696"/>
                        <a:gd name="connsiteX7" fmla="*/ 4538123 w 6096000"/>
                        <a:gd name="connsiteY7" fmla="*/ 0 h 1588696"/>
                        <a:gd name="connsiteX8" fmla="*/ 5736366 w 6096000"/>
                        <a:gd name="connsiteY8" fmla="*/ 0 h 1588696"/>
                        <a:gd name="connsiteX9" fmla="*/ 6096000 w 6096000"/>
                        <a:gd name="connsiteY9" fmla="*/ 320472 h 1588696"/>
                        <a:gd name="connsiteX10" fmla="*/ 6096000 w 6096000"/>
                        <a:gd name="connsiteY10" fmla="*/ 784870 h 1588696"/>
                        <a:gd name="connsiteX11" fmla="*/ 6096000 w 6096000"/>
                        <a:gd name="connsiteY11" fmla="*/ 1268224 h 1588696"/>
                        <a:gd name="connsiteX12" fmla="*/ 5736366 w 6096000"/>
                        <a:gd name="connsiteY12" fmla="*/ 1588696 h 1588696"/>
                        <a:gd name="connsiteX13" fmla="*/ 4914494 w 6096000"/>
                        <a:gd name="connsiteY13" fmla="*/ 1588696 h 1588696"/>
                        <a:gd name="connsiteX14" fmla="*/ 4146389 w 6096000"/>
                        <a:gd name="connsiteY14" fmla="*/ 1588696 h 1588696"/>
                        <a:gd name="connsiteX15" fmla="*/ 3270750 w 6096000"/>
                        <a:gd name="connsiteY15" fmla="*/ 1588696 h 1588696"/>
                        <a:gd name="connsiteX16" fmla="*/ 2502645 w 6096000"/>
                        <a:gd name="connsiteY16" fmla="*/ 1588696 h 1588696"/>
                        <a:gd name="connsiteX17" fmla="*/ 1734541 w 6096000"/>
                        <a:gd name="connsiteY17" fmla="*/ 1588696 h 1588696"/>
                        <a:gd name="connsiteX18" fmla="*/ 359633 w 6096000"/>
                        <a:gd name="connsiteY18" fmla="*/ 1588696 h 1588696"/>
                        <a:gd name="connsiteX19" fmla="*/ 0 w 6096000"/>
                        <a:gd name="connsiteY19" fmla="*/ 1268224 h 1588696"/>
                        <a:gd name="connsiteX20" fmla="*/ 0 w 6096000"/>
                        <a:gd name="connsiteY20" fmla="*/ 803826 h 1588696"/>
                        <a:gd name="connsiteX21" fmla="*/ 0 w 6096000"/>
                        <a:gd name="connsiteY21" fmla="*/ 320472 h 1588696"/>
                        <a:gd name="connsiteX0" fmla="*/ 0 w 6096000"/>
                        <a:gd name="connsiteY0" fmla="*/ 320472 h 1588696"/>
                        <a:gd name="connsiteX1" fmla="*/ 359633 w 6096000"/>
                        <a:gd name="connsiteY1" fmla="*/ 0 h 1588696"/>
                        <a:gd name="connsiteX2" fmla="*/ 1181505 w 6096000"/>
                        <a:gd name="connsiteY2" fmla="*/ 0 h 1588696"/>
                        <a:gd name="connsiteX3" fmla="*/ 1842075 w 6096000"/>
                        <a:gd name="connsiteY3" fmla="*/ 0 h 1588696"/>
                        <a:gd name="connsiteX4" fmla="*/ 2502645 w 6096000"/>
                        <a:gd name="connsiteY4" fmla="*/ 0 h 1588696"/>
                        <a:gd name="connsiteX5" fmla="*/ 3324517 w 6096000"/>
                        <a:gd name="connsiteY5" fmla="*/ 0 h 1588696"/>
                        <a:gd name="connsiteX6" fmla="*/ 4038854 w 6096000"/>
                        <a:gd name="connsiteY6" fmla="*/ 0 h 1588696"/>
                        <a:gd name="connsiteX7" fmla="*/ 4914494 w 6096000"/>
                        <a:gd name="connsiteY7" fmla="*/ 0 h 1588696"/>
                        <a:gd name="connsiteX8" fmla="*/ 5736366 w 6096000"/>
                        <a:gd name="connsiteY8" fmla="*/ 0 h 1588696"/>
                        <a:gd name="connsiteX9" fmla="*/ 6096000 w 6096000"/>
                        <a:gd name="connsiteY9" fmla="*/ 320472 h 1588696"/>
                        <a:gd name="connsiteX10" fmla="*/ 6096000 w 6096000"/>
                        <a:gd name="connsiteY10" fmla="*/ 775393 h 1588696"/>
                        <a:gd name="connsiteX11" fmla="*/ 6096000 w 6096000"/>
                        <a:gd name="connsiteY11" fmla="*/ 1268224 h 1588696"/>
                        <a:gd name="connsiteX12" fmla="*/ 5736366 w 6096000"/>
                        <a:gd name="connsiteY12" fmla="*/ 1588696 h 1588696"/>
                        <a:gd name="connsiteX13" fmla="*/ 5075796 w 6096000"/>
                        <a:gd name="connsiteY13" fmla="*/ 1588696 h 1588696"/>
                        <a:gd name="connsiteX14" fmla="*/ 4253924 w 6096000"/>
                        <a:gd name="connsiteY14" fmla="*/ 1588696 h 1588696"/>
                        <a:gd name="connsiteX15" fmla="*/ 3842374 w 6096000"/>
                        <a:gd name="connsiteY15" fmla="*/ 1588696 h 1588696"/>
                        <a:gd name="connsiteX16" fmla="*/ 3378285 w 6096000"/>
                        <a:gd name="connsiteY16" fmla="*/ 1588696 h 1588696"/>
                        <a:gd name="connsiteX17" fmla="*/ 2663947 w 6096000"/>
                        <a:gd name="connsiteY17" fmla="*/ 1588696 h 1588696"/>
                        <a:gd name="connsiteX18" fmla="*/ 1949610 w 6096000"/>
                        <a:gd name="connsiteY18" fmla="*/ 1588696 h 1588696"/>
                        <a:gd name="connsiteX19" fmla="*/ 1073970 w 6096000"/>
                        <a:gd name="connsiteY19" fmla="*/ 1588696 h 1588696"/>
                        <a:gd name="connsiteX20" fmla="*/ 359633 w 6096000"/>
                        <a:gd name="connsiteY20" fmla="*/ 1588696 h 1588696"/>
                        <a:gd name="connsiteX21" fmla="*/ 0 w 6096000"/>
                        <a:gd name="connsiteY21" fmla="*/ 1268224 h 1588696"/>
                        <a:gd name="connsiteX22" fmla="*/ 0 w 6096000"/>
                        <a:gd name="connsiteY22" fmla="*/ 813303 h 1588696"/>
                        <a:gd name="connsiteX23" fmla="*/ 0 w 6096000"/>
                        <a:gd name="connsiteY23" fmla="*/ 320472 h 158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6000" h="1588696" fill="none" extrusionOk="0">
                          <a:moveTo>
                            <a:pt x="0" y="320472"/>
                          </a:moveTo>
                          <a:cubicBezTo>
                            <a:pt x="17769" y="150316"/>
                            <a:pt x="166357" y="44882"/>
                            <a:pt x="359633" y="0"/>
                          </a:cubicBezTo>
                          <a:cubicBezTo>
                            <a:pt x="498794" y="17340"/>
                            <a:pt x="880704" y="-8225"/>
                            <a:pt x="1073970" y="0"/>
                          </a:cubicBezTo>
                          <a:cubicBezTo>
                            <a:pt x="1264639" y="44276"/>
                            <a:pt x="1551155" y="-2179"/>
                            <a:pt x="1788307" y="0"/>
                          </a:cubicBezTo>
                          <a:cubicBezTo>
                            <a:pt x="1989129" y="49454"/>
                            <a:pt x="2076805" y="-17187"/>
                            <a:pt x="2395110" y="0"/>
                          </a:cubicBezTo>
                          <a:cubicBezTo>
                            <a:pt x="2720531" y="-5278"/>
                            <a:pt x="2906716" y="15712"/>
                            <a:pt x="3055681" y="0"/>
                          </a:cubicBezTo>
                          <a:cubicBezTo>
                            <a:pt x="3235957" y="-36150"/>
                            <a:pt x="3412948" y="-24375"/>
                            <a:pt x="3716251" y="0"/>
                          </a:cubicBezTo>
                          <a:cubicBezTo>
                            <a:pt x="4034322" y="8028"/>
                            <a:pt x="4134874" y="25640"/>
                            <a:pt x="4538123" y="0"/>
                          </a:cubicBezTo>
                          <a:cubicBezTo>
                            <a:pt x="4973974" y="-33360"/>
                            <a:pt x="5473546" y="37783"/>
                            <a:pt x="5736366" y="0"/>
                          </a:cubicBezTo>
                          <a:cubicBezTo>
                            <a:pt x="5992122" y="5443"/>
                            <a:pt x="6101608" y="128418"/>
                            <a:pt x="6096000" y="320472"/>
                          </a:cubicBezTo>
                          <a:cubicBezTo>
                            <a:pt x="6107634" y="502824"/>
                            <a:pt x="6105823" y="672171"/>
                            <a:pt x="6096000" y="784870"/>
                          </a:cubicBezTo>
                          <a:cubicBezTo>
                            <a:pt x="6065099" y="867008"/>
                            <a:pt x="6126973" y="1047914"/>
                            <a:pt x="6096000" y="1268224"/>
                          </a:cubicBezTo>
                          <a:cubicBezTo>
                            <a:pt x="6110370" y="1426913"/>
                            <a:pt x="5928323" y="1620903"/>
                            <a:pt x="5736366" y="1588696"/>
                          </a:cubicBezTo>
                          <a:cubicBezTo>
                            <a:pt x="5351678" y="1577983"/>
                            <a:pt x="5264859" y="1594571"/>
                            <a:pt x="4914494" y="1588696"/>
                          </a:cubicBezTo>
                          <a:cubicBezTo>
                            <a:pt x="4549305" y="1573277"/>
                            <a:pt x="4427170" y="1561738"/>
                            <a:pt x="4146389" y="1588696"/>
                          </a:cubicBezTo>
                          <a:cubicBezTo>
                            <a:pt x="3837017" y="1620958"/>
                            <a:pt x="3656335" y="1568406"/>
                            <a:pt x="3270750" y="1588696"/>
                          </a:cubicBezTo>
                          <a:cubicBezTo>
                            <a:pt x="2880584" y="1602728"/>
                            <a:pt x="2789959" y="1585087"/>
                            <a:pt x="2502645" y="1588696"/>
                          </a:cubicBezTo>
                          <a:cubicBezTo>
                            <a:pt x="2217464" y="1617975"/>
                            <a:pt x="2047813" y="1556622"/>
                            <a:pt x="1734541" y="1588696"/>
                          </a:cubicBezTo>
                          <a:cubicBezTo>
                            <a:pt x="1385278" y="1527569"/>
                            <a:pt x="986813" y="1553075"/>
                            <a:pt x="359633" y="1588696"/>
                          </a:cubicBezTo>
                          <a:cubicBezTo>
                            <a:pt x="138778" y="1618010"/>
                            <a:pt x="19653" y="1392810"/>
                            <a:pt x="0" y="1268224"/>
                          </a:cubicBezTo>
                          <a:cubicBezTo>
                            <a:pt x="-18982" y="1064036"/>
                            <a:pt x="8065" y="983646"/>
                            <a:pt x="0" y="803826"/>
                          </a:cubicBezTo>
                          <a:cubicBezTo>
                            <a:pt x="-107" y="641978"/>
                            <a:pt x="-13915" y="536443"/>
                            <a:pt x="0" y="320472"/>
                          </a:cubicBezTo>
                          <a:close/>
                        </a:path>
                        <a:path w="6096000" h="1588696" stroke="0" extrusionOk="0">
                          <a:moveTo>
                            <a:pt x="0" y="320472"/>
                          </a:moveTo>
                          <a:cubicBezTo>
                            <a:pt x="-13166" y="129170"/>
                            <a:pt x="192966" y="31926"/>
                            <a:pt x="359633" y="0"/>
                          </a:cubicBezTo>
                          <a:cubicBezTo>
                            <a:pt x="518446" y="3322"/>
                            <a:pt x="836086" y="56851"/>
                            <a:pt x="1181505" y="0"/>
                          </a:cubicBezTo>
                          <a:cubicBezTo>
                            <a:pt x="1542899" y="-12835"/>
                            <a:pt x="1563287" y="-18527"/>
                            <a:pt x="1842075" y="0"/>
                          </a:cubicBezTo>
                          <a:cubicBezTo>
                            <a:pt x="2128080" y="29562"/>
                            <a:pt x="2245056" y="-11047"/>
                            <a:pt x="2502645" y="0"/>
                          </a:cubicBezTo>
                          <a:cubicBezTo>
                            <a:pt x="2751216" y="9374"/>
                            <a:pt x="3044575" y="8374"/>
                            <a:pt x="3324517" y="0"/>
                          </a:cubicBezTo>
                          <a:cubicBezTo>
                            <a:pt x="3612527" y="12513"/>
                            <a:pt x="3822670" y="-21968"/>
                            <a:pt x="4038854" y="0"/>
                          </a:cubicBezTo>
                          <a:cubicBezTo>
                            <a:pt x="4285333" y="4584"/>
                            <a:pt x="4687333" y="-21859"/>
                            <a:pt x="4914494" y="0"/>
                          </a:cubicBezTo>
                          <a:cubicBezTo>
                            <a:pt x="5149133" y="630"/>
                            <a:pt x="5418196" y="15384"/>
                            <a:pt x="5736366" y="0"/>
                          </a:cubicBezTo>
                          <a:cubicBezTo>
                            <a:pt x="5920744" y="-4320"/>
                            <a:pt x="6152998" y="91350"/>
                            <a:pt x="6096000" y="320472"/>
                          </a:cubicBezTo>
                          <a:cubicBezTo>
                            <a:pt x="6099666" y="503613"/>
                            <a:pt x="6117171" y="648301"/>
                            <a:pt x="6096000" y="775393"/>
                          </a:cubicBezTo>
                          <a:cubicBezTo>
                            <a:pt x="6072445" y="903135"/>
                            <a:pt x="6104325" y="1106232"/>
                            <a:pt x="6096000" y="1268224"/>
                          </a:cubicBezTo>
                          <a:cubicBezTo>
                            <a:pt x="6110761" y="1490068"/>
                            <a:pt x="5904446" y="1551864"/>
                            <a:pt x="5736366" y="1588696"/>
                          </a:cubicBezTo>
                          <a:cubicBezTo>
                            <a:pt x="5469603" y="1589974"/>
                            <a:pt x="5370391" y="1623457"/>
                            <a:pt x="5075796" y="1588696"/>
                          </a:cubicBezTo>
                          <a:cubicBezTo>
                            <a:pt x="4798006" y="1580935"/>
                            <a:pt x="4639567" y="1599222"/>
                            <a:pt x="4253924" y="1588696"/>
                          </a:cubicBezTo>
                          <a:cubicBezTo>
                            <a:pt x="4125387" y="1575734"/>
                            <a:pt x="4039978" y="1599808"/>
                            <a:pt x="3842374" y="1588696"/>
                          </a:cubicBezTo>
                          <a:cubicBezTo>
                            <a:pt x="3644770" y="1577585"/>
                            <a:pt x="3571932" y="1572643"/>
                            <a:pt x="3378285" y="1588696"/>
                          </a:cubicBezTo>
                          <a:cubicBezTo>
                            <a:pt x="3007519" y="1582739"/>
                            <a:pt x="2936413" y="1606558"/>
                            <a:pt x="2663947" y="1588696"/>
                          </a:cubicBezTo>
                          <a:cubicBezTo>
                            <a:pt x="2404901" y="1602189"/>
                            <a:pt x="2205613" y="1557433"/>
                            <a:pt x="1949610" y="1588696"/>
                          </a:cubicBezTo>
                          <a:cubicBezTo>
                            <a:pt x="1685656" y="1571871"/>
                            <a:pt x="1251033" y="1636699"/>
                            <a:pt x="1073970" y="1588696"/>
                          </a:cubicBezTo>
                          <a:cubicBezTo>
                            <a:pt x="885732" y="1548017"/>
                            <a:pt x="645429" y="1568080"/>
                            <a:pt x="359633" y="1588696"/>
                          </a:cubicBezTo>
                          <a:cubicBezTo>
                            <a:pt x="190211" y="1586306"/>
                            <a:pt x="1350" y="1470211"/>
                            <a:pt x="0" y="1268224"/>
                          </a:cubicBezTo>
                          <a:cubicBezTo>
                            <a:pt x="11246" y="1135593"/>
                            <a:pt x="13787" y="996843"/>
                            <a:pt x="0" y="813303"/>
                          </a:cubicBezTo>
                          <a:cubicBezTo>
                            <a:pt x="-23948" y="610972"/>
                            <a:pt x="-21823" y="523854"/>
                            <a:pt x="0" y="320472"/>
                          </a:cubicBezTo>
                          <a:close/>
                        </a:path>
                        <a:path w="6096000" h="1588696" fill="none" stroke="0" extrusionOk="0">
                          <a:moveTo>
                            <a:pt x="0" y="320472"/>
                          </a:moveTo>
                          <a:cubicBezTo>
                            <a:pt x="28202" y="219183"/>
                            <a:pt x="164559" y="48644"/>
                            <a:pt x="359633" y="0"/>
                          </a:cubicBezTo>
                          <a:cubicBezTo>
                            <a:pt x="525093" y="-1954"/>
                            <a:pt x="885076" y="922"/>
                            <a:pt x="1073970" y="0"/>
                          </a:cubicBezTo>
                          <a:cubicBezTo>
                            <a:pt x="1283108" y="-11791"/>
                            <a:pt x="1539178" y="-10830"/>
                            <a:pt x="1788307" y="0"/>
                          </a:cubicBezTo>
                          <a:cubicBezTo>
                            <a:pt x="1966062" y="30907"/>
                            <a:pt x="2097008" y="-4264"/>
                            <a:pt x="2395110" y="0"/>
                          </a:cubicBezTo>
                          <a:cubicBezTo>
                            <a:pt x="2710247" y="-3219"/>
                            <a:pt x="2927914" y="-16178"/>
                            <a:pt x="3055681" y="0"/>
                          </a:cubicBezTo>
                          <a:cubicBezTo>
                            <a:pt x="3194852" y="-39660"/>
                            <a:pt x="3376132" y="-1242"/>
                            <a:pt x="3716251" y="0"/>
                          </a:cubicBezTo>
                          <a:cubicBezTo>
                            <a:pt x="4052199" y="-5717"/>
                            <a:pt x="4143279" y="20649"/>
                            <a:pt x="4538123" y="0"/>
                          </a:cubicBezTo>
                          <a:cubicBezTo>
                            <a:pt x="4907021" y="-9523"/>
                            <a:pt x="5452002" y="-6829"/>
                            <a:pt x="5736366" y="0"/>
                          </a:cubicBezTo>
                          <a:cubicBezTo>
                            <a:pt x="5968557" y="-3224"/>
                            <a:pt x="6099007" y="94134"/>
                            <a:pt x="6096000" y="320472"/>
                          </a:cubicBezTo>
                          <a:cubicBezTo>
                            <a:pt x="6118228" y="477469"/>
                            <a:pt x="6121648" y="694172"/>
                            <a:pt x="6096000" y="784870"/>
                          </a:cubicBezTo>
                          <a:cubicBezTo>
                            <a:pt x="6083056" y="882421"/>
                            <a:pt x="6109377" y="1015749"/>
                            <a:pt x="6096000" y="1268224"/>
                          </a:cubicBezTo>
                          <a:cubicBezTo>
                            <a:pt x="6112682" y="1416309"/>
                            <a:pt x="5932489" y="1627234"/>
                            <a:pt x="5736366" y="1588696"/>
                          </a:cubicBezTo>
                          <a:cubicBezTo>
                            <a:pt x="5357534" y="1559422"/>
                            <a:pt x="5269066" y="1596046"/>
                            <a:pt x="4914494" y="1588696"/>
                          </a:cubicBezTo>
                          <a:cubicBezTo>
                            <a:pt x="4555174" y="1587721"/>
                            <a:pt x="4441083" y="1557711"/>
                            <a:pt x="4146389" y="1588696"/>
                          </a:cubicBezTo>
                          <a:cubicBezTo>
                            <a:pt x="3885671" y="1637195"/>
                            <a:pt x="3619762" y="1544980"/>
                            <a:pt x="3270750" y="1588696"/>
                          </a:cubicBezTo>
                          <a:cubicBezTo>
                            <a:pt x="2898606" y="1602388"/>
                            <a:pt x="2780183" y="1573249"/>
                            <a:pt x="2502645" y="1588696"/>
                          </a:cubicBezTo>
                          <a:cubicBezTo>
                            <a:pt x="2201651" y="1633698"/>
                            <a:pt x="2069641" y="1560365"/>
                            <a:pt x="1734541" y="1588696"/>
                          </a:cubicBezTo>
                          <a:cubicBezTo>
                            <a:pt x="1486902" y="1629196"/>
                            <a:pt x="1107490" y="1576751"/>
                            <a:pt x="359633" y="1588696"/>
                          </a:cubicBezTo>
                          <a:cubicBezTo>
                            <a:pt x="166597" y="1625120"/>
                            <a:pt x="-24342" y="1411158"/>
                            <a:pt x="0" y="1268224"/>
                          </a:cubicBezTo>
                          <a:cubicBezTo>
                            <a:pt x="-15590" y="1057775"/>
                            <a:pt x="20020" y="993416"/>
                            <a:pt x="0" y="803826"/>
                          </a:cubicBezTo>
                          <a:cubicBezTo>
                            <a:pt x="-14504" y="633324"/>
                            <a:pt x="2462" y="536404"/>
                            <a:pt x="0" y="32047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p:txBody>
        </p:sp>
        <p:sp>
          <p:nvSpPr>
            <p:cNvPr id="49" name="Rectangle: Rounded Corners 48">
              <a:extLst>
                <a:ext uri="{FF2B5EF4-FFF2-40B4-BE49-F238E27FC236}">
                  <a16:creationId xmlns:a16="http://schemas.microsoft.com/office/drawing/2014/main" xmlns=""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50" name="Picture 49">
              <a:extLst>
                <a:ext uri="{FF2B5EF4-FFF2-40B4-BE49-F238E27FC236}">
                  <a16:creationId xmlns:a16="http://schemas.microsoft.com/office/drawing/2014/main" xmlns=""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xmlns=""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grpSp>
      <p:grpSp>
        <p:nvGrpSpPr>
          <p:cNvPr id="53" name="Group 52">
            <a:extLst>
              <a:ext uri="{FF2B5EF4-FFF2-40B4-BE49-F238E27FC236}">
                <a16:creationId xmlns:a16="http://schemas.microsoft.com/office/drawing/2014/main" xmlns=""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xmlns=""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xmlns=""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65" name="Rectangle: Rounded Corners 64">
                <a:extLst>
                  <a:ext uri="{FF2B5EF4-FFF2-40B4-BE49-F238E27FC236}">
                    <a16:creationId xmlns:a16="http://schemas.microsoft.com/office/drawing/2014/main" xmlns="" id="{D7D9B0EB-2662-4AC0-9B85-4380F4C4C423}"/>
                  </a:ext>
                </a:extLst>
              </p:cNvPr>
              <p:cNvSpPr/>
              <p:nvPr/>
            </p:nvSpPr>
            <p:spPr>
              <a:xfrm>
                <a:off x="4201409" y="1255651"/>
                <a:ext cx="5060236"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5" name="Picture 54">
              <a:extLst>
                <a:ext uri="{FF2B5EF4-FFF2-40B4-BE49-F238E27FC236}">
                  <a16:creationId xmlns:a16="http://schemas.microsoft.com/office/drawing/2014/main" xmlns=""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xmlns=""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xmlns=""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xmlns=""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xmlns=""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xmlns=""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xmlns=""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xmlns=""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xmlns=""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59424E99-217D-4830-9E35-A7E38649314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D27A592A-9A60-4A54-817D-51A10D1658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xmlns="" id="{C6791702-5554-45C2-8B71-EE2481F1EB3B}"/>
              </a:ext>
            </a:extLst>
          </p:cNvPr>
          <p:cNvSpPr txBox="1"/>
          <p:nvPr/>
        </p:nvSpPr>
        <p:spPr>
          <a:xfrm>
            <a:off x="2449261" y="248713"/>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p>
        </p:txBody>
      </p:sp>
    </p:spTree>
    <p:extLst>
      <p:ext uri="{BB962C8B-B14F-4D97-AF65-F5344CB8AC3E}">
        <p14:creationId xmlns:p14="http://schemas.microsoft.com/office/powerpoint/2010/main" val="3181129495"/>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F88F0F-76CC-4B34-A710-6C1B534635DC}"/>
              </a:ext>
            </a:extLst>
          </p:cNvPr>
          <p:cNvSpPr txBox="1"/>
          <p:nvPr/>
        </p:nvSpPr>
        <p:spPr>
          <a:xfrm>
            <a:off x="2500570" y="534754"/>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 name="Group 2">
            <a:extLst>
              <a:ext uri="{FF2B5EF4-FFF2-40B4-BE49-F238E27FC236}">
                <a16:creationId xmlns:a16="http://schemas.microsoft.com/office/drawing/2014/main" xmlns=""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xmlns=""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xmlns=""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UTM Duepuntozero" panose="02040603050506020204" pitchFamily="18" charset="0"/>
                  </a:rPr>
                  <a:t>1.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2.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to, </a:t>
                </a:r>
                <a:r>
                  <a:rPr lang="en-US" sz="4400" dirty="0" err="1">
                    <a:solidFill>
                      <a:srgbClr val="000000"/>
                    </a:solidFill>
                    <a:latin typeface="UTM Duepuntozero" panose="02040603050506020204" pitchFamily="18" charset="0"/>
                  </a:rPr>
                  <a:t>rõ</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3.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ngắt</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nghỉ</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chỗ</a:t>
                </a:r>
                <a:r>
                  <a:rPr lang="en-US" sz="4400" dirty="0">
                    <a:solidFill>
                      <a:srgbClr val="000000"/>
                    </a:solidFill>
                    <a:latin typeface="UTM Duepuntozero" panose="02040603050506020204" pitchFamily="18" charset="0"/>
                  </a:rPr>
                  <a:t>.</a:t>
                </a:r>
                <a:endParaRPr lang="en-US" sz="4400" b="0" i="0" dirty="0">
                  <a:solidFill>
                    <a:srgbClr val="000000"/>
                  </a:solidFill>
                  <a:effectLst/>
                  <a:latin typeface="UTM Duepuntozero" panose="02040603050506020204" pitchFamily="18" charset="0"/>
                </a:endParaRPr>
              </a:p>
            </p:txBody>
          </p:sp>
          <p:sp>
            <p:nvSpPr>
              <p:cNvPr id="15" name="Rectangle: Rounded Corners 14">
                <a:extLst>
                  <a:ext uri="{FF2B5EF4-FFF2-40B4-BE49-F238E27FC236}">
                    <a16:creationId xmlns:a16="http://schemas.microsoft.com/office/drawing/2014/main" xmlns=""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 name="Picture 4">
              <a:extLst>
                <a:ext uri="{FF2B5EF4-FFF2-40B4-BE49-F238E27FC236}">
                  <a16:creationId xmlns:a16="http://schemas.microsoft.com/office/drawing/2014/main" xmlns=""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xmlns=""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xmlns=""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xmlns="" id="{2345516F-1A2F-47BD-AB86-FC63F1544F2D}"/>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9" name="Picture 8">
              <a:extLst>
                <a:ext uri="{FF2B5EF4-FFF2-40B4-BE49-F238E27FC236}">
                  <a16:creationId xmlns:a16="http://schemas.microsoft.com/office/drawing/2014/main" xmlns="" id="{DD42658D-CC49-4835-9ABB-735AB7003E46}"/>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0" name="Picture 9">
              <a:extLst>
                <a:ext uri="{FF2B5EF4-FFF2-40B4-BE49-F238E27FC236}">
                  <a16:creationId xmlns:a16="http://schemas.microsoft.com/office/drawing/2014/main" xmlns="" id="{0D69F421-53B2-4632-8BB7-54551E003DE7}"/>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1" name="Picture 10">
              <a:extLst>
                <a:ext uri="{FF2B5EF4-FFF2-40B4-BE49-F238E27FC236}">
                  <a16:creationId xmlns:a16="http://schemas.microsoft.com/office/drawing/2014/main" xmlns="" id="{C83414DD-57EA-44B2-AE59-CA003EF61487}"/>
                </a:ext>
              </a:extLst>
            </p:cNvPr>
            <p:cNvPicPr>
              <a:picLocks noChangeAspect="1"/>
            </p:cNvPicPr>
            <p:nvPr/>
          </p:nvPicPr>
          <p:blipFill>
            <a:blip r:embed="rId2"/>
            <a:stretch>
              <a:fillRect/>
            </a:stretch>
          </p:blipFill>
          <p:spPr>
            <a:xfrm>
              <a:off x="9900985" y="5942562"/>
              <a:ext cx="469963" cy="469963"/>
            </a:xfrm>
            <a:prstGeom prst="rect">
              <a:avLst/>
            </a:prstGeom>
          </p:spPr>
        </p:pic>
        <p:pic>
          <p:nvPicPr>
            <p:cNvPr id="12" name="Picture 11">
              <a:extLst>
                <a:ext uri="{FF2B5EF4-FFF2-40B4-BE49-F238E27FC236}">
                  <a16:creationId xmlns:a16="http://schemas.microsoft.com/office/drawing/2014/main" xmlns="" id="{C9C69F9F-5012-4576-B26E-EE9C5725FA9A}"/>
                </a:ext>
              </a:extLst>
            </p:cNvPr>
            <p:cNvPicPr>
              <a:picLocks noChangeAspect="1"/>
            </p:cNvPicPr>
            <p:nvPr/>
          </p:nvPicPr>
          <p:blipFill>
            <a:blip r:embed="rId3"/>
            <a:stretch>
              <a:fillRect/>
            </a:stretch>
          </p:blipFill>
          <p:spPr>
            <a:xfrm>
              <a:off x="9344311" y="5942562"/>
              <a:ext cx="469963" cy="469963"/>
            </a:xfrm>
            <a:prstGeom prst="rect">
              <a:avLst/>
            </a:prstGeom>
          </p:spPr>
        </p:pic>
        <p:pic>
          <p:nvPicPr>
            <p:cNvPr id="13" name="Picture 12">
              <a:extLst>
                <a:ext uri="{FF2B5EF4-FFF2-40B4-BE49-F238E27FC236}">
                  <a16:creationId xmlns:a16="http://schemas.microsoft.com/office/drawing/2014/main" xmlns=""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spTree>
    <p:extLst>
      <p:ext uri="{BB962C8B-B14F-4D97-AF65-F5344CB8AC3E}">
        <p14:creationId xmlns:p14="http://schemas.microsoft.com/office/powerpoint/2010/main" val="25641924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xmlns=""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xmlns=""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xmlns=""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xmlns=""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xmlns=""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6741590F-06A1-45DA-B37E-B72B7EE70E2F}"/>
              </a:ext>
            </a:extLst>
          </p:cNvPr>
          <p:cNvGrpSpPr/>
          <p:nvPr/>
        </p:nvGrpSpPr>
        <p:grpSpPr>
          <a:xfrm>
            <a:off x="818668" y="1690086"/>
            <a:ext cx="3367638" cy="1030390"/>
            <a:chOff x="159959" y="979276"/>
            <a:chExt cx="4278007" cy="1030390"/>
          </a:xfrm>
        </p:grpSpPr>
        <p:sp>
          <p:nvSpPr>
            <p:cNvPr id="14" name="TextBox 13">
              <a:extLst>
                <a:ext uri="{FF2B5EF4-FFF2-40B4-BE49-F238E27FC236}">
                  <a16:creationId xmlns:a16="http://schemas.microsoft.com/office/drawing/2014/main" xmlns="" id="{595F7C76-A22B-4C6B-AECA-41C9116B34F4}"/>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15" name="TextBox 14">
              <a:extLst>
                <a:ext uri="{FF2B5EF4-FFF2-40B4-BE49-F238E27FC236}">
                  <a16:creationId xmlns:a16="http://schemas.microsoft.com/office/drawing/2014/main" xmlns="" id="{A695B1B8-2222-4293-8C37-72AC366FC219}"/>
                </a:ext>
              </a:extLst>
            </p:cNvPr>
            <p:cNvSpPr txBox="1"/>
            <p:nvPr/>
          </p:nvSpPr>
          <p:spPr>
            <a:xfrm rot="20615280">
              <a:off x="174305" y="979276"/>
              <a:ext cx="4263661" cy="1015663"/>
            </a:xfrm>
            <a:prstGeom prst="rect">
              <a:avLst/>
            </a:prstGeom>
            <a:noFill/>
          </p:spPr>
          <p:txBody>
            <a:bodyPr wrap="square" rtlCol="0">
              <a:prstTxWarp prst="textArchUp">
                <a:avLst/>
              </a:prstTxWarp>
              <a:spAutoFit/>
            </a:bodyPr>
            <a:lstStyle/>
            <a:p>
              <a:pPr algn="ctr"/>
              <a:r>
                <a:rPr lang="en-US" sz="6600" dirty="0" err="1">
                  <a:solidFill>
                    <a:srgbClr val="003366"/>
                  </a:solidFill>
                  <a:latin typeface="#9Slide05 Phobia" panose="02000506000000020003" pitchFamily="2" charset="0"/>
                </a:rPr>
                <a:t>Hoạt</a:t>
              </a:r>
              <a:r>
                <a:rPr lang="en-US" sz="6600" dirty="0">
                  <a:solidFill>
                    <a:srgbClr val="003366"/>
                  </a:solidFill>
                  <a:latin typeface="#9Slide05 Phobia" panose="02000506000000020003" pitchFamily="2" charset="0"/>
                </a:rPr>
                <a:t>  </a:t>
              </a:r>
              <a:r>
                <a:rPr lang="en-US" sz="6600" dirty="0" err="1">
                  <a:solidFill>
                    <a:srgbClr val="003366"/>
                  </a:solidFill>
                  <a:latin typeface="#9Slide05 Phobia" panose="02000506000000020003" pitchFamily="2" charset="0"/>
                </a:rPr>
                <a:t>Động</a:t>
              </a:r>
              <a:endParaRPr lang="en-US" sz="6600" dirty="0">
                <a:solidFill>
                  <a:srgbClr val="003366"/>
                </a:solidFill>
                <a:latin typeface="#9Slide05 Phobia" panose="02000506000000020003" pitchFamily="2" charset="0"/>
              </a:endParaRPr>
            </a:p>
          </p:txBody>
        </p:sp>
      </p:grpSp>
      <p:sp>
        <p:nvSpPr>
          <p:cNvPr id="18" name="TextBox 17">
            <a:extLst>
              <a:ext uri="{FF2B5EF4-FFF2-40B4-BE49-F238E27FC236}">
                <a16:creationId xmlns:a16="http://schemas.microsoft.com/office/drawing/2014/main" xmlns="" id="{38027C41-BAE8-4398-9C89-7BF31361F6DD}"/>
              </a:ext>
            </a:extLst>
          </p:cNvPr>
          <p:cNvSpPr txBox="1"/>
          <p:nvPr/>
        </p:nvSpPr>
        <p:spPr>
          <a:xfrm>
            <a:off x="1418435" y="2080086"/>
            <a:ext cx="9355130" cy="904863"/>
          </a:xfrm>
          <a:prstGeom prst="rect">
            <a:avLst/>
          </a:prstGeom>
          <a:noFill/>
        </p:spPr>
        <p:txBody>
          <a:bodyPr wrap="square">
            <a:spAutoFit/>
          </a:bodyPr>
          <a:lstStyle/>
          <a:p>
            <a:pPr algn="ctr">
              <a:lnSpc>
                <a:spcPct val="80000"/>
              </a:lnSpc>
            </a:pP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M</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Ở </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R</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Ộ</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G</a:t>
            </a:r>
          </a:p>
        </p:txBody>
      </p:sp>
    </p:spTree>
    <p:extLst>
      <p:ext uri="{BB962C8B-B14F-4D97-AF65-F5344CB8AC3E}">
        <p14:creationId xmlns:p14="http://schemas.microsoft.com/office/powerpoint/2010/main" val="1773359169"/>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 -2.96296E-6 L 0 -0.07222 " pathEditMode="relative" rAng="0" ptsTypes="AA">
                                      <p:cBhvr>
                                        <p:cTn id="13" dur="250" accel="50000" decel="50000" autoRev="1" fill="hold">
                                          <p:stCondLst>
                                            <p:cond delay="0"/>
                                          </p:stCondLst>
                                        </p:cTn>
                                        <p:tgtEl>
                                          <p:spTgt spid="18"/>
                                        </p:tgtEl>
                                        <p:attrNameLst>
                                          <p:attrName>ppt_x</p:attrName>
                                          <p:attrName>ppt_y</p:attrName>
                                        </p:attrNameLst>
                                      </p:cBhvr>
                                      <p:rCtr x="0" y="-3611"/>
                                    </p:animMotion>
                                    <p:animRot by="1500000">
                                      <p:cBhvr>
                                        <p:cTn id="14" dur="125" fill="hold">
                                          <p:stCondLst>
                                            <p:cond delay="0"/>
                                          </p:stCondLst>
                                        </p:cTn>
                                        <p:tgtEl>
                                          <p:spTgt spid="18"/>
                                        </p:tgtEl>
                                        <p:attrNameLst>
                                          <p:attrName>r</p:attrName>
                                        </p:attrNameLst>
                                      </p:cBhvr>
                                    </p:animRot>
                                    <p:animRot by="-1500000">
                                      <p:cBhvr>
                                        <p:cTn id="15" dur="125" fill="hold">
                                          <p:stCondLst>
                                            <p:cond delay="125"/>
                                          </p:stCondLst>
                                        </p:cTn>
                                        <p:tgtEl>
                                          <p:spTgt spid="18"/>
                                        </p:tgtEl>
                                        <p:attrNameLst>
                                          <p:attrName>r</p:attrName>
                                        </p:attrNameLst>
                                      </p:cBhvr>
                                    </p:animRot>
                                    <p:animRot by="-1500000">
                                      <p:cBhvr>
                                        <p:cTn id="16" dur="125" fill="hold">
                                          <p:stCondLst>
                                            <p:cond delay="250"/>
                                          </p:stCondLst>
                                        </p:cTn>
                                        <p:tgtEl>
                                          <p:spTgt spid="18"/>
                                        </p:tgtEl>
                                        <p:attrNameLst>
                                          <p:attrName>r</p:attrName>
                                        </p:attrNameLst>
                                      </p:cBhvr>
                                    </p:animRot>
                                    <p:animRot by="1500000">
                                      <p:cBhvr>
                                        <p:cTn id="17" dur="125" fill="hold">
                                          <p:stCondLst>
                                            <p:cond delay="375"/>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Bài 1: Gió sông Hương">
            <a:extLst>
              <a:ext uri="{FF2B5EF4-FFF2-40B4-BE49-F238E27FC236}">
                <a16:creationId xmlns:a16="http://schemas.microsoft.com/office/drawing/2014/main" xmlns="" id="{0626CA8A-295F-40E3-ADFB-AE5D5C7949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78620" y="2984991"/>
            <a:ext cx="7034759" cy="36697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8232110-7D74-42DC-83C8-E28D3BC454DC}"/>
              </a:ext>
            </a:extLst>
          </p:cNvPr>
          <p:cNvGrpSpPr/>
          <p:nvPr/>
        </p:nvGrpSpPr>
        <p:grpSpPr>
          <a:xfrm>
            <a:off x="509335" y="168890"/>
            <a:ext cx="11413172" cy="865317"/>
            <a:chOff x="3608614" y="0"/>
            <a:chExt cx="4974772" cy="865317"/>
          </a:xfrm>
        </p:grpSpPr>
        <p:sp>
          <p:nvSpPr>
            <p:cNvPr id="4" name="TextBox 3">
              <a:extLst>
                <a:ext uri="{FF2B5EF4-FFF2-40B4-BE49-F238E27FC236}">
                  <a16:creationId xmlns:a16="http://schemas.microsoft.com/office/drawing/2014/main" xmlns="" id="{D6138D55-BC4B-4995-BCF7-50CAFDA0A2EF}"/>
                </a:ext>
              </a:extLst>
            </p:cNvPr>
            <p:cNvSpPr txBox="1"/>
            <p:nvPr/>
          </p:nvSpPr>
          <p:spPr>
            <a:xfrm>
              <a:off x="3608614" y="0"/>
              <a:ext cx="4974772" cy="830997"/>
            </a:xfrm>
            <a:prstGeom prst="rect">
              <a:avLst/>
            </a:prstGeom>
            <a:noFill/>
          </p:spPr>
          <p:txBody>
            <a:bodyPr wrap="square" rtlCol="0">
              <a:spAutoFit/>
            </a:bodyPr>
            <a:lstStyle/>
            <a:p>
              <a:pPr algn="ctr"/>
              <a:r>
                <a:rPr lang="en-US" sz="4800" dirty="0">
                  <a:ln w="254000">
                    <a:solidFill>
                      <a:schemeClr val="bg1"/>
                    </a:solidFill>
                  </a:ln>
                  <a:latin typeface="UVN Banh Mi" pitchFamily="2" charset="0"/>
                </a:rPr>
                <a:t>ĐỌC MỘT TRUYỆN VỀ </a:t>
              </a:r>
              <a:r>
                <a:rPr lang="vi-VN" sz="4800" dirty="0">
                  <a:ln w="254000">
                    <a:solidFill>
                      <a:schemeClr val="bg1"/>
                    </a:solidFill>
                  </a:ln>
                  <a:latin typeface="UVN Banh Mi" pitchFamily="2" charset="0"/>
                </a:rPr>
                <a:t>THIẾU NHI</a:t>
              </a:r>
              <a:endParaRPr lang="en-US" sz="4800" dirty="0">
                <a:ln w="254000">
                  <a:solidFill>
                    <a:schemeClr val="bg1"/>
                  </a:solidFill>
                </a:ln>
                <a:latin typeface="UVN Banh Mi" pitchFamily="2" charset="0"/>
              </a:endParaRPr>
            </a:p>
          </p:txBody>
        </p:sp>
        <p:sp>
          <p:nvSpPr>
            <p:cNvPr id="5" name="TextBox 4">
              <a:extLst>
                <a:ext uri="{FF2B5EF4-FFF2-40B4-BE49-F238E27FC236}">
                  <a16:creationId xmlns:a16="http://schemas.microsoft.com/office/drawing/2014/main" xmlns="" id="{645730A2-7807-48EF-9EBB-D638D369D4FE}"/>
                </a:ext>
              </a:extLst>
            </p:cNvPr>
            <p:cNvSpPr txBox="1"/>
            <p:nvPr/>
          </p:nvSpPr>
          <p:spPr>
            <a:xfrm>
              <a:off x="3608614" y="34320"/>
              <a:ext cx="4974772"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ĐỌC MỘT TRUYỆN VỀ </a:t>
              </a:r>
              <a:r>
                <a:rPr lang="vi-VN"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THIẾU NHI</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6" name="Group 5">
            <a:extLst>
              <a:ext uri="{FF2B5EF4-FFF2-40B4-BE49-F238E27FC236}">
                <a16:creationId xmlns:a16="http://schemas.microsoft.com/office/drawing/2014/main" xmlns="" id="{F2F9CE8A-B0AD-4F23-A23A-E4E7AE10DCB1}"/>
              </a:ext>
            </a:extLst>
          </p:cNvPr>
          <p:cNvGrpSpPr/>
          <p:nvPr/>
        </p:nvGrpSpPr>
        <p:grpSpPr>
          <a:xfrm>
            <a:off x="938686" y="1608326"/>
            <a:ext cx="10560860" cy="1156362"/>
            <a:chOff x="1178129" y="1100664"/>
            <a:chExt cx="10560860" cy="1156362"/>
          </a:xfrm>
        </p:grpSpPr>
        <p:sp>
          <p:nvSpPr>
            <p:cNvPr id="7" name="Rectangle: Rounded Corners 6">
              <a:extLst>
                <a:ext uri="{FF2B5EF4-FFF2-40B4-BE49-F238E27FC236}">
                  <a16:creationId xmlns:a16="http://schemas.microsoft.com/office/drawing/2014/main" xmlns="" id="{94DF726C-639E-4B73-A092-EC1B0FD952EC}"/>
                </a:ext>
              </a:extLst>
            </p:cNvPr>
            <p:cNvSpPr/>
            <p:nvPr/>
          </p:nvSpPr>
          <p:spPr>
            <a:xfrm>
              <a:off x="1523998" y="1426029"/>
              <a:ext cx="10214991" cy="830997"/>
            </a:xfrm>
            <a:prstGeom prst="roundRect">
              <a:avLst>
                <a:gd name="adj" fmla="val 33697"/>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Viết</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vào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i="1" dirty="0" err="1">
                  <a:solidFill>
                    <a:sysClr val="windowText" lastClr="000000"/>
                  </a:solidFill>
                  <a:latin typeface="Calibri" panose="020F0502020204030204" pitchFamily="34" charset="0"/>
                  <a:cs typeface="Calibri" panose="020F0502020204030204" pitchFamily="34" charset="0"/>
                </a:rPr>
                <a:t>Phiếu</a:t>
              </a:r>
              <a:r>
                <a:rPr lang="en-US" sz="3600" b="1" i="1" dirty="0">
                  <a:solidFill>
                    <a:sysClr val="windowText" lastClr="000000"/>
                  </a:solidFill>
                  <a:latin typeface="Calibri" panose="020F0502020204030204" pitchFamily="34" charset="0"/>
                  <a:cs typeface="Calibri" panose="020F0502020204030204" pitchFamily="34" charset="0"/>
                </a:rPr>
                <a:t> </a:t>
              </a:r>
              <a:r>
                <a:rPr lang="en-US" sz="3600" b="1" i="1" dirty="0" err="1">
                  <a:solidFill>
                    <a:sysClr val="windowText" lastClr="000000"/>
                  </a:solidFill>
                  <a:latin typeface="Calibri" panose="020F0502020204030204" pitchFamily="34" charset="0"/>
                  <a:cs typeface="Calibri" panose="020F0502020204030204" pitchFamily="34" charset="0"/>
                </a:rPr>
                <a:t>đọc</a:t>
              </a:r>
              <a:r>
                <a:rPr lang="en-US" sz="3600" b="1" i="1" dirty="0">
                  <a:solidFill>
                    <a:sysClr val="windowText" lastClr="000000"/>
                  </a:solidFill>
                  <a:latin typeface="Calibri" panose="020F0502020204030204" pitchFamily="34" charset="0"/>
                  <a:cs typeface="Calibri" panose="020F0502020204030204" pitchFamily="34" charset="0"/>
                </a:rPr>
                <a:t> </a:t>
              </a:r>
              <a:r>
                <a:rPr lang="en-US" sz="3600" b="1" i="1" dirty="0" err="1">
                  <a:solidFill>
                    <a:sysClr val="windowText" lastClr="000000"/>
                  </a:solidFill>
                  <a:latin typeface="Calibri" panose="020F0502020204030204" pitchFamily="34" charset="0"/>
                  <a:cs typeface="Calibri" panose="020F0502020204030204" pitchFamily="34" charset="0"/>
                </a:rPr>
                <a:t>sách</a:t>
              </a:r>
              <a:r>
                <a:rPr lang="en-US" sz="3600" b="1" i="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những</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điều</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em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thấy</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thú</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vị</a:t>
              </a:r>
              <a:endParaRPr lang="en-US" sz="3600" b="1" dirty="0">
                <a:solidFill>
                  <a:sysClr val="windowText" lastClr="00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1F257E3-9FD2-4827-A74A-8F01909B18CB}"/>
                </a:ext>
              </a:extLst>
            </p:cNvPr>
            <p:cNvPicPr>
              <a:picLocks noChangeAspect="1"/>
            </p:cNvPicPr>
            <p:nvPr/>
          </p:nvPicPr>
          <p:blipFill>
            <a:blip r:embed="rId4"/>
            <a:stretch>
              <a:fillRect/>
            </a:stretch>
          </p:blipFill>
          <p:spPr>
            <a:xfrm>
              <a:off x="1178129" y="1100664"/>
              <a:ext cx="827314" cy="827314"/>
            </a:xfrm>
            <a:prstGeom prst="rect">
              <a:avLst/>
            </a:prstGeom>
          </p:spPr>
        </p:pic>
      </p:grpSp>
    </p:spTree>
    <p:extLst>
      <p:ext uri="{BB962C8B-B14F-4D97-AF65-F5344CB8AC3E}">
        <p14:creationId xmlns:p14="http://schemas.microsoft.com/office/powerpoint/2010/main" val="21862791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D479A35C-B437-4C9B-A88F-38CA680A8055}"/>
              </a:ext>
            </a:extLst>
          </p:cNvPr>
          <p:cNvGrpSpPr/>
          <p:nvPr/>
        </p:nvGrpSpPr>
        <p:grpSpPr>
          <a:xfrm>
            <a:off x="3911673" y="624315"/>
            <a:ext cx="4633682" cy="911035"/>
            <a:chOff x="660689" y="1206792"/>
            <a:chExt cx="4633682" cy="911035"/>
          </a:xfrm>
        </p:grpSpPr>
        <p:sp>
          <p:nvSpPr>
            <p:cNvPr id="10" name="TextBox 9">
              <a:extLst>
                <a:ext uri="{FF2B5EF4-FFF2-40B4-BE49-F238E27FC236}">
                  <a16:creationId xmlns:a16="http://schemas.microsoft.com/office/drawing/2014/main" xmlns="" id="{95F7DC23-6D06-4857-B4D6-225DBE9D5B37}"/>
                </a:ext>
              </a:extLst>
            </p:cNvPr>
            <p:cNvSpPr txBox="1"/>
            <p:nvPr/>
          </p:nvSpPr>
          <p:spPr>
            <a:xfrm>
              <a:off x="660689" y="1206792"/>
              <a:ext cx="4633682" cy="892552"/>
            </a:xfrm>
            <a:prstGeom prst="rect">
              <a:avLst/>
            </a:prstGeom>
            <a:noFill/>
          </p:spPr>
          <p:txBody>
            <a:bodyPr wrap="square">
              <a:spAutoFit/>
            </a:bodyPr>
            <a:lstStyle/>
            <a:p>
              <a:pPr algn="ctr"/>
              <a:r>
                <a:rPr lang="en-US" sz="5000" b="1" dirty="0">
                  <a:ln w="190500">
                    <a:solidFill>
                      <a:schemeClr val="bg1"/>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5000" b="1" dirty="0">
                  <a:ln w="190500">
                    <a:solidFill>
                      <a:schemeClr val="bg1"/>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Ù</a:t>
              </a:r>
              <a:r>
                <a:rPr lang="en-US" sz="5000" b="1" dirty="0">
                  <a:ln w="190500">
                    <a:solidFill>
                      <a:schemeClr val="bg1"/>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5000" b="1" dirty="0">
                  <a:ln w="190500">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G </a:t>
              </a:r>
              <a:r>
                <a:rPr lang="en-US" sz="5000" b="1" dirty="0">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5000" b="1" dirty="0">
                  <a:ln w="190500">
                    <a:solidFill>
                      <a:schemeClr val="bg1"/>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5000" b="1" dirty="0">
                  <a:ln w="190500">
                    <a:solidFill>
                      <a:schemeClr val="bg1"/>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5000" b="1" dirty="0">
                  <a:ln w="190500">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A</a:t>
              </a:r>
              <a:r>
                <a:rPr lang="en-US" sz="50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000" b="1" dirty="0">
                  <a:ln w="190500">
                    <a:solidFill>
                      <a:schemeClr val="bg1"/>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S</a:t>
              </a:r>
              <a:r>
                <a:rPr lang="en-US" sz="5000" b="1" dirty="0">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Ẻ</a:t>
              </a:r>
              <a:endParaRPr lang="en-US" sz="5000" b="1" dirty="0">
                <a:ln w="190500">
                  <a:solidFill>
                    <a:schemeClr val="bg1"/>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1" name="TextBox 10">
              <a:extLst>
                <a:ext uri="{FF2B5EF4-FFF2-40B4-BE49-F238E27FC236}">
                  <a16:creationId xmlns:a16="http://schemas.microsoft.com/office/drawing/2014/main" xmlns="" id="{CE018316-9C07-4B4B-B6EC-E18305ADEB4C}"/>
                </a:ext>
              </a:extLst>
            </p:cNvPr>
            <p:cNvSpPr txBox="1"/>
            <p:nvPr/>
          </p:nvSpPr>
          <p:spPr>
            <a:xfrm>
              <a:off x="660689" y="1225275"/>
              <a:ext cx="4633682" cy="892552"/>
            </a:xfrm>
            <a:prstGeom prst="rect">
              <a:avLst/>
            </a:prstGeom>
            <a:noFill/>
          </p:spPr>
          <p:txBody>
            <a:bodyPr wrap="square">
              <a:spAutoFit/>
            </a:bodyPr>
            <a:lstStyle/>
            <a:p>
              <a:pPr algn="ctr"/>
              <a:r>
                <a:rPr lang="en-US" sz="5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5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Ù</a:t>
              </a:r>
              <a:r>
                <a:rPr lang="en-US" sz="5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5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G </a:t>
              </a:r>
              <a:r>
                <a:rPr lang="en-US" sz="5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5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5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5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A</a:t>
              </a:r>
              <a:r>
                <a:rPr lang="en-US" sz="5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S</a:t>
              </a:r>
              <a:r>
                <a:rPr lang="en-US" sz="5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Ẻ</a:t>
              </a:r>
              <a:endParaRPr lang="en-US" sz="5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nvGrpSpPr>
          <p:cNvPr id="12" name="Group 11">
            <a:extLst>
              <a:ext uri="{FF2B5EF4-FFF2-40B4-BE49-F238E27FC236}">
                <a16:creationId xmlns:a16="http://schemas.microsoft.com/office/drawing/2014/main" xmlns="" id="{EC56AC6D-C66B-4EEC-ADD7-2E4E02FE04FF}"/>
              </a:ext>
            </a:extLst>
          </p:cNvPr>
          <p:cNvGrpSpPr/>
          <p:nvPr/>
        </p:nvGrpSpPr>
        <p:grpSpPr>
          <a:xfrm>
            <a:off x="2241655" y="1653512"/>
            <a:ext cx="8375959" cy="3143042"/>
            <a:chOff x="4866421" y="5154108"/>
            <a:chExt cx="8375959" cy="3143042"/>
          </a:xfrm>
        </p:grpSpPr>
        <p:sp>
          <p:nvSpPr>
            <p:cNvPr id="13" name="Rectangle: Rounded Corners 11">
              <a:extLst>
                <a:ext uri="{FF2B5EF4-FFF2-40B4-BE49-F238E27FC236}">
                  <a16:creationId xmlns:a16="http://schemas.microsoft.com/office/drawing/2014/main" xmlns="" id="{BA41EAFA-28E4-4C95-814D-901930A657A3}"/>
                </a:ext>
              </a:extLst>
            </p:cNvPr>
            <p:cNvSpPr/>
            <p:nvPr/>
          </p:nvSpPr>
          <p:spPr>
            <a:xfrm>
              <a:off x="5444837" y="5706954"/>
              <a:ext cx="7797543" cy="2590196"/>
            </a:xfrm>
            <a:custGeom>
              <a:avLst/>
              <a:gdLst>
                <a:gd name="connsiteX0" fmla="*/ 0 w 7797543"/>
                <a:gd name="connsiteY0" fmla="*/ 431708 h 2590196"/>
                <a:gd name="connsiteX1" fmla="*/ 431708 w 7797543"/>
                <a:gd name="connsiteY1" fmla="*/ 0 h 2590196"/>
                <a:gd name="connsiteX2" fmla="*/ 7365835 w 7797543"/>
                <a:gd name="connsiteY2" fmla="*/ 0 h 2590196"/>
                <a:gd name="connsiteX3" fmla="*/ 7797543 w 7797543"/>
                <a:gd name="connsiteY3" fmla="*/ 431708 h 2590196"/>
                <a:gd name="connsiteX4" fmla="*/ 7797543 w 7797543"/>
                <a:gd name="connsiteY4" fmla="*/ 2158488 h 2590196"/>
                <a:gd name="connsiteX5" fmla="*/ 7365835 w 7797543"/>
                <a:gd name="connsiteY5" fmla="*/ 2590196 h 2590196"/>
                <a:gd name="connsiteX6" fmla="*/ 431708 w 7797543"/>
                <a:gd name="connsiteY6" fmla="*/ 2590196 h 2590196"/>
                <a:gd name="connsiteX7" fmla="*/ 0 w 7797543"/>
                <a:gd name="connsiteY7" fmla="*/ 2158488 h 2590196"/>
                <a:gd name="connsiteX8" fmla="*/ 0 w 7797543"/>
                <a:gd name="connsiteY8" fmla="*/ 431708 h 259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2590196" fill="none" extrusionOk="0">
                  <a:moveTo>
                    <a:pt x="0" y="431708"/>
                  </a:moveTo>
                  <a:cubicBezTo>
                    <a:pt x="-37001" y="177807"/>
                    <a:pt x="197617" y="4935"/>
                    <a:pt x="431708" y="0"/>
                  </a:cubicBezTo>
                  <a:cubicBezTo>
                    <a:pt x="2964179" y="-61902"/>
                    <a:pt x="4537055" y="-101778"/>
                    <a:pt x="7365835" y="0"/>
                  </a:cubicBezTo>
                  <a:cubicBezTo>
                    <a:pt x="7592833" y="-3583"/>
                    <a:pt x="7818400" y="165487"/>
                    <a:pt x="7797543" y="431708"/>
                  </a:cubicBezTo>
                  <a:cubicBezTo>
                    <a:pt x="7825490" y="770843"/>
                    <a:pt x="7882874" y="1416675"/>
                    <a:pt x="7797543" y="2158488"/>
                  </a:cubicBezTo>
                  <a:cubicBezTo>
                    <a:pt x="7756398" y="2376771"/>
                    <a:pt x="7599670" y="2568974"/>
                    <a:pt x="7365835" y="2590196"/>
                  </a:cubicBezTo>
                  <a:cubicBezTo>
                    <a:pt x="6588863" y="2447804"/>
                    <a:pt x="2971904" y="2701297"/>
                    <a:pt x="431708" y="2590196"/>
                  </a:cubicBezTo>
                  <a:cubicBezTo>
                    <a:pt x="166783" y="2603454"/>
                    <a:pt x="-7851" y="2432713"/>
                    <a:pt x="0" y="2158488"/>
                  </a:cubicBezTo>
                  <a:cubicBezTo>
                    <a:pt x="-11240" y="1345640"/>
                    <a:pt x="-91952" y="803856"/>
                    <a:pt x="0" y="431708"/>
                  </a:cubicBezTo>
                  <a:close/>
                </a:path>
                <a:path w="7797543" h="2590196" stroke="0" extrusionOk="0">
                  <a:moveTo>
                    <a:pt x="0" y="431708"/>
                  </a:moveTo>
                  <a:cubicBezTo>
                    <a:pt x="-2467" y="190021"/>
                    <a:pt x="172221" y="-35229"/>
                    <a:pt x="431708" y="0"/>
                  </a:cubicBezTo>
                  <a:cubicBezTo>
                    <a:pt x="3061255" y="-164947"/>
                    <a:pt x="5798336" y="-52288"/>
                    <a:pt x="7365835" y="0"/>
                  </a:cubicBezTo>
                  <a:cubicBezTo>
                    <a:pt x="7603454" y="-12647"/>
                    <a:pt x="7792911" y="194024"/>
                    <a:pt x="7797543" y="431708"/>
                  </a:cubicBezTo>
                  <a:cubicBezTo>
                    <a:pt x="7913287" y="814592"/>
                    <a:pt x="7843107" y="1320757"/>
                    <a:pt x="7797543" y="2158488"/>
                  </a:cubicBezTo>
                  <a:cubicBezTo>
                    <a:pt x="7824877" y="2432205"/>
                    <a:pt x="7597412" y="2577733"/>
                    <a:pt x="7365835" y="2590196"/>
                  </a:cubicBezTo>
                  <a:cubicBezTo>
                    <a:pt x="4690258" y="2748737"/>
                    <a:pt x="2113867" y="2448360"/>
                    <a:pt x="431708" y="2590196"/>
                  </a:cubicBezTo>
                  <a:cubicBezTo>
                    <a:pt x="192956" y="2595917"/>
                    <a:pt x="34548" y="2384901"/>
                    <a:pt x="0" y="2158488"/>
                  </a:cubicBezTo>
                  <a:cubicBezTo>
                    <a:pt x="-133468" y="1865354"/>
                    <a:pt x="55782" y="1256151"/>
                    <a:pt x="0" y="43170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Calibri" panose="020F0502020204030204" pitchFamily="34" charset="0"/>
                  <a:cs typeface="Calibri" panose="020F0502020204030204" pitchFamily="34" charset="0"/>
                </a:rPr>
                <a:t>      Chia </a:t>
              </a:r>
              <a:r>
                <a:rPr lang="en-US" sz="3600" dirty="0" err="1">
                  <a:solidFill>
                    <a:schemeClr val="tx1"/>
                  </a:solidFill>
                  <a:latin typeface="Calibri" panose="020F0502020204030204" pitchFamily="34" charset="0"/>
                  <a:cs typeface="Calibri" panose="020F0502020204030204" pitchFamily="34" charset="0"/>
                </a:rPr>
                <a:t>sẻ</a:t>
              </a:r>
              <a:r>
                <a:rPr lang="en-US" sz="3600" dirty="0">
                  <a:solidFill>
                    <a:schemeClr val="tx1"/>
                  </a:solidFill>
                  <a:latin typeface="Calibri" panose="020F0502020204030204" pitchFamily="34" charset="0"/>
                  <a:cs typeface="Calibri" panose="020F0502020204030204" pitchFamily="34" charset="0"/>
                </a:rPr>
                <a:t> </a:t>
              </a:r>
              <a:r>
                <a:rPr lang="vi-VN" sz="3600" dirty="0">
                  <a:solidFill>
                    <a:schemeClr val="tx1"/>
                  </a:solidFill>
                  <a:latin typeface="Calibri" panose="020F0502020204030204" pitchFamily="34" charset="0"/>
                  <a:cs typeface="Calibri" panose="020F0502020204030204" pitchFamily="34" charset="0"/>
                </a:rPr>
                <a:t>đặc điểm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nhân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vật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câu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chuyện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thích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lý</a:t>
              </a:r>
              <a:r>
                <a:rPr lang="en-US" sz="3600" dirty="0">
                  <a:solidFill>
                    <a:schemeClr val="tx1"/>
                  </a:solidFill>
                  <a:latin typeface="Calibri" panose="020F0502020204030204" pitchFamily="34" charset="0"/>
                  <a:cs typeface="Calibri" panose="020F0502020204030204" pitchFamily="34" charset="0"/>
                </a:rPr>
                <a:t> do </a:t>
              </a:r>
              <a:r>
                <a:rPr lang="en-US" sz="3600" dirty="0" err="1">
                  <a:solidFill>
                    <a:schemeClr val="tx1"/>
                  </a:solidFill>
                  <a:latin typeface="Calibri" panose="020F0502020204030204" pitchFamily="34" charset="0"/>
                  <a:cs typeface="Calibri" panose="020F0502020204030204" pitchFamily="34" charset="0"/>
                </a:rPr>
                <a:t>vì</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sao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vi-VN" sz="3600" dirty="0">
                  <a:solidFill>
                    <a:schemeClr val="tx1"/>
                  </a:solidFill>
                  <a:latin typeface="Calibri" panose="020F0502020204030204" pitchFamily="34" charset="0"/>
                  <a:cs typeface="Calibri" panose="020F0502020204030204" pitchFamily="34" charset="0"/>
                </a:rPr>
                <a:t>thích. E</a:t>
              </a:r>
              <a:r>
                <a:rPr lang="en-US" sz="3600" dirty="0">
                  <a:solidFill>
                    <a:schemeClr val="tx1"/>
                  </a:solidFill>
                  <a:latin typeface="Calibri" panose="020F0502020204030204" pitchFamily="34" charset="0"/>
                  <a:cs typeface="Calibri" panose="020F0502020204030204" pitchFamily="34" charset="0"/>
                </a:rPr>
                <a:t>m </a:t>
              </a:r>
              <a:r>
                <a:rPr lang="en-US" sz="3600" dirty="0" err="1">
                  <a:solidFill>
                    <a:schemeClr val="tx1"/>
                  </a:solidFill>
                  <a:latin typeface="Calibri" panose="020F0502020204030204" pitchFamily="34" charset="0"/>
                  <a:cs typeface="Calibri" panose="020F0502020204030204" pitchFamily="34" charset="0"/>
                </a:rPr>
                <a:t>có</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thể</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đọc</a:t>
              </a:r>
              <a:r>
                <a:rPr lang="en-US" sz="3600" dirty="0">
                  <a:solidFill>
                    <a:schemeClr val="tx1"/>
                  </a:solidFill>
                  <a:latin typeface="Calibri" panose="020F0502020204030204" pitchFamily="34" charset="0"/>
                  <a:cs typeface="Calibri" panose="020F0502020204030204" pitchFamily="34" charset="0"/>
                </a:rPr>
                <a:t> 1 </a:t>
              </a:r>
              <a:r>
                <a:rPr lang="en-US" sz="3600" dirty="0" err="1">
                  <a:solidFill>
                    <a:schemeClr val="tx1"/>
                  </a:solidFill>
                  <a:latin typeface="Calibri" panose="020F0502020204030204" pitchFamily="34" charset="0"/>
                  <a:cs typeface="Calibri" panose="020F0502020204030204" pitchFamily="34" charset="0"/>
                </a:rPr>
                <a:t>đoạn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cho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nhóm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cùng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nghe</a:t>
              </a:r>
              <a:r>
                <a:rPr lang="en-US" sz="3600" dirty="0">
                  <a:solidFill>
                    <a:schemeClr val="tx1"/>
                  </a:solidFill>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xmlns="" id="{A46DDF0F-D33B-4521-905B-0D6EFDDA406C}"/>
                </a:ext>
              </a:extLst>
            </p:cNvPr>
            <p:cNvPicPr>
              <a:picLocks noChangeAspect="1"/>
            </p:cNvPicPr>
            <p:nvPr/>
          </p:nvPicPr>
          <p:blipFill>
            <a:blip r:embed="rId7"/>
            <a:stretch>
              <a:fillRect/>
            </a:stretch>
          </p:blipFill>
          <p:spPr>
            <a:xfrm>
              <a:off x="4866421" y="5154108"/>
              <a:ext cx="1311764" cy="1311764"/>
            </a:xfrm>
            <a:prstGeom prst="rect">
              <a:avLst/>
            </a:prstGeom>
          </p:spPr>
        </p:pic>
      </p:grpSp>
    </p:spTree>
    <p:extLst>
      <p:ext uri="{BB962C8B-B14F-4D97-AF65-F5344CB8AC3E}">
        <p14:creationId xmlns:p14="http://schemas.microsoft.com/office/powerpoint/2010/main" val="1475471142"/>
      </p:ext>
    </p:extLst>
  </p:cSld>
  <p:clrMapOvr>
    <a:masterClrMapping/>
  </p:clrMapOvr>
  <p:transition spd="slow" advClick="0">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2" presetClass="entr" presetSubtype="4" fill="hold" nodeType="withEffect" p14:presetBounceEnd="65000">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14:bounceEnd="65000">
                                          <p:cBhvr additive="base">
                                            <p:cTn id="13" dur="1000" fill="hold"/>
                                            <p:tgtEl>
                                              <p:spTgt spid="12"/>
                                            </p:tgtEl>
                                            <p:attrNameLst>
                                              <p:attrName>ppt_x</p:attrName>
                                            </p:attrNameLst>
                                          </p:cBhvr>
                                          <p:tavLst>
                                            <p:tav tm="0">
                                              <p:val>
                                                <p:strVal val="#ppt_x"/>
                                              </p:val>
                                            </p:tav>
                                            <p:tav tm="100000">
                                              <p:val>
                                                <p:strVal val="#ppt_x"/>
                                              </p:val>
                                            </p:tav>
                                          </p:tavLst>
                                        </p:anim>
                                        <p:anim calcmode="lin" valueType="num" p14:bounceEnd="65000">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DDA7DF86-2F2D-4DB8-A6D8-2EB35E2DDB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630" b="78056" l="7200" r="27500">
                        <a14:foregroundMark x1="19900" y1="44630" x2="19900" y2="44630"/>
                        <a14:foregroundMark x1="26000" y1="45926" x2="26000" y2="45926"/>
                        <a14:foregroundMark x1="26200" y1="46759" x2="26700" y2="48519"/>
                        <a14:foregroundMark x1="22500" y1="49167" x2="22500" y2="49167"/>
                        <a14:foregroundMark x1="18700" y1="58611" x2="23200" y2="58148"/>
                        <a14:foregroundMark x1="23200" y1="58148" x2="21500" y2="59907"/>
                        <a14:foregroundMark x1="15600" y1="78056" x2="15900" y2="76296"/>
                      </a14:backgroundRemoval>
                    </a14:imgEffect>
                  </a14:imgLayer>
                </a14:imgProps>
              </a:ext>
              <a:ext uri="{28A0092B-C50C-407E-A947-70E740481C1C}">
                <a14:useLocalDpi xmlns:a14="http://schemas.microsoft.com/office/drawing/2010/main" val="0"/>
              </a:ext>
            </a:extLst>
          </a:blip>
          <a:srcRect l="4755" t="41311" r="69917" b="20219"/>
          <a:stretch/>
        </p:blipFill>
        <p:spPr>
          <a:xfrm>
            <a:off x="265075" y="704537"/>
            <a:ext cx="2351669" cy="3857653"/>
          </a:xfrm>
          <a:prstGeom prst="rect">
            <a:avLst/>
          </a:prstGeom>
        </p:spPr>
      </p:pic>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71549" y="2258393"/>
            <a:ext cx="4831204" cy="522292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xmlns="" id="{DCB0F8A9-057C-4E75-A57A-A9794635934D}"/>
              </a:ext>
            </a:extLst>
          </p:cNvPr>
          <p:cNvGrpSpPr/>
          <p:nvPr/>
        </p:nvGrpSpPr>
        <p:grpSpPr>
          <a:xfrm flipH="1">
            <a:off x="2307772" y="101693"/>
            <a:ext cx="5892511" cy="1495964"/>
            <a:chOff x="829458" y="-480045"/>
            <a:chExt cx="5892511" cy="1495964"/>
          </a:xfrm>
        </p:grpSpPr>
        <p:pic>
          <p:nvPicPr>
            <p:cNvPr id="36" name="Picture 31">
              <a:extLst>
                <a:ext uri="{FF2B5EF4-FFF2-40B4-BE49-F238E27FC236}">
                  <a16:creationId xmlns:a16="http://schemas.microsoft.com/office/drawing/2014/main" xmlns="" id="{27F9A7B4-5C2A-48BE-86B3-E5FB0FC3A1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xmlns="" id="{B6389156-93A6-4BEC-8679-9DA8C44CB888}"/>
                </a:ext>
              </a:extLst>
            </p:cNvPr>
            <p:cNvSpPr txBox="1"/>
            <p:nvPr/>
          </p:nvSpPr>
          <p:spPr>
            <a:xfrm>
              <a:off x="887947" y="-178623"/>
              <a:ext cx="5834022" cy="954107"/>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Cảm ơn các bạn đã giúp chúng mình vượt qua những thử thách!</a:t>
              </a:r>
              <a:endParaRPr lang="en-US" sz="2800" b="1" dirty="0">
                <a:latin typeface="Calibri" panose="020F0502020204030204" pitchFamily="34" charset="0"/>
                <a:cs typeface="Calibri" panose="020F0502020204030204" pitchFamily="34" charset="0"/>
              </a:endParaRPr>
            </a:p>
          </p:txBody>
        </p:sp>
      </p:grpSp>
      <p:pic>
        <p:nvPicPr>
          <p:cNvPr id="19" name="Picture 2" descr="Crab vectors free download graphic art designs">
            <a:extLst>
              <a:ext uri="{FF2B5EF4-FFF2-40B4-BE49-F238E27FC236}">
                <a16:creationId xmlns:a16="http://schemas.microsoft.com/office/drawing/2014/main" xmlns="" id="{93377757-28BA-4F59-86DE-850A08F9754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flipH="1">
            <a:off x="3277360" y="4562190"/>
            <a:ext cx="3039002" cy="26177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198B89E2-C2C7-4D13-BB11-750E5EBF829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0833" b="94444" l="78299" r="98264">
                        <a14:foregroundMark x1="85243" y1="56389" x2="85243" y2="56389"/>
                        <a14:foregroundMark x1="84201" y1="57222" x2="84201" y2="57222"/>
                        <a14:foregroundMark x1="98264" y1="63056" x2="98264" y2="63056"/>
                        <a14:foregroundMark x1="90104" y1="54722" x2="90104" y2="54722"/>
                        <a14:foregroundMark x1="88889" y1="53056" x2="88889" y2="53056"/>
                        <a14:foregroundMark x1="90799" y1="55000" x2="90799" y2="55000"/>
                        <a14:foregroundMark x1="90104" y1="55833" x2="90104" y2="55833"/>
                        <a14:foregroundMark x1="78472" y1="71667" x2="78472" y2="71667"/>
                        <a14:foregroundMark x1="78472" y1="69167" x2="78472" y2="69167"/>
                        <a14:foregroundMark x1="90278" y1="62500" x2="88368" y2="65000"/>
                      </a14:backgroundRemoval>
                    </a14:imgEffect>
                  </a14:imgLayer>
                </a14:imgProps>
              </a:ext>
              <a:ext uri="{28A0092B-C50C-407E-A947-70E740481C1C}">
                <a14:useLocalDpi xmlns:a14="http://schemas.microsoft.com/office/drawing/2010/main" val="0"/>
              </a:ext>
            </a:extLst>
          </a:blip>
          <a:srcRect l="75966" t="45663"/>
          <a:stretch/>
        </p:blipFill>
        <p:spPr>
          <a:xfrm>
            <a:off x="3618102" y="2633363"/>
            <a:ext cx="1402169" cy="1981256"/>
          </a:xfrm>
          <a:prstGeom prst="rect">
            <a:avLst/>
          </a:prstGeom>
        </p:spPr>
      </p:pic>
      <p:pic>
        <p:nvPicPr>
          <p:cNvPr id="24" name="Picture 4" descr="Set of Cute Snail Cartoon Character. 3098757 Vector Art at Vecteezy">
            <a:extLst>
              <a:ext uri="{FF2B5EF4-FFF2-40B4-BE49-F238E27FC236}">
                <a16:creationId xmlns:a16="http://schemas.microsoft.com/office/drawing/2014/main" xmlns="" id="{8BA206A2-B74F-4707-8D2A-2B73D2C43508}"/>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37944" b="58682" l="4570" r="41128"/>
                    </a14:imgEffect>
                  </a14:imgLayer>
                </a14:imgProps>
              </a:ext>
              <a:ext uri="{28A0092B-C50C-407E-A947-70E740481C1C}">
                <a14:useLocalDpi xmlns:a14="http://schemas.microsoft.com/office/drawing/2010/main" val="0"/>
              </a:ext>
            </a:extLst>
          </a:blip>
          <a:srcRect l="-573" t="35352" r="54302" b="38726"/>
          <a:stretch/>
        </p:blipFill>
        <p:spPr bwMode="auto">
          <a:xfrm rot="1486399">
            <a:off x="0" y="5648598"/>
            <a:ext cx="1642875" cy="92039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Blue Pantheon on Behance">
            <a:extLst>
              <a:ext uri="{FF2B5EF4-FFF2-40B4-BE49-F238E27FC236}">
                <a16:creationId xmlns:a16="http://schemas.microsoft.com/office/drawing/2014/main" xmlns="" id="{2D8E06EB-C4F5-4F38-9250-CC375CDA4ED6}"/>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65749" y="-124222"/>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ue Pantheon on Behance">
            <a:extLst>
              <a:ext uri="{FF2B5EF4-FFF2-40B4-BE49-F238E27FC236}">
                <a16:creationId xmlns:a16="http://schemas.microsoft.com/office/drawing/2014/main" xmlns="" id="{AB7A3801-A065-4745-80FF-BC17A268446A}"/>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63857" y="763098"/>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ue Pantheon on Behance">
            <a:extLst>
              <a:ext uri="{FF2B5EF4-FFF2-40B4-BE49-F238E27FC236}">
                <a16:creationId xmlns:a16="http://schemas.microsoft.com/office/drawing/2014/main" xmlns="" id="{FA18A6A4-E9AB-4804-BFB0-A189171AE6FC}"/>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80295" y="1319593"/>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ue Pantheon on Behance">
            <a:extLst>
              <a:ext uri="{FF2B5EF4-FFF2-40B4-BE49-F238E27FC236}">
                <a16:creationId xmlns:a16="http://schemas.microsoft.com/office/drawing/2014/main" xmlns="" id="{23D577FB-DC72-4D91-96A7-A0AAA9C1EBA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24688" y="4759202"/>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ue Pantheon on Behance">
            <a:extLst>
              <a:ext uri="{FF2B5EF4-FFF2-40B4-BE49-F238E27FC236}">
                <a16:creationId xmlns:a16="http://schemas.microsoft.com/office/drawing/2014/main" xmlns="" id="{57F1BBF4-0E7E-4EB6-893E-C2FA49EA9C2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07324" y="4023979"/>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ue Pantheon on Behance">
            <a:extLst>
              <a:ext uri="{FF2B5EF4-FFF2-40B4-BE49-F238E27FC236}">
                <a16:creationId xmlns:a16="http://schemas.microsoft.com/office/drawing/2014/main" xmlns="" id="{188ED33F-23F9-436B-AE06-A6EB263CA655}"/>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71571" y="3376702"/>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ue Pantheon on Behance">
            <a:extLst>
              <a:ext uri="{FF2B5EF4-FFF2-40B4-BE49-F238E27FC236}">
                <a16:creationId xmlns:a16="http://schemas.microsoft.com/office/drawing/2014/main" xmlns="" id="{1B3DD36E-408B-4CD5-AB76-EC502801BBC1}"/>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35662" y="2419785"/>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Blue Pantheon on Behance">
            <a:extLst>
              <a:ext uri="{FF2B5EF4-FFF2-40B4-BE49-F238E27FC236}">
                <a16:creationId xmlns:a16="http://schemas.microsoft.com/office/drawing/2014/main" xmlns="" id="{5DE8E57A-A377-4761-9949-27CCA401FA9A}"/>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45383" y="808862"/>
            <a:ext cx="4493712" cy="449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043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74"/>
                                        </p:tgtEl>
                                        <p:attrNameLst>
                                          <p:attrName>r</p:attrName>
                                        </p:attrNameLst>
                                      </p:cBhvr>
                                    </p:animRot>
                                    <p:animRot by="-240000">
                                      <p:cBhvr>
                                        <p:cTn id="7" dur="200" fill="hold">
                                          <p:stCondLst>
                                            <p:cond delay="200"/>
                                          </p:stCondLst>
                                        </p:cTn>
                                        <p:tgtEl>
                                          <p:spTgt spid="3074"/>
                                        </p:tgtEl>
                                        <p:attrNameLst>
                                          <p:attrName>r</p:attrName>
                                        </p:attrNameLst>
                                      </p:cBhvr>
                                    </p:animRot>
                                    <p:animRot by="240000">
                                      <p:cBhvr>
                                        <p:cTn id="8" dur="200" fill="hold">
                                          <p:stCondLst>
                                            <p:cond delay="400"/>
                                          </p:stCondLst>
                                        </p:cTn>
                                        <p:tgtEl>
                                          <p:spTgt spid="3074"/>
                                        </p:tgtEl>
                                        <p:attrNameLst>
                                          <p:attrName>r</p:attrName>
                                        </p:attrNameLst>
                                      </p:cBhvr>
                                    </p:animRot>
                                    <p:animRot by="-240000">
                                      <p:cBhvr>
                                        <p:cTn id="9" dur="200" fill="hold">
                                          <p:stCondLst>
                                            <p:cond delay="600"/>
                                          </p:stCondLst>
                                        </p:cTn>
                                        <p:tgtEl>
                                          <p:spTgt spid="3074"/>
                                        </p:tgtEl>
                                        <p:attrNameLst>
                                          <p:attrName>r</p:attrName>
                                        </p:attrNameLst>
                                      </p:cBhvr>
                                    </p:animRot>
                                    <p:animRot by="120000">
                                      <p:cBhvr>
                                        <p:cTn id="10" dur="200" fill="hold">
                                          <p:stCondLst>
                                            <p:cond delay="800"/>
                                          </p:stCondLst>
                                        </p:cTn>
                                        <p:tgtEl>
                                          <p:spTgt spid="30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xmlns=""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xmlns=""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xmlns="" id="{6FCE9A7F-A3A9-415A-9D17-102F6CC4509B}"/>
                </a:ext>
              </a:extLst>
            </p:cNvPr>
            <p:cNvSpPr txBox="1"/>
            <p:nvPr/>
          </p:nvSpPr>
          <p:spPr>
            <a:xfrm>
              <a:off x="5344107" y="338032"/>
              <a:ext cx="1704313" cy="707886"/>
            </a:xfrm>
            <a:prstGeom prst="rect">
              <a:avLst/>
            </a:prstGeom>
            <a:noFill/>
          </p:spPr>
          <p:txBody>
            <a:bodyPr vert="horz" wrap="none" rtlCol="0">
              <a:spAutoFit/>
            </a:bodyPr>
            <a:lstStyle/>
            <a:p>
              <a:pPr algn="ctr"/>
              <a:r>
                <a:rPr lang="vi-VN" altLang="zh-CN" sz="4000" b="1" dirty="0">
                  <a:solidFill>
                    <a:srgbClr val="002060"/>
                  </a:solidFill>
                  <a:latin typeface="Calibri" panose="020F0502020204030204" pitchFamily="34" charset="0"/>
                  <a:cs typeface="Calibri" panose="020F0502020204030204" pitchFamily="34" charset="0"/>
                  <a:sym typeface="+mn-lt"/>
                </a:rPr>
                <a:t>Dặn dò</a:t>
              </a:r>
              <a:endParaRPr lang="zh-CN" altLang="en-US" sz="4000" b="1" dirty="0">
                <a:solidFill>
                  <a:srgbClr val="002060"/>
                </a:solidFill>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a16="http://schemas.microsoft.com/office/drawing/2014/main" xmlns=""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xmlns=""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xmlns=""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xmlns=""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ปูการ์ตูน png | PNGEgg">
              <a:extLst>
                <a:ext uri="{FF2B5EF4-FFF2-40B4-BE49-F238E27FC236}">
                  <a16:creationId xmlns:a16="http://schemas.microsoft.com/office/drawing/2014/main" xmlns=""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5D28415-F8B0-48EC-BB3C-A899045A3D92}"/>
                </a:ext>
              </a:extLst>
            </p:cNvPr>
            <p:cNvSpPr/>
            <p:nvPr/>
          </p:nvSpPr>
          <p:spPr>
            <a:xfrm>
              <a:off x="-3979674" y="3994797"/>
              <a:ext cx="2889317" cy="584775"/>
            </a:xfrm>
            <a:prstGeom prst="rect">
              <a:avLst/>
            </a:prstGeom>
          </p:spPr>
          <p:txBody>
            <a:bodyPr wrap="none">
              <a:spAutoFit/>
            </a:bodyPr>
            <a:lstStyle/>
            <a:p>
              <a:r>
                <a:rPr lang="vi-VN" sz="3200" dirty="0">
                  <a:latin typeface="Calibri" panose="020F0502020204030204" pitchFamily="34" charset="0"/>
                  <a:cs typeface="Calibri" panose="020F0502020204030204" pitchFamily="34" charset="0"/>
                </a:rPr>
                <a:t>GV điền vào đây</a:t>
              </a:r>
              <a:endParaRPr lang="en-US" sz="3200" dirty="0">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xmlns=""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xmlns=""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descr="ปูการ์ตูน png | PNGEgg">
              <a:extLst>
                <a:ext uri="{FF2B5EF4-FFF2-40B4-BE49-F238E27FC236}">
                  <a16:creationId xmlns:a16="http://schemas.microsoft.com/office/drawing/2014/main" xmlns=""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xmlns="" id="{CEFC28EC-DB83-47F6-B987-239CED467B51}"/>
                </a:ext>
              </a:extLst>
            </p:cNvPr>
            <p:cNvSpPr/>
            <p:nvPr/>
          </p:nvSpPr>
          <p:spPr>
            <a:xfrm>
              <a:off x="-3773198" y="3829736"/>
              <a:ext cx="3307637" cy="646331"/>
            </a:xfrm>
            <a:prstGeom prst="rect">
              <a:avLst/>
            </a:prstGeom>
          </p:spPr>
          <p:txBody>
            <a:bodyPr wrap="none">
              <a:spAutoFit/>
            </a:bodyPr>
            <a:lstStyle/>
            <a:p>
              <a:pPr algn="ctr"/>
              <a:r>
                <a:rPr lang="vi-VN" sz="3600" dirty="0">
                  <a:latin typeface="Calibri" panose="020F0502020204030204" pitchFamily="34" charset="0"/>
                  <a:cs typeface="Calibri" panose="020F0502020204030204" pitchFamily="34" charset="0"/>
                </a:rPr>
                <a:t>GV điền vào đây</a:t>
              </a:r>
            </a:p>
          </p:txBody>
        </p:sp>
      </p:grpSp>
    </p:spTree>
    <p:extLst>
      <p:ext uri="{BB962C8B-B14F-4D97-AF65-F5344CB8AC3E}">
        <p14:creationId xmlns:p14="http://schemas.microsoft.com/office/powerpoint/2010/main" val="40522251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grpSp>
        <p:nvGrpSpPr>
          <p:cNvPr id="4" name="Group 3">
            <a:extLst>
              <a:ext uri="{FF2B5EF4-FFF2-40B4-BE49-F238E27FC236}">
                <a16:creationId xmlns:a16="http://schemas.microsoft.com/office/drawing/2014/main" xmlns="" id="{8215CCD4-1656-E4B6-FCE7-0C6CE4F8ACA0}"/>
              </a:ext>
            </a:extLst>
          </p:cNvPr>
          <p:cNvGrpSpPr/>
          <p:nvPr/>
        </p:nvGrpSpPr>
        <p:grpSpPr>
          <a:xfrm>
            <a:off x="2597187" y="1825217"/>
            <a:ext cx="7108869" cy="2454554"/>
            <a:chOff x="2597187" y="1825217"/>
            <a:chExt cx="7108869" cy="2454554"/>
          </a:xfrm>
        </p:grpSpPr>
        <p:sp>
          <p:nvSpPr>
            <p:cNvPr id="3"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23" name="Picture 29">
              <a:extLst>
                <a:ext uri="{FF2B5EF4-FFF2-40B4-BE49-F238E27FC236}">
                  <a16:creationId xmlns:a16="http://schemas.microsoft.com/office/drawing/2014/main" xmlns="" id="{C8830D27-FA22-4DA5-96F8-5242D5E93C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97187" y="1825217"/>
              <a:ext cx="7108869" cy="2454554"/>
            </a:xfrm>
            <a:prstGeom prst="rect">
              <a:avLst/>
            </a:prstGeom>
          </p:spPr>
        </p:pic>
      </p:grpSp>
      <p:grpSp>
        <p:nvGrpSpPr>
          <p:cNvPr id="24" name="Group 23">
            <a:extLst>
              <a:ext uri="{FF2B5EF4-FFF2-40B4-BE49-F238E27FC236}">
                <a16:creationId xmlns:a16="http://schemas.microsoft.com/office/drawing/2014/main" xmlns="" id="{35A79344-5F3E-46D6-92B2-3C77568723D5}"/>
              </a:ext>
            </a:extLst>
          </p:cNvPr>
          <p:cNvGrpSpPr/>
          <p:nvPr/>
        </p:nvGrpSpPr>
        <p:grpSpPr>
          <a:xfrm>
            <a:off x="2597187" y="2493589"/>
            <a:ext cx="7492926" cy="1782451"/>
            <a:chOff x="3854136" y="7882019"/>
            <a:chExt cx="8584866" cy="2069861"/>
          </a:xfrm>
        </p:grpSpPr>
        <p:sp>
          <p:nvSpPr>
            <p:cNvPr id="25" name="TextBox 24">
              <a:extLst>
                <a:ext uri="{FF2B5EF4-FFF2-40B4-BE49-F238E27FC236}">
                  <a16:creationId xmlns:a16="http://schemas.microsoft.com/office/drawing/2014/main" xmlns="" id="{B3D29B24-23FC-4CC5-96EC-F7C91EBCAB20}"/>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r>
                <a:rPr lang="en-US" sz="8800" dirty="0">
                  <a:ln w="295275">
                    <a:solidFill>
                      <a:schemeClr val="bg1"/>
                    </a:solidFill>
                  </a:ln>
                  <a:latin typeface="#9Slide05 Phobia" panose="02000506000000020003" pitchFamily="2" charset="0"/>
                </a:rPr>
                <a:t> </a:t>
              </a:r>
              <a:r>
                <a:rPr lang="en-US" sz="8800" dirty="0" err="1">
                  <a:ln w="295275">
                    <a:solidFill>
                      <a:schemeClr val="bg1"/>
                    </a:solidFill>
                  </a:ln>
                  <a:latin typeface="#9Slide05 Phobia" panose="02000506000000020003" pitchFamily="2" charset="0"/>
                </a:rPr>
                <a:t>Tiếng</a:t>
              </a:r>
              <a:r>
                <a:rPr lang="en-US" sz="8800" dirty="0">
                  <a:ln w="295275">
                    <a:solidFill>
                      <a:schemeClr val="bg1"/>
                    </a:solidFill>
                  </a:ln>
                  <a:latin typeface="#9Slide05 Phobia" panose="02000506000000020003" pitchFamily="2" charset="0"/>
                </a:rPr>
                <a:t>  </a:t>
              </a:r>
              <a:r>
                <a:rPr lang="en-US" sz="8800" dirty="0" err="1">
                  <a:ln w="295275">
                    <a:solidFill>
                      <a:schemeClr val="bg1"/>
                    </a:solidFill>
                  </a:ln>
                  <a:latin typeface="#9Slide05 Phobia" panose="02000506000000020003" pitchFamily="2" charset="0"/>
                </a:rPr>
                <a:t>Việt</a:t>
              </a:r>
              <a:endParaRPr lang="en-US" sz="8800" dirty="0">
                <a:ln w="295275">
                  <a:solidFill>
                    <a:schemeClr val="bg1"/>
                  </a:solidFill>
                </a:ln>
                <a:latin typeface="#9Slide05 Phobia" panose="02000506000000020003" pitchFamily="2" charset="0"/>
              </a:endParaRPr>
            </a:p>
            <a:p>
              <a:pPr algn="ctr">
                <a:lnSpc>
                  <a:spcPct val="80000"/>
                </a:lnSpc>
              </a:pPr>
              <a:r>
                <a:rPr lang="en-US" sz="6600" dirty="0">
                  <a:ln w="295275">
                    <a:solidFill>
                      <a:schemeClr val="bg1"/>
                    </a:solidFill>
                  </a:ln>
                  <a:latin typeface="SVN-Poky's" panose="020B0606040200020203" pitchFamily="34" charset="0"/>
                </a:rPr>
                <a:t>VÀO NĂM HỌC MỚI</a:t>
              </a:r>
            </a:p>
          </p:txBody>
        </p:sp>
        <p:sp>
          <p:nvSpPr>
            <p:cNvPr id="26" name="TextBox 25">
              <a:extLst>
                <a:ext uri="{FF2B5EF4-FFF2-40B4-BE49-F238E27FC236}">
                  <a16:creationId xmlns:a16="http://schemas.microsoft.com/office/drawing/2014/main" xmlns="" id="{C266B66A-1593-4ADD-B19E-160A4DF890FF}"/>
                </a:ext>
              </a:extLst>
            </p:cNvPr>
            <p:cNvSpPr txBox="1"/>
            <p:nvPr/>
          </p:nvSpPr>
          <p:spPr>
            <a:xfrm>
              <a:off x="3854136" y="7882019"/>
              <a:ext cx="8584866" cy="1479652"/>
            </a:xfrm>
            <a:prstGeom prst="rect">
              <a:avLst/>
            </a:prstGeom>
            <a:noFill/>
          </p:spPr>
          <p:txBody>
            <a:bodyPr wrap="square" rtlCol="0">
              <a:spAutoFit/>
            </a:bodyPr>
            <a:lstStyle/>
            <a:p>
              <a:pPr algn="ctr">
                <a:lnSpc>
                  <a:spcPct val="80000"/>
                </a:lnSpc>
              </a:pPr>
              <a:r>
                <a:rPr lang="vi-VN"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K</a:t>
              </a:r>
              <a:r>
                <a:rPr lang="vi-VN"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vi-VN"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Ở</a:t>
              </a:r>
              <a:r>
                <a:rPr lang="vi-VN"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I </a:t>
              </a:r>
              <a:r>
                <a:rPr lang="vi-VN"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Đ</a:t>
              </a:r>
              <a:r>
                <a:rPr lang="vi-VN"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vi-VN"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67253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D479A35C-B437-4C9B-A88F-38CA680A8055}"/>
              </a:ext>
            </a:extLst>
          </p:cNvPr>
          <p:cNvGrpSpPr/>
          <p:nvPr/>
        </p:nvGrpSpPr>
        <p:grpSpPr>
          <a:xfrm>
            <a:off x="2667489" y="899409"/>
            <a:ext cx="7285979" cy="3046988"/>
            <a:chOff x="660689" y="1206792"/>
            <a:chExt cx="4633682" cy="1778170"/>
          </a:xfrm>
        </p:grpSpPr>
        <p:sp>
          <p:nvSpPr>
            <p:cNvPr id="10" name="TextBox 9">
              <a:extLst>
                <a:ext uri="{FF2B5EF4-FFF2-40B4-BE49-F238E27FC236}">
                  <a16:creationId xmlns:a16="http://schemas.microsoft.com/office/drawing/2014/main" xmlns="" id="{95F7DC23-6D06-4857-B4D6-225DBE9D5B37}"/>
                </a:ext>
              </a:extLst>
            </p:cNvPr>
            <p:cNvSpPr txBox="1"/>
            <p:nvPr/>
          </p:nvSpPr>
          <p:spPr>
            <a:xfrm>
              <a:off x="660689" y="1206792"/>
              <a:ext cx="4633682" cy="1778170"/>
            </a:xfrm>
            <a:prstGeom prst="rect">
              <a:avLst/>
            </a:prstGeom>
            <a:noFill/>
          </p:spPr>
          <p:txBody>
            <a:bodyPr wrap="square">
              <a:spAutoFit/>
            </a:bodyPr>
            <a:lstStyle/>
            <a:p>
              <a:pPr algn="ctr"/>
              <a:r>
                <a:rPr lang="vi-VN" sz="9600" b="1" dirty="0">
                  <a:ln w="190500">
                    <a:solidFill>
                      <a:schemeClr val="bg1"/>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TẠM BIỆT &amp;</a:t>
              </a:r>
            </a:p>
            <a:p>
              <a:pPr algn="ctr"/>
              <a:r>
                <a:rPr lang="vi-VN" sz="9600" b="1" dirty="0">
                  <a:ln w="190500">
                    <a:solidFill>
                      <a:schemeClr val="bg1"/>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HẸN GẶP LẠI</a:t>
              </a:r>
              <a:endParaRPr lang="en-US" sz="9600" b="1" dirty="0">
                <a:ln w="190500">
                  <a:solidFill>
                    <a:schemeClr val="bg1"/>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1" name="TextBox 10">
              <a:extLst>
                <a:ext uri="{FF2B5EF4-FFF2-40B4-BE49-F238E27FC236}">
                  <a16:creationId xmlns:a16="http://schemas.microsoft.com/office/drawing/2014/main" xmlns="" id="{CE018316-9C07-4B4B-B6EC-E18305ADEB4C}"/>
                </a:ext>
              </a:extLst>
            </p:cNvPr>
            <p:cNvSpPr txBox="1"/>
            <p:nvPr/>
          </p:nvSpPr>
          <p:spPr>
            <a:xfrm>
              <a:off x="660689" y="1206792"/>
              <a:ext cx="4633682" cy="1778170"/>
            </a:xfrm>
            <a:prstGeom prst="rect">
              <a:avLst/>
            </a:prstGeom>
            <a:noFill/>
          </p:spPr>
          <p:txBody>
            <a:bodyPr wrap="square">
              <a:spAutoFit/>
            </a:bodyPr>
            <a:lstStyle/>
            <a:p>
              <a:pPr algn="ctr"/>
              <a:r>
                <a:rPr lang="vi-VN"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vi-VN"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vi-VN"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 </a:t>
              </a:r>
              <a:r>
                <a:rPr lang="vi-VN"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vi-VN"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I</a:t>
              </a:r>
              <a:r>
                <a:rPr lang="vi-VN"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vi-VN"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 </a:t>
              </a:r>
              <a:r>
                <a:rPr lang="vi-VN"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&amp;</a:t>
              </a:r>
              <a:r>
                <a:rPr lang="en-US" sz="9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9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r>
                <a:rPr lang="vi-VN"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vi-VN"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vi-VN" sz="9600" b="1" dirty="0">
                  <a:ln w="28575">
                    <a:solidFill>
                      <a:srgbClr val="002060"/>
                    </a:solidFill>
                    <a:prstDash val="solid"/>
                  </a:ln>
                  <a:solidFill>
                    <a:srgbClr val="00CC00"/>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vi-VN" sz="9600" b="1" dirty="0">
                  <a:ln w="28575">
                    <a:solidFill>
                      <a:srgbClr val="002060"/>
                    </a:solidFill>
                    <a:prstDash val="solid"/>
                  </a:ln>
                  <a:solidFill>
                    <a:srgbClr val="CCFF66"/>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vi-VN" sz="9600" b="1" dirty="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P</a:t>
              </a:r>
              <a:r>
                <a:rPr lang="vi-VN"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 L</a:t>
              </a:r>
              <a:r>
                <a:rPr lang="vi-VN" sz="9600" b="1" dirty="0">
                  <a:ln w="28575">
                    <a:solidFill>
                      <a:srgbClr val="002060"/>
                    </a:solidFill>
                    <a:prstDash val="solid"/>
                  </a:ln>
                  <a:solidFill>
                    <a:srgbClr val="CC66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vi-VN"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I</a:t>
              </a: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Tree>
    <p:extLst>
      <p:ext uri="{BB962C8B-B14F-4D97-AF65-F5344CB8AC3E}">
        <p14:creationId xmlns:p14="http://schemas.microsoft.com/office/powerpoint/2010/main" val="176092829"/>
      </p:ext>
    </p:extLst>
  </p:cSld>
  <p:clrMapOvr>
    <a:masterClrMapping/>
  </p:clrMapOvr>
  <p:transition spd="slow" advClick="0">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xmlns=""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xmlns="" id="{5CCD944E-AAAA-4D2F-800D-0B7594FF75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xmlns="" id="{79F9E803-6103-48D3-9057-FCC9698E8515}"/>
                </a:ext>
              </a:extLst>
            </p:cNvPr>
            <p:cNvSpPr txBox="1"/>
            <p:nvPr/>
          </p:nvSpPr>
          <p:spPr>
            <a:xfrm>
              <a:off x="8032536" y="487963"/>
              <a:ext cx="3049462" cy="1077218"/>
            </a:xfrm>
            <a:prstGeom prst="rect">
              <a:avLst/>
            </a:prstGeom>
            <a:noFill/>
          </p:spPr>
          <p:txBody>
            <a:bodyPr wrap="square" rtlCol="0">
              <a:spAutoFit/>
            </a:bodyPr>
            <a:lstStyle/>
            <a:p>
              <a:pPr algn="just"/>
              <a:r>
                <a:rPr lang="vi-VN" sz="3200" b="1" i="1" dirty="0">
                  <a:latin typeface="Calibri" panose="020F0502020204030204" pitchFamily="34" charset="0"/>
                  <a:cs typeface="Calibri" panose="020F0502020204030204" pitchFamily="34" charset="0"/>
                </a:rPr>
                <a:t>Có chuyện gì mà cậu vui vậy?</a:t>
              </a:r>
              <a:endParaRPr lang="en-US" sz="3200" b="1" i="1" dirty="0">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xmlns=""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xmlns="" id="{1C9318A9-242D-4336-BDC8-EA2D59C36E06}"/>
                </a:ext>
              </a:extLst>
            </p:cNvPr>
            <p:cNvSpPr txBox="1"/>
            <p:nvPr/>
          </p:nvSpPr>
          <p:spPr>
            <a:xfrm>
              <a:off x="1467766" y="487963"/>
              <a:ext cx="4675306" cy="1384995"/>
            </a:xfrm>
            <a:prstGeom prst="rect">
              <a:avLst/>
            </a:prstGeom>
            <a:noFill/>
          </p:spPr>
          <p:txBody>
            <a:bodyPr wrap="square" rtlCol="0">
              <a:spAutoFit/>
            </a:bodyPr>
            <a:lstStyle/>
            <a:p>
              <a:pPr algn="just"/>
              <a:r>
                <a:rPr lang="vi-VN" sz="2800" b="1" i="1" dirty="0">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lang="en-US" sz="2800" b="1" i="1" dirty="0">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xmlns=""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xmlns=""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xmlns="" id="{C5AAB8AD-E5F6-4B59-8784-A18D9C25061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xmlns="" id="{1A8F9764-A0B4-4EDF-B240-8C579CC8BF8B}"/>
                </a:ext>
              </a:extLst>
            </p:cNvPr>
            <p:cNvSpPr txBox="1"/>
            <p:nvPr/>
          </p:nvSpPr>
          <p:spPr>
            <a:xfrm>
              <a:off x="7931796" y="412793"/>
              <a:ext cx="3049462" cy="954107"/>
            </a:xfrm>
            <a:prstGeom prst="rect">
              <a:avLst/>
            </a:prstGeom>
            <a:noFill/>
          </p:spPr>
          <p:txBody>
            <a:bodyPr wrap="square" rtlCol="0">
              <a:spAutoFit/>
            </a:bodyPr>
            <a:lstStyle/>
            <a:p>
              <a:pPr algn="just"/>
              <a:r>
                <a:rPr lang="vi-VN" sz="2800" b="1" i="1" dirty="0">
                  <a:latin typeface="Calibri" panose="020F0502020204030204" pitchFamily="34" charset="0"/>
                  <a:cs typeface="Calibri" panose="020F0502020204030204" pitchFamily="34" charset="0"/>
                </a:rPr>
                <a:t>Ý kiến hay đấy! </a:t>
              </a:r>
            </a:p>
            <a:p>
              <a:pPr algn="just"/>
              <a:r>
                <a:rPr lang="vi-VN" sz="2800" b="1" i="1" dirty="0">
                  <a:latin typeface="Calibri" panose="020F0502020204030204" pitchFamily="34" charset="0"/>
                  <a:cs typeface="Calibri" panose="020F0502020204030204" pitchFamily="34" charset="0"/>
                </a:rPr>
                <a:t>Cho tớ đi với cậu nhé!</a:t>
              </a:r>
              <a:endParaRPr lang="en-US" sz="2800" b="1" i="1" dirty="0">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xmlns="" id="{EF46197C-7ED7-4D79-97D8-A2E26C67BF9D}"/>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xmlns=""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xmlns=""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xmlns="" id="{8F8B0BEE-5B3D-4645-8E7F-E6BB5E3750E3}"/>
                </a:ext>
              </a:extLst>
            </p:cNvPr>
            <p:cNvSpPr txBox="1"/>
            <p:nvPr/>
          </p:nvSpPr>
          <p:spPr>
            <a:xfrm>
              <a:off x="1409790" y="275214"/>
              <a:ext cx="4627060" cy="1815882"/>
            </a:xfrm>
            <a:prstGeom prst="rect">
              <a:avLst/>
            </a:prstGeom>
            <a:noFill/>
          </p:spPr>
          <p:txBody>
            <a:bodyPr wrap="square" rtlCol="0">
              <a:spAutoFit/>
            </a:bodyPr>
            <a:lstStyle/>
            <a:p>
              <a:pPr algn="just"/>
              <a:r>
                <a:rPr lang="vi-VN" sz="2800" b="1" i="1" dirty="0">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lang="en-US" sz="2800" b="1" i="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xmlns="" id="{909C0AC7-690C-4AB2-911D-8A3E3A9A3D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xmlns="" id="{1C9318A9-242D-4336-BDC8-EA2D59C36E06}"/>
                </a:ext>
              </a:extLst>
            </p:cNvPr>
            <p:cNvSpPr txBox="1"/>
            <p:nvPr/>
          </p:nvSpPr>
          <p:spPr>
            <a:xfrm>
              <a:off x="3024477" y="224057"/>
              <a:ext cx="3049274" cy="1815882"/>
            </a:xfrm>
            <a:prstGeom prst="rect">
              <a:avLst/>
            </a:prstGeom>
            <a:noFill/>
          </p:spPr>
          <p:txBody>
            <a:bodyPr wrap="square" rtlCol="0">
              <a:spAutoFit/>
            </a:bodyPr>
            <a:lstStyle/>
            <a:p>
              <a:pPr algn="just"/>
              <a:r>
                <a:rPr lang="vi-VN" sz="2800" b="1" i="1" dirty="0">
                  <a:latin typeface="Calibri" panose="020F0502020204030204" pitchFamily="34" charset="0"/>
                  <a:cs typeface="Calibri" panose="020F0502020204030204" pitchFamily="34" charset="0"/>
                </a:rPr>
                <a:t>Các bạn hãy giúp chúng mình rủ thêm những bạn sau nhé!</a:t>
              </a:r>
              <a:endParaRPr lang="en-US" sz="2800" b="1" i="1" dirty="0">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xmlns=""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xmlns=""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xmlns="" id="{91B05907-0D1E-46E0-87A4-5846F8FC0AC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xmlns=""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xmlns="" id="{E4CA1271-F138-425E-AF32-4071FBC1CFE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xmlns=""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xmlns="" id="{86B8FEA6-49D2-4090-BBA9-E8C31A8323E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xmlns="" id="{C3F8F03A-B199-4F99-B4C8-0E16EE60B450}"/>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xmlns="" id="{4CB04BBA-9927-41A8-A7AC-CD5907E549E8}"/>
              </a:ext>
            </a:extLst>
          </p:cNvPr>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xmlns="" id="{EE42ADD2-0429-476D-8858-74BF79BFBAB6}"/>
              </a:ext>
            </a:extLst>
          </p:cNvP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6" action="ppaction://hlinksldjump"/>
            <a:extLst>
              <a:ext uri="{FF2B5EF4-FFF2-40B4-BE49-F238E27FC236}">
                <a16:creationId xmlns:a16="http://schemas.microsoft.com/office/drawing/2014/main" xmlns="" id="{8C506543-9D07-4466-A9A5-52307240C7AE}"/>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xmlns="" id="{55E63834-7D4A-4081-ACDA-000443C16BA5}"/>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xmlns="" id="{7CF03B4A-CB96-4D8A-B2C8-6AF0847BB40C}"/>
              </a:ext>
            </a:extLst>
          </p:cNvPr>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0BBAC634-128D-4808-B15E-C0FA8C1219C1}"/>
              </a:ext>
            </a:extLst>
          </p:cNvPr>
          <p:cNvPicPr>
            <a:picLocks noChangeAspect="1"/>
          </p:cNvPicPr>
          <p:nvPr/>
        </p:nvPicPr>
        <p:blipFill rotWithShape="1">
          <a:blip r:embed="rId32">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xmlns=""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xmlns="" id="{7CEF29E6-F0BE-4732-837B-53C1AB017F0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xmlns="" id="{19D72C0B-608F-40AE-8556-F92F6DB17475}"/>
                </a:ext>
              </a:extLst>
            </p:cNvPr>
            <p:cNvSpPr txBox="1"/>
            <p:nvPr/>
          </p:nvSpPr>
          <p:spPr>
            <a:xfrm>
              <a:off x="3130725" y="588214"/>
              <a:ext cx="3049274" cy="954107"/>
            </a:xfrm>
            <a:prstGeom prst="rect">
              <a:avLst/>
            </a:prstGeom>
            <a:noFill/>
          </p:spPr>
          <p:txBody>
            <a:bodyPr wrap="square" rtlCol="0">
              <a:spAutoFit/>
            </a:bodyPr>
            <a:lstStyle/>
            <a:p>
              <a:pPr algn="just"/>
              <a:r>
                <a:rPr lang="vi-VN" sz="2800" b="1" i="1" dirty="0">
                  <a:latin typeface="Calibri" panose="020F0502020204030204" pitchFamily="34" charset="0"/>
                  <a:cs typeface="Calibri" panose="020F0502020204030204" pitchFamily="34" charset="0"/>
                </a:rPr>
                <a:t>Chúng mình cùng lên đường thôi!</a:t>
              </a:r>
              <a:endParaRPr lang="en-US" sz="2800" b="1" i="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xmlns=""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xmlns=""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xmlns=""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xmlns=""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xmlns=""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4793" y="0"/>
            <a:ext cx="11557417" cy="3570238"/>
          </a:xfrm>
          <a:prstGeom prst="rect">
            <a:avLst/>
          </a:prstGeom>
        </p:spPr>
      </p:pic>
      <p:sp>
        <p:nvSpPr>
          <p:cNvPr id="15" name="TextBox 14">
            <a:extLst>
              <a:ext uri="{FF2B5EF4-FFF2-40B4-BE49-F238E27FC236}">
                <a16:creationId xmlns:a16="http://schemas.microsoft.com/office/drawing/2014/main" xmlns="" id="{6AFEDC0C-E432-4346-AF66-737D8A429E1C}"/>
              </a:ext>
            </a:extLst>
          </p:cNvPr>
          <p:cNvSpPr txBox="1"/>
          <p:nvPr/>
        </p:nvSpPr>
        <p:spPr>
          <a:xfrm flipH="1">
            <a:off x="2248877" y="1184954"/>
            <a:ext cx="8139771" cy="1200329"/>
          </a:xfrm>
          <a:prstGeom prst="rect">
            <a:avLst/>
          </a:prstGeom>
          <a:noFill/>
        </p:spPr>
        <p:txBody>
          <a:bodyPr wrap="square" rtlCol="0">
            <a:spAutoFit/>
          </a:bodyPr>
          <a:lstStyle/>
          <a:p>
            <a:pPr algn="ctr"/>
            <a:r>
              <a:rPr lang="vi-VN" sz="3600" b="1" i="1" dirty="0">
                <a:solidFill>
                  <a:srgbClr val="0070C0"/>
                </a:solidFill>
                <a:latin typeface="Calibri" panose="020F0502020204030204" pitchFamily="34" charset="0"/>
                <a:cs typeface="Calibri" panose="020F0502020204030204" pitchFamily="34" charset="0"/>
              </a:rPr>
              <a:t>Hãy nêu suy nghĩ của em về tên chủ điểm Những búp măng non</a:t>
            </a:r>
            <a:endParaRPr lang="en-US" sz="3600" b="1" i="1" dirty="0">
              <a:solidFill>
                <a:srgbClr val="0070C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02CA9DFB-CD58-4097-857F-9EB76006DFCF}"/>
              </a:ext>
            </a:extLst>
          </p:cNvPr>
          <p:cNvPicPr>
            <a:picLocks noChangeAspect="1"/>
          </p:cNvPicPr>
          <p:nvPr/>
        </p:nvPicPr>
        <p:blipFill>
          <a:blip r:embed="rId9"/>
          <a:stretch>
            <a:fillRect/>
          </a:stretch>
        </p:blipFill>
        <p:spPr>
          <a:xfrm>
            <a:off x="3780937" y="3429000"/>
            <a:ext cx="5783631" cy="3251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a:extLst>
              <a:ext uri="{FF2B5EF4-FFF2-40B4-BE49-F238E27FC236}">
                <a16:creationId xmlns:a16="http://schemas.microsoft.com/office/drawing/2014/main" xmlns="" id="{C8389DF7-7C52-464B-A1F4-E9B5088F2E0C}"/>
              </a:ext>
            </a:extLst>
          </p:cNvPr>
          <p:cNvSpPr txBox="1"/>
          <p:nvPr/>
        </p:nvSpPr>
        <p:spPr>
          <a:xfrm flipH="1">
            <a:off x="825387" y="201706"/>
            <a:ext cx="10986749" cy="3166824"/>
          </a:xfrm>
          <a:prstGeom prst="wedgeRoundRectCallout">
            <a:avLst>
              <a:gd name="adj1" fmla="val 36242"/>
              <a:gd name="adj2" fmla="val 70774"/>
              <a:gd name="adj3" fmla="val 16667"/>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i="1" dirty="0">
                <a:solidFill>
                  <a:srgbClr val="0070C0"/>
                </a:solidFill>
                <a:latin typeface="Calibri" panose="020F0502020204030204" pitchFamily="34" charset="0"/>
                <a:cs typeface="Calibri" panose="020F0502020204030204" pitchFamily="34" charset="0"/>
              </a:rPr>
              <a:t>Chủ điểm Những búp măng non hướng đến việc hình thành các phẩm chất </a:t>
            </a:r>
            <a:r>
              <a:rPr lang="vi-VN" sz="3600" b="1" i="1" dirty="0">
                <a:solidFill>
                  <a:srgbClr val="C00000"/>
                </a:solidFill>
                <a:latin typeface="Calibri" panose="020F0502020204030204" pitchFamily="34" charset="0"/>
                <a:cs typeface="Calibri" panose="020F0502020204030204" pitchFamily="34" charset="0"/>
              </a:rPr>
              <a:t>nhân ái, chăm chỉ, trung thực, trách nhiệm</a:t>
            </a:r>
            <a:r>
              <a:rPr lang="vi-VN" sz="3600" b="1" i="1" dirty="0">
                <a:solidFill>
                  <a:srgbClr val="0070C0"/>
                </a:solidFill>
                <a:latin typeface="Calibri" panose="020F0502020204030204" pitchFamily="34" charset="0"/>
                <a:cs typeface="Calibri" panose="020F0502020204030204" pitchFamily="34" charset="0"/>
              </a:rPr>
              <a:t>: giúp các em nhận thức được vị trí, vai trò của mình trong gia đình, với thầy cô, bạn bè và những người xung quanh.</a:t>
            </a:r>
            <a:endParaRPr lang="en-US" sz="3600" b="1"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5848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 presetClass="exit" presetSubtype="0" fill="hold" nodeType="with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xmlns=""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xmlns=""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xmlns=""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xmlns=""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xmlns=""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94747" y="3207895"/>
            <a:ext cx="9158525" cy="2717326"/>
          </a:xfrm>
          <a:prstGeom prst="rect">
            <a:avLst/>
          </a:prstGeom>
        </p:spPr>
      </p:pic>
      <p:sp>
        <p:nvSpPr>
          <p:cNvPr id="15" name="TextBox 14">
            <a:extLst>
              <a:ext uri="{FF2B5EF4-FFF2-40B4-BE49-F238E27FC236}">
                <a16:creationId xmlns:a16="http://schemas.microsoft.com/office/drawing/2014/main" xmlns="" id="{6AFEDC0C-E432-4346-AF66-737D8A429E1C}"/>
              </a:ext>
            </a:extLst>
          </p:cNvPr>
          <p:cNvSpPr txBox="1"/>
          <p:nvPr/>
        </p:nvSpPr>
        <p:spPr>
          <a:xfrm flipH="1">
            <a:off x="2293034" y="4073015"/>
            <a:ext cx="6879695" cy="1077218"/>
          </a:xfrm>
          <a:prstGeom prst="rect">
            <a:avLst/>
          </a:prstGeom>
          <a:noFill/>
        </p:spPr>
        <p:txBody>
          <a:bodyPr wrap="square" rtlCol="0">
            <a:spAutoFit/>
          </a:bodyPr>
          <a:lstStyle/>
          <a:p>
            <a:pPr algn="ctr"/>
            <a:r>
              <a:rPr lang="vi-VN" sz="3200" b="1" i="1" dirty="0">
                <a:solidFill>
                  <a:srgbClr val="0070C0"/>
                </a:solidFill>
                <a:latin typeface="Calibri" panose="020F0502020204030204" pitchFamily="34" charset="0"/>
                <a:cs typeface="Calibri" panose="020F0502020204030204" pitchFamily="34" charset="0"/>
              </a:rPr>
              <a:t>Giới thiệu bản thân với một người bạn mới quen. </a:t>
            </a:r>
            <a:endParaRPr lang="en-US" sz="6600" b="1" i="1" dirty="0">
              <a:solidFill>
                <a:srgbClr val="0070C0"/>
              </a:solidFill>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xmlns=""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xmlns="" id="{F40B570B-A36F-46E1-8A1D-D43D177AB0D8}"/>
              </a:ext>
            </a:extLst>
          </p:cNvPr>
          <p:cNvGrpSpPr/>
          <p:nvPr/>
        </p:nvGrpSpPr>
        <p:grpSpPr>
          <a:xfrm>
            <a:off x="3781358" y="109183"/>
            <a:ext cx="4733055" cy="3454214"/>
            <a:chOff x="3283167" y="2812334"/>
            <a:chExt cx="5392720" cy="4045666"/>
          </a:xfrm>
        </p:grpSpPr>
        <p:pic>
          <p:nvPicPr>
            <p:cNvPr id="35" name="Picture 34" descr="A picture containing toy, doll, vector graphics&#10;&#10;Description automatically generated">
              <a:extLst>
                <a:ext uri="{FF2B5EF4-FFF2-40B4-BE49-F238E27FC236}">
                  <a16:creationId xmlns:a16="http://schemas.microsoft.com/office/drawing/2014/main" xmlns="" id="{FAD98867-0D97-4BC5-8B49-EAA6107F85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83167" y="2812334"/>
              <a:ext cx="5392720" cy="4045666"/>
            </a:xfrm>
            <a:prstGeom prst="rect">
              <a:avLst/>
            </a:prstGeom>
          </p:spPr>
        </p:pic>
        <p:sp>
          <p:nvSpPr>
            <p:cNvPr id="38" name="TextBox 37">
              <a:extLst>
                <a:ext uri="{FF2B5EF4-FFF2-40B4-BE49-F238E27FC236}">
                  <a16:creationId xmlns:a16="http://schemas.microsoft.com/office/drawing/2014/main" xmlns="" id="{F63DB76A-A129-4E16-AD92-417016386CA5}"/>
                </a:ext>
              </a:extLst>
            </p:cNvPr>
            <p:cNvSpPr txBox="1"/>
            <p:nvPr/>
          </p:nvSpPr>
          <p:spPr>
            <a:xfrm>
              <a:off x="3938890" y="5941558"/>
              <a:ext cx="4081274" cy="646331"/>
            </a:xfrm>
            <a:prstGeom prst="rect">
              <a:avLst/>
            </a:prstGeom>
            <a:noFill/>
          </p:spPr>
          <p:txBody>
            <a:bodyPr wrap="square" rtlCol="0">
              <a:prstTxWarp prst="textArchUp">
                <a:avLst>
                  <a:gd name="adj" fmla="val 11232279"/>
                </a:avLst>
              </a:prstTxWarp>
              <a:spAutoFit/>
            </a:bodyPr>
            <a:lstStyle/>
            <a:p>
              <a:pPr algn="ctr"/>
              <a:r>
                <a:rPr lang="en-US" sz="3900" b="1" dirty="0">
                  <a:ln w="6600">
                    <a:solidFill>
                      <a:schemeClr val="accent4">
                        <a:lumMod val="50000"/>
                      </a:schemeClr>
                    </a:solidFill>
                    <a:prstDash val="solid"/>
                  </a:ln>
                  <a:solidFill>
                    <a:srgbClr val="FFFFCC"/>
                  </a:solidFill>
                  <a:effectLst>
                    <a:outerShdw dist="38100" dir="2700000" algn="tl" rotWithShape="0">
                      <a:schemeClr val="accent4">
                        <a:lumMod val="50000"/>
                      </a:schemeClr>
                    </a:outerShdw>
                  </a:effectLst>
                  <a:latin typeface="UVN Banh Mi" pitchFamily="2" charset="0"/>
                </a:rPr>
                <a:t>CHIA SẺ VỚI BẠN</a:t>
              </a:r>
            </a:p>
          </p:txBody>
        </p:sp>
      </p:grpSp>
    </p:spTree>
    <p:extLst>
      <p:ext uri="{BB962C8B-B14F-4D97-AF65-F5344CB8AC3E}">
        <p14:creationId xmlns:p14="http://schemas.microsoft.com/office/powerpoint/2010/main" val="1299873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34"/>
                                        </p:tgtEl>
                                        <p:attrNameLst>
                                          <p:attrName>r</p:attrName>
                                        </p:attrNameLst>
                                      </p:cBhvr>
                                    </p:animRot>
                                    <p:animRot by="-240000">
                                      <p:cBhvr>
                                        <p:cTn id="12" dur="200" fill="hold">
                                          <p:stCondLst>
                                            <p:cond delay="200"/>
                                          </p:stCondLst>
                                        </p:cTn>
                                        <p:tgtEl>
                                          <p:spTgt spid="34"/>
                                        </p:tgtEl>
                                        <p:attrNameLst>
                                          <p:attrName>r</p:attrName>
                                        </p:attrNameLst>
                                      </p:cBhvr>
                                    </p:animRot>
                                    <p:animRot by="240000">
                                      <p:cBhvr>
                                        <p:cTn id="13" dur="200" fill="hold">
                                          <p:stCondLst>
                                            <p:cond delay="400"/>
                                          </p:stCondLst>
                                        </p:cTn>
                                        <p:tgtEl>
                                          <p:spTgt spid="34"/>
                                        </p:tgtEl>
                                        <p:attrNameLst>
                                          <p:attrName>r</p:attrName>
                                        </p:attrNameLst>
                                      </p:cBhvr>
                                    </p:animRot>
                                    <p:animRot by="-240000">
                                      <p:cBhvr>
                                        <p:cTn id="14" dur="200" fill="hold">
                                          <p:stCondLst>
                                            <p:cond delay="600"/>
                                          </p:stCondLst>
                                        </p:cTn>
                                        <p:tgtEl>
                                          <p:spTgt spid="34"/>
                                        </p:tgtEl>
                                        <p:attrNameLst>
                                          <p:attrName>r</p:attrName>
                                        </p:attrNameLst>
                                      </p:cBhvr>
                                    </p:animRot>
                                    <p:animRot by="120000">
                                      <p:cBhvr>
                                        <p:cTn id="15"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120887753"/>
</p:tagLst>
</file>

<file path=ppt/tags/tag2.xml><?xml version="1.0" encoding="utf-8"?>
<p:tagLst xmlns:a="http://schemas.openxmlformats.org/drawingml/2006/main" xmlns:r="http://schemas.openxmlformats.org/officeDocument/2006/relationships" xmlns:p="http://schemas.openxmlformats.org/presentationml/2006/main">
  <p:tag name="MH" val="20170414135500"/>
  <p:tag name="MH_LIBRARY" val="GRAPHIC"/>
  <p:tag name="MH_ORDER" val="Picture 36"/>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2083</TotalTime>
  <Words>2172</Words>
  <Application>Microsoft Office PowerPoint</Application>
  <PresentationFormat>Custom</PresentationFormat>
  <Paragraphs>252</Paragraphs>
  <Slides>50</Slides>
  <Notes>22</Notes>
  <HiddenSlides>3</HiddenSlides>
  <MMClips>0</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HỒNG LOAN</dc:creator>
  <cp:lastModifiedBy>FPT</cp:lastModifiedBy>
  <cp:revision>319</cp:revision>
  <dcterms:created xsi:type="dcterms:W3CDTF">2018-08-16T10:41:26Z</dcterms:created>
  <dcterms:modified xsi:type="dcterms:W3CDTF">2025-10-06T07:59:23Z</dcterms:modified>
</cp:coreProperties>
</file>