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8" r:id="rId3"/>
    <p:sldMasterId id="2147483777" r:id="rId4"/>
    <p:sldMasterId id="2147483790" r:id="rId5"/>
    <p:sldMasterId id="2147483803" r:id="rId6"/>
    <p:sldMasterId id="2147483816" r:id="rId7"/>
    <p:sldMasterId id="2147483829" r:id="rId8"/>
    <p:sldMasterId id="2147483842" r:id="rId9"/>
  </p:sldMasterIdLst>
  <p:notesMasterIdLst>
    <p:notesMasterId r:id="rId27"/>
  </p:notesMasterIdLst>
  <p:handoutMasterIdLst>
    <p:handoutMasterId r:id="rId28"/>
  </p:handoutMasterIdLst>
  <p:sldIdLst>
    <p:sldId id="395" r:id="rId10"/>
    <p:sldId id="452" r:id="rId11"/>
    <p:sldId id="393" r:id="rId12"/>
    <p:sldId id="407" r:id="rId13"/>
    <p:sldId id="442" r:id="rId14"/>
    <p:sldId id="445" r:id="rId15"/>
    <p:sldId id="432" r:id="rId16"/>
    <p:sldId id="416" r:id="rId17"/>
    <p:sldId id="448" r:id="rId18"/>
    <p:sldId id="449" r:id="rId19"/>
    <p:sldId id="450" r:id="rId20"/>
    <p:sldId id="446" r:id="rId21"/>
    <p:sldId id="417" r:id="rId22"/>
    <p:sldId id="447" r:id="rId23"/>
    <p:sldId id="451" r:id="rId24"/>
    <p:sldId id="443" r:id="rId25"/>
    <p:sldId id="438" r:id="rId26"/>
  </p:sldIdLst>
  <p:sldSz cx="11887200" cy="6858000"/>
  <p:notesSz cx="6858000" cy="9144000"/>
  <p:defaultTextStyle>
    <a:defPPr>
      <a:defRPr lang="en-US"/>
    </a:defPPr>
    <a:lvl1pPr algn="l" rtl="0" fontAlgn="base">
      <a:spcBef>
        <a:spcPct val="0"/>
      </a:spcBef>
      <a:spcAft>
        <a:spcPct val="0"/>
      </a:spcAft>
      <a:defRPr sz="28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0000CC"/>
    <a:srgbClr val="FFFFCC"/>
    <a:srgbClr val="00CC00"/>
    <a:srgbClr val="660066"/>
    <a:srgbClr val="FF99CC"/>
    <a:srgbClr val="C6BBE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800" y="-714"/>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A1D3B-8E65-47F4-B426-1EADFD104855}" type="datetimeFigureOut">
              <a:rPr lang="en-US" smtClean="0"/>
              <a:t>2/14/2025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CF3519-38A0-4505-AF9A-D25BA3A22B6A}" type="slidenum">
              <a:rPr lang="en-US" smtClean="0"/>
              <a:t>‹#›</a:t>
            </a:fld>
            <a:endParaRPr lang="en-US"/>
          </a:p>
        </p:txBody>
      </p:sp>
    </p:spTree>
    <p:extLst>
      <p:ext uri="{BB962C8B-B14F-4D97-AF65-F5344CB8AC3E}">
        <p14:creationId xmlns:p14="http://schemas.microsoft.com/office/powerpoint/2010/main" val="37146466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04:38:57.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2770 235,'12'0,"5"0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fld id="{9656A65D-5D46-4D2A-B484-7C830B5C4B0F}" type="slidenum">
              <a:rPr lang="en-US"/>
              <a:pPr/>
              <a:t>‹#›</a:t>
            </a:fld>
            <a:endParaRPr lang="en-US"/>
          </a:p>
        </p:txBody>
      </p:sp>
    </p:spTree>
    <p:extLst>
      <p:ext uri="{BB962C8B-B14F-4D97-AF65-F5344CB8AC3E}">
        <p14:creationId xmlns:p14="http://schemas.microsoft.com/office/powerpoint/2010/main" val="3572691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pPr/>
              <a:t>‹#›</a:t>
            </a:fld>
            <a:endParaRPr lang="en-US"/>
          </a:p>
        </p:txBody>
      </p:sp>
    </p:spTree>
    <p:extLst>
      <p:ext uri="{BB962C8B-B14F-4D97-AF65-F5344CB8AC3E}">
        <p14:creationId xmlns:p14="http://schemas.microsoft.com/office/powerpoint/2010/main" val="1309892780"/>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pPr/>
              <a:t>‹#›</a:t>
            </a:fld>
            <a:endParaRPr lang="en-US"/>
          </a:p>
        </p:txBody>
      </p:sp>
    </p:spTree>
    <p:extLst>
      <p:ext uri="{BB962C8B-B14F-4D97-AF65-F5344CB8AC3E}">
        <p14:creationId xmlns:p14="http://schemas.microsoft.com/office/powerpoint/2010/main" val="2596400007"/>
      </p:ext>
    </p:extLst>
  </p:cSld>
  <p:clrMapOvr>
    <a:masterClrMapping/>
  </p:clrMapOvr>
  <p:transition spd="med">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204099"/>
      </p:ext>
    </p:extLst>
  </p:cSld>
  <p:clrMapOvr>
    <a:masterClrMapping/>
  </p:clrMapOvr>
  <p:transition spd="med">
    <p:wedg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030581"/>
      </p:ext>
    </p:extLst>
  </p:cSld>
  <p:clrMapOvr>
    <a:masterClrMapping/>
  </p:clrMapOvr>
  <p:transition spd="med">
    <p:wedg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9985393"/>
      </p:ext>
    </p:extLst>
  </p:cSld>
  <p:clrMapOvr>
    <a:masterClrMapping/>
  </p:clrMapOvr>
  <p:transition spd="med">
    <p:wedg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2116511"/>
      </p:ext>
    </p:extLst>
  </p:cSld>
  <p:clrMapOvr>
    <a:masterClrMapping/>
  </p:clrMapOvr>
  <p:transition spd="med">
    <p:wedg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7965766"/>
      </p:ext>
    </p:extLst>
  </p:cSld>
  <p:clrMapOvr>
    <a:masterClrMapping/>
  </p:clrMapOvr>
  <p:transition spd="med">
    <p:wedg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5568781"/>
      </p:ext>
    </p:extLst>
  </p:cSld>
  <p:clrMapOvr>
    <a:masterClrMapping/>
  </p:clrMapOvr>
  <p:transition spd="med">
    <p:wedg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2066690"/>
      </p:ext>
    </p:extLst>
  </p:cSld>
  <p:clrMapOvr>
    <a:masterClrMapping/>
  </p:clrMapOvr>
  <p:transition spd="med">
    <p:wedg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8679522"/>
      </p:ext>
    </p:extLst>
  </p:cSld>
  <p:clrMapOvr>
    <a:masterClrMapping/>
  </p:clrMapOvr>
  <p:transition spd="med">
    <p:wedg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7328564"/>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pPr/>
              <a:t>‹#›</a:t>
            </a:fld>
            <a:endParaRPr lang="en-US"/>
          </a:p>
        </p:txBody>
      </p:sp>
    </p:spTree>
    <p:extLst>
      <p:ext uri="{BB962C8B-B14F-4D97-AF65-F5344CB8AC3E}">
        <p14:creationId xmlns:p14="http://schemas.microsoft.com/office/powerpoint/2010/main" val="2673609714"/>
      </p:ext>
    </p:extLst>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pPr/>
              <a:t>‹#›</a:t>
            </a:fld>
            <a:endParaRPr lang="en-US"/>
          </a:p>
        </p:txBody>
      </p:sp>
    </p:spTree>
    <p:extLst>
      <p:ext uri="{BB962C8B-B14F-4D97-AF65-F5344CB8AC3E}">
        <p14:creationId xmlns:p14="http://schemas.microsoft.com/office/powerpoint/2010/main" val="528918971"/>
      </p:ext>
    </p:extLst>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758559-1A65-4B1B-89E1-E61424FBAC8E}" type="slidenum">
              <a:rPr lang="en-US"/>
              <a:pPr/>
              <a:t>‹#›</a:t>
            </a:fld>
            <a:endParaRPr lang="en-US"/>
          </a:p>
        </p:txBody>
      </p:sp>
    </p:spTree>
    <p:extLst>
      <p:ext uri="{BB962C8B-B14F-4D97-AF65-F5344CB8AC3E}">
        <p14:creationId xmlns:p14="http://schemas.microsoft.com/office/powerpoint/2010/main" val="1379171949"/>
      </p:ext>
    </p:extLst>
  </p:cSld>
  <p:clrMapOvr>
    <a:masterClrMapping/>
  </p:clrMapOvr>
  <p:transition spd="med">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808D66-B140-41B9-979C-0B579031166C}" type="slidenum">
              <a:rPr lang="en-US"/>
              <a:pPr/>
              <a:t>‹#›</a:t>
            </a:fld>
            <a:endParaRPr lang="en-US"/>
          </a:p>
        </p:txBody>
      </p:sp>
    </p:spTree>
    <p:extLst>
      <p:ext uri="{BB962C8B-B14F-4D97-AF65-F5344CB8AC3E}">
        <p14:creationId xmlns:p14="http://schemas.microsoft.com/office/powerpoint/2010/main" val="2214640116"/>
      </p:ext>
    </p:extLst>
  </p:cSld>
  <p:clrMapOvr>
    <a:masterClrMapping/>
  </p:clrMapOvr>
  <p:transition spd="med">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0C454C-584E-4DFC-AA9F-CA2CAF27D5C7}" type="slidenum">
              <a:rPr lang="en-US"/>
              <a:pPr/>
              <a:t>‹#›</a:t>
            </a:fld>
            <a:endParaRPr lang="en-US"/>
          </a:p>
        </p:txBody>
      </p:sp>
    </p:spTree>
    <p:extLst>
      <p:ext uri="{BB962C8B-B14F-4D97-AF65-F5344CB8AC3E}">
        <p14:creationId xmlns:p14="http://schemas.microsoft.com/office/powerpoint/2010/main" val="4031263861"/>
      </p:ext>
    </p:extLst>
  </p:cSld>
  <p:clrMapOvr>
    <a:masterClrMapping/>
  </p:clrMapOvr>
  <p:transition spd="med">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C36DA1-A2D4-4953-BD06-747BF27F78D7}" type="slidenum">
              <a:rPr lang="en-US"/>
              <a:pPr/>
              <a:t>‹#›</a:t>
            </a:fld>
            <a:endParaRPr lang="en-US"/>
          </a:p>
        </p:txBody>
      </p:sp>
    </p:spTree>
    <p:extLst>
      <p:ext uri="{BB962C8B-B14F-4D97-AF65-F5344CB8AC3E}">
        <p14:creationId xmlns:p14="http://schemas.microsoft.com/office/powerpoint/2010/main" val="2145989164"/>
      </p:ext>
    </p:extLst>
  </p:cSld>
  <p:clrMapOvr>
    <a:masterClrMapping/>
  </p:clrMapOvr>
  <p:transition spd="med">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F574BF-3947-4753-B682-6368E944CC41}" type="slidenum">
              <a:rPr lang="en-US"/>
              <a:pPr/>
              <a:t>‹#›</a:t>
            </a:fld>
            <a:endParaRPr lang="en-US"/>
          </a:p>
        </p:txBody>
      </p:sp>
    </p:spTree>
    <p:extLst>
      <p:ext uri="{BB962C8B-B14F-4D97-AF65-F5344CB8AC3E}">
        <p14:creationId xmlns:p14="http://schemas.microsoft.com/office/powerpoint/2010/main" val="2007412765"/>
      </p:ext>
    </p:extLst>
  </p:cSld>
  <p:clrMapOvr>
    <a:masterClrMapping/>
  </p:clrMapOvr>
  <p:transition spd="med">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12BB68-47A6-4020-9E90-3A1CB39BDFB1}" type="slidenum">
              <a:rPr lang="en-US"/>
              <a:pPr/>
              <a:t>‹#›</a:t>
            </a:fld>
            <a:endParaRPr lang="en-US"/>
          </a:p>
        </p:txBody>
      </p:sp>
    </p:spTree>
    <p:extLst>
      <p:ext uri="{BB962C8B-B14F-4D97-AF65-F5344CB8AC3E}">
        <p14:creationId xmlns:p14="http://schemas.microsoft.com/office/powerpoint/2010/main" val="2495360964"/>
      </p:ext>
    </p:extLst>
  </p:cSld>
  <p:clrMapOvr>
    <a:masterClrMapping/>
  </p:clrMapOvr>
  <p:transition spd="med">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5EE5DA5-77D0-4792-A50D-4A20AC44D686}" type="slidenum">
              <a:rPr lang="en-US"/>
              <a:pPr/>
              <a:t>‹#›</a:t>
            </a:fld>
            <a:endParaRPr lang="en-US"/>
          </a:p>
        </p:txBody>
      </p:sp>
    </p:spTree>
    <p:extLst>
      <p:ext uri="{BB962C8B-B14F-4D97-AF65-F5344CB8AC3E}">
        <p14:creationId xmlns:p14="http://schemas.microsoft.com/office/powerpoint/2010/main" val="2215409426"/>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pPr/>
              <a:t>‹#›</a:t>
            </a:fld>
            <a:endParaRPr lang="en-US"/>
          </a:p>
        </p:txBody>
      </p:sp>
    </p:spTree>
    <p:extLst>
      <p:ext uri="{BB962C8B-B14F-4D97-AF65-F5344CB8AC3E}">
        <p14:creationId xmlns:p14="http://schemas.microsoft.com/office/powerpoint/2010/main" val="782002989"/>
      </p:ext>
    </p:extLst>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A01EDD-79E7-49F4-8E4C-31CE81EFAB0E}" type="slidenum">
              <a:rPr lang="en-US"/>
              <a:pPr/>
              <a:t>‹#›</a:t>
            </a:fld>
            <a:endParaRPr lang="en-US"/>
          </a:p>
        </p:txBody>
      </p:sp>
    </p:spTree>
    <p:extLst>
      <p:ext uri="{BB962C8B-B14F-4D97-AF65-F5344CB8AC3E}">
        <p14:creationId xmlns:p14="http://schemas.microsoft.com/office/powerpoint/2010/main" val="1242314932"/>
      </p:ext>
    </p:extLst>
  </p:cSld>
  <p:clrMapOvr>
    <a:masterClrMapping/>
  </p:clrMapOvr>
  <p:transition spd="med">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C9CD2D-EFBC-4628-AD42-89F0316E9757}" type="slidenum">
              <a:rPr lang="en-US"/>
              <a:pPr/>
              <a:t>‹#›</a:t>
            </a:fld>
            <a:endParaRPr lang="en-US"/>
          </a:p>
        </p:txBody>
      </p:sp>
    </p:spTree>
    <p:extLst>
      <p:ext uri="{BB962C8B-B14F-4D97-AF65-F5344CB8AC3E}">
        <p14:creationId xmlns:p14="http://schemas.microsoft.com/office/powerpoint/2010/main" val="58659519"/>
      </p:ext>
    </p:extLst>
  </p:cSld>
  <p:clrMapOvr>
    <a:masterClrMapping/>
  </p:clrMapOvr>
  <p:transition spd="med">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02CA11-4113-4EEE-8ADF-0AB412EFE61D}" type="slidenum">
              <a:rPr lang="en-US"/>
              <a:pPr/>
              <a:t>‹#›</a:t>
            </a:fld>
            <a:endParaRPr lang="en-US"/>
          </a:p>
        </p:txBody>
      </p:sp>
    </p:spTree>
    <p:extLst>
      <p:ext uri="{BB962C8B-B14F-4D97-AF65-F5344CB8AC3E}">
        <p14:creationId xmlns:p14="http://schemas.microsoft.com/office/powerpoint/2010/main" val="1693506107"/>
      </p:ext>
    </p:extLst>
  </p:cSld>
  <p:clrMapOvr>
    <a:masterClrMapping/>
  </p:clrMapOvr>
  <p:transition spd="med">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495DBC-3236-4A3B-A240-D455DA4E847A}" type="slidenum">
              <a:rPr lang="en-US"/>
              <a:pPr/>
              <a:t>‹#›</a:t>
            </a:fld>
            <a:endParaRPr lang="en-US"/>
          </a:p>
        </p:txBody>
      </p:sp>
    </p:spTree>
    <p:extLst>
      <p:ext uri="{BB962C8B-B14F-4D97-AF65-F5344CB8AC3E}">
        <p14:creationId xmlns:p14="http://schemas.microsoft.com/office/powerpoint/2010/main" val="1807470791"/>
      </p:ext>
    </p:extLst>
  </p:cSld>
  <p:clrMapOvr>
    <a:masterClrMapping/>
  </p:clrMapOvr>
  <p:transition spd="med">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7F5708-F514-4C3E-B8BA-4B97AF5956C7}" type="slidenum">
              <a:rPr lang="en-US"/>
              <a:pPr/>
              <a:t>‹#›</a:t>
            </a:fld>
            <a:endParaRPr lang="en-US"/>
          </a:p>
        </p:txBody>
      </p:sp>
    </p:spTree>
    <p:extLst>
      <p:ext uri="{BB962C8B-B14F-4D97-AF65-F5344CB8AC3E}">
        <p14:creationId xmlns:p14="http://schemas.microsoft.com/office/powerpoint/2010/main" val="2827502628"/>
      </p:ext>
    </p:extLst>
  </p:cSld>
  <p:clrMapOvr>
    <a:masterClrMapping/>
  </p:clrMapOvr>
  <p:transition spd="med">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2EE6222-A950-4000-90A2-314CCB068C6C}" type="datetimeFigureOut">
              <a:rPr lang="en-US">
                <a:solidFill>
                  <a:srgbClr val="000000"/>
                </a:solidFill>
              </a:rPr>
              <a:pPr>
                <a:defRPr/>
              </a:pPr>
              <a:t>2/14/2025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08AF6-7CEF-492C-9C92-F997183106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5488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695434A-6E43-4685-BE0F-F405E25D5837}" type="datetimeFigureOut">
              <a:rPr lang="en-US">
                <a:solidFill>
                  <a:srgbClr val="000000"/>
                </a:solidFill>
              </a:rPr>
              <a:pPr>
                <a:defRPr/>
              </a:pPr>
              <a:t>2/14/2025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672F5-2DCA-4913-9575-531A4E0AFC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0672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1250DF-F0C8-438D-BA48-C44CF0BAB8D4}" type="datetimeFigureOut">
              <a:rPr lang="en-US">
                <a:solidFill>
                  <a:srgbClr val="000000"/>
                </a:solidFill>
              </a:rPr>
              <a:pPr>
                <a:defRPr/>
              </a:pPr>
              <a:t>2/14/2025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E54703-B823-4CC5-86BE-D40619337A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6513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6EACA4-3F98-44F8-A17D-49918D804427}" type="datetimeFigureOut">
              <a:rPr lang="en-US">
                <a:solidFill>
                  <a:srgbClr val="000000"/>
                </a:solidFill>
              </a:rPr>
              <a:pPr>
                <a:defRPr/>
              </a:pPr>
              <a:t>2/14/2025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340249-A7A6-4E67-A3DC-7233ACC020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0519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7B540ED-B7CD-44F5-982B-ACAEB8ED91D1}" type="datetimeFigureOut">
              <a:rPr lang="en-US">
                <a:solidFill>
                  <a:srgbClr val="000000"/>
                </a:solidFill>
              </a:rPr>
              <a:pPr>
                <a:defRPr/>
              </a:pPr>
              <a:t>2/14/2025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B77AEAF-681F-41A8-8B09-3FADA13039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413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pPr/>
              <a:t>‹#›</a:t>
            </a:fld>
            <a:endParaRPr lang="en-US"/>
          </a:p>
        </p:txBody>
      </p:sp>
    </p:spTree>
    <p:extLst>
      <p:ext uri="{BB962C8B-B14F-4D97-AF65-F5344CB8AC3E}">
        <p14:creationId xmlns:p14="http://schemas.microsoft.com/office/powerpoint/2010/main" val="3712741054"/>
      </p:ext>
    </p:extLst>
  </p:cSld>
  <p:clrMapOvr>
    <a:masterClrMapping/>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57CDA85-F5C0-446A-B541-BC7A9DF95654}" type="datetimeFigureOut">
              <a:rPr lang="en-US">
                <a:solidFill>
                  <a:srgbClr val="000000"/>
                </a:solidFill>
              </a:rPr>
              <a:pPr>
                <a:defRPr/>
              </a:pPr>
              <a:t>2/14/2025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AC6B16-9F3B-4FFE-A55F-4A7F0D9C62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7055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9380A3-7FE9-4ECF-B57D-9B27A23C7CA0}" type="datetimeFigureOut">
              <a:rPr lang="en-US">
                <a:solidFill>
                  <a:srgbClr val="000000"/>
                </a:solidFill>
              </a:rPr>
              <a:pPr>
                <a:defRPr/>
              </a:pPr>
              <a:t>2/14/2025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BE8CE2-839C-4505-AB76-9EBADF70B5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2408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81267E-F4F8-435D-A947-0E75E13C8B15}" type="datetimeFigureOut">
              <a:rPr lang="en-US">
                <a:solidFill>
                  <a:srgbClr val="000000"/>
                </a:solidFill>
              </a:rPr>
              <a:pPr>
                <a:defRPr/>
              </a:pPr>
              <a:t>2/14/2025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D0E158-8F94-4E5B-B156-A95C4282DA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5602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278A90-B657-421C-83C8-C2693C41BADD}" type="datetimeFigureOut">
              <a:rPr lang="en-US">
                <a:solidFill>
                  <a:srgbClr val="000000"/>
                </a:solidFill>
              </a:rPr>
              <a:pPr>
                <a:defRPr/>
              </a:pPr>
              <a:t>2/14/2025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4FBE0B-1BA5-4574-AE91-2CFC8A0073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598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5A14FFB-D563-4952-9517-458F564421FC}" type="datetimeFigureOut">
              <a:rPr lang="en-US">
                <a:solidFill>
                  <a:srgbClr val="000000"/>
                </a:solidFill>
              </a:rPr>
              <a:pPr>
                <a:defRPr/>
              </a:pPr>
              <a:t>2/14/2025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5E7565-E4C3-4469-B2BB-C6880FC5A4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6977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9E0C858-4B6B-4810-BBCD-94AC62A667B0}" type="datetimeFigureOut">
              <a:rPr lang="en-US">
                <a:solidFill>
                  <a:srgbClr val="000000"/>
                </a:solidFill>
              </a:rPr>
              <a:pPr>
                <a:defRPr/>
              </a:pPr>
              <a:t>2/14/2025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599A7-B365-4F27-836A-B36938ADBD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218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39"/>
            <a:ext cx="1069848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extLst>
          </p:cNvPr>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a:extLst>
              <a:ext uri="{FF2B5EF4-FFF2-40B4-BE49-F238E27FC236}"/>
            </a:extLst>
          </p:cNvPr>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a:extLst>
              <a:ext uri="{FF2B5EF4-FFF2-40B4-BE49-F238E27FC236}"/>
            </a:extLst>
          </p:cNvPr>
          <p:cNvSpPr>
            <a:spLocks noGrp="1" noChangeArrowheads="1"/>
          </p:cNvSpPr>
          <p:nvPr>
            <p:ph type="sldNum" sz="quarter" idx="12"/>
          </p:nvPr>
        </p:nvSpPr>
        <p:spPr/>
        <p:txBody>
          <a:bodyPr/>
          <a:lstStyle>
            <a:lvl1pPr>
              <a:defRPr/>
            </a:lvl1pPr>
          </a:lstStyle>
          <a:p>
            <a:pPr>
              <a:defRPr/>
            </a:pPr>
            <a:fld id="{D2C4AD9B-E855-48A8-9533-EDCDFE4051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0683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3121455"/>
      </p:ext>
    </p:extLst>
  </p:cSld>
  <p:clrMapOvr>
    <a:masterClrMapping/>
  </p:clrMapOvr>
  <p:transition spd="med">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3699201"/>
      </p:ext>
    </p:extLst>
  </p:cSld>
  <p:clrMapOvr>
    <a:masterClrMapping/>
  </p:clrMapOvr>
  <p:transition spd="med">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6361072"/>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pPr/>
              <a:t>‹#›</a:t>
            </a:fld>
            <a:endParaRPr lang="en-US"/>
          </a:p>
        </p:txBody>
      </p:sp>
    </p:spTree>
    <p:extLst>
      <p:ext uri="{BB962C8B-B14F-4D97-AF65-F5344CB8AC3E}">
        <p14:creationId xmlns:p14="http://schemas.microsoft.com/office/powerpoint/2010/main" val="52942619"/>
      </p:ext>
    </p:extLst>
  </p:cSld>
  <p:clrMapOvr>
    <a:masterClrMapping/>
  </p:clrMapOvr>
  <p:transition spd="med">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838229"/>
      </p:ext>
    </p:extLst>
  </p:cSld>
  <p:clrMapOvr>
    <a:masterClrMapping/>
  </p:clrMapOvr>
  <p:transition spd="med">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4905885"/>
      </p:ext>
    </p:extLst>
  </p:cSld>
  <p:clrMapOvr>
    <a:masterClrMapping/>
  </p:clrMapOvr>
  <p:transition spd="med">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0918798"/>
      </p:ext>
    </p:extLst>
  </p:cSld>
  <p:clrMapOvr>
    <a:masterClrMapping/>
  </p:clrMapOvr>
  <p:transition spd="med">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7043846"/>
      </p:ext>
    </p:extLst>
  </p:cSld>
  <p:clrMapOvr>
    <a:masterClrMapping/>
  </p:clrMapOvr>
  <p:transition spd="med">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9517202"/>
      </p:ext>
    </p:extLst>
  </p:cSld>
  <p:clrMapOvr>
    <a:masterClrMapping/>
  </p:clrMapOvr>
  <p:transition spd="med">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013748"/>
      </p:ext>
    </p:extLst>
  </p:cSld>
  <p:clrMapOvr>
    <a:masterClrMapping/>
  </p:clrMapOvr>
  <p:transition spd="med">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4051136"/>
      </p:ext>
    </p:extLst>
  </p:cSld>
  <p:clrMapOvr>
    <a:masterClrMapping/>
  </p:clrMapOvr>
  <p:transition spd="med">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909521"/>
      </p:ext>
    </p:extLst>
  </p:cSld>
  <p:clrMapOvr>
    <a:masterClrMapping/>
  </p:clrMapOvr>
  <p:transition spd="med">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496875"/>
      </p:ext>
    </p:extLst>
  </p:cSld>
  <p:clrMapOvr>
    <a:masterClrMapping/>
  </p:clrMapOvr>
  <p:transition spd="med">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7286446"/>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pPr/>
              <a:t>‹#›</a:t>
            </a:fld>
            <a:endParaRPr lang="en-US"/>
          </a:p>
        </p:txBody>
      </p:sp>
    </p:spTree>
    <p:extLst>
      <p:ext uri="{BB962C8B-B14F-4D97-AF65-F5344CB8AC3E}">
        <p14:creationId xmlns:p14="http://schemas.microsoft.com/office/powerpoint/2010/main" val="1636880441"/>
      </p:ext>
    </p:extLst>
  </p:cSld>
  <p:clrMapOvr>
    <a:masterClrMapping/>
  </p:clrMapOvr>
  <p:transition spd="med">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496201"/>
      </p:ext>
    </p:extLst>
  </p:cSld>
  <p:clrMapOvr>
    <a:masterClrMapping/>
  </p:clrMapOvr>
  <p:transition spd="med">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745639"/>
      </p:ext>
    </p:extLst>
  </p:cSld>
  <p:clrMapOvr>
    <a:masterClrMapping/>
  </p:clrMapOvr>
  <p:transition spd="med">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7288494"/>
      </p:ext>
    </p:extLst>
  </p:cSld>
  <p:clrMapOvr>
    <a:masterClrMapping/>
  </p:clrMapOvr>
  <p:transition spd="med">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667423"/>
      </p:ext>
    </p:extLst>
  </p:cSld>
  <p:clrMapOvr>
    <a:masterClrMapping/>
  </p:clrMapOvr>
  <p:transition spd="med">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6868785"/>
      </p:ext>
    </p:extLst>
  </p:cSld>
  <p:clrMapOvr>
    <a:masterClrMapping/>
  </p:clrMapOvr>
  <p:transition spd="med">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5026327"/>
      </p:ext>
    </p:extLst>
  </p:cSld>
  <p:clrMapOvr>
    <a:masterClrMapping/>
  </p:clrMapOvr>
  <p:transition spd="med">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746309"/>
      </p:ext>
    </p:extLst>
  </p:cSld>
  <p:clrMapOvr>
    <a:masterClrMapping/>
  </p:clrMapOvr>
  <p:transition spd="med">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1602096"/>
      </p:ext>
    </p:extLst>
  </p:cSld>
  <p:clrMapOvr>
    <a:masterClrMapping/>
  </p:clrMapOvr>
  <p:transition spd="med">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142233"/>
      </p:ext>
    </p:extLst>
  </p:cSld>
  <p:clrMapOvr>
    <a:masterClrMapping/>
  </p:clrMapOvr>
  <p:transition spd="med">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3511655"/>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pPr/>
              <a:t>‹#›</a:t>
            </a:fld>
            <a:endParaRPr lang="en-US"/>
          </a:p>
        </p:txBody>
      </p:sp>
    </p:spTree>
    <p:extLst>
      <p:ext uri="{BB962C8B-B14F-4D97-AF65-F5344CB8AC3E}">
        <p14:creationId xmlns:p14="http://schemas.microsoft.com/office/powerpoint/2010/main" val="1197012708"/>
      </p:ext>
    </p:extLst>
  </p:cSld>
  <p:clrMapOvr>
    <a:masterClrMapping/>
  </p:clrMapOvr>
  <p:transition spd="med">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16855"/>
      </p:ext>
    </p:extLst>
  </p:cSld>
  <p:clrMapOvr>
    <a:masterClrMapping/>
  </p:clrMapOvr>
  <p:transition spd="med">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9830451"/>
      </p:ext>
    </p:extLst>
  </p:cSld>
  <p:clrMapOvr>
    <a:masterClrMapping/>
  </p:clrMapOvr>
  <p:transition spd="med">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4519903"/>
      </p:ext>
    </p:extLst>
  </p:cSld>
  <p:clrMapOvr>
    <a:masterClrMapping/>
  </p:clrMapOvr>
  <p:transition spd="med">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005101"/>
      </p:ext>
    </p:extLst>
  </p:cSld>
  <p:clrMapOvr>
    <a:masterClrMapping/>
  </p:clrMapOvr>
  <p:transition spd="med">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4220245"/>
      </p:ext>
    </p:extLst>
  </p:cSld>
  <p:clrMapOvr>
    <a:masterClrMapping/>
  </p:clrMapOvr>
  <p:transition spd="med">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97683"/>
      </p:ext>
    </p:extLst>
  </p:cSld>
  <p:clrMapOvr>
    <a:masterClrMapping/>
  </p:clrMapOvr>
  <p:transition spd="med">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2918949"/>
      </p:ext>
    </p:extLst>
  </p:cSld>
  <p:clrMapOvr>
    <a:masterClrMapping/>
  </p:clrMapOvr>
  <p:transition spd="med">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3295846"/>
      </p:ext>
    </p:extLst>
  </p:cSld>
  <p:clrMapOvr>
    <a:masterClrMapping/>
  </p:clrMapOvr>
  <p:transition spd="med">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4645908"/>
      </p:ext>
    </p:extLst>
  </p:cSld>
  <p:clrMapOvr>
    <a:masterClrMapping/>
  </p:clrMapOvr>
  <p:transition spd="med">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991837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pPr/>
              <a:t>‹#›</a:t>
            </a:fld>
            <a:endParaRPr lang="en-US"/>
          </a:p>
        </p:txBody>
      </p:sp>
    </p:spTree>
    <p:extLst>
      <p:ext uri="{BB962C8B-B14F-4D97-AF65-F5344CB8AC3E}">
        <p14:creationId xmlns:p14="http://schemas.microsoft.com/office/powerpoint/2010/main" val="1509843742"/>
      </p:ext>
    </p:extLst>
  </p:cSld>
  <p:clrMapOvr>
    <a:masterClrMapping/>
  </p:clrMapOvr>
  <p:transition spd="med">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7064882"/>
      </p:ext>
    </p:extLst>
  </p:cSld>
  <p:clrMapOvr>
    <a:masterClrMapping/>
  </p:clrMapOvr>
  <p:transition spd="med">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021843"/>
      </p:ext>
    </p:extLst>
  </p:cSld>
  <p:clrMapOvr>
    <a:masterClrMapping/>
  </p:clrMapOvr>
  <p:transition spd="med">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180096"/>
      </p:ext>
    </p:extLst>
  </p:cSld>
  <p:clrMapOvr>
    <a:masterClrMapping/>
  </p:clrMapOvr>
  <p:transition spd="med">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5677537"/>
      </p:ext>
    </p:extLst>
  </p:cSld>
  <p:clrMapOvr>
    <a:masterClrMapping/>
  </p:clrMapOvr>
  <p:transition spd="med">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12861"/>
      </p:ext>
    </p:extLst>
  </p:cSld>
  <p:clrMapOvr>
    <a:masterClrMapping/>
  </p:clrMapOvr>
  <p:transition spd="med">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9264953"/>
      </p:ext>
    </p:extLst>
  </p:cSld>
  <p:clrMapOvr>
    <a:masterClrMapping/>
  </p:clrMapOvr>
  <p:transition spd="med">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8730601"/>
      </p:ext>
    </p:extLst>
  </p:cSld>
  <p:clrMapOvr>
    <a:masterClrMapping/>
  </p:clrMapOvr>
  <p:transition spd="med">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5648557"/>
      </p:ext>
    </p:extLst>
  </p:cSld>
  <p:clrMapOvr>
    <a:masterClrMapping/>
  </p:clrMapOvr>
  <p:transition spd="med">
    <p:wedg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442865"/>
      </p:ext>
    </p:extLst>
  </p:cSld>
  <p:clrMapOvr>
    <a:masterClrMapping/>
  </p:clrMapOvr>
  <p:transition spd="med">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6125183"/>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pPr/>
              <a:t>‹#›</a:t>
            </a:fld>
            <a:endParaRPr lang="en-US"/>
          </a:p>
        </p:txBody>
      </p:sp>
    </p:spTree>
    <p:extLst>
      <p:ext uri="{BB962C8B-B14F-4D97-AF65-F5344CB8AC3E}">
        <p14:creationId xmlns:p14="http://schemas.microsoft.com/office/powerpoint/2010/main" val="579688904"/>
      </p:ext>
    </p:extLst>
  </p:cSld>
  <p:clrMapOvr>
    <a:masterClrMapping/>
  </p:clrMapOvr>
  <p:transition spd="med">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5508489"/>
      </p:ext>
    </p:extLst>
  </p:cSld>
  <p:clrMapOvr>
    <a:masterClrMapping/>
  </p:clrMapOvr>
  <p:transition spd="med">
    <p:wedg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8427965"/>
      </p:ext>
    </p:extLst>
  </p:cSld>
  <p:clrMapOvr>
    <a:masterClrMapping/>
  </p:clrMapOvr>
  <p:transition spd="med">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2701869"/>
      </p:ext>
    </p:extLst>
  </p:cSld>
  <p:clrMapOvr>
    <a:masterClrMapping/>
  </p:clrMapOvr>
  <p:transition spd="med">
    <p:wedg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188719"/>
      </p:ext>
    </p:extLst>
  </p:cSld>
  <p:clrMapOvr>
    <a:masterClrMapping/>
  </p:clrMapOvr>
  <p:transition spd="med">
    <p:wedg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1613682"/>
      </p:ext>
    </p:extLst>
  </p:cSld>
  <p:clrMapOvr>
    <a:masterClrMapping/>
  </p:clrMapOvr>
  <p:transition spd="med">
    <p:wedg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3695725"/>
      </p:ext>
    </p:extLst>
  </p:cSld>
  <p:clrMapOvr>
    <a:masterClrMapping/>
  </p:clrMapOvr>
  <p:transition spd="med">
    <p:wedg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290358"/>
      </p:ext>
    </p:extLst>
  </p:cSld>
  <p:clrMapOvr>
    <a:masterClrMapping/>
  </p:clrMapOvr>
  <p:transition spd="med">
    <p:wedg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8922868"/>
      </p:ext>
    </p:extLst>
  </p:cSld>
  <p:clrMapOvr>
    <a:masterClrMapping/>
  </p:clrMapOvr>
  <p:transition spd="med">
    <p:wedg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C48B559-4DFD-4EB2-A51E-45ED5DABA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412210"/>
      </p:ext>
    </p:extLst>
  </p:cSld>
  <p:clrMapOvr>
    <a:masterClrMapping/>
  </p:clrMapOvr>
  <p:transition spd="med">
    <p:wedg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C5C0AC1-2128-43A2-87DB-FD60E39C18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9376320"/>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pPr/>
              <a:t>‹#›</a:t>
            </a:fld>
            <a:endParaRPr lang="en-US"/>
          </a:p>
        </p:txBody>
      </p:sp>
    </p:spTree>
    <p:extLst>
      <p:ext uri="{BB962C8B-B14F-4D97-AF65-F5344CB8AC3E}">
        <p14:creationId xmlns:p14="http://schemas.microsoft.com/office/powerpoint/2010/main" val="1865196222"/>
      </p:ext>
    </p:extLst>
  </p:cSld>
  <p:clrMapOvr>
    <a:masterClrMapping/>
  </p:clrMapOvr>
  <p:transition spd="med">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3DF21F-5EA5-4358-BD56-896E430AD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326840"/>
      </p:ext>
    </p:extLst>
  </p:cSld>
  <p:clrMapOvr>
    <a:masterClrMapping/>
  </p:clrMapOvr>
  <p:transition spd="med">
    <p:wedg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67B71D-CAD9-4CA8-A55F-83A22E032D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6663742"/>
      </p:ext>
    </p:extLst>
  </p:cSld>
  <p:clrMapOvr>
    <a:masterClrMapping/>
  </p:clrMapOvr>
  <p:transition spd="med">
    <p:wedg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0"/>
            <a:ext cx="3910807"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4647565" y="27306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594367"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EE76E8-582F-4254-8B21-6F439D64C6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8442978"/>
      </p:ext>
    </p:extLst>
  </p:cSld>
  <p:clrMapOvr>
    <a:masterClrMapping/>
  </p:clrMapOvr>
  <p:transition spd="med">
    <p:wedg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724941-3400-4814-AD0A-0E87131B6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286355"/>
      </p:ext>
    </p:extLst>
  </p:cSld>
  <p:clrMapOvr>
    <a:masterClrMapping/>
  </p:clrMapOvr>
  <p:transition spd="med">
    <p:wedg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706FBE-63F6-48EA-978E-34AA94B86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753220"/>
      </p:ext>
    </p:extLst>
  </p:cSld>
  <p:clrMapOvr>
    <a:masterClrMapping/>
  </p:clrMapOvr>
  <p:transition spd="med">
    <p:wedg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9"/>
            <a:ext cx="267462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594360" y="274649"/>
            <a:ext cx="782574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C5F0D8-04CF-49CF-A804-BFB306E7F1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7290331"/>
      </p:ext>
    </p:extLst>
  </p:cSld>
  <p:clrMapOvr>
    <a:masterClrMapping/>
  </p:clrMapOvr>
  <p:transition spd="med">
    <p:wedg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49"/>
            <a:ext cx="1069848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2018749-0A71-4965-87B6-299998652E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1074007"/>
      </p:ext>
    </p:extLst>
  </p:cSld>
  <p:clrMapOvr>
    <a:masterClrMapping/>
  </p:clrMapOvr>
  <p:transition spd="med">
    <p:wedg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6"/>
            <a:ext cx="1010412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7C59A-E5E5-40CD-8A0E-DEA4E99EC6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804823"/>
      </p:ext>
    </p:extLst>
  </p:cSld>
  <p:clrMapOvr>
    <a:masterClrMapping/>
  </p:clrMapOvr>
  <p:transition spd="med">
    <p:wedg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CEEB76-358C-4F30-9396-549623A57A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159644"/>
      </p:ext>
    </p:extLst>
  </p:cSld>
  <p:clrMapOvr>
    <a:masterClrMapping/>
  </p:clrMapOvr>
  <p:transition spd="med">
    <p:wedg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1"/>
            <a:ext cx="1010412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B2D5E9-AAF2-4693-8A22-A3D2D5BD70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5809523"/>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anose="020B0604020202020204" pitchFamily="34" charset="0"/>
              </a:defRPr>
            </a:lvl1pPr>
          </a:lstStyle>
          <a:p>
            <a:fld id="{B344EBE9-7F33-48C5-A31E-4744EB736F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5943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8BF9FFCC-1263-4BEA-B5E2-B52BC03DC8E3}" type="datetimeFigureOut">
              <a:rPr lang="en-US" b="0">
                <a:solidFill>
                  <a:srgbClr val="000000"/>
                </a:solidFill>
              </a:rPr>
              <a:pPr>
                <a:defRPr/>
              </a:pPr>
              <a:t>2/14/2025</a:t>
            </a:fld>
            <a:endParaRPr lang="en-US" b="0">
              <a:solidFill>
                <a:srgbClr val="000000"/>
              </a:solidFill>
            </a:endParaRPr>
          </a:p>
        </p:txBody>
      </p:sp>
      <p:sp>
        <p:nvSpPr>
          <p:cNvPr id="25605" name="Rectangle 5"/>
          <p:cNvSpPr>
            <a:spLocks noGrp="1" noChangeArrowheads="1"/>
          </p:cNvSpPr>
          <p:nvPr>
            <p:ph type="ftr" sz="quarter" idx="3"/>
          </p:nvPr>
        </p:nvSpPr>
        <p:spPr bwMode="auto">
          <a:xfrm>
            <a:off x="4061460" y="6245225"/>
            <a:ext cx="37642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b="0">
              <a:solidFill>
                <a:srgbClr val="000000"/>
              </a:solidFill>
            </a:endParaRPr>
          </a:p>
        </p:txBody>
      </p:sp>
      <p:sp>
        <p:nvSpPr>
          <p:cNvPr id="25606" name="Rectangle 6"/>
          <p:cNvSpPr>
            <a:spLocks noGrp="1" noChangeArrowheads="1"/>
          </p:cNvSpPr>
          <p:nvPr>
            <p:ph type="sldNum" sz="quarter" idx="4"/>
          </p:nvPr>
        </p:nvSpPr>
        <p:spPr bwMode="auto">
          <a:xfrm>
            <a:off x="8519160" y="6245225"/>
            <a:ext cx="277368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B1DF6224-FFB2-45E8-A60C-4B9D09E3E0B6}" type="slidenum">
              <a:rPr lang="en-US" altLang="en-US" b="0">
                <a:solidFill>
                  <a:srgbClr val="000000"/>
                </a:solidFill>
              </a:rPr>
              <a:pPr>
                <a:defRPr/>
              </a:pPr>
              <a:t>‹#›</a:t>
            </a:fld>
            <a:endParaRPr lang="en-US" altLang="en-US" b="0">
              <a:solidFill>
                <a:srgbClr val="000000"/>
              </a:solidFill>
            </a:endParaRPr>
          </a:p>
        </p:txBody>
      </p:sp>
    </p:spTree>
    <p:extLst>
      <p:ext uri="{BB962C8B-B14F-4D97-AF65-F5344CB8AC3E}">
        <p14:creationId xmlns:p14="http://schemas.microsoft.com/office/powerpoint/2010/main" val="6428645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6007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971061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870729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27631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701016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defRPr>
            </a:lvl1pPr>
          </a:lstStyle>
          <a:p>
            <a:fld id="{7EA63D27-6611-47C2-B5BD-3EDB8976E6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347782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spd="med">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98.xml"/><Relationship Id="rId5" Type="http://schemas.openxmlformats.org/officeDocument/2006/relationships/image" Target="../media/image7.w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emf"/><Relationship Id="rId7"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jpeg"/><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2"/>
          <a:srcRect/>
          <a:stretch>
            <a:fillRect/>
          </a:stretch>
        </p:blipFill>
        <p:spPr bwMode="auto">
          <a:xfrm>
            <a:off x="149624" y="304800"/>
            <a:ext cx="2884488" cy="3733800"/>
          </a:xfrm>
          <a:prstGeom prst="rect">
            <a:avLst/>
          </a:prstGeom>
          <a:noFill/>
          <a:ln w="9525">
            <a:noFill/>
            <a:miter lim="800000"/>
            <a:headEnd/>
            <a:tailEnd/>
          </a:ln>
        </p:spPr>
      </p:pic>
      <p:pic>
        <p:nvPicPr>
          <p:cNvPr id="3" name="图片 3"/>
          <p:cNvPicPr>
            <a:picLocks noChangeAspect="1"/>
          </p:cNvPicPr>
          <p:nvPr/>
        </p:nvPicPr>
        <p:blipFill>
          <a:blip r:embed="rId3"/>
          <a:srcRect/>
          <a:stretch>
            <a:fillRect/>
          </a:stretch>
        </p:blipFill>
        <p:spPr bwMode="auto">
          <a:xfrm>
            <a:off x="3057439" y="343678"/>
            <a:ext cx="7619999" cy="3757084"/>
          </a:xfrm>
          <a:prstGeom prst="rect">
            <a:avLst/>
          </a:prstGeom>
          <a:solidFill>
            <a:srgbClr val="00B0F0"/>
          </a:solidFill>
          <a:ln w="9525">
            <a:noFill/>
            <a:miter lim="800000"/>
            <a:headEnd/>
            <a:tailEnd/>
          </a:ln>
        </p:spPr>
      </p:pic>
      <p:pic>
        <p:nvPicPr>
          <p:cNvPr id="4" name="图片 5"/>
          <p:cNvPicPr>
            <a:picLocks noChangeAspect="1"/>
          </p:cNvPicPr>
          <p:nvPr/>
        </p:nvPicPr>
        <p:blipFill>
          <a:blip r:embed="rId4"/>
          <a:srcRect/>
          <a:stretch>
            <a:fillRect/>
          </a:stretch>
        </p:blipFill>
        <p:spPr bwMode="auto">
          <a:xfrm>
            <a:off x="304802" y="2828731"/>
            <a:ext cx="11582399" cy="4038600"/>
          </a:xfrm>
          <a:prstGeom prst="rect">
            <a:avLst/>
          </a:prstGeom>
          <a:noFill/>
          <a:ln w="9525">
            <a:noFill/>
            <a:miter lim="800000"/>
            <a:headEnd/>
            <a:tailEnd/>
          </a:ln>
        </p:spPr>
      </p:pic>
      <p:sp>
        <p:nvSpPr>
          <p:cNvPr id="5" name="Rectangle 4">
            <a:extLst/>
          </p:cNvPr>
          <p:cNvSpPr/>
          <p:nvPr/>
        </p:nvSpPr>
        <p:spPr>
          <a:xfrm>
            <a:off x="4494921" y="1447800"/>
            <a:ext cx="4745036" cy="1015653"/>
          </a:xfrm>
          <a:prstGeom prst="rect">
            <a:avLst/>
          </a:prstGeom>
          <a:noFill/>
        </p:spPr>
        <p:txBody>
          <a:bodyPr lIns="91430" tIns="45715" rIns="91430" bIns="45715">
            <a:spAutoFit/>
          </a:bodyPr>
          <a:lstStyle/>
          <a:p>
            <a:pPr algn="ctr" fontAlgn="auto">
              <a:spcBef>
                <a:spcPts val="0"/>
              </a:spcBef>
              <a:spcAft>
                <a:spcPts val="0"/>
              </a:spcAft>
              <a:defRPr/>
            </a:pPr>
            <a:r>
              <a:rPr lang="en-US" sz="6000" dirty="0" err="1">
                <a:ln w="0"/>
                <a:solidFill>
                  <a:srgbClr val="FF0000"/>
                </a:solidFill>
                <a:effectLst>
                  <a:outerShdw blurRad="38100" dist="19050" dir="2700000" algn="tl" rotWithShape="0">
                    <a:prstClr val="black">
                      <a:alpha val="40000"/>
                    </a:prstClr>
                  </a:outerShdw>
                </a:effectLst>
                <a:cs typeface="Times New Roman" panose="02020603050405020304" pitchFamily="18" charset="0"/>
              </a:rPr>
              <a:t>KHỞI</a:t>
            </a:r>
            <a:r>
              <a:rPr lang="en-US" sz="6000" dirty="0">
                <a:ln w="0"/>
                <a:solidFill>
                  <a:srgbClr val="FF0000"/>
                </a:solidFill>
                <a:effectLst>
                  <a:outerShdw blurRad="38100" dist="19050" dir="2700000" algn="tl" rotWithShape="0">
                    <a:prstClr val="black">
                      <a:alpha val="40000"/>
                    </a:prstClr>
                  </a:outerShdw>
                </a:effectLst>
                <a:cs typeface="Times New Roman" panose="02020603050405020304" pitchFamily="18" charset="0"/>
              </a:rPr>
              <a:t> </a:t>
            </a:r>
            <a:r>
              <a:rPr lang="en-US" sz="6000" dirty="0" err="1">
                <a:ln w="0"/>
                <a:solidFill>
                  <a:srgbClr val="FF0000"/>
                </a:solidFill>
                <a:effectLst>
                  <a:outerShdw blurRad="38100" dist="19050" dir="2700000" algn="tl" rotWithShape="0">
                    <a:prstClr val="black">
                      <a:alpha val="40000"/>
                    </a:prstClr>
                  </a:outerShdw>
                </a:effectLst>
                <a:cs typeface="Times New Roman" panose="02020603050405020304" pitchFamily="18" charset="0"/>
              </a:rPr>
              <a:t>ĐỘNG</a:t>
            </a:r>
            <a:endParaRPr lang="en-US" sz="6000" dirty="0">
              <a:ln w="0"/>
              <a:solidFill>
                <a:srgbClr val="FF0000"/>
              </a:solidFill>
              <a:effectLst>
                <a:outerShdw blurRad="38100" dist="19050" dir="2700000" algn="tl" rotWithShape="0">
                  <a:prstClr val="black">
                    <a:alpha val="40000"/>
                  </a:prstClr>
                </a:outerShdw>
              </a:effectLst>
              <a:cs typeface="Times New Roman" panose="02020603050405020304" pitchFamily="18" charset="0"/>
            </a:endParaRPr>
          </a:p>
        </p:txBody>
      </p:sp>
    </p:spTree>
    <p:extLst>
      <p:ext uri="{BB962C8B-B14F-4D97-AF65-F5344CB8AC3E}">
        <p14:creationId xmlns:p14="http://schemas.microsoft.com/office/powerpoint/2010/main" val="280405058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ình Chữ nhật 3"/>
          <p:cNvSpPr/>
          <p:nvPr/>
        </p:nvSpPr>
        <p:spPr>
          <a:xfrm>
            <a:off x="228600" y="152400"/>
            <a:ext cx="11506200" cy="6001643"/>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en-US" sz="4800" dirty="0" err="1">
                <a:solidFill>
                  <a:srgbClr val="FF0000"/>
                </a:solidFill>
                <a:cs typeface="Times New Roman" pitchFamily="18" charset="0"/>
              </a:rPr>
              <a:t>Câu</a:t>
            </a:r>
            <a:r>
              <a:rPr lang="en-US" sz="4800" dirty="0">
                <a:solidFill>
                  <a:srgbClr val="FF0000"/>
                </a:solidFill>
                <a:cs typeface="Times New Roman" pitchFamily="18" charset="0"/>
              </a:rPr>
              <a:t> </a:t>
            </a:r>
            <a:r>
              <a:rPr lang="en-US" sz="4800" dirty="0" err="1" smtClean="0">
                <a:solidFill>
                  <a:srgbClr val="FF0000"/>
                </a:solidFill>
                <a:cs typeface="Times New Roman" pitchFamily="18" charset="0"/>
              </a:rPr>
              <a:t>hỏi</a:t>
            </a:r>
            <a:r>
              <a:rPr lang="en-US" sz="4800" dirty="0" smtClean="0">
                <a:solidFill>
                  <a:srgbClr val="FF0000"/>
                </a:solidFill>
                <a:cs typeface="Times New Roman" pitchFamily="18" charset="0"/>
              </a:rPr>
              <a:t>:</a:t>
            </a:r>
            <a:r>
              <a:rPr lang="vi-VN" sz="4800" dirty="0" smtClean="0">
                <a:solidFill>
                  <a:srgbClr val="FF0000"/>
                </a:solidFill>
                <a:cs typeface="Times New Roman" pitchFamily="18" charset="0"/>
              </a:rPr>
              <a:t>Lời </a:t>
            </a:r>
            <a:r>
              <a:rPr lang="vi-VN" sz="4800" dirty="0">
                <a:solidFill>
                  <a:srgbClr val="FF0000"/>
                </a:solidFill>
                <a:cs typeface="Times New Roman" pitchFamily="18" charset="0"/>
              </a:rPr>
              <a:t>nhắc nhở thường xuyên của Bác có tác dụng gì</a:t>
            </a:r>
            <a:r>
              <a:rPr lang="vi-VN" sz="4800" dirty="0" smtClean="0">
                <a:solidFill>
                  <a:srgbClr val="FF0000"/>
                </a:solidFill>
                <a:cs typeface="Times New Roman" pitchFamily="18" charset="0"/>
              </a:rPr>
              <a:t>?</a:t>
            </a:r>
            <a:endParaRPr lang="en-US" sz="4800" dirty="0" smtClean="0">
              <a:solidFill>
                <a:srgbClr val="FF0000"/>
              </a:solidFill>
              <a:cs typeface="Times New Roman" pitchFamily="18" charset="0"/>
            </a:endParaRPr>
          </a:p>
          <a:p>
            <a:pPr algn="just">
              <a:defRPr/>
            </a:pPr>
            <a:r>
              <a:rPr lang="en-US" sz="4800" dirty="0">
                <a:solidFill>
                  <a:srgbClr val="000000"/>
                </a:solidFill>
                <a:cs typeface="Times New Roman" pitchFamily="18" charset="0"/>
              </a:rPr>
              <a:t>	</a:t>
            </a:r>
            <a:r>
              <a:rPr lang="en-US" sz="4800" dirty="0" err="1" smtClean="0">
                <a:solidFill>
                  <a:srgbClr val="002060"/>
                </a:solidFill>
                <a:cs typeface="Times New Roman" pitchFamily="18" charset="0"/>
              </a:rPr>
              <a:t>Lời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nhắc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nhở</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thường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xuyên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của</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Bác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rèn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luyện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cho</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mọi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người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thói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quen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sắp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xếp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công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việc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hằng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ngày</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làm</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việc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có</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kế</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hoạch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tránh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tùy</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tiện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và</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nhất</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là</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tránh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nhàn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rỗi</a:t>
            </a:r>
            <a:r>
              <a:rPr lang="en-US" sz="4800" dirty="0" smtClean="0">
                <a:solidFill>
                  <a:srgbClr val="002060"/>
                </a:solidFill>
                <a:cs typeface="Times New Roman" pitchFamily="18" charset="0"/>
              </a:rPr>
              <a:t>.</a:t>
            </a:r>
          </a:p>
          <a:p>
            <a:pPr algn="just">
              <a:defRPr/>
            </a:pPr>
            <a:r>
              <a:rPr lang="en-US" sz="4800" dirty="0">
                <a:solidFill>
                  <a:srgbClr val="002060"/>
                </a:solidFill>
                <a:cs typeface="Times New Roman" pitchFamily="18" charset="0"/>
              </a:rPr>
              <a:t>	</a:t>
            </a:r>
            <a:endParaRPr lang="en-US" sz="4800" dirty="0" smtClean="0">
              <a:solidFill>
                <a:srgbClr val="002060"/>
              </a:solidFill>
              <a:cs typeface="Times New Roman" pitchFamily="18" charset="0"/>
            </a:endParaRPr>
          </a:p>
          <a:p>
            <a:pPr algn="just">
              <a:defRPr/>
            </a:pPr>
            <a:endParaRPr lang="vi-VN" sz="4800" dirty="0" smtClean="0">
              <a:solidFill>
                <a:srgbClr val="000000"/>
              </a:solidFill>
              <a:cs typeface="Times New Roman" pitchFamily="18" charset="0"/>
            </a:endParaRPr>
          </a:p>
        </p:txBody>
      </p:sp>
      <p:sp>
        <p:nvSpPr>
          <p:cNvPr id="3" name="Right Arrow 2"/>
          <p:cNvSpPr/>
          <p:nvPr/>
        </p:nvSpPr>
        <p:spPr>
          <a:xfrm>
            <a:off x="517071" y="1828800"/>
            <a:ext cx="533400" cy="532388"/>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7603217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ình Chữ nhật 3"/>
          <p:cNvSpPr/>
          <p:nvPr/>
        </p:nvSpPr>
        <p:spPr>
          <a:xfrm>
            <a:off x="228600" y="152400"/>
            <a:ext cx="11506200" cy="5262979"/>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en-US" sz="4800" dirty="0" err="1">
                <a:solidFill>
                  <a:srgbClr val="FF0000"/>
                </a:solidFill>
                <a:cs typeface="Times New Roman" pitchFamily="18" charset="0"/>
              </a:rPr>
              <a:t>Câu</a:t>
            </a:r>
            <a:r>
              <a:rPr lang="en-US" sz="4800" dirty="0">
                <a:solidFill>
                  <a:srgbClr val="FF0000"/>
                </a:solidFill>
                <a:cs typeface="Times New Roman" pitchFamily="18" charset="0"/>
              </a:rPr>
              <a:t> </a:t>
            </a:r>
            <a:r>
              <a:rPr lang="en-US" sz="4800" dirty="0" err="1" smtClean="0">
                <a:solidFill>
                  <a:srgbClr val="FF0000"/>
                </a:solidFill>
                <a:cs typeface="Times New Roman" pitchFamily="18" charset="0"/>
              </a:rPr>
              <a:t>hỏi</a:t>
            </a:r>
            <a:r>
              <a:rPr lang="en-US" sz="4800" dirty="0" smtClean="0">
                <a:solidFill>
                  <a:srgbClr val="FF0000"/>
                </a:solidFill>
                <a:cs typeface="Times New Roman" pitchFamily="18" charset="0"/>
              </a:rPr>
              <a:t>:</a:t>
            </a:r>
            <a:r>
              <a:rPr lang="vi-VN" sz="4800" dirty="0" smtClean="0">
                <a:solidFill>
                  <a:srgbClr val="FF0000"/>
                </a:solidFill>
                <a:cs typeface="Times New Roman" pitchFamily="18" charset="0"/>
              </a:rPr>
              <a:t> Theo em, vì sao phải lập và thực hiện kế hoạch cá nhân?</a:t>
            </a:r>
            <a:endParaRPr lang="en-US" sz="4800" dirty="0" smtClean="0">
              <a:solidFill>
                <a:srgbClr val="FF0000"/>
              </a:solidFill>
              <a:cs typeface="Times New Roman" pitchFamily="18" charset="0"/>
            </a:endParaRPr>
          </a:p>
          <a:p>
            <a:pPr algn="just">
              <a:defRPr/>
            </a:pPr>
            <a:r>
              <a:rPr lang="en-US" sz="4800" dirty="0">
                <a:solidFill>
                  <a:srgbClr val="002060"/>
                </a:solidFill>
                <a:cs typeface="Times New Roman" pitchFamily="18" charset="0"/>
              </a:rPr>
              <a:t>	</a:t>
            </a:r>
            <a:r>
              <a:rPr lang="vi-VN" sz="4800" dirty="0">
                <a:solidFill>
                  <a:srgbClr val="002060"/>
                </a:solidFill>
                <a:cs typeface="Times New Roman" pitchFamily="18" charset="0"/>
              </a:rPr>
              <a:t> </a:t>
            </a:r>
            <a:r>
              <a:rPr lang="en-US" sz="4800" dirty="0" err="1" smtClean="0">
                <a:solidFill>
                  <a:srgbClr val="002060"/>
                </a:solidFill>
                <a:cs typeface="Times New Roman" pitchFamily="18" charset="0"/>
              </a:rPr>
              <a:t>Việc</a:t>
            </a:r>
            <a:r>
              <a:rPr lang="en-US" sz="4800" dirty="0" smtClean="0">
                <a:solidFill>
                  <a:srgbClr val="002060"/>
                </a:solidFill>
                <a:cs typeface="Times New Roman" pitchFamily="18" charset="0"/>
              </a:rPr>
              <a:t> </a:t>
            </a:r>
            <a:r>
              <a:rPr lang="vi-VN" sz="4800" dirty="0" smtClean="0">
                <a:solidFill>
                  <a:srgbClr val="002060"/>
                </a:solidFill>
                <a:cs typeface="Times New Roman" pitchFamily="18" charset="0"/>
              </a:rPr>
              <a:t>lập </a:t>
            </a:r>
            <a:r>
              <a:rPr lang="vi-VN" sz="4800" dirty="0">
                <a:solidFill>
                  <a:srgbClr val="002060"/>
                </a:solidFill>
                <a:cs typeface="Times New Roman" pitchFamily="18" charset="0"/>
              </a:rPr>
              <a:t>và thực hiện kế hoạch cá nhân </a:t>
            </a:r>
            <a:r>
              <a:rPr lang="en-US" sz="4800" dirty="0" err="1" smtClean="0">
                <a:solidFill>
                  <a:srgbClr val="002060"/>
                </a:solidFill>
                <a:cs typeface="Times New Roman" pitchFamily="18" charset="0"/>
              </a:rPr>
              <a:t>sẽ</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giúp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chúng</a:t>
            </a:r>
            <a:r>
              <a:rPr lang="en-US" sz="4800" dirty="0" smtClean="0">
                <a:solidFill>
                  <a:srgbClr val="002060"/>
                </a:solidFill>
                <a:cs typeface="Times New Roman" pitchFamily="18" charset="0"/>
              </a:rPr>
              <a:t> ta </a:t>
            </a:r>
            <a:r>
              <a:rPr lang="en-US" sz="4800" dirty="0" err="1" smtClean="0">
                <a:solidFill>
                  <a:srgbClr val="002060"/>
                </a:solidFill>
                <a:cs typeface="Times New Roman" pitchFamily="18" charset="0"/>
              </a:rPr>
              <a:t>sắp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xếp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gian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hợp</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lý</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tránh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lãng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phí</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gian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và</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hoàn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thành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công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việc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một</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cách</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hiệu</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quả</a:t>
            </a:r>
            <a:r>
              <a:rPr lang="en-US" sz="4800" dirty="0" smtClean="0">
                <a:solidFill>
                  <a:srgbClr val="002060"/>
                </a:solidFill>
                <a:cs typeface="Times New Roman" pitchFamily="18" charset="0"/>
              </a:rPr>
              <a:t>.</a:t>
            </a:r>
          </a:p>
          <a:p>
            <a:pPr algn="just">
              <a:defRPr/>
            </a:pPr>
            <a:endParaRPr lang="en-US" sz="4800" dirty="0">
              <a:solidFill>
                <a:srgbClr val="000000"/>
              </a:solidFill>
              <a:cs typeface="Times New Roman" pitchFamily="18" charset="0"/>
            </a:endParaRPr>
          </a:p>
        </p:txBody>
      </p:sp>
      <p:sp>
        <p:nvSpPr>
          <p:cNvPr id="3" name="Right Arrow 2"/>
          <p:cNvSpPr/>
          <p:nvPr/>
        </p:nvSpPr>
        <p:spPr>
          <a:xfrm>
            <a:off x="283029" y="1830365"/>
            <a:ext cx="533400" cy="532388"/>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7998557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2" y="1905000"/>
            <a:ext cx="8610599" cy="3962400"/>
          </a:xfrm>
          <a:noFill/>
          <a:effectLst>
            <a:glow rad="228600">
              <a:schemeClr val="accent4">
                <a:satMod val="175000"/>
                <a:alpha val="40000"/>
              </a:schemeClr>
            </a:glow>
          </a:effectLst>
        </p:spPr>
        <p:txBody>
          <a:bodyPr/>
          <a:lstStyle/>
          <a:p>
            <a:r>
              <a:rPr lang="en-US" sz="6000" b="1" dirty="0" err="1" smtClean="0">
                <a:solidFill>
                  <a:srgbClr val="002060"/>
                </a:solidFill>
                <a:latin typeface="Times New Roman" pitchFamily="18" charset="0"/>
                <a:cs typeface="Times New Roman" pitchFamily="18" charset="0"/>
              </a:rPr>
              <a:t>Hoạt</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động</a:t>
            </a:r>
            <a:r>
              <a:rPr lang="en-US" sz="6000" b="1" dirty="0" smtClean="0">
                <a:solidFill>
                  <a:srgbClr val="002060"/>
                </a:solidFill>
                <a:latin typeface="Times New Roman" pitchFamily="18" charset="0"/>
                <a:cs typeface="Times New Roman" pitchFamily="18" charset="0"/>
              </a:rPr>
              <a:t> 3:</a:t>
            </a:r>
            <a:br>
              <a:rPr lang="en-US" sz="6000" b="1" dirty="0" smtClean="0">
                <a:solidFill>
                  <a:srgbClr val="002060"/>
                </a:solidFill>
                <a:latin typeface="Times New Roman" pitchFamily="18" charset="0"/>
                <a:cs typeface="Times New Roman" pitchFamily="18" charset="0"/>
              </a:rPr>
            </a:br>
            <a:r>
              <a:rPr lang="en-US" sz="6000" b="1" dirty="0" err="1" smtClean="0">
                <a:solidFill>
                  <a:srgbClr val="FF0000"/>
                </a:solidFill>
                <a:latin typeface="Times New Roman" pitchFamily="18" charset="0"/>
                <a:cs typeface="Times New Roman" pitchFamily="18" charset="0"/>
              </a:rPr>
              <a:t>Đọc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đoạn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hội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thoại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và</a:t>
            </a:r>
            <a:r>
              <a:rPr lang="en-US" sz="6000" b="1" dirty="0" smtClean="0">
                <a:solidFill>
                  <a:srgbClr val="FF0000"/>
                </a:solidFill>
                <a:latin typeface="Times New Roman" pitchFamily="18" charset="0"/>
                <a:cs typeface="Times New Roman" pitchFamily="18" charset="0"/>
              </a:rPr>
              <a:t> </a:t>
            </a:r>
            <a:br>
              <a:rPr lang="en-US" sz="6000" b="1" dirty="0" smtClean="0">
                <a:solidFill>
                  <a:srgbClr val="FF0000"/>
                </a:solidFill>
                <a:latin typeface="Times New Roman" pitchFamily="18" charset="0"/>
                <a:cs typeface="Times New Roman" pitchFamily="18" charset="0"/>
              </a:rPr>
            </a:br>
            <a:r>
              <a:rPr lang="en-US" sz="6000" b="1" dirty="0" err="1" smtClean="0">
                <a:solidFill>
                  <a:srgbClr val="FF0000"/>
                </a:solidFill>
                <a:latin typeface="Times New Roman" pitchFamily="18" charset="0"/>
                <a:cs typeface="Times New Roman" pitchFamily="18" charset="0"/>
              </a:rPr>
              <a:t>trả</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lời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câu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hỏi</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13602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379" name="Picture 11"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0136777" y="4800600"/>
            <a:ext cx="178308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6"/>
          <p:cNvSpPr>
            <a:spLocks noChangeArrowheads="1"/>
          </p:cNvSpPr>
          <p:nvPr/>
        </p:nvSpPr>
        <p:spPr bwMode="auto">
          <a:xfrm>
            <a:off x="533400" y="366891"/>
            <a:ext cx="10995660" cy="6186309"/>
          </a:xfrm>
          <a:prstGeom prst="rect">
            <a:avLst/>
          </a:prstGeom>
          <a:solidFill>
            <a:schemeClr val="accent1"/>
          </a:solidFill>
          <a:ln>
            <a:noFill/>
          </a:ln>
          <a:scene3d>
            <a:camera prst="orthographicFront"/>
            <a:lightRig rig="threePt" dir="t"/>
          </a:scene3d>
          <a:sp3d>
            <a:bevelT prst="angle"/>
          </a:sp3d>
          <a:extLst/>
        </p:spPr>
        <p:txBody>
          <a:bodyPr>
            <a:spAutoFit/>
          </a:bodyPr>
          <a:lstStyle>
            <a:lvl1pPr marL="342900" indent="-342900">
              <a:tabLst>
                <a:tab pos="457200" algn="l"/>
              </a:tabLst>
              <a:defRPr sz="2800">
                <a:solidFill>
                  <a:schemeClr val="tx1"/>
                </a:solidFill>
                <a:latin typeface="Times New Roman" pitchFamily="18" charset="0"/>
              </a:defRPr>
            </a:lvl1pPr>
            <a:lvl2pPr marL="742950" indent="-285750">
              <a:tabLst>
                <a:tab pos="457200" algn="l"/>
              </a:tabLst>
              <a:defRPr sz="2800">
                <a:solidFill>
                  <a:schemeClr val="tx1"/>
                </a:solidFill>
                <a:latin typeface="Times New Roman" pitchFamily="18" charset="0"/>
              </a:defRPr>
            </a:lvl2pPr>
            <a:lvl3pPr marL="1143000" indent="-228600">
              <a:tabLst>
                <a:tab pos="457200" algn="l"/>
              </a:tabLst>
              <a:defRPr sz="2800">
                <a:solidFill>
                  <a:schemeClr val="tx1"/>
                </a:solidFill>
                <a:latin typeface="Times New Roman" pitchFamily="18" charset="0"/>
              </a:defRPr>
            </a:lvl3pPr>
            <a:lvl4pPr marL="1600200" indent="-228600">
              <a:tabLst>
                <a:tab pos="457200" algn="l"/>
              </a:tabLst>
              <a:defRPr sz="2800">
                <a:solidFill>
                  <a:schemeClr val="tx1"/>
                </a:solidFill>
                <a:latin typeface="Times New Roman" pitchFamily="18" charset="0"/>
              </a:defRPr>
            </a:lvl4pPr>
            <a:lvl5pPr marL="2057400" indent="-228600">
              <a:tabLst>
                <a:tab pos="4572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800">
                <a:solidFill>
                  <a:schemeClr val="tx1"/>
                </a:solidFill>
                <a:latin typeface="Times New Roman" pitchFamily="18" charset="0"/>
              </a:defRPr>
            </a:lvl9pPr>
          </a:lstStyle>
          <a:p>
            <a:pPr algn="just"/>
            <a:r>
              <a:rPr lang="vi-VN" b="0" dirty="0"/>
              <a:t>Trong lúc học về cách xây dựng kế hoạch cá nhân, Na, Cốm, Tin và </a:t>
            </a:r>
            <a:r>
              <a:rPr lang="vi-VN" b="0" dirty="0" smtClean="0"/>
              <a:t>Bin</a:t>
            </a:r>
            <a:endParaRPr lang="en-US" b="0" dirty="0" smtClean="0"/>
          </a:p>
          <a:p>
            <a:pPr algn="just"/>
            <a:r>
              <a:rPr lang="vi-VN" b="0" dirty="0" smtClean="0"/>
              <a:t>thảo </a:t>
            </a:r>
            <a:r>
              <a:rPr lang="vi-VN" b="0" dirty="0"/>
              <a:t>luận rất sôi nổi, Na mở đầu:</a:t>
            </a:r>
          </a:p>
          <a:p>
            <a:pPr algn="just"/>
            <a:r>
              <a:rPr lang="vi-VN" b="0" dirty="0"/>
              <a:t>– Việc đầu tiên của lập kế hoạch là phải xác định rõ mục tiêu và các </a:t>
            </a:r>
            <a:r>
              <a:rPr lang="vi-VN" b="0" dirty="0" smtClean="0"/>
              <a:t>mốc</a:t>
            </a:r>
            <a:endParaRPr lang="en-US" b="0" dirty="0" smtClean="0"/>
          </a:p>
          <a:p>
            <a:pPr algn="just"/>
            <a:r>
              <a:rPr lang="vi-VN" b="0" dirty="0" smtClean="0"/>
              <a:t>thời </a:t>
            </a:r>
            <a:r>
              <a:rPr lang="vi-VN" b="0" dirty="0"/>
              <a:t>gian hoàn thành.</a:t>
            </a:r>
          </a:p>
          <a:p>
            <a:pPr algn="just"/>
            <a:r>
              <a:rPr lang="vi-VN" b="0" dirty="0"/>
              <a:t>Cốm tiếp lời:</a:t>
            </a:r>
          </a:p>
          <a:p>
            <a:pPr algn="just"/>
            <a:r>
              <a:rPr lang="vi-VN" b="0" dirty="0"/>
              <a:t>– Sau đó, phải xác định việc cần làm để đạt được mục tiêu và sắp xếp thứ </a:t>
            </a:r>
            <a:r>
              <a:rPr lang="vi-VN" b="0" dirty="0" smtClean="0"/>
              <a:t>tự</a:t>
            </a:r>
            <a:endParaRPr lang="en-US" b="0" dirty="0"/>
          </a:p>
          <a:p>
            <a:pPr algn="just"/>
            <a:r>
              <a:rPr lang="vi-VN" b="0" dirty="0" smtClean="0"/>
              <a:t>ưu </a:t>
            </a:r>
            <a:r>
              <a:rPr lang="en-US" b="0" dirty="0" err="1" smtClean="0"/>
              <a:t>tiên</a:t>
            </a:r>
            <a:r>
              <a:rPr lang="en-US" b="0" dirty="0" smtClean="0"/>
              <a:t> </a:t>
            </a:r>
            <a:r>
              <a:rPr lang="vi-VN" b="0" dirty="0" smtClean="0"/>
              <a:t>các </a:t>
            </a:r>
            <a:r>
              <a:rPr lang="vi-VN" b="0" dirty="0"/>
              <a:t>việc đó.</a:t>
            </a:r>
          </a:p>
          <a:p>
            <a:pPr algn="just"/>
            <a:r>
              <a:rPr lang="vi-VN" b="0" dirty="0"/>
              <a:t>Tín nêu thêm ý kiến:</a:t>
            </a:r>
          </a:p>
          <a:p>
            <a:pPr algn="just"/>
            <a:r>
              <a:rPr lang="vi-VN" b="0" dirty="0"/>
              <a:t>– Tiếp theo, chúng ta cần xác định các biện pháp cho từng việc làm. </a:t>
            </a:r>
            <a:r>
              <a:rPr lang="vi-VN" b="0" dirty="0" smtClean="0"/>
              <a:t>Đôi</a:t>
            </a:r>
            <a:endParaRPr lang="en-US" b="0" dirty="0" smtClean="0"/>
          </a:p>
          <a:p>
            <a:pPr algn="just"/>
            <a:r>
              <a:rPr lang="vi-VN" b="0" dirty="0" smtClean="0"/>
              <a:t>khi</a:t>
            </a:r>
            <a:r>
              <a:rPr lang="vi-VN" b="0" dirty="0"/>
              <a:t>, cần xác định người hỗ trợ, giúp đỡ.</a:t>
            </a:r>
          </a:p>
          <a:p>
            <a:pPr algn="just"/>
            <a:r>
              <a:rPr lang="vi-VN" b="0" dirty="0"/>
              <a:t>Bin chia sẻ:</a:t>
            </a:r>
          </a:p>
          <a:p>
            <a:pPr algn="just"/>
            <a:r>
              <a:rPr lang="vi-VN" b="0" dirty="0"/>
              <a:t>– Trong quá trình thực hiện, chúng ta có thể đánh giá, điều chỉnh lại </a:t>
            </a:r>
            <a:r>
              <a:rPr lang="vi-VN" b="0" dirty="0" smtClean="0"/>
              <a:t>kế</a:t>
            </a:r>
            <a:endParaRPr lang="en-US" b="0" dirty="0" smtClean="0"/>
          </a:p>
          <a:p>
            <a:pPr algn="just"/>
            <a:r>
              <a:rPr lang="vi-VN" b="0" dirty="0" smtClean="0"/>
              <a:t>hoạch </a:t>
            </a:r>
            <a:r>
              <a:rPr lang="vi-VN" b="0" dirty="0"/>
              <a:t>và cần có thêm biện pháp dự </a:t>
            </a:r>
            <a:r>
              <a:rPr lang="vi-VN" b="0" dirty="0" smtClean="0"/>
              <a:t>phòng</a:t>
            </a:r>
            <a:r>
              <a:rPr lang="en-US" b="0" dirty="0" smtClean="0"/>
              <a:t>.</a:t>
            </a:r>
            <a:endParaRPr lang="vi-VN" b="0" dirty="0"/>
          </a:p>
          <a:p>
            <a:pPr algn="ctr"/>
            <a:endParaRPr lang="en-US" sz="3200" b="0" dirty="0"/>
          </a:p>
        </p:txBody>
      </p:sp>
    </p:spTree>
    <p:extLst>
      <p:ext uri="{BB962C8B-B14F-4D97-AF65-F5344CB8AC3E}">
        <p14:creationId xmlns:p14="http://schemas.microsoft.com/office/powerpoint/2010/main" val="3724608331"/>
      </p:ext>
    </p:extLst>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Từ ý kiến của các bạn, việc lập kế hoạch cá nhân cần thực hiện theo các bước nào?</a:t>
            </a:r>
            <a:endParaRPr lang="en-US" sz="3600" dirty="0"/>
          </a:p>
        </p:txBody>
      </p:sp>
      <p:sp>
        <p:nvSpPr>
          <p:cNvPr id="3" name="Subtitle 2"/>
          <p:cNvSpPr>
            <a:spLocks noGrp="1"/>
          </p:cNvSpPr>
          <p:nvPr>
            <p:ph idx="1"/>
          </p:nvPr>
        </p:nvSpPr>
        <p:spPr>
          <a:xfrm>
            <a:off x="594360" y="1600207"/>
            <a:ext cx="10698480" cy="4114794"/>
          </a:xfrm>
          <a:solidFill>
            <a:schemeClr val="accent1">
              <a:lumMod val="90000"/>
            </a:schemeClr>
          </a:solidFill>
          <a:scene3d>
            <a:camera prst="orthographicFront"/>
            <a:lightRig rig="threePt" dir="t"/>
          </a:scene3d>
          <a:sp3d>
            <a:bevelT/>
          </a:sp3d>
        </p:spPr>
        <p:txBody>
          <a:bodyPr/>
          <a:lstStyle/>
          <a:p>
            <a:pPr marL="0" indent="0" algn="l">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Việc đầu tiên của lập kế hoạch là phải xác định rõ mục tiêu và các mốc thời gian hoàn thành.</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Sau đó, phải xác định việc cần làm để đạt được mục tiêu và sắp xếp thứ tự ưu các việc đó.</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Tiếp theo, chúng ta cần xác định các biện pháp cho từng việc làm. Đôi khi, cần xác định người hỗ trợ, giúp đỡ.</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Trong quá trình thực hiện, chúng ta có thể đánh giá, điều chỉnh lại kế hoạch và cần có thêm biện pháp dự phòng</a:t>
            </a:r>
            <a:r>
              <a:rPr lang="en-U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02134933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609600" y="609600"/>
            <a:ext cx="10698480" cy="4525963"/>
          </a:xfrm>
          <a:solidFill>
            <a:schemeClr val="accent5">
              <a:lumMod val="90000"/>
            </a:schemeClr>
          </a:solidFill>
        </p:spPr>
        <p:txBody>
          <a:bodyPr/>
          <a:lstStyle/>
          <a:p>
            <a:pPr marL="0" indent="0" algn="l">
              <a:buNone/>
            </a:pPr>
            <a:r>
              <a:rPr lang="en-US" sz="4400" b="1" dirty="0" err="1" smtClean="0">
                <a:solidFill>
                  <a:srgbClr val="FF0000"/>
                </a:solidFill>
                <a:latin typeface="Times New Roman" panose="02020603050405020304" pitchFamily="18" charset="0"/>
                <a:cs typeface="Times New Roman" panose="02020603050405020304" pitchFamily="18" charset="0"/>
              </a:rPr>
              <a:t>Câu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hỏi</a:t>
            </a:r>
            <a:r>
              <a:rPr lang="en-US" sz="4400" b="1" dirty="0" smtClean="0">
                <a:solidFill>
                  <a:srgbClr val="FF0000"/>
                </a:solidFill>
                <a:latin typeface="Times New Roman" panose="02020603050405020304" pitchFamily="18" charset="0"/>
                <a:cs typeface="Times New Roman" panose="02020603050405020304" pitchFamily="18" charset="0"/>
              </a:rPr>
              <a:t>: </a:t>
            </a:r>
            <a:r>
              <a:rPr lang="vi-VN" sz="4400" b="1" dirty="0" smtClean="0">
                <a:solidFill>
                  <a:srgbClr val="FF0000"/>
                </a:solidFill>
                <a:latin typeface="Times New Roman" panose="02020603050405020304" pitchFamily="18" charset="0"/>
                <a:cs typeface="Times New Roman" panose="02020603050405020304" pitchFamily="18" charset="0"/>
              </a:rPr>
              <a:t>Khi </a:t>
            </a:r>
            <a:r>
              <a:rPr lang="vi-VN" sz="4400" b="1" dirty="0">
                <a:solidFill>
                  <a:srgbClr val="FF0000"/>
                </a:solidFill>
                <a:latin typeface="Times New Roman" panose="02020603050405020304" pitchFamily="18" charset="0"/>
                <a:cs typeface="Times New Roman" panose="02020603050405020304" pitchFamily="18" charset="0"/>
              </a:rPr>
              <a:t>lập kế hoạch cá nhân, em cần lưu ý điều gì</a:t>
            </a:r>
            <a:r>
              <a:rPr lang="vi-VN" sz="4400" b="1" dirty="0" smtClean="0">
                <a:solidFill>
                  <a:srgbClr val="FF0000"/>
                </a:solidFill>
                <a:latin typeface="Times New Roman" panose="02020603050405020304" pitchFamily="18" charset="0"/>
                <a:cs typeface="Times New Roman" panose="02020603050405020304" pitchFamily="18" charset="0"/>
              </a:rPr>
              <a:t>?</a:t>
            </a:r>
            <a:endParaRPr lang="en-US" sz="44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Khi </a:t>
            </a:r>
            <a:r>
              <a:rPr lang="vi-VN" sz="4400" dirty="0">
                <a:latin typeface="Times New Roman" panose="02020603050405020304" pitchFamily="18" charset="0"/>
                <a:cs typeface="Times New Roman" panose="02020603050405020304" pitchFamily="18" charset="0"/>
              </a:rPr>
              <a:t>lập kế hoạch cá nhân, em cần lưu </a:t>
            </a:r>
            <a:r>
              <a:rPr lang="vi-VN" sz="4400" dirty="0" smtClean="0">
                <a:latin typeface="Times New Roman" panose="02020603050405020304" pitchFamily="18" charset="0"/>
                <a:cs typeface="Times New Roman" panose="02020603050405020304" pitchFamily="18" charset="0"/>
              </a:rPr>
              <a:t>ý</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thêm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pháp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phòng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phù</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hợp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hoàn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cảnh</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56264126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609600" y="2209800"/>
            <a:ext cx="8321040" cy="3962400"/>
          </a:xfrm>
        </p:spPr>
        <p:txBody>
          <a:bodyPr/>
          <a:lstStyle/>
          <a:p>
            <a:pPr algn="just"/>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Một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tập</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kế</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tập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thao</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kế</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chi </a:t>
            </a:r>
            <a:r>
              <a:rPr lang="en-US" sz="2800" dirty="0" err="1" smtClean="0">
                <a:solidFill>
                  <a:srgbClr val="7030A0"/>
                </a:solidFill>
                <a:latin typeface="Times New Roman" panose="02020603050405020304" pitchFamily="18" charset="0"/>
                <a:cs typeface="Times New Roman" panose="02020603050405020304" pitchFamily="18" charset="0"/>
              </a:rPr>
              <a:t>tiêu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kế</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tổ</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buổi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tiệc</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kế</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a:t>
            </a:r>
            <a:r>
              <a:rPr lang="en-US" sz="2800" dirty="0">
                <a:solidFill>
                  <a:srgbClr val="7030A0"/>
                </a:solidFill>
                <a:latin typeface="Times New Roman" panose="02020603050405020304" pitchFamily="18" charset="0"/>
                <a:cs typeface="Times New Roman" panose="02020603050405020304" pitchFamily="18" charset="0"/>
              </a:rPr>
              <a:t> du </a:t>
            </a:r>
            <a:r>
              <a:rPr lang="en-US" sz="2800" dirty="0" err="1">
                <a:solidFill>
                  <a:srgbClr val="7030A0"/>
                </a:solidFill>
                <a:latin typeface="Times New Roman" panose="02020603050405020304" pitchFamily="18" charset="0"/>
                <a:cs typeface="Times New Roman" panose="02020603050405020304" pitchFamily="18" charset="0"/>
              </a:rPr>
              <a:t>lịch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thực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làm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việc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nhà</a:t>
            </a:r>
            <a:r>
              <a:rPr lang="en-US" sz="2800" dirty="0" smtClean="0">
                <a:solidFill>
                  <a:srgbClr val="7030A0"/>
                </a:solidFill>
                <a:latin typeface="Times New Roman" panose="02020603050405020304" pitchFamily="18" charset="0"/>
                <a:cs typeface="Times New Roman" panose="02020603050405020304" pitchFamily="18" charset="0"/>
              </a:rPr>
              <a:t>,…</a:t>
            </a:r>
          </a:p>
          <a:p>
            <a:pPr algn="just"/>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Lập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kế</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hoạch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cá</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nhân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nhằm</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sắp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xếp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hiệu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quả</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thời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gian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sức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lực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Lập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kế</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hoạch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cá</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nhân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cách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làm</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việc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khoa</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học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giúp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đạt</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được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mục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tiêu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trong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học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tập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rèn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luyện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tránh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sự</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tùy</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tiện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nhàn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rỗi</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a:endParaRPr lang="en-US" sz="2400" dirty="0" smtClean="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a:p>
            <a:pPr algn="l"/>
            <a:endParaRPr lang="en-US" sz="2400" dirty="0" smtClean="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910207"/>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WordArt 4"/>
          <p:cNvSpPr>
            <a:spLocks noChangeArrowheads="1" noChangeShapeType="1" noTextEdit="1"/>
          </p:cNvSpPr>
          <p:nvPr/>
        </p:nvSpPr>
        <p:spPr bwMode="auto">
          <a:xfrm>
            <a:off x="891540" y="1524000"/>
            <a:ext cx="9906000" cy="3657600"/>
          </a:xfrm>
          <a:prstGeom prst="rect">
            <a:avLst/>
          </a:prstGeom>
          <a:noFill/>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eaLnBrk="0" hangingPunct="0"/>
            <a:r>
              <a:rPr lang="en-US" sz="3600" kern="10" dirty="0" smtClean="0">
                <a:ln w="9525">
                  <a:round/>
                  <a:headEnd/>
                  <a:tailEnd/>
                </a:ln>
                <a:solidFill>
                  <a:schemeClr val="bg1">
                    <a:lumMod val="75000"/>
                  </a:schemeClr>
                </a:solidFill>
                <a:latin typeface="Times New Roman"/>
                <a:cs typeface="Times New Roman"/>
              </a:rPr>
              <a:t>CHÀO CÁC EM !</a:t>
            </a:r>
          </a:p>
        </p:txBody>
      </p:sp>
      <p:sp>
        <p:nvSpPr>
          <p:cNvPr id="52228" name="Rectangle 36"/>
          <p:cNvSpPr>
            <a:spLocks noChangeArrowheads="1"/>
          </p:cNvSpPr>
          <p:nvPr/>
        </p:nvSpPr>
        <p:spPr bwMode="auto">
          <a:xfrm>
            <a:off x="0" y="0"/>
            <a:ext cx="118872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vi-VN" altLang="en-US" sz="1800" b="0" smtClean="0">
              <a:solidFill>
                <a:srgbClr val="000000"/>
              </a:solidFill>
              <a:latin typeface="Times New Roman" pitchFamily="18" charset="0"/>
            </a:endParaRPr>
          </a:p>
        </p:txBody>
      </p:sp>
    </p:spTree>
    <p:extLst>
      <p:ext uri="{BB962C8B-B14F-4D97-AF65-F5344CB8AC3E}">
        <p14:creationId xmlns:p14="http://schemas.microsoft.com/office/powerpoint/2010/main" val="2244616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 y="-1143000"/>
            <a:ext cx="4221162" cy="80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1001" y="5360048"/>
            <a:ext cx="1346199"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3732" descr="PPT素材-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0"/>
            <a:ext cx="8991600" cy="609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3"/>
          <p:cNvSpPr>
            <a:spLocks noChangeArrowheads="1" noChangeShapeType="1" noTextEdit="1"/>
          </p:cNvSpPr>
          <p:nvPr/>
        </p:nvSpPr>
        <p:spPr bwMode="auto">
          <a:xfrm>
            <a:off x="5117062" y="2464359"/>
            <a:ext cx="5410200" cy="2336241"/>
          </a:xfrm>
          <a:prstGeom prst="rect">
            <a:avLst/>
          </a:prstGeom>
          <a:solidFill>
            <a:srgbClr val="92D050"/>
          </a:solidFill>
          <a:scene3d>
            <a:camera prst="orthographicFront"/>
            <a:lightRig rig="threePt" dir="t"/>
          </a:scene3d>
          <a:sp3d>
            <a:bevelT prst="angle"/>
          </a:sp3d>
          <a:extLst/>
        </p:spPr>
        <p:txBody>
          <a:bodyPr wrap="none" fromWordArt="1">
            <a:prstTxWarp prst="textPlain">
              <a:avLst>
                <a:gd name="adj" fmla="val 50642"/>
              </a:avLst>
            </a:prstTxWarp>
          </a:bodyPr>
          <a:lstStyle/>
          <a:p>
            <a:pPr>
              <a:lnSpc>
                <a:spcPct val="150000"/>
              </a:lnSpc>
            </a:pPr>
            <a:r>
              <a:rPr lang="en-US" sz="3200" i="1" dirty="0">
                <a:solidFill>
                  <a:srgbClr val="FF0000"/>
                </a:solidFill>
              </a:rPr>
              <a:t>1. </a:t>
            </a:r>
            <a:r>
              <a:rPr lang="en-US" sz="3200" i="1" dirty="0" err="1">
                <a:solidFill>
                  <a:srgbClr val="FF0000"/>
                </a:solidFill>
              </a:rPr>
              <a:t>Ước</a:t>
            </a:r>
            <a:r>
              <a:rPr lang="en-US" sz="3200" i="1" dirty="0">
                <a:solidFill>
                  <a:srgbClr val="FF0000"/>
                </a:solidFill>
              </a:rPr>
              <a:t> </a:t>
            </a:r>
            <a:r>
              <a:rPr lang="en-US" sz="3200" i="1" dirty="0" err="1">
                <a:solidFill>
                  <a:srgbClr val="FF0000"/>
                </a:solidFill>
              </a:rPr>
              <a:t>mơ</a:t>
            </a:r>
            <a:r>
              <a:rPr lang="en-US" sz="3200" i="1" dirty="0">
                <a:solidFill>
                  <a:srgbClr val="FF0000"/>
                </a:solidFill>
              </a:rPr>
              <a:t> </a:t>
            </a:r>
            <a:r>
              <a:rPr lang="en-US" sz="3200" i="1" dirty="0" err="1">
                <a:solidFill>
                  <a:srgbClr val="FF0000"/>
                </a:solidFill>
              </a:rPr>
              <a:t>của</a:t>
            </a:r>
            <a:r>
              <a:rPr lang="en-US" sz="3200" i="1" dirty="0">
                <a:solidFill>
                  <a:srgbClr val="FF0000"/>
                </a:solidFill>
              </a:rPr>
              <a:t> </a:t>
            </a:r>
            <a:r>
              <a:rPr lang="en-US" sz="3200" i="1" dirty="0" err="1">
                <a:solidFill>
                  <a:srgbClr val="FF0000"/>
                </a:solidFill>
              </a:rPr>
              <a:t>em</a:t>
            </a:r>
            <a:r>
              <a:rPr lang="en-US" sz="3200" i="1" dirty="0">
                <a:solidFill>
                  <a:srgbClr val="FF0000"/>
                </a:solidFill>
              </a:rPr>
              <a:t> </a:t>
            </a:r>
            <a:r>
              <a:rPr lang="en-US" sz="3200" i="1" dirty="0" err="1">
                <a:solidFill>
                  <a:srgbClr val="FF0000"/>
                </a:solidFill>
              </a:rPr>
              <a:t>là</a:t>
            </a:r>
            <a:r>
              <a:rPr lang="en-US" sz="3200" i="1" dirty="0">
                <a:solidFill>
                  <a:srgbClr val="FF0000"/>
                </a:solidFill>
              </a:rPr>
              <a:t> </a:t>
            </a:r>
            <a:r>
              <a:rPr lang="en-US" sz="3200" i="1" dirty="0" err="1">
                <a:solidFill>
                  <a:srgbClr val="FF0000"/>
                </a:solidFill>
              </a:rPr>
              <a:t>gì</a:t>
            </a:r>
            <a:r>
              <a:rPr lang="en-US" sz="3200" i="1" dirty="0">
                <a:solidFill>
                  <a:srgbClr val="FF0000"/>
                </a:solidFill>
              </a:rPr>
              <a:t>?</a:t>
            </a:r>
          </a:p>
          <a:p>
            <a:pPr>
              <a:lnSpc>
                <a:spcPct val="150000"/>
              </a:lnSpc>
            </a:pPr>
            <a:r>
              <a:rPr lang="en-US" sz="3200" i="1" dirty="0">
                <a:solidFill>
                  <a:srgbClr val="FF0000"/>
                </a:solidFill>
              </a:rPr>
              <a:t>2. </a:t>
            </a:r>
            <a:r>
              <a:rPr lang="en-US" sz="3200" i="1" dirty="0" err="1">
                <a:solidFill>
                  <a:srgbClr val="FF0000"/>
                </a:solidFill>
              </a:rPr>
              <a:t>Vì</a:t>
            </a:r>
            <a:r>
              <a:rPr lang="en-US" sz="3200" i="1" dirty="0">
                <a:solidFill>
                  <a:srgbClr val="FF0000"/>
                </a:solidFill>
              </a:rPr>
              <a:t> </a:t>
            </a:r>
            <a:r>
              <a:rPr lang="en-US" sz="3200" i="1" dirty="0" err="1">
                <a:solidFill>
                  <a:srgbClr val="FF0000"/>
                </a:solidFill>
              </a:rPr>
              <a:t>sao</a:t>
            </a:r>
            <a:r>
              <a:rPr lang="en-US" sz="3200" i="1" dirty="0">
                <a:solidFill>
                  <a:srgbClr val="FF0000"/>
                </a:solidFill>
              </a:rPr>
              <a:t> </a:t>
            </a:r>
            <a:r>
              <a:rPr lang="en-US" sz="3200" i="1" dirty="0" err="1">
                <a:solidFill>
                  <a:srgbClr val="FF0000"/>
                </a:solidFill>
              </a:rPr>
              <a:t>em</a:t>
            </a:r>
            <a:r>
              <a:rPr lang="en-US" sz="3200" i="1" dirty="0">
                <a:solidFill>
                  <a:srgbClr val="FF0000"/>
                </a:solidFill>
              </a:rPr>
              <a:t> </a:t>
            </a:r>
            <a:r>
              <a:rPr lang="en-US" sz="3200" i="1" dirty="0" err="1">
                <a:solidFill>
                  <a:srgbClr val="FF0000"/>
                </a:solidFill>
              </a:rPr>
              <a:t>lại</a:t>
            </a:r>
            <a:r>
              <a:rPr lang="en-US" sz="3200" i="1" dirty="0">
                <a:solidFill>
                  <a:srgbClr val="FF0000"/>
                </a:solidFill>
              </a:rPr>
              <a:t> </a:t>
            </a:r>
            <a:r>
              <a:rPr lang="en-US" sz="3200" i="1" dirty="0" err="1">
                <a:solidFill>
                  <a:srgbClr val="FF0000"/>
                </a:solidFill>
              </a:rPr>
              <a:t>có</a:t>
            </a:r>
            <a:r>
              <a:rPr lang="en-US" sz="3200" i="1" dirty="0">
                <a:solidFill>
                  <a:srgbClr val="FF0000"/>
                </a:solidFill>
              </a:rPr>
              <a:t> </a:t>
            </a:r>
            <a:r>
              <a:rPr lang="en-US" sz="3200" i="1" dirty="0" err="1">
                <a:solidFill>
                  <a:srgbClr val="FF0000"/>
                </a:solidFill>
              </a:rPr>
              <a:t>ước</a:t>
            </a:r>
            <a:r>
              <a:rPr lang="en-US" sz="3200" i="1" dirty="0">
                <a:solidFill>
                  <a:srgbClr val="FF0000"/>
                </a:solidFill>
              </a:rPr>
              <a:t> </a:t>
            </a:r>
            <a:r>
              <a:rPr lang="en-US" sz="3200" i="1" dirty="0" err="1">
                <a:solidFill>
                  <a:srgbClr val="FF0000"/>
                </a:solidFill>
              </a:rPr>
              <a:t>mơ</a:t>
            </a:r>
            <a:r>
              <a:rPr lang="en-US" sz="3200" i="1" dirty="0">
                <a:solidFill>
                  <a:srgbClr val="FF0000"/>
                </a:solidFill>
              </a:rPr>
              <a:t> </a:t>
            </a:r>
            <a:r>
              <a:rPr lang="en-US" sz="3200" i="1" dirty="0" err="1">
                <a:solidFill>
                  <a:srgbClr val="FF0000"/>
                </a:solidFill>
              </a:rPr>
              <a:t>đó</a:t>
            </a:r>
            <a:r>
              <a:rPr lang="en-US" sz="3200" i="1" dirty="0">
                <a:solidFill>
                  <a:srgbClr val="FF0000"/>
                </a:solidFill>
              </a:rPr>
              <a:t>?</a:t>
            </a:r>
          </a:p>
          <a:p>
            <a:pPr>
              <a:lnSpc>
                <a:spcPct val="150000"/>
              </a:lnSpc>
            </a:pPr>
            <a:r>
              <a:rPr lang="en-US" sz="3200" i="1" dirty="0">
                <a:solidFill>
                  <a:srgbClr val="FF0000"/>
                </a:solidFill>
              </a:rPr>
              <a:t>3. </a:t>
            </a:r>
            <a:r>
              <a:rPr lang="en-US" sz="3200" i="1" dirty="0" err="1">
                <a:solidFill>
                  <a:srgbClr val="FF0000"/>
                </a:solidFill>
              </a:rPr>
              <a:t>Để</a:t>
            </a:r>
            <a:r>
              <a:rPr lang="en-US" sz="3200" i="1" dirty="0">
                <a:solidFill>
                  <a:srgbClr val="FF0000"/>
                </a:solidFill>
              </a:rPr>
              <a:t> </a:t>
            </a:r>
            <a:r>
              <a:rPr lang="en-US" sz="3200" i="1" dirty="0" err="1">
                <a:solidFill>
                  <a:srgbClr val="FF0000"/>
                </a:solidFill>
              </a:rPr>
              <a:t>thực</a:t>
            </a:r>
            <a:r>
              <a:rPr lang="en-US" sz="3200" i="1" dirty="0">
                <a:solidFill>
                  <a:srgbClr val="FF0000"/>
                </a:solidFill>
              </a:rPr>
              <a:t> </a:t>
            </a:r>
            <a:r>
              <a:rPr lang="en-US" sz="3200" i="1" dirty="0" err="1">
                <a:solidFill>
                  <a:srgbClr val="FF0000"/>
                </a:solidFill>
              </a:rPr>
              <a:t>hiện</a:t>
            </a:r>
            <a:r>
              <a:rPr lang="en-US" sz="3200" i="1" dirty="0">
                <a:solidFill>
                  <a:srgbClr val="FF0000"/>
                </a:solidFill>
              </a:rPr>
              <a:t> </a:t>
            </a:r>
            <a:r>
              <a:rPr lang="en-US" sz="3200" i="1" dirty="0" err="1">
                <a:solidFill>
                  <a:srgbClr val="FF0000"/>
                </a:solidFill>
              </a:rPr>
              <a:t>ước</a:t>
            </a:r>
            <a:r>
              <a:rPr lang="en-US" sz="3200" i="1" dirty="0">
                <a:solidFill>
                  <a:srgbClr val="FF0000"/>
                </a:solidFill>
              </a:rPr>
              <a:t> </a:t>
            </a:r>
            <a:r>
              <a:rPr lang="en-US" sz="3200" i="1" dirty="0" err="1">
                <a:solidFill>
                  <a:srgbClr val="FF0000"/>
                </a:solidFill>
              </a:rPr>
              <a:t>mơ</a:t>
            </a:r>
            <a:r>
              <a:rPr lang="en-US" sz="3200" i="1" dirty="0">
                <a:solidFill>
                  <a:srgbClr val="FF0000"/>
                </a:solidFill>
              </a:rPr>
              <a:t> </a:t>
            </a:r>
            <a:r>
              <a:rPr lang="en-US" sz="3200" i="1" dirty="0" err="1">
                <a:solidFill>
                  <a:srgbClr val="FF0000"/>
                </a:solidFill>
              </a:rPr>
              <a:t>đó</a:t>
            </a:r>
            <a:r>
              <a:rPr lang="en-US" sz="3200" i="1" dirty="0">
                <a:solidFill>
                  <a:srgbClr val="FF0000"/>
                </a:solidFill>
              </a:rPr>
              <a:t>, </a:t>
            </a:r>
            <a:r>
              <a:rPr lang="en-US" sz="3200" i="1" dirty="0" err="1">
                <a:solidFill>
                  <a:srgbClr val="FF0000"/>
                </a:solidFill>
              </a:rPr>
              <a:t>em</a:t>
            </a:r>
            <a:r>
              <a:rPr lang="en-US" sz="3200" i="1" dirty="0">
                <a:solidFill>
                  <a:srgbClr val="FF0000"/>
                </a:solidFill>
              </a:rPr>
              <a:t> </a:t>
            </a:r>
            <a:r>
              <a:rPr lang="en-US" sz="3200" i="1" dirty="0" err="1">
                <a:solidFill>
                  <a:srgbClr val="FF0000"/>
                </a:solidFill>
              </a:rPr>
              <a:t>cần</a:t>
            </a:r>
            <a:r>
              <a:rPr lang="en-US" sz="3200" i="1" dirty="0">
                <a:solidFill>
                  <a:srgbClr val="FF0000"/>
                </a:solidFill>
              </a:rPr>
              <a:t> </a:t>
            </a:r>
            <a:r>
              <a:rPr lang="en-US" sz="3200" i="1" dirty="0" err="1">
                <a:solidFill>
                  <a:srgbClr val="FF0000"/>
                </a:solidFill>
              </a:rPr>
              <a:t>làm</a:t>
            </a:r>
            <a:r>
              <a:rPr lang="en-US" sz="3200" i="1" dirty="0">
                <a:solidFill>
                  <a:srgbClr val="FF0000"/>
                </a:solidFill>
              </a:rPr>
              <a:t> </a:t>
            </a:r>
            <a:r>
              <a:rPr lang="en-US" sz="3200" i="1" dirty="0" err="1">
                <a:solidFill>
                  <a:srgbClr val="FF0000"/>
                </a:solidFill>
              </a:rPr>
              <a:t>gì</a:t>
            </a:r>
            <a:r>
              <a:rPr lang="en-US" sz="3200" i="1" dirty="0">
                <a:solidFill>
                  <a:srgbClr val="FF0000"/>
                </a:solidFill>
              </a:rPr>
              <a:t>?</a:t>
            </a:r>
          </a:p>
          <a:p>
            <a:pPr algn="ctr">
              <a:defRPr/>
            </a:pPr>
            <a:r>
              <a:rPr lang="en-US" sz="3000" dirty="0" smtClean="0">
                <a:ln>
                  <a:solidFill>
                    <a:srgbClr val="002060"/>
                  </a:solidFill>
                </a:ln>
                <a:solidFill>
                  <a:srgbClr val="3410B8"/>
                </a:solidFill>
              </a:rPr>
              <a:t>.</a:t>
            </a:r>
            <a:endParaRPr lang="en-US" sz="3300" kern="10" dirty="0">
              <a:ln>
                <a:solidFill>
                  <a:srgbClr val="002060"/>
                </a:solidFill>
              </a:ln>
              <a:solidFill>
                <a:srgbClr val="3410B8"/>
              </a:solidFill>
              <a:effectLst>
                <a:outerShdw dist="107763" dir="2700000" algn="ctr" rotWithShape="0">
                  <a:srgbClr val="C0C0C0">
                    <a:alpha val="50000"/>
                  </a:srgbClr>
                </a:outerShdw>
              </a:effectLst>
              <a:ea typeface="Tahoma" panose="020B0604030504040204" pitchFamily="34" charset="0"/>
            </a:endParaRPr>
          </a:p>
        </p:txBody>
      </p:sp>
      <p:pic>
        <p:nvPicPr>
          <p:cNvPr id="6" name="Picture 7" descr="BALLOO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6782" y="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5817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xmlns="" id="{BCBB752C-E596-4B25-BE52-EC1BD67C4446}"/>
                  </a:ext>
                </a:extLst>
              </p14:cNvPr>
              <p14:cNvContentPartPr/>
              <p14:nvPr/>
            </p14:nvContentPartPr>
            <p14:xfrm>
              <a:off x="5916949" y="3661792"/>
              <a:ext cx="10936" cy="152"/>
            </p14:xfrm>
          </p:contentPart>
        </mc:Choice>
        <mc:Fallback xmlns="">
          <p:pic>
            <p:nvPicPr>
              <p:cNvPr id="19" name="Ink 18">
                <a:extLst>
                  <a:ext uri="{FF2B5EF4-FFF2-40B4-BE49-F238E27FC236}">
                    <a16:creationId xmlns:a16="http://schemas.microsoft.com/office/drawing/2014/main" id="{BCBB752C-E596-4B25-BE52-EC1BD67C4446}"/>
                  </a:ext>
                </a:extLst>
              </p:cNvPr>
              <p:cNvPicPr/>
              <p:nvPr/>
            </p:nvPicPr>
            <p:blipFill>
              <a:blip r:embed="rId3"/>
              <a:stretch>
                <a:fillRect/>
              </a:stretch>
            </p:blipFill>
            <p:spPr>
              <a:xfrm>
                <a:off x="5862274" y="3616192"/>
                <a:ext cx="120285" cy="91352"/>
              </a:xfrm>
              <a:prstGeom prst="rect">
                <a:avLst/>
              </a:prstGeom>
            </p:spPr>
          </p:pic>
        </mc:Fallback>
      </mc:AlternateContent>
      <p:sp>
        <p:nvSpPr>
          <p:cNvPr id="20" name="Rectangle 19">
            <a:extLst>
              <a:ext uri="{FF2B5EF4-FFF2-40B4-BE49-F238E27FC236}">
                <a16:creationId xmlns:a16="http://schemas.microsoft.com/office/drawing/2014/main" xmlns="" id="{0E6A1645-91B6-4641-9F48-0ED355BB1622}"/>
              </a:ext>
            </a:extLst>
          </p:cNvPr>
          <p:cNvSpPr/>
          <p:nvPr/>
        </p:nvSpPr>
        <p:spPr>
          <a:xfrm>
            <a:off x="4227318" y="3128973"/>
            <a:ext cx="3401317" cy="1346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077" name="TextBox 15"/>
          <p:cNvSpPr txBox="1">
            <a:spLocks noChangeArrowheads="1"/>
          </p:cNvSpPr>
          <p:nvPr/>
        </p:nvSpPr>
        <p:spPr bwMode="auto">
          <a:xfrm>
            <a:off x="2223089" y="153865"/>
            <a:ext cx="791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dirty="0" smtClean="0">
                <a:solidFill>
                  <a:srgbClr val="0070C0"/>
                </a:solidFill>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Thứ</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hai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ngày</a:t>
            </a:r>
            <a:r>
              <a:rPr lang="en-US" altLang="en-US" sz="3000" dirty="0" smtClean="0">
                <a:latin typeface="Times New Roman" panose="02020603050405020304" pitchFamily="18" charset="0"/>
                <a:cs typeface="Times New Roman" panose="02020603050405020304" pitchFamily="18" charset="0"/>
              </a:rPr>
              <a:t> 17 </a:t>
            </a:r>
            <a:r>
              <a:rPr lang="en-US" altLang="en-US" sz="3000" dirty="0" err="1" smtClean="0">
                <a:latin typeface="Times New Roman" panose="02020603050405020304" pitchFamily="18" charset="0"/>
                <a:cs typeface="Times New Roman" panose="02020603050405020304" pitchFamily="18" charset="0"/>
              </a:rPr>
              <a:t>tháng</a:t>
            </a:r>
            <a:r>
              <a:rPr lang="en-US" altLang="en-US" sz="3000" dirty="0" smtClean="0">
                <a:latin typeface="Times New Roman" panose="02020603050405020304" pitchFamily="18" charset="0"/>
                <a:cs typeface="Times New Roman" panose="02020603050405020304" pitchFamily="18" charset="0"/>
              </a:rPr>
              <a:t> 2 </a:t>
            </a:r>
            <a:r>
              <a:rPr lang="en-US" altLang="en-US" sz="3000" dirty="0" err="1" smtClean="0">
                <a:latin typeface="Times New Roman" panose="02020603050405020304" pitchFamily="18" charset="0"/>
                <a:cs typeface="Times New Roman" panose="02020603050405020304" pitchFamily="18" charset="0"/>
              </a:rPr>
              <a:t>năm</a:t>
            </a:r>
            <a:r>
              <a:rPr lang="en-US" altLang="en-US" sz="3000" dirty="0" smtClean="0">
                <a:latin typeface="Times New Roman" panose="02020603050405020304" pitchFamily="18" charset="0"/>
                <a:cs typeface="Times New Roman" panose="02020603050405020304" pitchFamily="18" charset="0"/>
              </a:rPr>
              <a:t> 2025</a:t>
            </a:r>
            <a:endParaRPr lang="en-US" altLang="en-US" sz="3000" dirty="0">
              <a:latin typeface="Times New Roman" panose="02020603050405020304" pitchFamily="18" charset="0"/>
              <a:cs typeface="Times New Roman" panose="02020603050405020304" pitchFamily="18" charset="0"/>
            </a:endParaRPr>
          </a:p>
        </p:txBody>
      </p:sp>
      <p:sp>
        <p:nvSpPr>
          <p:cNvPr id="29" name="Rectangle 28"/>
          <p:cNvSpPr/>
          <p:nvPr/>
        </p:nvSpPr>
        <p:spPr>
          <a:xfrm>
            <a:off x="4617995" y="1163997"/>
            <a:ext cx="3437064" cy="791172"/>
          </a:xfrm>
          <a:prstGeom prst="rect">
            <a:avLst/>
          </a:prstGeom>
          <a:noFill/>
        </p:spPr>
        <p:txBody>
          <a:bodyPr wrap="square" lIns="52001" tIns="26000" rIns="52001" bIns="26000">
            <a:spAutoFit/>
            <a:scene3d>
              <a:camera prst="orthographicFront"/>
              <a:lightRig rig="soft" dir="t">
                <a:rot lat="0" lon="0" rev="15600000"/>
              </a:lightRig>
            </a:scene3d>
            <a:sp3d extrusionH="57150" prstMaterial="softEdge">
              <a:bevelT w="25400" h="38100"/>
            </a:sp3d>
          </a:bodyPr>
          <a:lstStyle/>
          <a:p>
            <a:pPr algn="ctr" eaLnBrk="1" hangingPunct="1">
              <a:defRPr/>
            </a:pPr>
            <a:r>
              <a:rPr lang="en-US" sz="4800" dirty="0" err="1" smtClean="0">
                <a:ln/>
                <a:solidFill>
                  <a:srgbClr val="0070C0"/>
                </a:solidFill>
                <a:cs typeface="Times New Roman" panose="02020603050405020304" pitchFamily="18" charset="0"/>
              </a:rPr>
              <a:t>Đạo</a:t>
            </a:r>
            <a:r>
              <a:rPr lang="en-US" sz="4800" dirty="0" smtClean="0">
                <a:ln/>
                <a:solidFill>
                  <a:srgbClr val="0070C0"/>
                </a:solidFill>
                <a:cs typeface="Times New Roman" panose="02020603050405020304" pitchFamily="18" charset="0"/>
              </a:rPr>
              <a:t> </a:t>
            </a:r>
            <a:r>
              <a:rPr lang="en-US" sz="4800" dirty="0" err="1" smtClean="0">
                <a:ln/>
                <a:solidFill>
                  <a:srgbClr val="0070C0"/>
                </a:solidFill>
                <a:cs typeface="Times New Roman" panose="02020603050405020304" pitchFamily="18" charset="0"/>
              </a:rPr>
              <a:t>đức</a:t>
            </a:r>
            <a:endParaRPr lang="en-US" sz="4800" dirty="0">
              <a:ln/>
              <a:solidFill>
                <a:srgbClr val="0070C0"/>
              </a:solidFill>
              <a:cs typeface="Times New Roman" panose="02020603050405020304" pitchFamily="18" charset="0"/>
            </a:endParaRPr>
          </a:p>
        </p:txBody>
      </p:sp>
      <p:grpSp>
        <p:nvGrpSpPr>
          <p:cNvPr id="3083" name="Group 18"/>
          <p:cNvGrpSpPr>
            <a:grpSpLocks/>
          </p:cNvGrpSpPr>
          <p:nvPr/>
        </p:nvGrpSpPr>
        <p:grpSpPr bwMode="auto">
          <a:xfrm>
            <a:off x="2063204" y="989109"/>
            <a:ext cx="2243862" cy="1718096"/>
            <a:chOff x="5225" y="9335"/>
            <a:chExt cx="2520" cy="1750"/>
          </a:xfrm>
        </p:grpSpPr>
        <p:sp>
          <p:nvSpPr>
            <p:cNvPr id="309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51432" tIns="25717" rIns="51432" bIns="2571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013">
                <a:cs typeface="Times New Roman" panose="02020603050405020304" pitchFamily="18" charset="0"/>
              </a:endParaRPr>
            </a:p>
          </p:txBody>
        </p:sp>
        <p:pic>
          <p:nvPicPr>
            <p:cNvPr id="3098"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Picture 24" descr="BOOK1"/>
            <p:cNvSpPr>
              <a:spLocks noChangeAspect="1" noChangeArrowheads="1"/>
            </p:cNvSpPr>
            <p:nvPr/>
          </p:nvSpPr>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13"/>
            </a:p>
          </p:txBody>
        </p:sp>
        <p:sp>
          <p:nvSpPr>
            <p:cNvPr id="3101" name="Picture 23" descr="QUILLPEN"/>
            <p:cNvSpPr>
              <a:spLocks noChangeAspect="1" noChangeArrowheads="1"/>
            </p:cNvSpPr>
            <p:nvPr/>
          </p:nvSpPr>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13"/>
            </a:p>
          </p:txBody>
        </p:sp>
        <p:sp>
          <p:nvSpPr>
            <p:cNvPr id="310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2" tIns="25717" rIns="51432" bIns="2571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450">
                  <a:latin typeface="Times New Roman" panose="02020603050405020304" pitchFamily="18" charset="0"/>
                  <a:cs typeface="Times New Roman" panose="02020603050405020304" pitchFamily="18" charset="0"/>
                </a:rPr>
                <a:t> </a:t>
              </a:r>
              <a:endParaRPr lang="en-US" altLang="en-US" sz="2700">
                <a:latin typeface="Times New Roman" panose="02020603050405020304" pitchFamily="18" charset="0"/>
                <a:cs typeface="Times New Roman" panose="02020603050405020304" pitchFamily="18" charset="0"/>
              </a:endParaRPr>
            </a:p>
          </p:txBody>
        </p:sp>
        <p:sp>
          <p:nvSpPr>
            <p:cNvPr id="310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2" tIns="25717" rIns="51432" bIns="2571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latin typeface="Times New Roman" panose="02020603050405020304" pitchFamily="18" charset="0"/>
                <a:cs typeface="Times New Roman" panose="02020603050405020304" pitchFamily="18" charset="0"/>
              </a:endParaRPr>
            </a:p>
          </p:txBody>
        </p:sp>
        <p:sp>
          <p:nvSpPr>
            <p:cNvPr id="310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50" kern="10">
                  <a:solidFill>
                    <a:srgbClr val="FFFFFF"/>
                  </a:solidFill>
                  <a:cs typeface="Arial" panose="020B0604020202020204" pitchFamily="34" charset="0"/>
                </a:rPr>
                <a:t>NÀM </a:t>
              </a:r>
            </a:p>
          </p:txBody>
        </p:sp>
        <p:sp>
          <p:nvSpPr>
            <p:cNvPr id="310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2" tIns="25717" rIns="51432" bIns="2571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latin typeface="Times New Roman" panose="02020603050405020304" pitchFamily="18" charset="0"/>
                <a:cs typeface="Times New Roman" panose="02020603050405020304" pitchFamily="18" charset="0"/>
              </a:endParaRPr>
            </a:p>
          </p:txBody>
        </p:sp>
      </p:grpSp>
      <p:pic>
        <p:nvPicPr>
          <p:cNvPr id="3084" name="Picture 4"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0042" y="4932992"/>
            <a:ext cx="312540"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4"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3987" y="4514148"/>
            <a:ext cx="312540"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4"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8170" y="1134672"/>
            <a:ext cx="312540"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4"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0341" y="5349288"/>
            <a:ext cx="312540"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25931" y="3226305"/>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55616" y="3537053"/>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16649" y="2015567"/>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87249" y="3700752"/>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40450" y="4299044"/>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37467" y="1942221"/>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63461" y="2314588"/>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0" descr="Picture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97751" y="4446953"/>
            <a:ext cx="675085"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6649" y="5729770"/>
            <a:ext cx="312540"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F:\HINH ANH\HinhDong\Hoa\h14.gif"/>
          <p:cNvPicPr>
            <a:picLocks noChangeAspect="1" noChangeArrowheads="1" noCrop="1"/>
          </p:cNvPicPr>
          <p:nvPr/>
        </p:nvPicPr>
        <p:blipFill>
          <a:blip r:embed="rId9"/>
          <a:srcRect/>
          <a:stretch>
            <a:fillRect/>
          </a:stretch>
        </p:blipFill>
        <p:spPr bwMode="auto">
          <a:xfrm rot="21139908">
            <a:off x="-166799" y="5880821"/>
            <a:ext cx="1106687" cy="990600"/>
          </a:xfrm>
          <a:prstGeom prst="rect">
            <a:avLst/>
          </a:prstGeom>
          <a:noFill/>
          <a:ln w="9525">
            <a:noFill/>
            <a:miter lim="800000"/>
            <a:headEnd/>
            <a:tailEnd/>
          </a:ln>
        </p:spPr>
      </p:pic>
      <p:pic>
        <p:nvPicPr>
          <p:cNvPr id="35" name="Picture 6" descr="F:\HINH ANH\HinhDong\Hoa\h14.gif"/>
          <p:cNvPicPr>
            <a:picLocks noChangeAspect="1" noChangeArrowheads="1" noCrop="1"/>
          </p:cNvPicPr>
          <p:nvPr/>
        </p:nvPicPr>
        <p:blipFill>
          <a:blip r:embed="rId9"/>
          <a:srcRect/>
          <a:stretch>
            <a:fillRect/>
          </a:stretch>
        </p:blipFill>
        <p:spPr bwMode="auto">
          <a:xfrm rot="16902633">
            <a:off x="10902934" y="5966211"/>
            <a:ext cx="1106687" cy="990600"/>
          </a:xfrm>
          <a:prstGeom prst="rect">
            <a:avLst/>
          </a:prstGeom>
          <a:noFill/>
          <a:ln w="9525">
            <a:noFill/>
            <a:miter lim="800000"/>
            <a:headEnd/>
            <a:tailEnd/>
          </a:ln>
        </p:spPr>
      </p:pic>
      <p:sp>
        <p:nvSpPr>
          <p:cNvPr id="36" name="WordArt 3"/>
          <p:cNvSpPr>
            <a:spLocks noChangeArrowheads="1" noChangeShapeType="1" noTextEdit="1"/>
          </p:cNvSpPr>
          <p:nvPr/>
        </p:nvSpPr>
        <p:spPr bwMode="auto">
          <a:xfrm>
            <a:off x="1447801" y="3019270"/>
            <a:ext cx="8991600" cy="2019220"/>
          </a:xfrm>
          <a:prstGeom prst="rect">
            <a:avLst/>
          </a:prstGeom>
        </p:spPr>
        <p:txBody>
          <a:bodyPr wrap="none" fromWordArt="1">
            <a:prstTxWarp prst="textPlain">
              <a:avLst>
                <a:gd name="adj" fmla="val 50000"/>
              </a:avLst>
            </a:prstTxWarp>
          </a:bodyPr>
          <a:lstStyle/>
          <a:p>
            <a:pPr algn="ctr"/>
            <a:r>
              <a:rPr lang="en-US"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9</a:t>
            </a:r>
          </a:p>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EM LẬP KẾ HOẠCH CÁ NHÂN</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38" name="Picture 21" descr="Firewrk8"/>
          <p:cNvPicPr>
            <a:picLocks noChangeAspect="1" noChangeArrowheads="1"/>
          </p:cNvPicPr>
          <p:nvPr/>
        </p:nvPicPr>
        <p:blipFill>
          <a:blip r:embed="rId10">
            <a:lum bright="6000" contrast="30000"/>
          </a:blip>
          <a:srcRect/>
          <a:stretch>
            <a:fillRect/>
          </a:stretch>
        </p:blipFill>
        <p:spPr bwMode="auto">
          <a:xfrm>
            <a:off x="-158136" y="-621656"/>
            <a:ext cx="2895601" cy="3008313"/>
          </a:xfrm>
          <a:prstGeom prst="rect">
            <a:avLst/>
          </a:prstGeom>
          <a:noFill/>
          <a:ln w="9525">
            <a:noFill/>
            <a:miter lim="800000"/>
            <a:headEnd/>
            <a:tailEnd/>
          </a:ln>
        </p:spPr>
      </p:pic>
      <p:pic>
        <p:nvPicPr>
          <p:cNvPr id="39" name="Picture 22" descr="Firewrk8"/>
          <p:cNvPicPr>
            <a:picLocks noChangeAspect="1" noChangeArrowheads="1"/>
          </p:cNvPicPr>
          <p:nvPr/>
        </p:nvPicPr>
        <p:blipFill>
          <a:blip r:embed="rId10">
            <a:lum bright="6000" contrast="30000"/>
          </a:blip>
          <a:srcRect/>
          <a:stretch>
            <a:fillRect/>
          </a:stretch>
        </p:blipFill>
        <p:spPr bwMode="auto">
          <a:xfrm>
            <a:off x="8804301" y="153860"/>
            <a:ext cx="2644327" cy="2667000"/>
          </a:xfrm>
          <a:prstGeom prst="rect">
            <a:avLst/>
          </a:prstGeom>
          <a:noFill/>
          <a:ln w="9525">
            <a:noFill/>
            <a:miter lim="800000"/>
            <a:headEnd/>
            <a:tailEnd/>
          </a:ln>
        </p:spPr>
      </p:pic>
    </p:spTree>
    <p:extLst>
      <p:ext uri="{BB962C8B-B14F-4D97-AF65-F5344CB8AC3E}">
        <p14:creationId xmlns:p14="http://schemas.microsoft.com/office/powerpoint/2010/main" val="411722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50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0" fill="hold"/>
                                        <p:tgtEl>
                                          <p:spTgt spid="38"/>
                                        </p:tgtEl>
                                        <p:attrNameLst>
                                          <p:attrName>ppt_w</p:attrName>
                                        </p:attrNameLst>
                                      </p:cBhvr>
                                      <p:tavLst>
                                        <p:tav tm="0">
                                          <p:val>
                                            <p:fltVal val="0"/>
                                          </p:val>
                                        </p:tav>
                                        <p:tav tm="100000">
                                          <p:val>
                                            <p:strVal val="#ppt_w"/>
                                          </p:val>
                                        </p:tav>
                                      </p:tavLst>
                                    </p:anim>
                                    <p:anim calcmode="lin" valueType="num">
                                      <p:cBhvr>
                                        <p:cTn id="8" dur="5000" fill="hold"/>
                                        <p:tgtEl>
                                          <p:spTgt spid="38"/>
                                        </p:tgtEl>
                                        <p:attrNameLst>
                                          <p:attrName>ppt_h</p:attrName>
                                        </p:attrNameLst>
                                      </p:cBhvr>
                                      <p:tavLst>
                                        <p:tav tm="0">
                                          <p:val>
                                            <p:fltVal val="0"/>
                                          </p:val>
                                        </p:tav>
                                        <p:tav tm="100000">
                                          <p:val>
                                            <p:strVal val="#ppt_h"/>
                                          </p:val>
                                        </p:tav>
                                      </p:tavLst>
                                    </p:anim>
                                    <p:anim calcmode="lin" valueType="num">
                                      <p:cBhvr>
                                        <p:cTn id="9" dur="5000" fill="hold"/>
                                        <p:tgtEl>
                                          <p:spTgt spid="38"/>
                                        </p:tgtEl>
                                        <p:attrNameLst>
                                          <p:attrName>style.rotation</p:attrName>
                                        </p:attrNameLst>
                                      </p:cBhvr>
                                      <p:tavLst>
                                        <p:tav tm="0">
                                          <p:val>
                                            <p:fltVal val="90"/>
                                          </p:val>
                                        </p:tav>
                                        <p:tav tm="100000">
                                          <p:val>
                                            <p:fltVal val="0"/>
                                          </p:val>
                                        </p:tav>
                                      </p:tavLst>
                                    </p:anim>
                                    <p:animEffect transition="in" filter="fade">
                                      <p:cBhvr>
                                        <p:cTn id="10" dur="5000"/>
                                        <p:tgtEl>
                                          <p:spTgt spid="38"/>
                                        </p:tgtEl>
                                      </p:cBhvr>
                                    </p:animEffect>
                                  </p:child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0" fill="hold"/>
                                        <p:tgtEl>
                                          <p:spTgt spid="39"/>
                                        </p:tgtEl>
                                        <p:attrNameLst>
                                          <p:attrName>ppt_w</p:attrName>
                                        </p:attrNameLst>
                                      </p:cBhvr>
                                      <p:tavLst>
                                        <p:tav tm="0">
                                          <p:val>
                                            <p:fltVal val="0"/>
                                          </p:val>
                                        </p:tav>
                                        <p:tav tm="100000">
                                          <p:val>
                                            <p:strVal val="#ppt_w"/>
                                          </p:val>
                                        </p:tav>
                                      </p:tavLst>
                                    </p:anim>
                                    <p:anim calcmode="lin" valueType="num">
                                      <p:cBhvr>
                                        <p:cTn id="14" dur="5000" fill="hold"/>
                                        <p:tgtEl>
                                          <p:spTgt spid="39"/>
                                        </p:tgtEl>
                                        <p:attrNameLst>
                                          <p:attrName>ppt_h</p:attrName>
                                        </p:attrNameLst>
                                      </p:cBhvr>
                                      <p:tavLst>
                                        <p:tav tm="0">
                                          <p:val>
                                            <p:fltVal val="0"/>
                                          </p:val>
                                        </p:tav>
                                        <p:tav tm="100000">
                                          <p:val>
                                            <p:strVal val="#ppt_h"/>
                                          </p:val>
                                        </p:tav>
                                      </p:tavLst>
                                    </p:anim>
                                    <p:anim calcmode="lin" valueType="num">
                                      <p:cBhvr>
                                        <p:cTn id="15" dur="5000" fill="hold"/>
                                        <p:tgtEl>
                                          <p:spTgt spid="39"/>
                                        </p:tgtEl>
                                        <p:attrNameLst>
                                          <p:attrName>style.rotation</p:attrName>
                                        </p:attrNameLst>
                                      </p:cBhvr>
                                      <p:tavLst>
                                        <p:tav tm="0">
                                          <p:val>
                                            <p:fltVal val="90"/>
                                          </p:val>
                                        </p:tav>
                                        <p:tav tm="100000">
                                          <p:val>
                                            <p:fltVal val="0"/>
                                          </p:val>
                                        </p:tav>
                                      </p:tavLst>
                                    </p:anim>
                                    <p:animEffect transition="in" filter="fade">
                                      <p:cBhvr>
                                        <p:cTn id="16" dur="5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2" y="1905000"/>
            <a:ext cx="8610599" cy="3962400"/>
          </a:xfrm>
          <a:noFill/>
          <a:effectLst>
            <a:glow rad="228600">
              <a:schemeClr val="accent4">
                <a:satMod val="175000"/>
                <a:alpha val="40000"/>
              </a:schemeClr>
            </a:glow>
          </a:effectLst>
        </p:spPr>
        <p:txBody>
          <a:bodyPr/>
          <a:lstStyle/>
          <a:p>
            <a:r>
              <a:rPr lang="en-US" sz="6000" b="1" dirty="0" err="1" smtClean="0">
                <a:solidFill>
                  <a:srgbClr val="002060"/>
                </a:solidFill>
                <a:latin typeface="Times New Roman" pitchFamily="18" charset="0"/>
                <a:cs typeface="Times New Roman" pitchFamily="18" charset="0"/>
              </a:rPr>
              <a:t>Hoạt</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động</a:t>
            </a:r>
            <a:r>
              <a:rPr lang="en-US" sz="6000" b="1" dirty="0" smtClean="0">
                <a:solidFill>
                  <a:srgbClr val="002060"/>
                </a:solidFill>
                <a:latin typeface="Times New Roman" pitchFamily="18" charset="0"/>
                <a:cs typeface="Times New Roman" pitchFamily="18" charset="0"/>
              </a:rPr>
              <a:t> 1:</a:t>
            </a:r>
            <a:br>
              <a:rPr lang="en-US" sz="6000" b="1" dirty="0" smtClean="0">
                <a:solidFill>
                  <a:srgbClr val="002060"/>
                </a:solidFill>
                <a:latin typeface="Times New Roman" pitchFamily="18" charset="0"/>
                <a:cs typeface="Times New Roman" pitchFamily="18" charset="0"/>
              </a:rPr>
            </a:br>
            <a:r>
              <a:rPr lang="en-US" sz="6000" b="1" dirty="0" err="1" smtClean="0">
                <a:solidFill>
                  <a:srgbClr val="FF0000"/>
                </a:solidFill>
                <a:latin typeface="Times New Roman" pitchFamily="18" charset="0"/>
                <a:cs typeface="Times New Roman" pitchFamily="18" charset="0"/>
              </a:rPr>
              <a:t>Quan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sát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tranh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và</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nêu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các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loại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kế</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hoạch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cá</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nhân</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213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1887200" cy="6858000"/>
          </a:xfrm>
        </p:spPr>
      </p:pic>
      <p:sp>
        <p:nvSpPr>
          <p:cNvPr id="3" name="Text Box 7"/>
          <p:cNvSpPr txBox="1">
            <a:spLocks noChangeArrowheads="1"/>
          </p:cNvSpPr>
          <p:nvPr/>
        </p:nvSpPr>
        <p:spPr bwMode="auto">
          <a:xfrm>
            <a:off x="821871" y="2362200"/>
            <a:ext cx="481692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800" b="1">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800" b="1">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800" b="1">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800" b="1">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800" b="1">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800" b="1">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800" b="1">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800" b="1">
                <a:solidFill>
                  <a:schemeClr val="tx1"/>
                </a:solidFill>
                <a:latin typeface="Times New Roman" panose="02020603050405020304" pitchFamily="18" charset="0"/>
              </a:defRPr>
            </a:lvl9pPr>
          </a:lstStyle>
          <a:p>
            <a:pPr marL="0" indent="0">
              <a:buFontTx/>
              <a:buNone/>
            </a:pPr>
            <a:endParaRPr lang="en-US" sz="4800" kern="0" dirty="0" smtClean="0">
              <a:solidFill>
                <a:srgbClr val="FF0000"/>
              </a:solidFill>
              <a:cs typeface="Times New Roman" pitchFamily="18" charset="0"/>
            </a:endParaRPr>
          </a:p>
          <a:p>
            <a:pPr marL="0" indent="0" algn="just">
              <a:buNone/>
            </a:pPr>
            <a:r>
              <a:rPr lang="en-US" sz="3200" kern="0" dirty="0" err="1" smtClean="0">
                <a:solidFill>
                  <a:srgbClr val="FF0000"/>
                </a:solidFill>
              </a:rPr>
              <a:t>Kế</a:t>
            </a:r>
            <a:r>
              <a:rPr lang="en-US" sz="3200" kern="0" dirty="0" smtClean="0">
                <a:solidFill>
                  <a:srgbClr val="FF0000"/>
                </a:solidFill>
              </a:rPr>
              <a:t> </a:t>
            </a:r>
            <a:r>
              <a:rPr lang="en-US" sz="3200" kern="0" dirty="0" err="1" smtClean="0">
                <a:solidFill>
                  <a:srgbClr val="FF0000"/>
                </a:solidFill>
              </a:rPr>
              <a:t>hoạch</a:t>
            </a:r>
            <a:r>
              <a:rPr lang="en-US" sz="3200" kern="0" dirty="0" smtClean="0">
                <a:solidFill>
                  <a:srgbClr val="FF0000"/>
                </a:solidFill>
              </a:rPr>
              <a:t> </a:t>
            </a:r>
            <a:r>
              <a:rPr lang="en-US" sz="3200" kern="0" dirty="0" err="1" smtClean="0">
                <a:solidFill>
                  <a:srgbClr val="FF0000"/>
                </a:solidFill>
              </a:rPr>
              <a:t>học</a:t>
            </a:r>
            <a:r>
              <a:rPr lang="en-US" sz="3200" kern="0" dirty="0" smtClean="0">
                <a:solidFill>
                  <a:srgbClr val="FF0000"/>
                </a:solidFill>
              </a:rPr>
              <a:t> </a:t>
            </a:r>
            <a:r>
              <a:rPr lang="en-US" sz="3200" kern="0" dirty="0" err="1" smtClean="0">
                <a:solidFill>
                  <a:srgbClr val="FF0000"/>
                </a:solidFill>
              </a:rPr>
              <a:t>tập</a:t>
            </a:r>
            <a:endParaRPr lang="en-US" sz="3200" kern="0" dirty="0">
              <a:solidFill>
                <a:srgbClr val="FF0000"/>
              </a:solidFill>
              <a:latin typeface="Arial" panose="020B0604020202020204" pitchFamily="34" charset="0"/>
              <a:cs typeface="Arial" panose="020B0604020202020204" pitchFamily="34" charset="0"/>
            </a:endParaRPr>
          </a:p>
        </p:txBody>
      </p:sp>
      <p:sp>
        <p:nvSpPr>
          <p:cNvPr id="4" name="Subtitle 4"/>
          <p:cNvSpPr txBox="1">
            <a:spLocks/>
          </p:cNvSpPr>
          <p:nvPr/>
        </p:nvSpPr>
        <p:spPr bwMode="auto">
          <a:xfrm>
            <a:off x="5334000" y="3124200"/>
            <a:ext cx="662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err="1" smtClean="0">
                <a:solidFill>
                  <a:srgbClr val="FF0000"/>
                </a:solidFill>
                <a:latin typeface="Times New Roman" panose="02020603050405020304" pitchFamily="18" charset="0"/>
                <a:cs typeface="Times New Roman" panose="02020603050405020304" pitchFamily="18" charset="0"/>
              </a:rPr>
              <a:t>Kế</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hoạch</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tập</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luyện</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thể</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dục</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thể</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thao</a:t>
            </a:r>
            <a:endParaRPr lang="en-US" kern="0" dirty="0">
              <a:latin typeface="Times New Roman" panose="02020603050405020304" pitchFamily="18" charset="0"/>
              <a:cs typeface="Times New Roman" panose="02020603050405020304" pitchFamily="18" charset="0"/>
            </a:endParaRPr>
          </a:p>
        </p:txBody>
      </p:sp>
      <p:sp>
        <p:nvSpPr>
          <p:cNvPr id="5" name="Subtitle 5"/>
          <p:cNvSpPr txBox="1">
            <a:spLocks/>
          </p:cNvSpPr>
          <p:nvPr/>
        </p:nvSpPr>
        <p:spPr bwMode="auto">
          <a:xfrm>
            <a:off x="1935480" y="6248400"/>
            <a:ext cx="41605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err="1" smtClean="0">
                <a:solidFill>
                  <a:srgbClr val="FF0000"/>
                </a:solidFill>
                <a:latin typeface="Times New Roman" panose="02020603050405020304" pitchFamily="18" charset="0"/>
                <a:cs typeface="Times New Roman" panose="02020603050405020304" pitchFamily="18" charset="0"/>
              </a:rPr>
              <a:t>Kế</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hoạch</a:t>
            </a:r>
            <a:r>
              <a:rPr lang="en-US" kern="0" dirty="0" smtClean="0">
                <a:solidFill>
                  <a:srgbClr val="FF0000"/>
                </a:solidFill>
                <a:latin typeface="Times New Roman" panose="02020603050405020304" pitchFamily="18" charset="0"/>
                <a:cs typeface="Times New Roman" panose="02020603050405020304" pitchFamily="18" charset="0"/>
              </a:rPr>
              <a:t> chi </a:t>
            </a:r>
            <a:r>
              <a:rPr lang="en-US" kern="0" dirty="0" err="1" smtClean="0">
                <a:solidFill>
                  <a:srgbClr val="FF0000"/>
                </a:solidFill>
                <a:latin typeface="Times New Roman" panose="02020603050405020304" pitchFamily="18" charset="0"/>
                <a:cs typeface="Times New Roman" panose="02020603050405020304" pitchFamily="18" charset="0"/>
              </a:rPr>
              <a:t>tiêu</a:t>
            </a:r>
            <a:endParaRPr lang="en-US" kern="0" dirty="0">
              <a:latin typeface="Times New Roman" panose="02020603050405020304" pitchFamily="18" charset="0"/>
              <a:cs typeface="Times New Roman" panose="02020603050405020304" pitchFamily="18" charset="0"/>
            </a:endParaRPr>
          </a:p>
        </p:txBody>
      </p:sp>
      <p:sp>
        <p:nvSpPr>
          <p:cNvPr id="7" name="Subtitle 6"/>
          <p:cNvSpPr txBox="1">
            <a:spLocks/>
          </p:cNvSpPr>
          <p:nvPr/>
        </p:nvSpPr>
        <p:spPr bwMode="auto">
          <a:xfrm>
            <a:off x="6322423" y="6248400"/>
            <a:ext cx="5455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Kế</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hoạch</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tổ</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chức</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buổi</a:t>
            </a:r>
            <a:r>
              <a:rPr lang="en-US" kern="0" dirty="0" smtClean="0">
                <a:solidFill>
                  <a:srgbClr val="FF0000"/>
                </a:solidFill>
                <a:latin typeface="Times New Roman" panose="02020603050405020304" pitchFamily="18" charset="0"/>
                <a:cs typeface="Times New Roman" panose="02020603050405020304" pitchFamily="18" charset="0"/>
              </a:rPr>
              <a:t> </a:t>
            </a:r>
            <a:r>
              <a:rPr lang="en-US" kern="0" dirty="0" err="1" smtClean="0">
                <a:solidFill>
                  <a:srgbClr val="FF0000"/>
                </a:solidFill>
                <a:latin typeface="Times New Roman" panose="02020603050405020304" pitchFamily="18" charset="0"/>
                <a:cs typeface="Times New Roman" panose="02020603050405020304" pitchFamily="18" charset="0"/>
              </a:rPr>
              <a:t>tiệc</a:t>
            </a:r>
            <a:endParaRPr lang="en-US"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04372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152400"/>
            <a:ext cx="3276600" cy="685800"/>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altLang="en-US" dirty="0" smtClean="0">
                <a:solidFill>
                  <a:srgbClr val="FF0000"/>
                </a:solidFill>
                <a:latin typeface="Times New Roman" panose="02020603050405020304" pitchFamily="18" charset="0"/>
                <a:cs typeface="Times New Roman" panose="02020603050405020304" pitchFamily="18" charset="0"/>
              </a:rPr>
              <a:t/>
            </a:r>
            <a:br>
              <a:rPr lang="en-US" altLang="en-US" dirty="0" smtClean="0">
                <a:solidFill>
                  <a:srgbClr val="FF0000"/>
                </a:solidFill>
                <a:latin typeface="Times New Roman" panose="02020603050405020304" pitchFamily="18" charset="0"/>
                <a:cs typeface="Times New Roman" panose="02020603050405020304" pitchFamily="18" charset="0"/>
              </a:rPr>
            </a:br>
            <a:r>
              <a:rPr lang="en-US" altLang="en-US" dirty="0" err="1">
                <a:solidFill>
                  <a:srgbClr val="FF0000"/>
                </a:solidFill>
                <a:latin typeface="Times New Roman" panose="02020603050405020304" pitchFamily="18" charset="0"/>
                <a:cs typeface="Times New Roman" panose="02020603050405020304" pitchFamily="18" charset="0"/>
              </a:rPr>
              <a:t>Câu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hỏi</a:t>
            </a:r>
            <a:r>
              <a:rPr lang="en-US" altLang="en-US" dirty="0" smtClean="0">
                <a:solidFill>
                  <a:srgbClr val="FF0000"/>
                </a:solidFill>
                <a:latin typeface="Times New Roman" panose="02020603050405020304" pitchFamily="18" charset="0"/>
                <a:cs typeface="Times New Roman" panose="02020603050405020304" pitchFamily="18" charset="0"/>
              </a:rPr>
              <a:t>:</a:t>
            </a:r>
            <a:r>
              <a:rPr lang="en-US" altLang="en-US" dirty="0">
                <a:solidFill>
                  <a:srgbClr val="FF0000"/>
                </a:solidFill>
                <a:latin typeface="Times New Roman" panose="02020603050405020304" pitchFamily="18" charset="0"/>
                <a:cs typeface="Times New Roman" panose="02020603050405020304" pitchFamily="18" charset="0"/>
              </a:rPr>
              <a:t/>
            </a:r>
            <a:br>
              <a:rPr lang="en-US" altLang="en-US"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4" name="Content Placeholder 3"/>
          <p:cNvSpPr>
            <a:spLocks noGrp="1"/>
          </p:cNvSpPr>
          <p:nvPr>
            <p:ph idx="1"/>
          </p:nvPr>
        </p:nvSpPr>
        <p:spPr>
          <a:xfrm>
            <a:off x="1295400" y="1524000"/>
            <a:ext cx="9616440" cy="14478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eaLnBrk="1" hangingPunct="1">
              <a:buNone/>
              <a:defRPr/>
            </a:pP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Kể</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thêm</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những</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loại</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kế</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hoạch</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cá</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nhân</a:t>
            </a:r>
            <a:r>
              <a:rPr lang="en-US" sz="4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2">
                    <a:lumMod val="50000"/>
                  </a:schemeClr>
                </a:solidFill>
                <a:latin typeface="Times New Roman" panose="02020603050405020304" pitchFamily="18" charset="0"/>
                <a:cs typeface="Times New Roman" panose="02020603050405020304" pitchFamily="18" charset="0"/>
              </a:rPr>
              <a:t>khác</a:t>
            </a:r>
            <a:r>
              <a:rPr lang="en-US" sz="4000" dirty="0">
                <a:solidFill>
                  <a:schemeClr val="accent2">
                    <a:lumMod val="50000"/>
                  </a:schemeClr>
                </a:solidFill>
                <a:latin typeface="Times New Roman" panose="02020603050405020304" pitchFamily="18" charset="0"/>
                <a:cs typeface="Times New Roman" panose="02020603050405020304" pitchFamily="18" charset="0"/>
              </a:rPr>
              <a:t>?</a:t>
            </a:r>
            <a:endParaRPr lang="en-US" altLang="en-US" sz="4000" dirty="0">
              <a:solidFill>
                <a:schemeClr val="accent2">
                  <a:lumMod val="50000"/>
                </a:schemeClr>
              </a:solidFill>
              <a:latin typeface="Times New Roman" panose="02020603050405020304" pitchFamily="18" charset="0"/>
              <a:cs typeface="Times New Roman" panose="02020603050405020304" pitchFamily="18" charset="0"/>
            </a:endParaRPr>
          </a:p>
          <a:p>
            <a:pPr algn="ctr"/>
            <a:endParaRPr lang="en-US" dirty="0"/>
          </a:p>
        </p:txBody>
      </p:sp>
      <p:sp>
        <p:nvSpPr>
          <p:cNvPr id="5" name="Content Placeholder 3"/>
          <p:cNvSpPr txBox="1">
            <a:spLocks/>
          </p:cNvSpPr>
          <p:nvPr/>
        </p:nvSpPr>
        <p:spPr bwMode="auto">
          <a:xfrm>
            <a:off x="1295400" y="4076700"/>
            <a:ext cx="9616440" cy="2400300"/>
          </a:xfrm>
          <a:prstGeom prst="roundRect">
            <a:avLst/>
          </a:prstGeom>
          <a:solidFill>
            <a:srgbClr val="FF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just" eaLnBrk="1" hangingPunct="1">
              <a:buFontTx/>
              <a:buNone/>
              <a:defRPr/>
            </a:pPr>
            <a:r>
              <a:rPr lang="en-US" sz="4000" b="0" kern="0" dirty="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Kế</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hoạch</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đi</a:t>
            </a:r>
            <a:r>
              <a:rPr lang="en-US" sz="4000" b="0" kern="0" dirty="0" smtClean="0">
                <a:solidFill>
                  <a:schemeClr val="bg1"/>
                </a:solidFill>
                <a:latin typeface="Times New Roman" panose="02020603050405020304" pitchFamily="18" charset="0"/>
                <a:cs typeface="Times New Roman" panose="02020603050405020304" pitchFamily="18" charset="0"/>
              </a:rPr>
              <a:t> du </a:t>
            </a:r>
            <a:r>
              <a:rPr lang="en-US" sz="4000" b="0" kern="0" dirty="0" err="1" smtClean="0">
                <a:solidFill>
                  <a:schemeClr val="bg1"/>
                </a:solidFill>
                <a:latin typeface="Times New Roman" panose="02020603050405020304" pitchFamily="18" charset="0"/>
                <a:cs typeface="Times New Roman" panose="02020603050405020304" pitchFamily="18" charset="0"/>
              </a:rPr>
              <a:t>lịch</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kế</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hoạch</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thực</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hiện</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ước</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mơ</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kế</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hoạch</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làm</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việc</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nhà</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kế</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hoạch</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trang</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trí</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lớp</a:t>
            </a:r>
            <a:r>
              <a:rPr lang="en-US" sz="4000" b="0" kern="0" dirty="0" smtClean="0">
                <a:solidFill>
                  <a:schemeClr val="bg1"/>
                </a:solidFill>
                <a:latin typeface="Times New Roman" panose="02020603050405020304" pitchFamily="18" charset="0"/>
                <a:cs typeface="Times New Roman" panose="02020603050405020304" pitchFamily="18" charset="0"/>
              </a:rPr>
              <a:t> </a:t>
            </a:r>
            <a:r>
              <a:rPr lang="en-US" sz="4000" b="0" kern="0" dirty="0" err="1" smtClean="0">
                <a:solidFill>
                  <a:schemeClr val="bg1"/>
                </a:solidFill>
                <a:latin typeface="Times New Roman" panose="02020603050405020304" pitchFamily="18" charset="0"/>
                <a:cs typeface="Times New Roman" panose="02020603050405020304" pitchFamily="18" charset="0"/>
              </a:rPr>
              <a:t>học</a:t>
            </a:r>
            <a:r>
              <a:rPr lang="en-US" sz="4000" b="0" kern="0" dirty="0" smtClean="0">
                <a:solidFill>
                  <a:schemeClr val="bg1"/>
                </a:solidFill>
                <a:latin typeface="Times New Roman" panose="02020603050405020304" pitchFamily="18" charset="0"/>
                <a:cs typeface="Times New Roman" panose="02020603050405020304" pitchFamily="18" charset="0"/>
              </a:rPr>
              <a:t>, …</a:t>
            </a:r>
            <a:endParaRPr lang="en-US" altLang="en-US" sz="4000" b="0" kern="0" dirty="0" smtClean="0">
              <a:solidFill>
                <a:schemeClr val="bg1"/>
              </a:solidFill>
              <a:latin typeface="Times New Roman" panose="02020603050405020304" pitchFamily="18" charset="0"/>
              <a:cs typeface="Times New Roman" panose="02020603050405020304" pitchFamily="18" charset="0"/>
            </a:endParaRPr>
          </a:p>
          <a:p>
            <a:pPr algn="ctr"/>
            <a:endParaRPr lang="en-US" b="0" kern="0" dirty="0"/>
          </a:p>
        </p:txBody>
      </p:sp>
      <p:sp>
        <p:nvSpPr>
          <p:cNvPr id="3" name="Down Arrow 2"/>
          <p:cNvSpPr/>
          <p:nvPr/>
        </p:nvSpPr>
        <p:spPr>
          <a:xfrm>
            <a:off x="5410200" y="3048000"/>
            <a:ext cx="1219200" cy="1028700"/>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74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2" y="1905000"/>
            <a:ext cx="8610599" cy="3962400"/>
          </a:xfrm>
          <a:noFill/>
          <a:effectLst>
            <a:glow rad="228600">
              <a:schemeClr val="accent4">
                <a:satMod val="175000"/>
                <a:alpha val="40000"/>
              </a:schemeClr>
            </a:glow>
          </a:effectLst>
        </p:spPr>
        <p:txBody>
          <a:bodyPr/>
          <a:lstStyle/>
          <a:p>
            <a:r>
              <a:rPr lang="en-US" sz="6000" b="1" dirty="0" err="1" smtClean="0">
                <a:solidFill>
                  <a:srgbClr val="002060"/>
                </a:solidFill>
                <a:latin typeface="Times New Roman" pitchFamily="18" charset="0"/>
                <a:cs typeface="Times New Roman" pitchFamily="18" charset="0"/>
              </a:rPr>
              <a:t>Hoạt</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động</a:t>
            </a:r>
            <a:r>
              <a:rPr lang="en-US" sz="6000" b="1" dirty="0" smtClean="0">
                <a:solidFill>
                  <a:srgbClr val="002060"/>
                </a:solidFill>
                <a:latin typeface="Times New Roman" pitchFamily="18" charset="0"/>
                <a:cs typeface="Times New Roman" pitchFamily="18" charset="0"/>
              </a:rPr>
              <a:t> 2:</a:t>
            </a:r>
            <a:br>
              <a:rPr lang="en-US" sz="6000" b="1" dirty="0" smtClean="0">
                <a:solidFill>
                  <a:srgbClr val="002060"/>
                </a:solidFill>
                <a:latin typeface="Times New Roman" pitchFamily="18" charset="0"/>
                <a:cs typeface="Times New Roman" pitchFamily="18" charset="0"/>
              </a:rPr>
            </a:br>
            <a:r>
              <a:rPr lang="en-US" sz="6000" b="1" dirty="0" err="1" smtClean="0">
                <a:solidFill>
                  <a:srgbClr val="FF0000"/>
                </a:solidFill>
                <a:latin typeface="Times New Roman" pitchFamily="18" charset="0"/>
                <a:cs typeface="Times New Roman" pitchFamily="18" charset="0"/>
              </a:rPr>
              <a:t>Đọc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câu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chuyện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và</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trả</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lời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câu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hỏi</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42760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0" y="0"/>
            <a:ext cx="11887200" cy="6858000"/>
          </a:xfrm>
          <a:solidFill>
            <a:schemeClr val="accent1"/>
          </a:solidFill>
          <a:scene3d>
            <a:camera prst="orthographicFront"/>
            <a:lightRig rig="threePt" dir="t"/>
          </a:scene3d>
          <a:sp3d>
            <a:bevelT w="152400" h="50800" prst="softRound"/>
          </a:sp3d>
        </p:spPr>
        <p:txBody>
          <a:bodyPr/>
          <a:lstStyle/>
          <a:p>
            <a:r>
              <a:rPr lang="vi-VN" sz="2100" b="1" dirty="0">
                <a:solidFill>
                  <a:srgbClr val="FF0000"/>
                </a:solidFill>
                <a:latin typeface="Times New Roman" panose="02020603050405020304" pitchFamily="18" charset="0"/>
                <a:cs typeface="Times New Roman" panose="02020603050405020304" pitchFamily="18" charset="0"/>
              </a:rPr>
              <a:t>BÁC TẬP CHO CHÚNG TÔI CÓ KẾ HOẠCH LAO ĐỘNG</a:t>
            </a:r>
          </a:p>
          <a:p>
            <a:pPr algn="just"/>
            <a:r>
              <a:rPr lang="vi-VN" sz="2100" dirty="0">
                <a:latin typeface="Times New Roman" panose="02020603050405020304" pitchFamily="18" charset="0"/>
                <a:cs typeface="Times New Roman" panose="02020603050405020304" pitchFamily="18" charset="0"/>
              </a:rPr>
              <a:t>Hồi ở Pác Bó, sáng ra Bác Hồ thường bố trí công việc cho chúng tôi làm. Ai không có việc thì được Bác tìm việc cho. Ai đã sắp xếp được công việc trong ngày, Bác thấy vui dù việc làm rất nhỏ. Bác thường hỏi từng người:</a:t>
            </a:r>
          </a:p>
          <a:p>
            <a:pPr algn="just"/>
            <a:r>
              <a:rPr lang="vi-VN" sz="2100" dirty="0">
                <a:latin typeface="Times New Roman" panose="02020603050405020304" pitchFamily="18" charset="0"/>
                <a:cs typeface="Times New Roman" panose="02020603050405020304" pitchFamily="18" charset="0"/>
              </a:rPr>
              <a:t>– Hôm nay </a:t>
            </a:r>
            <a:r>
              <a:rPr lang="vi-VN" sz="2100" dirty="0" smtClean="0">
                <a:latin typeface="Times New Roman" panose="02020603050405020304" pitchFamily="18" charset="0"/>
                <a:cs typeface="Times New Roman" panose="02020603050405020304" pitchFamily="18" charset="0"/>
              </a:rPr>
              <a:t>ch</a:t>
            </a:r>
            <a:r>
              <a:rPr lang="en-US" sz="2100" dirty="0" smtClean="0">
                <a:latin typeface="Times New Roman" panose="02020603050405020304" pitchFamily="18" charset="0"/>
                <a:cs typeface="Times New Roman" panose="02020603050405020304" pitchFamily="18" charset="0"/>
              </a:rPr>
              <a:t>ú</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định làm gì?</a:t>
            </a:r>
          </a:p>
          <a:p>
            <a:pPr algn="just"/>
            <a:r>
              <a:rPr lang="vi-VN" sz="2100" dirty="0">
                <a:latin typeface="Times New Roman" panose="02020603050405020304" pitchFamily="18" charset="0"/>
                <a:cs typeface="Times New Roman" panose="02020603050405020304" pitchFamily="18" charset="0"/>
              </a:rPr>
              <a:t>– Thưa Bác, </a:t>
            </a:r>
            <a:r>
              <a:rPr lang="vi-VN" sz="2100" dirty="0" smtClean="0">
                <a:latin typeface="Times New Roman" panose="02020603050405020304" pitchFamily="18" charset="0"/>
                <a:cs typeface="Times New Roman" panose="02020603050405020304" pitchFamily="18" charset="0"/>
              </a:rPr>
              <a:t>v</a:t>
            </a:r>
            <a:r>
              <a:rPr lang="en-US" sz="2100" dirty="0">
                <a:latin typeface="Times New Roman" panose="02020603050405020304" pitchFamily="18" charset="0"/>
                <a:cs typeface="Times New Roman" panose="02020603050405020304" pitchFamily="18" charset="0"/>
              </a:rPr>
              <a:t>á</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áo ạ!</a:t>
            </a:r>
          </a:p>
          <a:p>
            <a:pPr algn="just"/>
            <a:r>
              <a:rPr lang="vi-VN" sz="2100" dirty="0">
                <a:latin typeface="Times New Roman" panose="02020603050405020304" pitchFamily="18" charset="0"/>
                <a:cs typeface="Times New Roman" panose="02020603050405020304" pitchFamily="18" charset="0"/>
              </a:rPr>
              <a:t>– Được. Còn chú kia?</a:t>
            </a:r>
          </a:p>
          <a:p>
            <a:pPr algn="just"/>
            <a:r>
              <a:rPr lang="vi-VN" sz="2100" dirty="0">
                <a:latin typeface="Times New Roman" panose="02020603050405020304" pitchFamily="18" charset="0"/>
                <a:cs typeface="Times New Roman" panose="02020603050405020304" pitchFamily="18" charset="0"/>
              </a:rPr>
              <a:t>– Thưa Bác, </a:t>
            </a:r>
            <a:r>
              <a:rPr lang="vi-VN" sz="2100" dirty="0" smtClean="0">
                <a:latin typeface="Times New Roman" panose="02020603050405020304" pitchFamily="18" charset="0"/>
                <a:cs typeface="Times New Roman" panose="02020603050405020304" pitchFamily="18" charset="0"/>
              </a:rPr>
              <a:t>nghiên</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cứu </a:t>
            </a:r>
            <a:r>
              <a:rPr lang="vi-VN" sz="2100" dirty="0">
                <a:latin typeface="Times New Roman" panose="02020603050405020304" pitchFamily="18" charset="0"/>
                <a:cs typeface="Times New Roman" panose="02020603050405020304" pitchFamily="18" charset="0"/>
              </a:rPr>
              <a:t>tài liệu ạ!</a:t>
            </a:r>
          </a:p>
          <a:p>
            <a:pPr algn="just"/>
            <a:r>
              <a:rPr lang="vi-VN" sz="2100" dirty="0">
                <a:latin typeface="Times New Roman" panose="02020603050405020304" pitchFamily="18" charset="0"/>
                <a:cs typeface="Times New Roman" panose="02020603050405020304" pitchFamily="18" charset="0"/>
              </a:rPr>
              <a:t>– Được. Còn chú này chưa có việc gì à? Sách này hay đấy, chú đọc đi!</a:t>
            </a:r>
          </a:p>
          <a:p>
            <a:pPr algn="just"/>
            <a:r>
              <a:rPr lang="vi-VN" sz="2100" dirty="0">
                <a:latin typeface="Times New Roman" panose="02020603050405020304" pitchFamily="18" charset="0"/>
                <a:cs typeface="Times New Roman" panose="02020603050405020304" pitchFamily="18" charset="0"/>
              </a:rPr>
              <a:t>Tôi cũng như các anh em khác thường được Bác chăm lo như vậy. Đặc biệt là khi chúng tôi nghiên cứu tài liệu, Bác thường hướng dẫn rất chu đáo, giúp chúng tôi quen dần vào nền nếp. Đối với anh chị em phục vụ, Bác cũng ân cần chỉ bảo. Tôi nhớ có lần Bác nói với chị Trưng người Cao Bằng:</a:t>
            </a:r>
          </a:p>
          <a:p>
            <a:pPr algn="just"/>
            <a:r>
              <a:rPr lang="vi-VN" sz="2100" dirty="0">
                <a:latin typeface="Times New Roman" panose="02020603050405020304" pitchFamily="18" charset="0"/>
                <a:cs typeface="Times New Roman" panose="02020603050405020304" pitchFamily="18" charset="0"/>
              </a:rPr>
              <a:t>– Nấu cơm rửa bát cũng phải có trật tự, có kế hoạch cụ thể. Trước khi nấu cơm phải kiếm củi rồi mới đổ gạo vào nồi vo, rồi nhóm lửa và chạy đi lấy lá </a:t>
            </a:r>
            <a:r>
              <a:rPr lang="en-US" sz="2100" dirty="0">
                <a:latin typeface="Times New Roman" panose="02020603050405020304" pitchFamily="18" charset="0"/>
                <a:cs typeface="Times New Roman" panose="02020603050405020304" pitchFamily="18" charset="0"/>
              </a:rPr>
              <a:t>đ</a:t>
            </a:r>
            <a:r>
              <a:rPr lang="vi-VN" sz="2100" dirty="0" smtClean="0">
                <a:latin typeface="Times New Roman" panose="02020603050405020304" pitchFamily="18" charset="0"/>
                <a:cs typeface="Times New Roman" panose="02020603050405020304" pitchFamily="18" charset="0"/>
              </a:rPr>
              <a:t>ợi </a:t>
            </a:r>
            <a:r>
              <a:rPr lang="vi-VN" sz="2100" dirty="0">
                <a:latin typeface="Times New Roman" panose="02020603050405020304" pitchFamily="18" charset="0"/>
                <a:cs typeface="Times New Roman" panose="02020603050405020304" pitchFamily="18" charset="0"/>
              </a:rPr>
              <a:t>cơm cạn </a:t>
            </a:r>
            <a:r>
              <a:rPr lang="en-US" sz="2100" dirty="0">
                <a:latin typeface="Times New Roman" panose="02020603050405020304" pitchFamily="18" charset="0"/>
                <a:cs typeface="Times New Roman" panose="02020603050405020304" pitchFamily="18" charset="0"/>
              </a:rPr>
              <a:t>đ</a:t>
            </a:r>
            <a:r>
              <a:rPr lang="vi-VN" sz="2100" dirty="0" smtClean="0">
                <a:latin typeface="Times New Roman" panose="02020603050405020304" pitchFamily="18" charset="0"/>
                <a:cs typeface="Times New Roman" panose="02020603050405020304" pitchFamily="18" charset="0"/>
              </a:rPr>
              <a:t>ậy </a:t>
            </a:r>
            <a:r>
              <a:rPr lang="vi-VN" sz="2100" dirty="0">
                <a:latin typeface="Times New Roman" panose="02020603050405020304" pitchFamily="18" charset="0"/>
                <a:cs typeface="Times New Roman" panose="02020603050405020304" pitchFamily="18" charset="0"/>
              </a:rPr>
              <a:t>vào. Chứ vo gạo rồi mới chạy đi kiếm củi thì thật là vô lí.</a:t>
            </a:r>
          </a:p>
          <a:p>
            <a:pPr algn="just"/>
            <a:r>
              <a:rPr lang="vi-VN" sz="2100" dirty="0">
                <a:latin typeface="Times New Roman" panose="02020603050405020304" pitchFamily="18" charset="0"/>
                <a:cs typeface="Times New Roman" panose="02020603050405020304" pitchFamily="18" charset="0"/>
              </a:rPr>
              <a:t>Bác thường nhắc cán bộ phải luôn làm việc đúng giờ và không nên lãng </a:t>
            </a:r>
            <a:r>
              <a:rPr lang="vi-VN" sz="2100" dirty="0" smtClean="0">
                <a:latin typeface="Times New Roman" panose="02020603050405020304" pitchFamily="18" charset="0"/>
                <a:cs typeface="Times New Roman" panose="02020603050405020304" pitchFamily="18" charset="0"/>
              </a:rPr>
              <a:t>phí</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thời </a:t>
            </a:r>
            <a:r>
              <a:rPr lang="vi-VN" sz="2100" dirty="0">
                <a:latin typeface="Times New Roman" panose="02020603050405020304" pitchFamily="18" charset="0"/>
                <a:cs typeface="Times New Roman" panose="02020603050405020304" pitchFamily="18" charset="0"/>
              </a:rPr>
              <a:t>gian. Việc nhắc nhở thường xuyên của Bác rèn luyện cho mọi người thói quen sắp xếp công việc hằng ngày, làm việc có kế hoạch, tránh sự tuỳ tiện và nhất là tránh nhàn rỗi.</a:t>
            </a:r>
          </a:p>
          <a:p>
            <a:pPr algn="just"/>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a:t>
            </a:r>
            <a:r>
              <a:rPr lang="vi-VN" sz="2100" dirty="0">
                <a:latin typeface="Times New Roman" panose="02020603050405020304" pitchFamily="18" charset="0"/>
                <a:cs typeface="Times New Roman" panose="02020603050405020304" pitchFamily="18" charset="0"/>
              </a:rPr>
              <a:t>Theo 120 câu chuyện về Chủ tịch Hồ Chí Minh, NXB Thanh </a:t>
            </a:r>
            <a:r>
              <a:rPr lang="vi-VN" sz="2100" dirty="0" smtClean="0">
                <a:latin typeface="Times New Roman" panose="02020603050405020304" pitchFamily="18" charset="0"/>
                <a:cs typeface="Times New Roman" panose="02020603050405020304" pitchFamily="18" charset="0"/>
              </a:rPr>
              <a:t>niên,</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2010</a:t>
            </a:r>
            <a:r>
              <a:rPr lang="en-US" sz="2100" dirty="0" smtClean="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329411"/>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ình Chữ nhật 3"/>
          <p:cNvSpPr/>
          <p:nvPr/>
        </p:nvSpPr>
        <p:spPr>
          <a:xfrm>
            <a:off x="228600" y="152400"/>
            <a:ext cx="11506200" cy="6001643"/>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en-US" sz="4800" dirty="0" err="1">
                <a:solidFill>
                  <a:srgbClr val="FF0000"/>
                </a:solidFill>
                <a:cs typeface="Times New Roman" pitchFamily="18" charset="0"/>
              </a:rPr>
              <a:t>Câu</a:t>
            </a:r>
            <a:r>
              <a:rPr lang="en-US" sz="4800" dirty="0">
                <a:solidFill>
                  <a:srgbClr val="FF0000"/>
                </a:solidFill>
                <a:cs typeface="Times New Roman" pitchFamily="18" charset="0"/>
              </a:rPr>
              <a:t> </a:t>
            </a:r>
            <a:r>
              <a:rPr lang="en-US" sz="4800" dirty="0" err="1" smtClean="0">
                <a:solidFill>
                  <a:srgbClr val="FF0000"/>
                </a:solidFill>
                <a:cs typeface="Times New Roman" pitchFamily="18" charset="0"/>
              </a:rPr>
              <a:t>hỏi</a:t>
            </a:r>
            <a:r>
              <a:rPr lang="en-US" sz="4800" dirty="0" smtClean="0">
                <a:solidFill>
                  <a:srgbClr val="FF0000"/>
                </a:solidFill>
                <a:cs typeface="Times New Roman" pitchFamily="18" charset="0"/>
              </a:rPr>
              <a:t>: </a:t>
            </a:r>
            <a:r>
              <a:rPr lang="vi-VN" sz="4800" dirty="0" smtClean="0">
                <a:solidFill>
                  <a:srgbClr val="FF0000"/>
                </a:solidFill>
                <a:cs typeface="Times New Roman" pitchFamily="18" charset="0"/>
              </a:rPr>
              <a:t>Trong </a:t>
            </a:r>
            <a:r>
              <a:rPr lang="vi-VN" sz="4800" dirty="0">
                <a:solidFill>
                  <a:srgbClr val="FF0000"/>
                </a:solidFill>
                <a:cs typeface="Times New Roman" pitchFamily="18" charset="0"/>
              </a:rPr>
              <a:t>câu chuyện trên, Bác thường nhắc nhở anh chị phục vụ và cán bộ điều gì</a:t>
            </a:r>
            <a:r>
              <a:rPr lang="vi-VN" sz="4800" dirty="0" smtClean="0">
                <a:solidFill>
                  <a:srgbClr val="FF0000"/>
                </a:solidFill>
                <a:cs typeface="Times New Roman" pitchFamily="18" charset="0"/>
              </a:rPr>
              <a:t>?</a:t>
            </a:r>
            <a:endParaRPr lang="en-US" sz="4800" dirty="0" smtClean="0">
              <a:solidFill>
                <a:srgbClr val="FF0000"/>
              </a:solidFill>
              <a:cs typeface="Times New Roman" pitchFamily="18" charset="0"/>
            </a:endParaRPr>
          </a:p>
          <a:p>
            <a:pPr algn="just">
              <a:defRPr/>
            </a:pPr>
            <a:r>
              <a:rPr lang="en-US" sz="4800" dirty="0">
                <a:solidFill>
                  <a:srgbClr val="000000"/>
                </a:solidFill>
                <a:cs typeface="Times New Roman" pitchFamily="18" charset="0"/>
              </a:rPr>
              <a:t>	</a:t>
            </a:r>
            <a:r>
              <a:rPr lang="en-US" sz="4800" dirty="0" err="1" smtClean="0">
                <a:solidFill>
                  <a:srgbClr val="002060"/>
                </a:solidFill>
                <a:cs typeface="Times New Roman" pitchFamily="18" charset="0"/>
              </a:rPr>
              <a:t>Bác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thường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nhắc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nhở</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mọi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người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phải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luôn</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làm</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việc</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đúng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giờ</a:t>
            </a:r>
            <a:r>
              <a:rPr lang="en-US" sz="4800" dirty="0">
                <a:solidFill>
                  <a:srgbClr val="002060"/>
                </a:solidFill>
                <a:cs typeface="Times New Roman" pitchFamily="18" charset="0"/>
              </a:rPr>
              <a:t> </a:t>
            </a:r>
            <a:r>
              <a:rPr lang="en-US" sz="4800" dirty="0" err="1" smtClean="0">
                <a:solidFill>
                  <a:srgbClr val="002060"/>
                </a:solidFill>
                <a:cs typeface="Times New Roman" pitchFamily="18" charset="0"/>
              </a:rPr>
              <a:t>và</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không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lãng</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phí</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thời</a:t>
            </a:r>
            <a:r>
              <a:rPr lang="en-US" sz="4800" dirty="0" smtClean="0">
                <a:solidFill>
                  <a:srgbClr val="002060"/>
                </a:solidFill>
                <a:cs typeface="Times New Roman" pitchFamily="18" charset="0"/>
              </a:rPr>
              <a:t> </a:t>
            </a:r>
            <a:r>
              <a:rPr lang="en-US" sz="4800" dirty="0" err="1" smtClean="0">
                <a:solidFill>
                  <a:srgbClr val="002060"/>
                </a:solidFill>
                <a:cs typeface="Times New Roman" pitchFamily="18" charset="0"/>
              </a:rPr>
              <a:t>gian</a:t>
            </a:r>
            <a:r>
              <a:rPr lang="en-US" sz="4800" dirty="0">
                <a:solidFill>
                  <a:srgbClr val="002060"/>
                </a:solidFill>
                <a:cs typeface="Times New Roman" pitchFamily="18" charset="0"/>
              </a:rPr>
              <a:t>.</a:t>
            </a:r>
            <a:endParaRPr lang="en-US" sz="4800" dirty="0" smtClean="0">
              <a:solidFill>
                <a:srgbClr val="002060"/>
              </a:solidFill>
              <a:cs typeface="Times New Roman" pitchFamily="18" charset="0"/>
            </a:endParaRPr>
          </a:p>
          <a:p>
            <a:pPr algn="just">
              <a:defRPr/>
            </a:pPr>
            <a:r>
              <a:rPr lang="en-US" sz="4800" dirty="0">
                <a:solidFill>
                  <a:srgbClr val="000000"/>
                </a:solidFill>
                <a:cs typeface="Times New Roman" pitchFamily="18" charset="0"/>
              </a:rPr>
              <a:t>	</a:t>
            </a:r>
            <a:endParaRPr lang="en-US" sz="4800" dirty="0" smtClean="0">
              <a:solidFill>
                <a:srgbClr val="000000"/>
              </a:solidFill>
              <a:cs typeface="Times New Roman" pitchFamily="18" charset="0"/>
            </a:endParaRPr>
          </a:p>
          <a:p>
            <a:pPr algn="just">
              <a:defRPr/>
            </a:pPr>
            <a:endParaRPr lang="en-US" sz="4800" dirty="0" smtClean="0">
              <a:solidFill>
                <a:srgbClr val="000000"/>
              </a:solidFill>
              <a:cs typeface="Times New Roman" pitchFamily="18" charset="0"/>
            </a:endParaRPr>
          </a:p>
        </p:txBody>
      </p:sp>
      <p:sp>
        <p:nvSpPr>
          <p:cNvPr id="2" name="Right Arrow 1"/>
          <p:cNvSpPr/>
          <p:nvPr/>
        </p:nvSpPr>
        <p:spPr>
          <a:xfrm>
            <a:off x="457200" y="2514600"/>
            <a:ext cx="533400" cy="532388"/>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2545337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7457698</TotalTime>
  <Words>836</Words>
  <Application>Microsoft Office PowerPoint</Application>
  <PresentationFormat>Custom</PresentationFormat>
  <Paragraphs>64</Paragraphs>
  <Slides>17</Slides>
  <Notes>0</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Default Design</vt:lpstr>
      <vt:lpstr>1_Default Design</vt:lpstr>
      <vt:lpstr>5_Default Design</vt:lpstr>
      <vt:lpstr>7_Default Design</vt:lpstr>
      <vt:lpstr>2_Default Design</vt:lpstr>
      <vt:lpstr>4_Default Design</vt:lpstr>
      <vt:lpstr>6_Default Design</vt:lpstr>
      <vt:lpstr>8_Default Design</vt:lpstr>
      <vt:lpstr>9_Default Design</vt:lpstr>
      <vt:lpstr>PowerPoint Presentation</vt:lpstr>
      <vt:lpstr>PowerPoint Presentation</vt:lpstr>
      <vt:lpstr>PowerPoint Presentation</vt:lpstr>
      <vt:lpstr>Hoạt động 1: Quan sát tranh và nêu các loại kế hoạch cá nhân</vt:lpstr>
      <vt:lpstr>PowerPoint Presentation</vt:lpstr>
      <vt:lpstr> Câu hỏi: </vt:lpstr>
      <vt:lpstr>Hoạt động 2: Đọc câu chuyện và trả lời câu hỏi</vt:lpstr>
      <vt:lpstr>PowerPoint Presentation</vt:lpstr>
      <vt:lpstr>PowerPoint Presentation</vt:lpstr>
      <vt:lpstr>PowerPoint Presentation</vt:lpstr>
      <vt:lpstr>PowerPoint Presentation</vt:lpstr>
      <vt:lpstr>Hoạt động 3: Đọc đoạn hội thoại và  trả lời câu hỏi</vt:lpstr>
      <vt:lpstr>PowerPoint Presentation</vt:lpstr>
      <vt:lpstr>Câu hỏi: Từ ý kiến của các bạn, việc lập kế hoạch cá nhân cần thực hiện theo các bước nào?</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493</cp:revision>
  <dcterms:created xsi:type="dcterms:W3CDTF">2010-01-20T14:56:19Z</dcterms:created>
  <dcterms:modified xsi:type="dcterms:W3CDTF">2025-02-14T01:33:35Z</dcterms:modified>
</cp:coreProperties>
</file>