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media/image24.svg" ContentType="image/svg+xml"/>
  <Override PartName="/ppt/media/image26.svg" ContentType="image/svg+xml"/>
  <Override PartName="/ppt/media/image2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
  </p:notesMasterIdLst>
  <p:sldIdLst>
    <p:sldId id="256" r:id="rId3"/>
    <p:sldId id="258" r:id="rId5"/>
    <p:sldId id="297" r:id="rId6"/>
    <p:sldId id="259" r:id="rId7"/>
    <p:sldId id="322" r:id="rId8"/>
    <p:sldId id="294" r:id="rId9"/>
    <p:sldId id="323" r:id="rId10"/>
    <p:sldId id="325" r:id="rId11"/>
    <p:sldId id="327" r:id="rId12"/>
    <p:sldId id="295" r:id="rId13"/>
    <p:sldId id="324" r:id="rId14"/>
    <p:sldId id="293" r:id="rId15"/>
    <p:sldId id="296" r:id="rId16"/>
    <p:sldId id="260" r:id="rId17"/>
    <p:sldId id="311" r:id="rId18"/>
    <p:sldId id="312" r:id="rId19"/>
    <p:sldId id="313" r:id="rId20"/>
    <p:sldId id="314" r:id="rId21"/>
    <p:sldId id="321" r:id="rId22"/>
    <p:sldId id="264" r:id="rId23"/>
  </p:sldIdLst>
  <p:sldSz cx="9144000" cy="5143500" type="screen16x9"/>
  <p:notesSz cx="6858000" cy="9144000"/>
  <p:embeddedFontLst>
    <p:embeddedFont>
      <p:font typeface="Work Sans"/>
      <p:regular r:id="rId27"/>
    </p:embeddedFont>
    <p:embeddedFont>
      <p:font typeface="SVN-Poky's" panose="020B0606040200020203" pitchFamily="34" charset="0"/>
      <p:regular r:id="rId28"/>
    </p:embeddedFont>
    <p:embeddedFont>
      <p:font typeface="SVN-Hole Hearted" panose="020B0A06020104020203" pitchFamily="34" charset="0"/>
      <p:regular r:id="rId29"/>
    </p:embeddedFont>
    <p:embeddedFont>
      <p:font typeface="Calibri" panose="020F050202020403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9AA0A6"/>
          </p15:clr>
        </p15:guide>
        <p15:guide id="2" pos="2880"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F0F0F0"/>
    <a:srgbClr val="EF932F"/>
    <a:srgbClr val="EC2C67"/>
    <a:srgbClr val="E5F6FD"/>
    <a:srgbClr val="567D2E"/>
    <a:srgbClr val="F9A9E8"/>
    <a:srgbClr val="E89E4B"/>
    <a:srgbClr val="24A6B4"/>
    <a:srgbClr val="A7E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448" autoAdjust="0"/>
  </p:normalViewPr>
  <p:slideViewPr>
    <p:cSldViewPr snapToGrid="0" showGuides="1">
      <p:cViewPr>
        <p:scale>
          <a:sx n="33" d="100"/>
          <a:sy n="33" d="100"/>
        </p:scale>
        <p:origin x="2448" y="6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53"/>
        <p:cNvGrpSpPr/>
        <p:nvPr/>
      </p:nvGrpSpPr>
      <p:grpSpPr>
        <a:xfrm>
          <a:off x="0" y="0"/>
          <a:ext cx="0" cy="0"/>
          <a:chOff x="0" y="0"/>
          <a:chExt cx="0" cy="0"/>
        </a:xfrm>
      </p:grpSpPr>
      <p:sp>
        <p:nvSpPr>
          <p:cNvPr id="854" name="Google Shape;854;gd1b63b0591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d1b63b0591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70"/>
        <p:cNvGrpSpPr/>
        <p:nvPr/>
      </p:nvGrpSpPr>
      <p:grpSpPr>
        <a:xfrm>
          <a:off x="0" y="0"/>
          <a:ext cx="0" cy="0"/>
          <a:chOff x="0" y="0"/>
          <a:chExt cx="0" cy="0"/>
        </a:xfrm>
      </p:grpSpPr>
      <p:sp>
        <p:nvSpPr>
          <p:cNvPr id="871" name="Google Shape;871;g10e7640ad50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0e7640ad50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68"/>
        <p:cNvGrpSpPr/>
        <p:nvPr/>
      </p:nvGrpSpPr>
      <p:grpSpPr>
        <a:xfrm>
          <a:off x="0" y="0"/>
          <a:ext cx="0" cy="0"/>
          <a:chOff x="0" y="0"/>
          <a:chExt cx="0" cy="0"/>
        </a:xfrm>
      </p:grpSpPr>
      <p:sp>
        <p:nvSpPr>
          <p:cNvPr id="969" name="Google Shape;969;g12c018ef982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12c018ef982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70"/>
        <p:cNvGrpSpPr/>
        <p:nvPr/>
      </p:nvGrpSpPr>
      <p:grpSpPr>
        <a:xfrm>
          <a:off x="0" y="0"/>
          <a:ext cx="0" cy="0"/>
          <a:chOff x="0" y="0"/>
          <a:chExt cx="0" cy="0"/>
        </a:xfrm>
      </p:grpSpPr>
      <p:sp>
        <p:nvSpPr>
          <p:cNvPr id="871" name="Google Shape;871;g10e7640ad50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0e7640ad50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29"/>
        <p:cNvGrpSpPr/>
        <p:nvPr/>
      </p:nvGrpSpPr>
      <p:grpSpPr>
        <a:xfrm>
          <a:off x="0" y="0"/>
          <a:ext cx="0" cy="0"/>
          <a:chOff x="0" y="0"/>
          <a:chExt cx="0" cy="0"/>
        </a:xfrm>
      </p:grpSpPr>
      <p:sp>
        <p:nvSpPr>
          <p:cNvPr id="1130" name="Google Shape;1130;g12c018ef982_0_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12c018ef982_0_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70"/>
        <p:cNvGrpSpPr/>
        <p:nvPr/>
      </p:nvGrpSpPr>
      <p:grpSpPr>
        <a:xfrm>
          <a:off x="0" y="0"/>
          <a:ext cx="0" cy="0"/>
          <a:chOff x="0" y="0"/>
          <a:chExt cx="0" cy="0"/>
        </a:xfrm>
      </p:grpSpPr>
      <p:sp>
        <p:nvSpPr>
          <p:cNvPr id="871" name="Google Shape;871;g10e7640ad50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0e7640ad50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10"/>
        <p:cNvGrpSpPr/>
        <p:nvPr/>
      </p:nvGrpSpPr>
      <p:grpSpPr>
        <a:xfrm>
          <a:off x="0" y="0"/>
          <a:ext cx="0" cy="0"/>
          <a:chOff x="0" y="0"/>
          <a:chExt cx="0" cy="0"/>
        </a:xfrm>
      </p:grpSpPr>
      <p:sp>
        <p:nvSpPr>
          <p:cNvPr id="911" name="Google Shape;911;g12c018ef98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c018ef98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grpSp>
        <p:nvGrpSpPr>
          <p:cNvPr id="9" name="Google Shape;9;p2"/>
          <p:cNvGrpSpPr/>
          <p:nvPr/>
        </p:nvGrpSpPr>
        <p:grpSpPr>
          <a:xfrm>
            <a:off x="-141975" y="-205150"/>
            <a:ext cx="9427959" cy="5489161"/>
            <a:chOff x="-141975" y="-243875"/>
            <a:chExt cx="9427959" cy="5489161"/>
          </a:xfrm>
        </p:grpSpPr>
        <p:grpSp>
          <p:nvGrpSpPr>
            <p:cNvPr id="10" name="Google Shape;10;p2"/>
            <p:cNvGrpSpPr/>
            <p:nvPr/>
          </p:nvGrpSpPr>
          <p:grpSpPr>
            <a:xfrm>
              <a:off x="152400" y="-243875"/>
              <a:ext cx="8839200" cy="5489161"/>
              <a:chOff x="152400" y="-7256"/>
              <a:chExt cx="8839200" cy="5176500"/>
            </a:xfrm>
          </p:grpSpPr>
          <p:cxnSp>
            <p:nvCxnSpPr>
              <p:cNvPr id="11" name="Google Shape;11;p2"/>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 name="Google Shape;22;p2"/>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 name="Google Shape;23;p2"/>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 name="Google Shape;24;p2"/>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 name="Google Shape;25;p2"/>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 name="Google Shape;26;p2"/>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7" name="Google Shape;27;p2"/>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2"/>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9" name="Google Shape;29;p2"/>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 name="Google Shape;30;p2"/>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 name="Google Shape;31;p2"/>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 name="Google Shape;32;p2"/>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 name="Google Shape;33;p2"/>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 name="Google Shape;34;p2"/>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5" name="Google Shape;35;p2"/>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6" name="Google Shape;36;p2"/>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7" name="Google Shape;37;p2"/>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8" name="Google Shape;38;p2"/>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9" name="Google Shape;39;p2"/>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0" name="Google Shape;40;p2"/>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41" name="Google Shape;41;p2"/>
            <p:cNvGrpSpPr/>
            <p:nvPr/>
          </p:nvGrpSpPr>
          <p:grpSpPr>
            <a:xfrm rot="5400000">
              <a:off x="2084105" y="-2109407"/>
              <a:ext cx="4975799" cy="9427959"/>
              <a:chOff x="1981200" y="-7256"/>
              <a:chExt cx="4876800" cy="5176500"/>
            </a:xfrm>
          </p:grpSpPr>
          <p:cxnSp>
            <p:nvCxnSpPr>
              <p:cNvPr id="42" name="Google Shape;42;p2"/>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2"/>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2"/>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2"/>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2"/>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2"/>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2"/>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2"/>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2"/>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2"/>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2"/>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2"/>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 name="Google Shape;54;p2"/>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 name="Google Shape;55;p2"/>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 name="Google Shape;56;p2"/>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 name="Google Shape;57;p2"/>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 name="Google Shape;58;p2"/>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9" name="Google Shape;59;p2"/>
          <p:cNvGrpSpPr/>
          <p:nvPr/>
        </p:nvGrpSpPr>
        <p:grpSpPr>
          <a:xfrm rot="-9752243" flipH="1">
            <a:off x="6747784" y="3465250"/>
            <a:ext cx="2147435" cy="1866866"/>
            <a:chOff x="6765276" y="-162954"/>
            <a:chExt cx="2866591" cy="2492063"/>
          </a:xfrm>
        </p:grpSpPr>
        <p:grpSp>
          <p:nvGrpSpPr>
            <p:cNvPr id="60" name="Google Shape;60;p2"/>
            <p:cNvGrpSpPr/>
            <p:nvPr/>
          </p:nvGrpSpPr>
          <p:grpSpPr>
            <a:xfrm rot="-10389420">
              <a:off x="6886701" y="-14464"/>
              <a:ext cx="2623739" cy="2195084"/>
              <a:chOff x="-638995" y="-334701"/>
              <a:chExt cx="2596480" cy="2172278"/>
            </a:xfrm>
          </p:grpSpPr>
          <p:sp>
            <p:nvSpPr>
              <p:cNvPr id="61" name="Google Shape;61;p2"/>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3" name="Google Shape;63;p2"/>
            <p:cNvGrpSpPr/>
            <p:nvPr/>
          </p:nvGrpSpPr>
          <p:grpSpPr>
            <a:xfrm rot="-7975399">
              <a:off x="8438169" y="-22510"/>
              <a:ext cx="598581" cy="841920"/>
              <a:chOff x="8333266" y="4580055"/>
              <a:chExt cx="537223" cy="755619"/>
            </a:xfrm>
          </p:grpSpPr>
          <p:sp>
            <p:nvSpPr>
              <p:cNvPr id="64" name="Google Shape;64;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66" name="Google Shape;66;p2"/>
          <p:cNvGrpSpPr/>
          <p:nvPr/>
        </p:nvGrpSpPr>
        <p:grpSpPr>
          <a:xfrm rot="8100000" flipH="1">
            <a:off x="1480140" y="-509699"/>
            <a:ext cx="1710095" cy="1448655"/>
            <a:chOff x="7609250" y="3647550"/>
            <a:chExt cx="1992782" cy="1688124"/>
          </a:xfrm>
        </p:grpSpPr>
        <p:sp>
          <p:nvSpPr>
            <p:cNvPr id="67" name="Google Shape;67;p2"/>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2"/>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 name="Google Shape;71;p2"/>
          <p:cNvGrpSpPr/>
          <p:nvPr/>
        </p:nvGrpSpPr>
        <p:grpSpPr>
          <a:xfrm rot="364465" flipH="1">
            <a:off x="-741641" y="3470690"/>
            <a:ext cx="2220269" cy="1880833"/>
            <a:chOff x="7609250" y="3647550"/>
            <a:chExt cx="1992782" cy="1688124"/>
          </a:xfrm>
        </p:grpSpPr>
        <p:sp>
          <p:nvSpPr>
            <p:cNvPr id="72" name="Google Shape;72;p2"/>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6" name="Google Shape;76;p2"/>
          <p:cNvGrpSpPr/>
          <p:nvPr/>
        </p:nvGrpSpPr>
        <p:grpSpPr>
          <a:xfrm flipH="1">
            <a:off x="7870601" y="2395758"/>
            <a:ext cx="1715611" cy="1445301"/>
            <a:chOff x="-364840" y="2920755"/>
            <a:chExt cx="1515022" cy="1276317"/>
          </a:xfrm>
        </p:grpSpPr>
        <p:sp>
          <p:nvSpPr>
            <p:cNvPr id="77" name="Google Shape;77;p2"/>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2"/>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2"/>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4" name="Google Shape;84;p2"/>
          <p:cNvGrpSpPr/>
          <p:nvPr/>
        </p:nvGrpSpPr>
        <p:grpSpPr>
          <a:xfrm rot="-373046" flipH="1">
            <a:off x="7555029" y="3559532"/>
            <a:ext cx="1951970" cy="1986786"/>
            <a:chOff x="864550" y="3440426"/>
            <a:chExt cx="1952005" cy="1986822"/>
          </a:xfrm>
        </p:grpSpPr>
        <p:sp>
          <p:nvSpPr>
            <p:cNvPr id="85" name="Google Shape;85;p2"/>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2"/>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2"/>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2"/>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2"/>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0" name="Google Shape;90;p2"/>
          <p:cNvGrpSpPr/>
          <p:nvPr/>
        </p:nvGrpSpPr>
        <p:grpSpPr>
          <a:xfrm>
            <a:off x="6774616" y="-201329"/>
            <a:ext cx="2866591" cy="2492063"/>
            <a:chOff x="6765276" y="-162954"/>
            <a:chExt cx="2866591" cy="2492063"/>
          </a:xfrm>
        </p:grpSpPr>
        <p:grpSp>
          <p:nvGrpSpPr>
            <p:cNvPr id="91" name="Google Shape;91;p2"/>
            <p:cNvGrpSpPr/>
            <p:nvPr/>
          </p:nvGrpSpPr>
          <p:grpSpPr>
            <a:xfrm rot="-10389420">
              <a:off x="6886701" y="-14464"/>
              <a:ext cx="2623739" cy="2195084"/>
              <a:chOff x="-638995" y="-334701"/>
              <a:chExt cx="2596480" cy="2172278"/>
            </a:xfrm>
          </p:grpSpPr>
          <p:sp>
            <p:nvSpPr>
              <p:cNvPr id="92" name="Google Shape;92;p2"/>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2"/>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4" name="Google Shape;94;p2"/>
            <p:cNvGrpSpPr/>
            <p:nvPr/>
          </p:nvGrpSpPr>
          <p:grpSpPr>
            <a:xfrm rot="-7975399">
              <a:off x="8438169" y="-22510"/>
              <a:ext cx="598581" cy="841920"/>
              <a:chOff x="8333266" y="4580055"/>
              <a:chExt cx="537223" cy="755619"/>
            </a:xfrm>
          </p:grpSpPr>
          <p:sp>
            <p:nvSpPr>
              <p:cNvPr id="95" name="Google Shape;95;p2"/>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2"/>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97" name="Google Shape;97;p2"/>
          <p:cNvGrpSpPr/>
          <p:nvPr/>
        </p:nvGrpSpPr>
        <p:grpSpPr>
          <a:xfrm rot="-484278" flipH="1">
            <a:off x="5894379" y="-221675"/>
            <a:ext cx="1547230" cy="1240244"/>
            <a:chOff x="5687421" y="4273153"/>
            <a:chExt cx="1439624" cy="1154094"/>
          </a:xfrm>
        </p:grpSpPr>
        <p:sp>
          <p:nvSpPr>
            <p:cNvPr id="98" name="Google Shape;98;p2"/>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2"/>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2"/>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1" name="Google Shape;101;p2"/>
          <p:cNvGrpSpPr/>
          <p:nvPr/>
        </p:nvGrpSpPr>
        <p:grpSpPr>
          <a:xfrm rot="10287593" flipH="1">
            <a:off x="-360503" y="-366724"/>
            <a:ext cx="1951981" cy="1986798"/>
            <a:chOff x="864550" y="3440426"/>
            <a:chExt cx="1952005" cy="1986822"/>
          </a:xfrm>
        </p:grpSpPr>
        <p:sp>
          <p:nvSpPr>
            <p:cNvPr id="102" name="Google Shape;102;p2"/>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2"/>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2"/>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2"/>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2"/>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7" name="Google Shape;107;p2"/>
          <p:cNvGrpSpPr/>
          <p:nvPr/>
        </p:nvGrpSpPr>
        <p:grpSpPr>
          <a:xfrm>
            <a:off x="-497199" y="2042633"/>
            <a:ext cx="1715611" cy="1445301"/>
            <a:chOff x="-364840" y="2920755"/>
            <a:chExt cx="1515022" cy="1276317"/>
          </a:xfrm>
        </p:grpSpPr>
        <p:sp>
          <p:nvSpPr>
            <p:cNvPr id="108" name="Google Shape;108;p2"/>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2"/>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2"/>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1" name="Google Shape;111;p2"/>
          <p:cNvSpPr txBox="1">
            <a:spLocks noGrp="1"/>
          </p:cNvSpPr>
          <p:nvPr>
            <p:ph type="ctrTitle"/>
          </p:nvPr>
        </p:nvSpPr>
        <p:spPr>
          <a:xfrm>
            <a:off x="1966800" y="946500"/>
            <a:ext cx="5210400" cy="24783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5600" b="1">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2" name="Google Shape;112;p2"/>
          <p:cNvSpPr txBox="1">
            <a:spLocks noGrp="1"/>
          </p:cNvSpPr>
          <p:nvPr>
            <p:ph type="subTitle" idx="1"/>
          </p:nvPr>
        </p:nvSpPr>
        <p:spPr>
          <a:xfrm>
            <a:off x="1966800" y="3424800"/>
            <a:ext cx="42165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5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44"/>
        <p:cNvGrpSpPr/>
        <p:nvPr/>
      </p:nvGrpSpPr>
      <p:grpSpPr>
        <a:xfrm>
          <a:off x="0" y="0"/>
          <a:ext cx="0" cy="0"/>
          <a:chOff x="0" y="0"/>
          <a:chExt cx="0" cy="0"/>
        </a:xfrm>
      </p:grpSpPr>
      <p:grpSp>
        <p:nvGrpSpPr>
          <p:cNvPr id="745" name="Google Shape;745;p11"/>
          <p:cNvGrpSpPr/>
          <p:nvPr/>
        </p:nvGrpSpPr>
        <p:grpSpPr>
          <a:xfrm>
            <a:off x="-141975" y="-205150"/>
            <a:ext cx="9427959" cy="5489161"/>
            <a:chOff x="-141975" y="-243875"/>
            <a:chExt cx="9427959" cy="5489161"/>
          </a:xfrm>
        </p:grpSpPr>
        <p:grpSp>
          <p:nvGrpSpPr>
            <p:cNvPr id="746" name="Google Shape;746;p11"/>
            <p:cNvGrpSpPr/>
            <p:nvPr/>
          </p:nvGrpSpPr>
          <p:grpSpPr>
            <a:xfrm>
              <a:off x="152400" y="-243875"/>
              <a:ext cx="8839200" cy="5489161"/>
              <a:chOff x="152400" y="-7256"/>
              <a:chExt cx="8839200" cy="5176500"/>
            </a:xfrm>
          </p:grpSpPr>
          <p:cxnSp>
            <p:nvCxnSpPr>
              <p:cNvPr id="747" name="Google Shape;747;p11"/>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48" name="Google Shape;748;p11"/>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49" name="Google Shape;749;p11"/>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0" name="Google Shape;750;p11"/>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1" name="Google Shape;751;p11"/>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2" name="Google Shape;752;p11"/>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3" name="Google Shape;753;p11"/>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4" name="Google Shape;754;p11"/>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5" name="Google Shape;755;p11"/>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6" name="Google Shape;756;p11"/>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7" name="Google Shape;757;p11"/>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8" name="Google Shape;758;p11"/>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59" name="Google Shape;759;p11"/>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0" name="Google Shape;760;p11"/>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1" name="Google Shape;761;p11"/>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2" name="Google Shape;762;p11"/>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3" name="Google Shape;763;p11"/>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4" name="Google Shape;764;p11"/>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5" name="Google Shape;765;p11"/>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6" name="Google Shape;766;p11"/>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7" name="Google Shape;767;p11"/>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8" name="Google Shape;768;p11"/>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69" name="Google Shape;769;p11"/>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0" name="Google Shape;770;p11"/>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1" name="Google Shape;771;p11"/>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2" name="Google Shape;772;p11"/>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3" name="Google Shape;773;p11"/>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4" name="Google Shape;774;p11"/>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5" name="Google Shape;775;p11"/>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6" name="Google Shape;776;p11"/>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777" name="Google Shape;777;p11"/>
            <p:cNvGrpSpPr/>
            <p:nvPr/>
          </p:nvGrpSpPr>
          <p:grpSpPr>
            <a:xfrm rot="5400000">
              <a:off x="2084105" y="-2109407"/>
              <a:ext cx="4975799" cy="9427959"/>
              <a:chOff x="1981200" y="-7256"/>
              <a:chExt cx="4876800" cy="5176500"/>
            </a:xfrm>
          </p:grpSpPr>
          <p:cxnSp>
            <p:nvCxnSpPr>
              <p:cNvPr id="778" name="Google Shape;778;p11"/>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79" name="Google Shape;779;p11"/>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0" name="Google Shape;780;p11"/>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1" name="Google Shape;781;p11"/>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2" name="Google Shape;782;p11"/>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3" name="Google Shape;783;p11"/>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4" name="Google Shape;784;p11"/>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5" name="Google Shape;785;p11"/>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6" name="Google Shape;786;p11"/>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7" name="Google Shape;787;p11"/>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8" name="Google Shape;788;p11"/>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89" name="Google Shape;789;p11"/>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0" name="Google Shape;790;p11"/>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1" name="Google Shape;791;p11"/>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2" name="Google Shape;792;p11"/>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3" name="Google Shape;793;p11"/>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794" name="Google Shape;794;p11"/>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795" name="Google Shape;795;p11"/>
          <p:cNvGrpSpPr/>
          <p:nvPr/>
        </p:nvGrpSpPr>
        <p:grpSpPr>
          <a:xfrm rot="9716868">
            <a:off x="154071" y="4223477"/>
            <a:ext cx="1547016" cy="1240187"/>
            <a:chOff x="5687421" y="4273153"/>
            <a:chExt cx="1439624" cy="1154094"/>
          </a:xfrm>
        </p:grpSpPr>
        <p:sp>
          <p:nvSpPr>
            <p:cNvPr id="796" name="Google Shape;796;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 name="Google Shape;797;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 name="Google Shape;798;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99" name="Google Shape;799;p11"/>
          <p:cNvGrpSpPr/>
          <p:nvPr/>
        </p:nvGrpSpPr>
        <p:grpSpPr>
          <a:xfrm rot="484278">
            <a:off x="974948" y="-428325"/>
            <a:ext cx="1547230" cy="1240244"/>
            <a:chOff x="5687421" y="4273153"/>
            <a:chExt cx="1439624" cy="1154094"/>
          </a:xfrm>
        </p:grpSpPr>
        <p:sp>
          <p:nvSpPr>
            <p:cNvPr id="800" name="Google Shape;800;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1" name="Google Shape;801;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2" name="Google Shape;802;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03" name="Google Shape;803;p11"/>
          <p:cNvGrpSpPr/>
          <p:nvPr/>
        </p:nvGrpSpPr>
        <p:grpSpPr>
          <a:xfrm rot="-5158820" flipH="1">
            <a:off x="7661904" y="2684400"/>
            <a:ext cx="2220239" cy="1880808"/>
            <a:chOff x="7609250" y="3647550"/>
            <a:chExt cx="1992782" cy="1688124"/>
          </a:xfrm>
        </p:grpSpPr>
        <p:sp>
          <p:nvSpPr>
            <p:cNvPr id="804" name="Google Shape;804;p11"/>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5" name="Google Shape;805;p11"/>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 name="Google Shape;806;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7" name="Google Shape;807;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08" name="Google Shape;808;p11"/>
          <p:cNvGrpSpPr/>
          <p:nvPr/>
        </p:nvGrpSpPr>
        <p:grpSpPr>
          <a:xfrm rot="-2371079" flipH="1">
            <a:off x="6745666" y="3904663"/>
            <a:ext cx="1951943" cy="1986758"/>
            <a:chOff x="864550" y="3440426"/>
            <a:chExt cx="1952005" cy="1986822"/>
          </a:xfrm>
        </p:grpSpPr>
        <p:sp>
          <p:nvSpPr>
            <p:cNvPr id="809" name="Google Shape;809;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810;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1" name="Google Shape;811;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2" name="Google Shape;812;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 name="Google Shape;813;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14" name="Google Shape;814;p11"/>
          <p:cNvGrpSpPr/>
          <p:nvPr/>
        </p:nvGrpSpPr>
        <p:grpSpPr>
          <a:xfrm rot="-5822343">
            <a:off x="8053368" y="546227"/>
            <a:ext cx="1547164" cy="1240191"/>
            <a:chOff x="5687421" y="4273153"/>
            <a:chExt cx="1439624" cy="1154094"/>
          </a:xfrm>
        </p:grpSpPr>
        <p:sp>
          <p:nvSpPr>
            <p:cNvPr id="815" name="Google Shape;815;p11"/>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 name="Google Shape;816;p11"/>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7" name="Google Shape;817;p11"/>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18" name="Google Shape;818;p11"/>
          <p:cNvGrpSpPr/>
          <p:nvPr/>
        </p:nvGrpSpPr>
        <p:grpSpPr>
          <a:xfrm rot="1000736">
            <a:off x="6188055" y="-586218"/>
            <a:ext cx="2866507" cy="2491990"/>
            <a:chOff x="6765276" y="-162954"/>
            <a:chExt cx="2866591" cy="2492063"/>
          </a:xfrm>
        </p:grpSpPr>
        <p:grpSp>
          <p:nvGrpSpPr>
            <p:cNvPr id="819" name="Google Shape;819;p11"/>
            <p:cNvGrpSpPr/>
            <p:nvPr/>
          </p:nvGrpSpPr>
          <p:grpSpPr>
            <a:xfrm rot="-10389420">
              <a:off x="6886701" y="-14464"/>
              <a:ext cx="2623739" cy="2195084"/>
              <a:chOff x="-638995" y="-334701"/>
              <a:chExt cx="2596480" cy="2172278"/>
            </a:xfrm>
          </p:grpSpPr>
          <p:sp>
            <p:nvSpPr>
              <p:cNvPr id="820" name="Google Shape;820;p11"/>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1" name="Google Shape;821;p11"/>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22" name="Google Shape;822;p11"/>
            <p:cNvGrpSpPr/>
            <p:nvPr/>
          </p:nvGrpSpPr>
          <p:grpSpPr>
            <a:xfrm rot="-7975399">
              <a:off x="8438169" y="-22510"/>
              <a:ext cx="598581" cy="841920"/>
              <a:chOff x="8333266" y="4580055"/>
              <a:chExt cx="537223" cy="755619"/>
            </a:xfrm>
          </p:grpSpPr>
          <p:sp>
            <p:nvSpPr>
              <p:cNvPr id="823" name="Google Shape;823;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 name="Google Shape;824;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825" name="Google Shape;825;p11"/>
          <p:cNvGrpSpPr/>
          <p:nvPr/>
        </p:nvGrpSpPr>
        <p:grpSpPr>
          <a:xfrm rot="4058146" flipH="1">
            <a:off x="-496029" y="3142507"/>
            <a:ext cx="1952040" cy="1986857"/>
            <a:chOff x="864550" y="3440426"/>
            <a:chExt cx="1952005" cy="1986822"/>
          </a:xfrm>
        </p:grpSpPr>
        <p:sp>
          <p:nvSpPr>
            <p:cNvPr id="826" name="Google Shape;826;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7" name="Google Shape;827;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 name="Google Shape;828;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 name="Google Shape;829;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 name="Google Shape;830;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31" name="Google Shape;831;p11"/>
          <p:cNvGrpSpPr/>
          <p:nvPr/>
        </p:nvGrpSpPr>
        <p:grpSpPr>
          <a:xfrm rot="2700000">
            <a:off x="2863347" y="4119226"/>
            <a:ext cx="1710095" cy="1448655"/>
            <a:chOff x="7609250" y="3647550"/>
            <a:chExt cx="1992782" cy="1688124"/>
          </a:xfrm>
        </p:grpSpPr>
        <p:sp>
          <p:nvSpPr>
            <p:cNvPr id="832" name="Google Shape;832;p11"/>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 name="Google Shape;833;p11"/>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 name="Google Shape;834;p11"/>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835;p11"/>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36" name="Google Shape;836;p11"/>
          <p:cNvGrpSpPr/>
          <p:nvPr/>
        </p:nvGrpSpPr>
        <p:grpSpPr>
          <a:xfrm rot="7481861" flipH="1">
            <a:off x="-82517" y="-239312"/>
            <a:ext cx="1951846" cy="1986660"/>
            <a:chOff x="864550" y="3440426"/>
            <a:chExt cx="1952005" cy="1986822"/>
          </a:xfrm>
        </p:grpSpPr>
        <p:sp>
          <p:nvSpPr>
            <p:cNvPr id="837" name="Google Shape;837;p11"/>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 name="Google Shape;838;p11"/>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 name="Google Shape;839;p11"/>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 name="Google Shape;840;p11"/>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 name="Google Shape;841;p11"/>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42" name="Google Shape;842;p11"/>
          <p:cNvGrpSpPr/>
          <p:nvPr/>
        </p:nvGrpSpPr>
        <p:grpSpPr>
          <a:xfrm rot="-5179152" flipH="1">
            <a:off x="4179071" y="-268046"/>
            <a:ext cx="1715665" cy="1445347"/>
            <a:chOff x="-364840" y="2920755"/>
            <a:chExt cx="1515022" cy="1276317"/>
          </a:xfrm>
        </p:grpSpPr>
        <p:sp>
          <p:nvSpPr>
            <p:cNvPr id="843" name="Google Shape;843;p11"/>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 name="Google Shape;844;p11"/>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 name="Google Shape;845;p11"/>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46" name="Google Shape;846;p11"/>
          <p:cNvSpPr txBox="1">
            <a:spLocks noGrp="1"/>
          </p:cNvSpPr>
          <p:nvPr>
            <p:ph type="title" hasCustomPrompt="1"/>
          </p:nvPr>
        </p:nvSpPr>
        <p:spPr>
          <a:xfrm>
            <a:off x="1680150" y="1171450"/>
            <a:ext cx="5783700" cy="17679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47" name="Google Shape;847;p11"/>
          <p:cNvSpPr txBox="1">
            <a:spLocks noGrp="1"/>
          </p:cNvSpPr>
          <p:nvPr>
            <p:ph type="subTitle" idx="1"/>
          </p:nvPr>
        </p:nvSpPr>
        <p:spPr>
          <a:xfrm>
            <a:off x="1680150" y="3063550"/>
            <a:ext cx="5783700" cy="3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5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2F2F2">
            <a:alpha val="0"/>
          </a:srgbClr>
        </a:solidFill>
        <a:effectLst/>
      </p:bgPr>
    </p:bg>
    <p:spTree>
      <p:nvGrpSpPr>
        <p:cNvPr id="1" name="Shape 84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13"/>
        <p:cNvGrpSpPr/>
        <p:nvPr/>
      </p:nvGrpSpPr>
      <p:grpSpPr>
        <a:xfrm>
          <a:off x="0" y="0"/>
          <a:ext cx="0" cy="0"/>
          <a:chOff x="0" y="0"/>
          <a:chExt cx="0" cy="0"/>
        </a:xfrm>
      </p:grpSpPr>
      <p:grpSp>
        <p:nvGrpSpPr>
          <p:cNvPr id="114" name="Google Shape;114;p3"/>
          <p:cNvGrpSpPr/>
          <p:nvPr/>
        </p:nvGrpSpPr>
        <p:grpSpPr>
          <a:xfrm>
            <a:off x="-141975" y="-205150"/>
            <a:ext cx="9427959" cy="5489161"/>
            <a:chOff x="-141975" y="-243875"/>
            <a:chExt cx="9427959" cy="5489161"/>
          </a:xfrm>
        </p:grpSpPr>
        <p:grpSp>
          <p:nvGrpSpPr>
            <p:cNvPr id="115" name="Google Shape;115;p3"/>
            <p:cNvGrpSpPr/>
            <p:nvPr/>
          </p:nvGrpSpPr>
          <p:grpSpPr>
            <a:xfrm>
              <a:off x="152400" y="-243875"/>
              <a:ext cx="8839200" cy="5489161"/>
              <a:chOff x="152400" y="-7256"/>
              <a:chExt cx="8839200" cy="5176500"/>
            </a:xfrm>
          </p:grpSpPr>
          <p:cxnSp>
            <p:nvCxnSpPr>
              <p:cNvPr id="116" name="Google Shape;116;p3"/>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3"/>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3"/>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3"/>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3"/>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3"/>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3"/>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3"/>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3"/>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3"/>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3"/>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3"/>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8" name="Google Shape;128;p3"/>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29" name="Google Shape;129;p3"/>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0" name="Google Shape;130;p3"/>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1" name="Google Shape;131;p3"/>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2" name="Google Shape;132;p3"/>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3" name="Google Shape;133;p3"/>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4" name="Google Shape;134;p3"/>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5" name="Google Shape;135;p3"/>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6" name="Google Shape;136;p3"/>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7" name="Google Shape;137;p3"/>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8" name="Google Shape;138;p3"/>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39" name="Google Shape;139;p3"/>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0" name="Google Shape;140;p3"/>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1" name="Google Shape;141;p3"/>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2" name="Google Shape;142;p3"/>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3" name="Google Shape;143;p3"/>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4" name="Google Shape;144;p3"/>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5" name="Google Shape;145;p3"/>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146" name="Google Shape;146;p3"/>
            <p:cNvGrpSpPr/>
            <p:nvPr/>
          </p:nvGrpSpPr>
          <p:grpSpPr>
            <a:xfrm rot="5400000">
              <a:off x="2084105" y="-2109407"/>
              <a:ext cx="4975799" cy="9427959"/>
              <a:chOff x="1981200" y="-7256"/>
              <a:chExt cx="4876800" cy="5176500"/>
            </a:xfrm>
          </p:grpSpPr>
          <p:cxnSp>
            <p:nvCxnSpPr>
              <p:cNvPr id="147" name="Google Shape;147;p3"/>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3"/>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3"/>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0" name="Google Shape;150;p3"/>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1" name="Google Shape;151;p3"/>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2" name="Google Shape;152;p3"/>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3" name="Google Shape;153;p3"/>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4" name="Google Shape;154;p3"/>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5" name="Google Shape;155;p3"/>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6" name="Google Shape;156;p3"/>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7" name="Google Shape;157;p3"/>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8" name="Google Shape;158;p3"/>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59" name="Google Shape;159;p3"/>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0" name="Google Shape;160;p3"/>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1" name="Google Shape;161;p3"/>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2" name="Google Shape;162;p3"/>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163" name="Google Shape;163;p3"/>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164" name="Google Shape;164;p3"/>
          <p:cNvGrpSpPr/>
          <p:nvPr/>
        </p:nvGrpSpPr>
        <p:grpSpPr>
          <a:xfrm rot="8100000" flipH="1">
            <a:off x="1800719" y="-214749"/>
            <a:ext cx="1710095" cy="1448655"/>
            <a:chOff x="7609250" y="3647550"/>
            <a:chExt cx="1992782" cy="1688124"/>
          </a:xfrm>
        </p:grpSpPr>
        <p:sp>
          <p:nvSpPr>
            <p:cNvPr id="165" name="Google Shape;165;p3"/>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3"/>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9" name="Google Shape;169;p3"/>
          <p:cNvGrpSpPr/>
          <p:nvPr/>
        </p:nvGrpSpPr>
        <p:grpSpPr>
          <a:xfrm>
            <a:off x="6552320" y="-201329"/>
            <a:ext cx="2866591" cy="2492063"/>
            <a:chOff x="6765276" y="-162954"/>
            <a:chExt cx="2866591" cy="2492063"/>
          </a:xfrm>
        </p:grpSpPr>
        <p:grpSp>
          <p:nvGrpSpPr>
            <p:cNvPr id="170" name="Google Shape;170;p3"/>
            <p:cNvGrpSpPr/>
            <p:nvPr/>
          </p:nvGrpSpPr>
          <p:grpSpPr>
            <a:xfrm rot="-10389420">
              <a:off x="6886701" y="-14464"/>
              <a:ext cx="2623739" cy="2195084"/>
              <a:chOff x="-638995" y="-334701"/>
              <a:chExt cx="2596480" cy="2172278"/>
            </a:xfrm>
          </p:grpSpPr>
          <p:sp>
            <p:nvSpPr>
              <p:cNvPr id="171" name="Google Shape;171;p3"/>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3"/>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3" name="Google Shape;173;p3"/>
            <p:cNvGrpSpPr/>
            <p:nvPr/>
          </p:nvGrpSpPr>
          <p:grpSpPr>
            <a:xfrm rot="-7975399">
              <a:off x="8438169" y="-22510"/>
              <a:ext cx="598581" cy="841920"/>
              <a:chOff x="8333266" y="4580055"/>
              <a:chExt cx="537223" cy="755619"/>
            </a:xfrm>
          </p:grpSpPr>
          <p:sp>
            <p:nvSpPr>
              <p:cNvPr id="174" name="Google Shape;174;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76" name="Google Shape;176;p3"/>
          <p:cNvGrpSpPr/>
          <p:nvPr/>
        </p:nvGrpSpPr>
        <p:grpSpPr>
          <a:xfrm rot="-484278" flipH="1">
            <a:off x="5572458" y="-398175"/>
            <a:ext cx="1547230" cy="1240244"/>
            <a:chOff x="5687421" y="4273153"/>
            <a:chExt cx="1439624" cy="1154094"/>
          </a:xfrm>
        </p:grpSpPr>
        <p:sp>
          <p:nvSpPr>
            <p:cNvPr id="177" name="Google Shape;177;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0" name="Google Shape;180;p3"/>
          <p:cNvGrpSpPr/>
          <p:nvPr/>
        </p:nvGrpSpPr>
        <p:grpSpPr>
          <a:xfrm rot="10287593" flipH="1">
            <a:off x="194325" y="-366724"/>
            <a:ext cx="1951981" cy="1986798"/>
            <a:chOff x="864550" y="3440426"/>
            <a:chExt cx="1952005" cy="1986822"/>
          </a:xfrm>
        </p:grpSpPr>
        <p:sp>
          <p:nvSpPr>
            <p:cNvPr id="181" name="Google Shape;181;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6" name="Google Shape;186;p3"/>
          <p:cNvGrpSpPr/>
          <p:nvPr/>
        </p:nvGrpSpPr>
        <p:grpSpPr>
          <a:xfrm rot="1919814">
            <a:off x="7988900" y="2493001"/>
            <a:ext cx="1547286" cy="1240305"/>
            <a:chOff x="5687421" y="4273153"/>
            <a:chExt cx="1439624" cy="1154094"/>
          </a:xfrm>
        </p:grpSpPr>
        <p:sp>
          <p:nvSpPr>
            <p:cNvPr id="187" name="Google Shape;187;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0" name="Google Shape;190;p3"/>
          <p:cNvGrpSpPr/>
          <p:nvPr/>
        </p:nvGrpSpPr>
        <p:grpSpPr>
          <a:xfrm rot="-9752243" flipH="1">
            <a:off x="5940471" y="3833608"/>
            <a:ext cx="2147435" cy="1866866"/>
            <a:chOff x="6765276" y="-162954"/>
            <a:chExt cx="2866591" cy="2492063"/>
          </a:xfrm>
        </p:grpSpPr>
        <p:grpSp>
          <p:nvGrpSpPr>
            <p:cNvPr id="191" name="Google Shape;191;p3"/>
            <p:cNvGrpSpPr/>
            <p:nvPr/>
          </p:nvGrpSpPr>
          <p:grpSpPr>
            <a:xfrm rot="-10389420">
              <a:off x="6886701" y="-14464"/>
              <a:ext cx="2623739" cy="2195084"/>
              <a:chOff x="-638995" y="-334701"/>
              <a:chExt cx="2596480" cy="2172278"/>
            </a:xfrm>
          </p:grpSpPr>
          <p:sp>
            <p:nvSpPr>
              <p:cNvPr id="192" name="Google Shape;192;p3"/>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3"/>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4" name="Google Shape;194;p3"/>
            <p:cNvGrpSpPr/>
            <p:nvPr/>
          </p:nvGrpSpPr>
          <p:grpSpPr>
            <a:xfrm rot="-7975399">
              <a:off x="8438169" y="-22510"/>
              <a:ext cx="598581" cy="841920"/>
              <a:chOff x="8333266" y="4580055"/>
              <a:chExt cx="537223" cy="755619"/>
            </a:xfrm>
          </p:grpSpPr>
          <p:sp>
            <p:nvSpPr>
              <p:cNvPr id="195" name="Google Shape;195;p3"/>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3"/>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97" name="Google Shape;197;p3"/>
          <p:cNvGrpSpPr/>
          <p:nvPr/>
        </p:nvGrpSpPr>
        <p:grpSpPr>
          <a:xfrm rot="-2210956" flipH="1">
            <a:off x="7332291" y="3615109"/>
            <a:ext cx="1951966" cy="1986782"/>
            <a:chOff x="864550" y="3440426"/>
            <a:chExt cx="1952005" cy="1986822"/>
          </a:xfrm>
        </p:grpSpPr>
        <p:sp>
          <p:nvSpPr>
            <p:cNvPr id="198" name="Google Shape;198;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3" name="Google Shape;203;p3"/>
          <p:cNvGrpSpPr/>
          <p:nvPr/>
        </p:nvGrpSpPr>
        <p:grpSpPr>
          <a:xfrm>
            <a:off x="-349404" y="2589258"/>
            <a:ext cx="1715611" cy="1445301"/>
            <a:chOff x="-364840" y="2920755"/>
            <a:chExt cx="1515022" cy="1276317"/>
          </a:xfrm>
        </p:grpSpPr>
        <p:sp>
          <p:nvSpPr>
            <p:cNvPr id="204" name="Google Shape;204;p3"/>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3"/>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3"/>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7" name="Google Shape;207;p3"/>
          <p:cNvGrpSpPr/>
          <p:nvPr/>
        </p:nvGrpSpPr>
        <p:grpSpPr>
          <a:xfrm rot="373046">
            <a:off x="338085" y="3434324"/>
            <a:ext cx="1951970" cy="1986786"/>
            <a:chOff x="864550" y="3440426"/>
            <a:chExt cx="1952005" cy="1986822"/>
          </a:xfrm>
        </p:grpSpPr>
        <p:sp>
          <p:nvSpPr>
            <p:cNvPr id="208" name="Google Shape;208;p3"/>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3"/>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3"/>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3"/>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3"/>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3" name="Google Shape;213;p3"/>
          <p:cNvGrpSpPr/>
          <p:nvPr/>
        </p:nvGrpSpPr>
        <p:grpSpPr>
          <a:xfrm>
            <a:off x="3510835" y="4296088"/>
            <a:ext cx="1547163" cy="1240190"/>
            <a:chOff x="5687421" y="4273153"/>
            <a:chExt cx="1439624" cy="1154094"/>
          </a:xfrm>
        </p:grpSpPr>
        <p:sp>
          <p:nvSpPr>
            <p:cNvPr id="214" name="Google Shape;214;p3"/>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3"/>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3"/>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7" name="Google Shape;217;p3"/>
          <p:cNvSpPr txBox="1">
            <a:spLocks noGrp="1"/>
          </p:cNvSpPr>
          <p:nvPr>
            <p:ph type="title"/>
          </p:nvPr>
        </p:nvSpPr>
        <p:spPr>
          <a:xfrm>
            <a:off x="2940000" y="2737701"/>
            <a:ext cx="3264000" cy="884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8" name="Google Shape;218;p3"/>
          <p:cNvSpPr txBox="1">
            <a:spLocks noGrp="1"/>
          </p:cNvSpPr>
          <p:nvPr>
            <p:ph type="title" idx="2" hasCustomPrompt="1"/>
          </p:nvPr>
        </p:nvSpPr>
        <p:spPr>
          <a:xfrm>
            <a:off x="3995550" y="1502650"/>
            <a:ext cx="11529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9" name="Google Shape;219;p3"/>
          <p:cNvSpPr txBox="1">
            <a:spLocks noGrp="1"/>
          </p:cNvSpPr>
          <p:nvPr>
            <p:ph type="subTitle" idx="1"/>
          </p:nvPr>
        </p:nvSpPr>
        <p:spPr>
          <a:xfrm>
            <a:off x="2391900" y="3698588"/>
            <a:ext cx="4360200" cy="3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220"/>
        <p:cNvGrpSpPr/>
        <p:nvPr/>
      </p:nvGrpSpPr>
      <p:grpSpPr>
        <a:xfrm>
          <a:off x="0" y="0"/>
          <a:ext cx="0" cy="0"/>
          <a:chOff x="0" y="0"/>
          <a:chExt cx="0" cy="0"/>
        </a:xfrm>
      </p:grpSpPr>
      <p:grpSp>
        <p:nvGrpSpPr>
          <p:cNvPr id="221" name="Google Shape;221;p4"/>
          <p:cNvGrpSpPr/>
          <p:nvPr/>
        </p:nvGrpSpPr>
        <p:grpSpPr>
          <a:xfrm>
            <a:off x="-141975" y="-205150"/>
            <a:ext cx="9427959" cy="5489161"/>
            <a:chOff x="-141975" y="-243875"/>
            <a:chExt cx="9427959" cy="5489161"/>
          </a:xfrm>
        </p:grpSpPr>
        <p:grpSp>
          <p:nvGrpSpPr>
            <p:cNvPr id="222" name="Google Shape;222;p4"/>
            <p:cNvGrpSpPr/>
            <p:nvPr/>
          </p:nvGrpSpPr>
          <p:grpSpPr>
            <a:xfrm>
              <a:off x="152400" y="-243875"/>
              <a:ext cx="8839200" cy="5489161"/>
              <a:chOff x="152400" y="-7256"/>
              <a:chExt cx="8839200" cy="5176500"/>
            </a:xfrm>
          </p:grpSpPr>
          <p:cxnSp>
            <p:nvCxnSpPr>
              <p:cNvPr id="223" name="Google Shape;223;p4"/>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4" name="Google Shape;224;p4"/>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5" name="Google Shape;225;p4"/>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6" name="Google Shape;226;p4"/>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7" name="Google Shape;227;p4"/>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8" name="Google Shape;228;p4"/>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29" name="Google Shape;229;p4"/>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0" name="Google Shape;230;p4"/>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1" name="Google Shape;231;p4"/>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2" name="Google Shape;232;p4"/>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3" name="Google Shape;233;p4"/>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4" name="Google Shape;234;p4"/>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5" name="Google Shape;235;p4"/>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4"/>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4"/>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8" name="Google Shape;238;p4"/>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39" name="Google Shape;239;p4"/>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0" name="Google Shape;240;p4"/>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1" name="Google Shape;241;p4"/>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2" name="Google Shape;242;p4"/>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3" name="Google Shape;243;p4"/>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4" name="Google Shape;244;p4"/>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5" name="Google Shape;245;p4"/>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6" name="Google Shape;246;p4"/>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7" name="Google Shape;247;p4"/>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8" name="Google Shape;248;p4"/>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49" name="Google Shape;249;p4"/>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0" name="Google Shape;250;p4"/>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1" name="Google Shape;251;p4"/>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2" name="Google Shape;252;p4"/>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253" name="Google Shape;253;p4"/>
            <p:cNvGrpSpPr/>
            <p:nvPr/>
          </p:nvGrpSpPr>
          <p:grpSpPr>
            <a:xfrm rot="5400000">
              <a:off x="2084105" y="-2109407"/>
              <a:ext cx="4975799" cy="9427959"/>
              <a:chOff x="1981200" y="-7256"/>
              <a:chExt cx="4876800" cy="5176500"/>
            </a:xfrm>
          </p:grpSpPr>
          <p:cxnSp>
            <p:nvCxnSpPr>
              <p:cNvPr id="254" name="Google Shape;254;p4"/>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5" name="Google Shape;255;p4"/>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6" name="Google Shape;256;p4"/>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7" name="Google Shape;257;p4"/>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8" name="Google Shape;258;p4"/>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59" name="Google Shape;259;p4"/>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0" name="Google Shape;260;p4"/>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1" name="Google Shape;261;p4"/>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2" name="Google Shape;262;p4"/>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3" name="Google Shape;263;p4"/>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4" name="Google Shape;264;p4"/>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5" name="Google Shape;265;p4"/>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6" name="Google Shape;266;p4"/>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7" name="Google Shape;267;p4"/>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8" name="Google Shape;268;p4"/>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69" name="Google Shape;269;p4"/>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70" name="Google Shape;270;p4"/>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271" name="Google Shape;271;p4"/>
          <p:cNvGrpSpPr/>
          <p:nvPr/>
        </p:nvGrpSpPr>
        <p:grpSpPr>
          <a:xfrm rot="1047757" flipH="1">
            <a:off x="-912704" y="-665592"/>
            <a:ext cx="2147435" cy="1866866"/>
            <a:chOff x="6765276" y="-162954"/>
            <a:chExt cx="2866591" cy="2492063"/>
          </a:xfrm>
        </p:grpSpPr>
        <p:grpSp>
          <p:nvGrpSpPr>
            <p:cNvPr id="272" name="Google Shape;272;p4"/>
            <p:cNvGrpSpPr/>
            <p:nvPr/>
          </p:nvGrpSpPr>
          <p:grpSpPr>
            <a:xfrm rot="-10389420">
              <a:off x="6886701" y="-14464"/>
              <a:ext cx="2623739" cy="2195084"/>
              <a:chOff x="-638995" y="-334701"/>
              <a:chExt cx="2596480" cy="2172278"/>
            </a:xfrm>
          </p:grpSpPr>
          <p:sp>
            <p:nvSpPr>
              <p:cNvPr id="273" name="Google Shape;273;p4"/>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4"/>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5" name="Google Shape;275;p4"/>
            <p:cNvGrpSpPr/>
            <p:nvPr/>
          </p:nvGrpSpPr>
          <p:grpSpPr>
            <a:xfrm rot="-7975399">
              <a:off x="8438169" y="-22510"/>
              <a:ext cx="598581" cy="841920"/>
              <a:chOff x="8333266" y="4580055"/>
              <a:chExt cx="537223" cy="755619"/>
            </a:xfrm>
          </p:grpSpPr>
          <p:sp>
            <p:nvSpPr>
              <p:cNvPr id="276" name="Google Shape;276;p4"/>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4"/>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78" name="Google Shape;278;p4"/>
          <p:cNvGrpSpPr/>
          <p:nvPr/>
        </p:nvGrpSpPr>
        <p:grpSpPr>
          <a:xfrm rot="1919814">
            <a:off x="8312725" y="3674663"/>
            <a:ext cx="1547286" cy="1240305"/>
            <a:chOff x="5687421" y="4273153"/>
            <a:chExt cx="1439624" cy="1154094"/>
          </a:xfrm>
        </p:grpSpPr>
        <p:sp>
          <p:nvSpPr>
            <p:cNvPr id="279" name="Google Shape;279;p4"/>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4"/>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281;p4"/>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2" name="Google Shape;282;p4"/>
          <p:cNvGrpSpPr/>
          <p:nvPr/>
        </p:nvGrpSpPr>
        <p:grpSpPr>
          <a:xfrm rot="-9752243" flipH="1">
            <a:off x="7355183" y="4103633"/>
            <a:ext cx="2147435" cy="1866866"/>
            <a:chOff x="6765276" y="-162954"/>
            <a:chExt cx="2866591" cy="2492063"/>
          </a:xfrm>
        </p:grpSpPr>
        <p:grpSp>
          <p:nvGrpSpPr>
            <p:cNvPr id="283" name="Google Shape;283;p4"/>
            <p:cNvGrpSpPr/>
            <p:nvPr/>
          </p:nvGrpSpPr>
          <p:grpSpPr>
            <a:xfrm rot="-10389420">
              <a:off x="6886701" y="-14464"/>
              <a:ext cx="2623739" cy="2195084"/>
              <a:chOff x="-638995" y="-334701"/>
              <a:chExt cx="2596480" cy="2172278"/>
            </a:xfrm>
          </p:grpSpPr>
          <p:sp>
            <p:nvSpPr>
              <p:cNvPr id="284" name="Google Shape;284;p4"/>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85;p4"/>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6" name="Google Shape;286;p4"/>
            <p:cNvGrpSpPr/>
            <p:nvPr/>
          </p:nvGrpSpPr>
          <p:grpSpPr>
            <a:xfrm rot="-7975399">
              <a:off x="8438169" y="-22510"/>
              <a:ext cx="598581" cy="841920"/>
              <a:chOff x="8333266" y="4580055"/>
              <a:chExt cx="537223" cy="755619"/>
            </a:xfrm>
          </p:grpSpPr>
          <p:sp>
            <p:nvSpPr>
              <p:cNvPr id="287" name="Google Shape;287;p4"/>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88;p4"/>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89" name="Google Shape;289;p4"/>
          <p:cNvGrpSpPr/>
          <p:nvPr/>
        </p:nvGrpSpPr>
        <p:grpSpPr>
          <a:xfrm rot="-811254">
            <a:off x="-626851" y="3874404"/>
            <a:ext cx="1650454" cy="1390410"/>
            <a:chOff x="-364840" y="2920755"/>
            <a:chExt cx="1515022" cy="1276317"/>
          </a:xfrm>
        </p:grpSpPr>
        <p:sp>
          <p:nvSpPr>
            <p:cNvPr id="290" name="Google Shape;290;p4"/>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91;p4"/>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292;p4"/>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3" name="Google Shape;293;p4"/>
          <p:cNvSpPr txBox="1">
            <a:spLocks noGrp="1"/>
          </p:cNvSpPr>
          <p:nvPr>
            <p:ph type="body" idx="1"/>
          </p:nvPr>
        </p:nvSpPr>
        <p:spPr>
          <a:xfrm>
            <a:off x="720000" y="1248500"/>
            <a:ext cx="7704000" cy="3360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93333"/>
              </a:buClr>
              <a:buSzPts val="1200"/>
              <a:buAutoNum type="arabicPeriod"/>
              <a:defRPr sz="120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panose="02000000000000000000"/>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panose="02000000000000000000"/>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panose="02000000000000000000"/>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panose="02000000000000000000"/>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panose="02000000000000000000"/>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panose="02000000000000000000"/>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panose="02000000000000000000"/>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panose="02000000000000000000"/>
              <a:buAutoNum type="romanLcPeriod"/>
              <a:defRPr>
                <a:solidFill>
                  <a:srgbClr val="434343"/>
                </a:solidFill>
              </a:defRPr>
            </a:lvl9pPr>
          </a:lstStyle>
          <a:p/>
        </p:txBody>
      </p:sp>
      <p:sp>
        <p:nvSpPr>
          <p:cNvPr id="294" name="Google Shape;294;p4"/>
          <p:cNvSpPr txBox="1">
            <a:spLocks noGrp="1"/>
          </p:cNvSpPr>
          <p:nvPr>
            <p:ph type="title"/>
          </p:nvPr>
        </p:nvSpPr>
        <p:spPr>
          <a:xfrm>
            <a:off x="720000" y="535000"/>
            <a:ext cx="7704000" cy="566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29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295"/>
        <p:cNvGrpSpPr/>
        <p:nvPr/>
      </p:nvGrpSpPr>
      <p:grpSpPr>
        <a:xfrm>
          <a:off x="0" y="0"/>
          <a:ext cx="0" cy="0"/>
          <a:chOff x="0" y="0"/>
          <a:chExt cx="0" cy="0"/>
        </a:xfrm>
      </p:grpSpPr>
      <p:grpSp>
        <p:nvGrpSpPr>
          <p:cNvPr id="296" name="Google Shape;296;p5"/>
          <p:cNvGrpSpPr/>
          <p:nvPr/>
        </p:nvGrpSpPr>
        <p:grpSpPr>
          <a:xfrm>
            <a:off x="-141975" y="-205150"/>
            <a:ext cx="9427959" cy="5489161"/>
            <a:chOff x="-141975" y="-243875"/>
            <a:chExt cx="9427959" cy="5489161"/>
          </a:xfrm>
        </p:grpSpPr>
        <p:grpSp>
          <p:nvGrpSpPr>
            <p:cNvPr id="297" name="Google Shape;297;p5"/>
            <p:cNvGrpSpPr/>
            <p:nvPr/>
          </p:nvGrpSpPr>
          <p:grpSpPr>
            <a:xfrm>
              <a:off x="152400" y="-243875"/>
              <a:ext cx="8839200" cy="5489161"/>
              <a:chOff x="152400" y="-7256"/>
              <a:chExt cx="8839200" cy="5176500"/>
            </a:xfrm>
          </p:grpSpPr>
          <p:cxnSp>
            <p:nvCxnSpPr>
              <p:cNvPr id="298" name="Google Shape;298;p5"/>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299" name="Google Shape;299;p5"/>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0" name="Google Shape;300;p5"/>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1" name="Google Shape;301;p5"/>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2" name="Google Shape;302;p5"/>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3" name="Google Shape;303;p5"/>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4" name="Google Shape;304;p5"/>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5" name="Google Shape;305;p5"/>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6" name="Google Shape;306;p5"/>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7" name="Google Shape;307;p5"/>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8" name="Google Shape;308;p5"/>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09" name="Google Shape;309;p5"/>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0" name="Google Shape;310;p5"/>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1" name="Google Shape;311;p5"/>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2" name="Google Shape;312;p5"/>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3" name="Google Shape;313;p5"/>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4" name="Google Shape;314;p5"/>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5" name="Google Shape;315;p5"/>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6" name="Google Shape;316;p5"/>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7" name="Google Shape;317;p5"/>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8" name="Google Shape;318;p5"/>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19" name="Google Shape;319;p5"/>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0" name="Google Shape;320;p5"/>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1" name="Google Shape;321;p5"/>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2" name="Google Shape;322;p5"/>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3" name="Google Shape;323;p5"/>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4" name="Google Shape;324;p5"/>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5" name="Google Shape;325;p5"/>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6" name="Google Shape;326;p5"/>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27" name="Google Shape;327;p5"/>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328" name="Google Shape;328;p5"/>
            <p:cNvGrpSpPr/>
            <p:nvPr/>
          </p:nvGrpSpPr>
          <p:grpSpPr>
            <a:xfrm rot="5400000">
              <a:off x="2084105" y="-2109407"/>
              <a:ext cx="4975799" cy="9427959"/>
              <a:chOff x="1981200" y="-7256"/>
              <a:chExt cx="4876800" cy="5176500"/>
            </a:xfrm>
          </p:grpSpPr>
          <p:cxnSp>
            <p:nvCxnSpPr>
              <p:cNvPr id="329" name="Google Shape;329;p5"/>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0" name="Google Shape;330;p5"/>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1" name="Google Shape;331;p5"/>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2" name="Google Shape;332;p5"/>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3" name="Google Shape;333;p5"/>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4" name="Google Shape;334;p5"/>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5" name="Google Shape;335;p5"/>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6" name="Google Shape;336;p5"/>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7" name="Google Shape;337;p5"/>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8" name="Google Shape;338;p5"/>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39" name="Google Shape;339;p5"/>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0" name="Google Shape;340;p5"/>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1" name="Google Shape;341;p5"/>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2" name="Google Shape;342;p5"/>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3" name="Google Shape;343;p5"/>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4" name="Google Shape;344;p5"/>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345" name="Google Shape;345;p5"/>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346" name="Google Shape;346;p5"/>
          <p:cNvGrpSpPr/>
          <p:nvPr/>
        </p:nvGrpSpPr>
        <p:grpSpPr>
          <a:xfrm rot="-5960333">
            <a:off x="7855719" y="654098"/>
            <a:ext cx="2220292" cy="1880853"/>
            <a:chOff x="7609250" y="3647550"/>
            <a:chExt cx="1992782" cy="1688124"/>
          </a:xfrm>
        </p:grpSpPr>
        <p:sp>
          <p:nvSpPr>
            <p:cNvPr id="347" name="Google Shape;347;p5"/>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5"/>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5"/>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5"/>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1" name="Google Shape;351;p5"/>
          <p:cNvGrpSpPr/>
          <p:nvPr/>
        </p:nvGrpSpPr>
        <p:grpSpPr>
          <a:xfrm rot="484278">
            <a:off x="1488373" y="4175200"/>
            <a:ext cx="1547230" cy="1240244"/>
            <a:chOff x="5687421" y="4273153"/>
            <a:chExt cx="1439624" cy="1154094"/>
          </a:xfrm>
        </p:grpSpPr>
        <p:sp>
          <p:nvSpPr>
            <p:cNvPr id="352" name="Google Shape;352;p5"/>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353;p5"/>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354;p5"/>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5" name="Google Shape;355;p5"/>
          <p:cNvGrpSpPr/>
          <p:nvPr/>
        </p:nvGrpSpPr>
        <p:grpSpPr>
          <a:xfrm rot="-5273116" flipH="1">
            <a:off x="-432348" y="3288762"/>
            <a:ext cx="2866537" cy="2492016"/>
            <a:chOff x="6765276" y="-162954"/>
            <a:chExt cx="2866591" cy="2492063"/>
          </a:xfrm>
        </p:grpSpPr>
        <p:grpSp>
          <p:nvGrpSpPr>
            <p:cNvPr id="356" name="Google Shape;356;p5"/>
            <p:cNvGrpSpPr/>
            <p:nvPr/>
          </p:nvGrpSpPr>
          <p:grpSpPr>
            <a:xfrm rot="-10389420">
              <a:off x="6886701" y="-14464"/>
              <a:ext cx="2623739" cy="2195084"/>
              <a:chOff x="-638995" y="-334701"/>
              <a:chExt cx="2596480" cy="2172278"/>
            </a:xfrm>
          </p:grpSpPr>
          <p:sp>
            <p:nvSpPr>
              <p:cNvPr id="357" name="Google Shape;357;p5"/>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5"/>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9" name="Google Shape;359;p5"/>
            <p:cNvGrpSpPr/>
            <p:nvPr/>
          </p:nvGrpSpPr>
          <p:grpSpPr>
            <a:xfrm rot="-7975399">
              <a:off x="8438169" y="-22510"/>
              <a:ext cx="598581" cy="841920"/>
              <a:chOff x="8333266" y="4580055"/>
              <a:chExt cx="537223" cy="755619"/>
            </a:xfrm>
          </p:grpSpPr>
          <p:sp>
            <p:nvSpPr>
              <p:cNvPr id="360" name="Google Shape;360;p5"/>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5"/>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362" name="Google Shape;362;p5"/>
          <p:cNvGrpSpPr/>
          <p:nvPr/>
        </p:nvGrpSpPr>
        <p:grpSpPr>
          <a:xfrm rot="-484278" flipH="1">
            <a:off x="-217702" y="-221675"/>
            <a:ext cx="1547230" cy="1240244"/>
            <a:chOff x="5687421" y="4273153"/>
            <a:chExt cx="1439624" cy="1154094"/>
          </a:xfrm>
        </p:grpSpPr>
        <p:sp>
          <p:nvSpPr>
            <p:cNvPr id="363" name="Google Shape;363;p5"/>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5"/>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5"/>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66" name="Google Shape;366;p5"/>
          <p:cNvGrpSpPr/>
          <p:nvPr/>
        </p:nvGrpSpPr>
        <p:grpSpPr>
          <a:xfrm rot="-10287593">
            <a:off x="7234204" y="-879849"/>
            <a:ext cx="1951981" cy="1986798"/>
            <a:chOff x="864550" y="3440426"/>
            <a:chExt cx="1952005" cy="1986822"/>
          </a:xfrm>
        </p:grpSpPr>
        <p:sp>
          <p:nvSpPr>
            <p:cNvPr id="367" name="Google Shape;367;p5"/>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5"/>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5"/>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5"/>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371;p5"/>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72" name="Google Shape;372;p5"/>
          <p:cNvSpPr txBox="1">
            <a:spLocks noGrp="1"/>
          </p:cNvSpPr>
          <p:nvPr>
            <p:ph type="subTitle" idx="1"/>
          </p:nvPr>
        </p:nvSpPr>
        <p:spPr>
          <a:xfrm>
            <a:off x="2010500" y="2276267"/>
            <a:ext cx="3444600" cy="70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73" name="Google Shape;373;p5"/>
          <p:cNvSpPr txBox="1">
            <a:spLocks noGrp="1"/>
          </p:cNvSpPr>
          <p:nvPr>
            <p:ph type="title"/>
          </p:nvPr>
        </p:nvSpPr>
        <p:spPr>
          <a:xfrm>
            <a:off x="2010500" y="1767775"/>
            <a:ext cx="3444600" cy="5259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74" name="Google Shape;374;p5"/>
          <p:cNvSpPr txBox="1">
            <a:spLocks noGrp="1"/>
          </p:cNvSpPr>
          <p:nvPr>
            <p:ph type="title" idx="2"/>
          </p:nvPr>
        </p:nvSpPr>
        <p:spPr>
          <a:xfrm>
            <a:off x="1479600" y="535000"/>
            <a:ext cx="61848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75" name="Google Shape;375;p5"/>
          <p:cNvSpPr txBox="1">
            <a:spLocks noGrp="1"/>
          </p:cNvSpPr>
          <p:nvPr>
            <p:ph type="subTitle" idx="3"/>
          </p:nvPr>
        </p:nvSpPr>
        <p:spPr>
          <a:xfrm>
            <a:off x="3688900" y="3683842"/>
            <a:ext cx="3444600" cy="70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p:txBody>
      </p:sp>
      <p:sp>
        <p:nvSpPr>
          <p:cNvPr id="376" name="Google Shape;376;p5"/>
          <p:cNvSpPr txBox="1">
            <a:spLocks noGrp="1"/>
          </p:cNvSpPr>
          <p:nvPr>
            <p:ph type="title" idx="4"/>
          </p:nvPr>
        </p:nvSpPr>
        <p:spPr>
          <a:xfrm>
            <a:off x="3688900" y="3175350"/>
            <a:ext cx="3444600" cy="525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28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377"/>
        <p:cNvGrpSpPr/>
        <p:nvPr/>
      </p:nvGrpSpPr>
      <p:grpSpPr>
        <a:xfrm>
          <a:off x="0" y="0"/>
          <a:ext cx="0" cy="0"/>
          <a:chOff x="0" y="0"/>
          <a:chExt cx="0" cy="0"/>
        </a:xfrm>
      </p:grpSpPr>
      <p:grpSp>
        <p:nvGrpSpPr>
          <p:cNvPr id="428" name="Google Shape;428;p6"/>
          <p:cNvGrpSpPr/>
          <p:nvPr/>
        </p:nvGrpSpPr>
        <p:grpSpPr>
          <a:xfrm rot="10287593" flipH="1">
            <a:off x="-512171" y="-1066649"/>
            <a:ext cx="1951981" cy="1986798"/>
            <a:chOff x="864550" y="3440426"/>
            <a:chExt cx="1952005" cy="1986822"/>
          </a:xfrm>
        </p:grpSpPr>
        <p:sp>
          <p:nvSpPr>
            <p:cNvPr id="429" name="Google Shape;429;p6"/>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4" name="Google Shape;434;p6"/>
          <p:cNvGrpSpPr/>
          <p:nvPr/>
        </p:nvGrpSpPr>
        <p:grpSpPr>
          <a:xfrm rot="-8100000">
            <a:off x="7829247" y="-451699"/>
            <a:ext cx="1710095" cy="1448655"/>
            <a:chOff x="7609250" y="3647550"/>
            <a:chExt cx="1992782" cy="1688124"/>
          </a:xfrm>
        </p:grpSpPr>
        <p:sp>
          <p:nvSpPr>
            <p:cNvPr id="435" name="Google Shape;435;p6"/>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9" name="Google Shape;439;p6"/>
          <p:cNvGrpSpPr/>
          <p:nvPr/>
        </p:nvGrpSpPr>
        <p:grpSpPr>
          <a:xfrm rot="-6083615" flipH="1">
            <a:off x="-661755" y="3330817"/>
            <a:ext cx="1547132" cy="1240144"/>
            <a:chOff x="5687421" y="4273153"/>
            <a:chExt cx="1439624" cy="1154094"/>
          </a:xfrm>
        </p:grpSpPr>
        <p:sp>
          <p:nvSpPr>
            <p:cNvPr id="440" name="Google Shape;440;p6"/>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3" name="Google Shape;443;p6"/>
          <p:cNvGrpSpPr/>
          <p:nvPr/>
        </p:nvGrpSpPr>
        <p:grpSpPr>
          <a:xfrm rot="-2822394" flipH="1">
            <a:off x="8275049" y="3438715"/>
            <a:ext cx="1547171" cy="1240233"/>
            <a:chOff x="5687421" y="4273153"/>
            <a:chExt cx="1439624" cy="1154094"/>
          </a:xfrm>
        </p:grpSpPr>
        <p:sp>
          <p:nvSpPr>
            <p:cNvPr id="444" name="Google Shape;444;p6"/>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47" name="Google Shape;447;p6"/>
          <p:cNvSpPr txBox="1">
            <a:spLocks noGrp="1"/>
          </p:cNvSpPr>
          <p:nvPr>
            <p:ph type="title"/>
          </p:nvPr>
        </p:nvSpPr>
        <p:spPr>
          <a:xfrm>
            <a:off x="720000" y="535000"/>
            <a:ext cx="7704000" cy="6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448" name="Google Shape;448;p6"/>
          <p:cNvGrpSpPr/>
          <p:nvPr/>
        </p:nvGrpSpPr>
        <p:grpSpPr>
          <a:xfrm rot="-1249095" flipH="1">
            <a:off x="7656924" y="4258036"/>
            <a:ext cx="1951979" cy="1986795"/>
            <a:chOff x="864550" y="3440426"/>
            <a:chExt cx="1952005" cy="1986822"/>
          </a:xfrm>
        </p:grpSpPr>
        <p:sp>
          <p:nvSpPr>
            <p:cNvPr id="449" name="Google Shape;449;p6"/>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4" name="Google Shape;454;p6"/>
          <p:cNvGrpSpPr/>
          <p:nvPr/>
        </p:nvGrpSpPr>
        <p:grpSpPr>
          <a:xfrm rot="-6454873" flipH="1">
            <a:off x="-711598" y="3934922"/>
            <a:ext cx="2147636" cy="1867041"/>
            <a:chOff x="6765276" y="-162954"/>
            <a:chExt cx="2866591" cy="2492063"/>
          </a:xfrm>
        </p:grpSpPr>
        <p:grpSp>
          <p:nvGrpSpPr>
            <p:cNvPr id="455" name="Google Shape;455;p6"/>
            <p:cNvGrpSpPr/>
            <p:nvPr/>
          </p:nvGrpSpPr>
          <p:grpSpPr>
            <a:xfrm rot="-10389420">
              <a:off x="6886701" y="-14464"/>
              <a:ext cx="2623739" cy="2195084"/>
              <a:chOff x="-638995" y="-334701"/>
              <a:chExt cx="2596480" cy="2172278"/>
            </a:xfrm>
          </p:grpSpPr>
          <p:sp>
            <p:nvSpPr>
              <p:cNvPr id="456" name="Google Shape;456;p6"/>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8" name="Google Shape;458;p6"/>
            <p:cNvGrpSpPr/>
            <p:nvPr/>
          </p:nvGrpSpPr>
          <p:grpSpPr>
            <a:xfrm rot="-7975399">
              <a:off x="8438169" y="-22510"/>
              <a:ext cx="598581" cy="841920"/>
              <a:chOff x="8333266" y="4580055"/>
              <a:chExt cx="537223" cy="755619"/>
            </a:xfrm>
          </p:grpSpPr>
          <p:sp>
            <p:nvSpPr>
              <p:cNvPr id="459" name="Google Shape;459;p6"/>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1"/>
        <p:cNvGrpSpPr/>
        <p:nvPr/>
      </p:nvGrpSpPr>
      <p:grpSpPr>
        <a:xfrm>
          <a:off x="0" y="0"/>
          <a:ext cx="0" cy="0"/>
          <a:chOff x="0" y="0"/>
          <a:chExt cx="0" cy="0"/>
        </a:xfrm>
      </p:grpSpPr>
      <p:grpSp>
        <p:nvGrpSpPr>
          <p:cNvPr id="462" name="Google Shape;462;p7"/>
          <p:cNvGrpSpPr/>
          <p:nvPr/>
        </p:nvGrpSpPr>
        <p:grpSpPr>
          <a:xfrm>
            <a:off x="-141975" y="-205150"/>
            <a:ext cx="9427959" cy="5489161"/>
            <a:chOff x="-141975" y="-243875"/>
            <a:chExt cx="9427959" cy="5489161"/>
          </a:xfrm>
        </p:grpSpPr>
        <p:grpSp>
          <p:nvGrpSpPr>
            <p:cNvPr id="463" name="Google Shape;463;p7"/>
            <p:cNvGrpSpPr/>
            <p:nvPr/>
          </p:nvGrpSpPr>
          <p:grpSpPr>
            <a:xfrm>
              <a:off x="152400" y="-243875"/>
              <a:ext cx="8839200" cy="5489161"/>
              <a:chOff x="152400" y="-7256"/>
              <a:chExt cx="8839200" cy="5176500"/>
            </a:xfrm>
          </p:grpSpPr>
          <p:cxnSp>
            <p:nvCxnSpPr>
              <p:cNvPr id="464" name="Google Shape;464;p7"/>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5" name="Google Shape;465;p7"/>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6" name="Google Shape;466;p7"/>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7" name="Google Shape;467;p7"/>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8" name="Google Shape;468;p7"/>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69" name="Google Shape;469;p7"/>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0" name="Google Shape;470;p7"/>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1" name="Google Shape;471;p7"/>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2" name="Google Shape;472;p7"/>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3" name="Google Shape;473;p7"/>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4" name="Google Shape;474;p7"/>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5" name="Google Shape;475;p7"/>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6" name="Google Shape;476;p7"/>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7" name="Google Shape;477;p7"/>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8" name="Google Shape;478;p7"/>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79" name="Google Shape;479;p7"/>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0" name="Google Shape;480;p7"/>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1" name="Google Shape;481;p7"/>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2" name="Google Shape;482;p7"/>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3" name="Google Shape;483;p7"/>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4" name="Google Shape;484;p7"/>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5" name="Google Shape;485;p7"/>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6" name="Google Shape;486;p7"/>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7" name="Google Shape;487;p7"/>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8" name="Google Shape;488;p7"/>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89" name="Google Shape;489;p7"/>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0" name="Google Shape;490;p7"/>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1" name="Google Shape;491;p7"/>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2" name="Google Shape;492;p7"/>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3" name="Google Shape;493;p7"/>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494" name="Google Shape;494;p7"/>
            <p:cNvGrpSpPr/>
            <p:nvPr/>
          </p:nvGrpSpPr>
          <p:grpSpPr>
            <a:xfrm rot="5400000">
              <a:off x="2084105" y="-2109407"/>
              <a:ext cx="4975799" cy="9427959"/>
              <a:chOff x="1981200" y="-7256"/>
              <a:chExt cx="4876800" cy="5176500"/>
            </a:xfrm>
          </p:grpSpPr>
          <p:cxnSp>
            <p:nvCxnSpPr>
              <p:cNvPr id="495" name="Google Shape;495;p7"/>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6" name="Google Shape;496;p7"/>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7" name="Google Shape;497;p7"/>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8" name="Google Shape;498;p7"/>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499" name="Google Shape;499;p7"/>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0" name="Google Shape;500;p7"/>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1" name="Google Shape;501;p7"/>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2" name="Google Shape;502;p7"/>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3" name="Google Shape;503;p7"/>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4" name="Google Shape;504;p7"/>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5" name="Google Shape;505;p7"/>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6" name="Google Shape;506;p7"/>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7" name="Google Shape;507;p7"/>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8" name="Google Shape;508;p7"/>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09" name="Google Shape;509;p7"/>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0" name="Google Shape;510;p7"/>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11" name="Google Shape;511;p7"/>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12" name="Google Shape;512;p7"/>
          <p:cNvGrpSpPr/>
          <p:nvPr/>
        </p:nvGrpSpPr>
        <p:grpSpPr>
          <a:xfrm rot="1603773" flipH="1">
            <a:off x="848349" y="4360260"/>
            <a:ext cx="1547233" cy="1240206"/>
            <a:chOff x="5687421" y="4273153"/>
            <a:chExt cx="1439624" cy="1154094"/>
          </a:xfrm>
        </p:grpSpPr>
        <p:sp>
          <p:nvSpPr>
            <p:cNvPr id="513" name="Google Shape;513;p7"/>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7"/>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7"/>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6" name="Google Shape;516;p7"/>
          <p:cNvGrpSpPr/>
          <p:nvPr/>
        </p:nvGrpSpPr>
        <p:grpSpPr>
          <a:xfrm rot="-5400000" flipH="1">
            <a:off x="-917061" y="3738127"/>
            <a:ext cx="2680262" cy="2330079"/>
            <a:chOff x="6765276" y="-162954"/>
            <a:chExt cx="2866591" cy="2492063"/>
          </a:xfrm>
        </p:grpSpPr>
        <p:grpSp>
          <p:nvGrpSpPr>
            <p:cNvPr id="517" name="Google Shape;517;p7"/>
            <p:cNvGrpSpPr/>
            <p:nvPr/>
          </p:nvGrpSpPr>
          <p:grpSpPr>
            <a:xfrm rot="-10389420">
              <a:off x="6886701" y="-14464"/>
              <a:ext cx="2623739" cy="2195084"/>
              <a:chOff x="-638995" y="-334701"/>
              <a:chExt cx="2596480" cy="2172278"/>
            </a:xfrm>
          </p:grpSpPr>
          <p:sp>
            <p:nvSpPr>
              <p:cNvPr id="518" name="Google Shape;518;p7"/>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7"/>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0" name="Google Shape;520;p7"/>
            <p:cNvGrpSpPr/>
            <p:nvPr/>
          </p:nvGrpSpPr>
          <p:grpSpPr>
            <a:xfrm rot="-7975399">
              <a:off x="8438169" y="-22510"/>
              <a:ext cx="598581" cy="841920"/>
              <a:chOff x="8333266" y="4580055"/>
              <a:chExt cx="537223" cy="755619"/>
            </a:xfrm>
          </p:grpSpPr>
          <p:sp>
            <p:nvSpPr>
              <p:cNvPr id="521" name="Google Shape;521;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523" name="Google Shape;523;p7"/>
          <p:cNvGrpSpPr/>
          <p:nvPr/>
        </p:nvGrpSpPr>
        <p:grpSpPr>
          <a:xfrm rot="-1762665" flipH="1">
            <a:off x="-705985" y="-606878"/>
            <a:ext cx="2147465" cy="1866893"/>
            <a:chOff x="6765276" y="-162954"/>
            <a:chExt cx="2866591" cy="2492063"/>
          </a:xfrm>
        </p:grpSpPr>
        <p:grpSp>
          <p:nvGrpSpPr>
            <p:cNvPr id="524" name="Google Shape;524;p7"/>
            <p:cNvGrpSpPr/>
            <p:nvPr/>
          </p:nvGrpSpPr>
          <p:grpSpPr>
            <a:xfrm rot="-10389420">
              <a:off x="6886701" y="-14464"/>
              <a:ext cx="2623739" cy="2195084"/>
              <a:chOff x="-638995" y="-334701"/>
              <a:chExt cx="2596480" cy="2172278"/>
            </a:xfrm>
          </p:grpSpPr>
          <p:sp>
            <p:nvSpPr>
              <p:cNvPr id="525" name="Google Shape;525;p7"/>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7"/>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7" name="Google Shape;527;p7"/>
            <p:cNvGrpSpPr/>
            <p:nvPr/>
          </p:nvGrpSpPr>
          <p:grpSpPr>
            <a:xfrm rot="-7975399">
              <a:off x="8438169" y="-22510"/>
              <a:ext cx="598581" cy="841920"/>
              <a:chOff x="8333266" y="4580055"/>
              <a:chExt cx="537223" cy="755619"/>
            </a:xfrm>
          </p:grpSpPr>
          <p:sp>
            <p:nvSpPr>
              <p:cNvPr id="528" name="Google Shape;528;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530" name="Google Shape;530;p7"/>
          <p:cNvSpPr txBox="1">
            <a:spLocks noGrp="1"/>
          </p:cNvSpPr>
          <p:nvPr>
            <p:ph type="body" idx="1"/>
          </p:nvPr>
        </p:nvSpPr>
        <p:spPr>
          <a:xfrm>
            <a:off x="720000" y="1993562"/>
            <a:ext cx="4030200" cy="1952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2"/>
              </a:buClr>
              <a:buSzPts val="1200"/>
              <a:buFont typeface="Work Sans"/>
              <a:buChar char="●"/>
              <a:defRPr sz="1400">
                <a:solidFill>
                  <a:srgbClr val="434343"/>
                </a:solidFill>
              </a:defRPr>
            </a:lvl1pPr>
            <a:lvl2pPr marL="914400" lvl="1" indent="-304800" rtl="0">
              <a:lnSpc>
                <a:spcPct val="115000"/>
              </a:lnSpc>
              <a:spcBef>
                <a:spcPts val="0"/>
              </a:spcBef>
              <a:spcAft>
                <a:spcPts val="0"/>
              </a:spcAft>
              <a:buClr>
                <a:schemeClr val="lt2"/>
              </a:buClr>
              <a:buSzPts val="1200"/>
              <a:buFont typeface="Open Sans" panose="020B0606030504020204"/>
              <a:buChar char="○"/>
              <a:defRPr>
                <a:solidFill>
                  <a:srgbClr val="434343"/>
                </a:solidFill>
              </a:defRPr>
            </a:lvl2pPr>
            <a:lvl3pPr marL="1371600" lvl="2" indent="-304800" rtl="0">
              <a:lnSpc>
                <a:spcPct val="115000"/>
              </a:lnSpc>
              <a:spcBef>
                <a:spcPts val="0"/>
              </a:spcBef>
              <a:spcAft>
                <a:spcPts val="0"/>
              </a:spcAft>
              <a:buClr>
                <a:schemeClr val="lt2"/>
              </a:buClr>
              <a:buSzPts val="1200"/>
              <a:buFont typeface="Arial" panose="020B0604020202020204"/>
              <a:buChar char="■"/>
              <a:defRPr>
                <a:solidFill>
                  <a:srgbClr val="434343"/>
                </a:solidFill>
              </a:defRPr>
            </a:lvl3pPr>
            <a:lvl4pPr marL="1828800" lvl="3" indent="-304800" rtl="0">
              <a:lnSpc>
                <a:spcPct val="115000"/>
              </a:lnSpc>
              <a:spcBef>
                <a:spcPts val="0"/>
              </a:spcBef>
              <a:spcAft>
                <a:spcPts val="0"/>
              </a:spcAft>
              <a:buClr>
                <a:schemeClr val="lt2"/>
              </a:buClr>
              <a:buSzPts val="1200"/>
              <a:buFont typeface="Arial" panose="020B0604020202020204"/>
              <a:buChar char="●"/>
              <a:defRPr>
                <a:solidFill>
                  <a:srgbClr val="434343"/>
                </a:solidFill>
              </a:defRPr>
            </a:lvl4pPr>
            <a:lvl5pPr marL="2286000" lvl="4" indent="-304800" rtl="0">
              <a:lnSpc>
                <a:spcPct val="115000"/>
              </a:lnSpc>
              <a:spcBef>
                <a:spcPts val="0"/>
              </a:spcBef>
              <a:spcAft>
                <a:spcPts val="0"/>
              </a:spcAft>
              <a:buClr>
                <a:schemeClr val="lt2"/>
              </a:buClr>
              <a:buSzPts val="1200"/>
              <a:buFont typeface="Arial" panose="020B0604020202020204"/>
              <a:buChar char="○"/>
              <a:defRPr>
                <a:solidFill>
                  <a:srgbClr val="434343"/>
                </a:solidFill>
              </a:defRPr>
            </a:lvl5pPr>
            <a:lvl6pPr marL="2743200" lvl="5" indent="-304800" rtl="0">
              <a:lnSpc>
                <a:spcPct val="115000"/>
              </a:lnSpc>
              <a:spcBef>
                <a:spcPts val="0"/>
              </a:spcBef>
              <a:spcAft>
                <a:spcPts val="0"/>
              </a:spcAft>
              <a:buClr>
                <a:schemeClr val="lt2"/>
              </a:buClr>
              <a:buSzPts val="1200"/>
              <a:buFont typeface="Arial" panose="020B0604020202020204"/>
              <a:buChar char="■"/>
              <a:defRPr>
                <a:solidFill>
                  <a:srgbClr val="434343"/>
                </a:solidFill>
              </a:defRPr>
            </a:lvl6pPr>
            <a:lvl7pPr marL="3200400" lvl="6" indent="-304800" rtl="0">
              <a:lnSpc>
                <a:spcPct val="115000"/>
              </a:lnSpc>
              <a:spcBef>
                <a:spcPts val="0"/>
              </a:spcBef>
              <a:spcAft>
                <a:spcPts val="0"/>
              </a:spcAft>
              <a:buClr>
                <a:schemeClr val="lt2"/>
              </a:buClr>
              <a:buSzPts val="1200"/>
              <a:buFont typeface="Arial" panose="020B0604020202020204"/>
              <a:buChar char="●"/>
              <a:defRPr>
                <a:solidFill>
                  <a:srgbClr val="434343"/>
                </a:solidFill>
              </a:defRPr>
            </a:lvl7pPr>
            <a:lvl8pPr marL="3657600" lvl="7" indent="-304800" rtl="0">
              <a:lnSpc>
                <a:spcPct val="115000"/>
              </a:lnSpc>
              <a:spcBef>
                <a:spcPts val="0"/>
              </a:spcBef>
              <a:spcAft>
                <a:spcPts val="0"/>
              </a:spcAft>
              <a:buClr>
                <a:schemeClr val="lt2"/>
              </a:buClr>
              <a:buSzPts val="1200"/>
              <a:buFont typeface="Arial" panose="020B0604020202020204"/>
              <a:buChar char="○"/>
              <a:defRPr>
                <a:solidFill>
                  <a:srgbClr val="434343"/>
                </a:solidFill>
              </a:defRPr>
            </a:lvl8pPr>
            <a:lvl9pPr marL="4114800" lvl="8" indent="-304800" rtl="0">
              <a:lnSpc>
                <a:spcPct val="115000"/>
              </a:lnSpc>
              <a:spcBef>
                <a:spcPts val="0"/>
              </a:spcBef>
              <a:spcAft>
                <a:spcPts val="0"/>
              </a:spcAft>
              <a:buClr>
                <a:schemeClr val="lt2"/>
              </a:buClr>
              <a:buSzPts val="1200"/>
              <a:buFont typeface="Arial" panose="020B0604020202020204"/>
              <a:buChar char="■"/>
              <a:defRPr>
                <a:solidFill>
                  <a:srgbClr val="434343"/>
                </a:solidFill>
              </a:defRPr>
            </a:lvl9pPr>
          </a:lstStyle>
          <a:p/>
        </p:txBody>
      </p:sp>
      <p:sp>
        <p:nvSpPr>
          <p:cNvPr id="531" name="Google Shape;531;p7"/>
          <p:cNvSpPr txBox="1">
            <a:spLocks noGrp="1"/>
          </p:cNvSpPr>
          <p:nvPr>
            <p:ph type="title"/>
          </p:nvPr>
        </p:nvSpPr>
        <p:spPr>
          <a:xfrm>
            <a:off x="720000" y="1132512"/>
            <a:ext cx="4375200" cy="626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532" name="Google Shape;532;p7"/>
          <p:cNvGrpSpPr/>
          <p:nvPr/>
        </p:nvGrpSpPr>
        <p:grpSpPr>
          <a:xfrm rot="-10567878" flipH="1">
            <a:off x="834894" y="-746661"/>
            <a:ext cx="1710116" cy="1448673"/>
            <a:chOff x="7609250" y="3647550"/>
            <a:chExt cx="1992782" cy="1688124"/>
          </a:xfrm>
        </p:grpSpPr>
        <p:sp>
          <p:nvSpPr>
            <p:cNvPr id="533" name="Google Shape;533;p7"/>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7"/>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7"/>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7"/>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7"/>
        <p:cNvGrpSpPr/>
        <p:nvPr/>
      </p:nvGrpSpPr>
      <p:grpSpPr>
        <a:xfrm>
          <a:off x="0" y="0"/>
          <a:ext cx="0" cy="0"/>
          <a:chOff x="0" y="0"/>
          <a:chExt cx="0" cy="0"/>
        </a:xfrm>
      </p:grpSpPr>
      <p:grpSp>
        <p:nvGrpSpPr>
          <p:cNvPr id="538" name="Google Shape;538;p8"/>
          <p:cNvGrpSpPr/>
          <p:nvPr/>
        </p:nvGrpSpPr>
        <p:grpSpPr>
          <a:xfrm>
            <a:off x="-141975" y="-205150"/>
            <a:ext cx="9427959" cy="5489161"/>
            <a:chOff x="-141975" y="-243875"/>
            <a:chExt cx="9427959" cy="5489161"/>
          </a:xfrm>
        </p:grpSpPr>
        <p:grpSp>
          <p:nvGrpSpPr>
            <p:cNvPr id="539" name="Google Shape;539;p8"/>
            <p:cNvGrpSpPr/>
            <p:nvPr/>
          </p:nvGrpSpPr>
          <p:grpSpPr>
            <a:xfrm>
              <a:off x="152400" y="-243875"/>
              <a:ext cx="8839200" cy="5489161"/>
              <a:chOff x="152400" y="-7256"/>
              <a:chExt cx="8839200" cy="5176500"/>
            </a:xfrm>
          </p:grpSpPr>
          <p:cxnSp>
            <p:nvCxnSpPr>
              <p:cNvPr id="540" name="Google Shape;540;p8"/>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1" name="Google Shape;541;p8"/>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2" name="Google Shape;542;p8"/>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3" name="Google Shape;543;p8"/>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4" name="Google Shape;544;p8"/>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5" name="Google Shape;545;p8"/>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6" name="Google Shape;546;p8"/>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7" name="Google Shape;547;p8"/>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8" name="Google Shape;548;p8"/>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49" name="Google Shape;549;p8"/>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0" name="Google Shape;550;p8"/>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1" name="Google Shape;551;p8"/>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2" name="Google Shape;552;p8"/>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3" name="Google Shape;553;p8"/>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4" name="Google Shape;554;p8"/>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5" name="Google Shape;555;p8"/>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6" name="Google Shape;556;p8"/>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7" name="Google Shape;557;p8"/>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8" name="Google Shape;558;p8"/>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59" name="Google Shape;559;p8"/>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0" name="Google Shape;560;p8"/>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1" name="Google Shape;561;p8"/>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2" name="Google Shape;562;p8"/>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3" name="Google Shape;563;p8"/>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4" name="Google Shape;564;p8"/>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5" name="Google Shape;565;p8"/>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6" name="Google Shape;566;p8"/>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7" name="Google Shape;567;p8"/>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8" name="Google Shape;568;p8"/>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69" name="Google Shape;569;p8"/>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570" name="Google Shape;570;p8"/>
            <p:cNvGrpSpPr/>
            <p:nvPr/>
          </p:nvGrpSpPr>
          <p:grpSpPr>
            <a:xfrm rot="5400000">
              <a:off x="2084105" y="-2109407"/>
              <a:ext cx="4975799" cy="9427959"/>
              <a:chOff x="1981200" y="-7256"/>
              <a:chExt cx="4876800" cy="5176500"/>
            </a:xfrm>
          </p:grpSpPr>
          <p:cxnSp>
            <p:nvCxnSpPr>
              <p:cNvPr id="571" name="Google Shape;571;p8"/>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2" name="Google Shape;572;p8"/>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3" name="Google Shape;573;p8"/>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4" name="Google Shape;574;p8"/>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5" name="Google Shape;575;p8"/>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6" name="Google Shape;576;p8"/>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7" name="Google Shape;577;p8"/>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8" name="Google Shape;578;p8"/>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79" name="Google Shape;579;p8"/>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0" name="Google Shape;580;p8"/>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1" name="Google Shape;581;p8"/>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2" name="Google Shape;582;p8"/>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3" name="Google Shape;583;p8"/>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4" name="Google Shape;584;p8"/>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5" name="Google Shape;585;p8"/>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6" name="Google Shape;586;p8"/>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587" name="Google Shape;587;p8"/>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588" name="Google Shape;588;p8"/>
          <p:cNvGrpSpPr/>
          <p:nvPr/>
        </p:nvGrpSpPr>
        <p:grpSpPr>
          <a:xfrm rot="-139069">
            <a:off x="5766653" y="-608171"/>
            <a:ext cx="2147687" cy="1867086"/>
            <a:chOff x="6765276" y="-162954"/>
            <a:chExt cx="2866591" cy="2492063"/>
          </a:xfrm>
        </p:grpSpPr>
        <p:grpSp>
          <p:nvGrpSpPr>
            <p:cNvPr id="589" name="Google Shape;589;p8"/>
            <p:cNvGrpSpPr/>
            <p:nvPr/>
          </p:nvGrpSpPr>
          <p:grpSpPr>
            <a:xfrm rot="-10389420">
              <a:off x="6886701" y="-14464"/>
              <a:ext cx="2623739" cy="2195084"/>
              <a:chOff x="-638995" y="-334701"/>
              <a:chExt cx="2596480" cy="2172278"/>
            </a:xfrm>
          </p:grpSpPr>
          <p:sp>
            <p:nvSpPr>
              <p:cNvPr id="590" name="Google Shape;590;p8"/>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591;p8"/>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2" name="Google Shape;592;p8"/>
            <p:cNvGrpSpPr/>
            <p:nvPr/>
          </p:nvGrpSpPr>
          <p:grpSpPr>
            <a:xfrm rot="-7975399">
              <a:off x="8438169" y="-22510"/>
              <a:ext cx="598581" cy="841920"/>
              <a:chOff x="8333266" y="4580055"/>
              <a:chExt cx="537223" cy="755619"/>
            </a:xfrm>
          </p:grpSpPr>
          <p:sp>
            <p:nvSpPr>
              <p:cNvPr id="593" name="Google Shape;593;p8"/>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 name="Google Shape;594;p8"/>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595" name="Google Shape;595;p8"/>
          <p:cNvGrpSpPr/>
          <p:nvPr/>
        </p:nvGrpSpPr>
        <p:grpSpPr>
          <a:xfrm rot="-10435535" flipH="1">
            <a:off x="7253894" y="-250677"/>
            <a:ext cx="2220269" cy="1880833"/>
            <a:chOff x="7609250" y="3647550"/>
            <a:chExt cx="1992782" cy="1688124"/>
          </a:xfrm>
        </p:grpSpPr>
        <p:sp>
          <p:nvSpPr>
            <p:cNvPr id="596" name="Google Shape;596;p8"/>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 name="Google Shape;597;p8"/>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 name="Google Shape;598;p8"/>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599;p8"/>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0" name="Google Shape;600;p8"/>
          <p:cNvGrpSpPr/>
          <p:nvPr/>
        </p:nvGrpSpPr>
        <p:grpSpPr>
          <a:xfrm rot="10315722" flipH="1">
            <a:off x="3511361" y="-194838"/>
            <a:ext cx="1547230" cy="1240244"/>
            <a:chOff x="5687421" y="4273153"/>
            <a:chExt cx="1439624" cy="1154094"/>
          </a:xfrm>
        </p:grpSpPr>
        <p:sp>
          <p:nvSpPr>
            <p:cNvPr id="601" name="Google Shape;601;p8"/>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602;p8"/>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03;p8"/>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4" name="Google Shape;604;p8"/>
          <p:cNvGrpSpPr/>
          <p:nvPr/>
        </p:nvGrpSpPr>
        <p:grpSpPr>
          <a:xfrm rot="9914966" flipH="1">
            <a:off x="121336" y="-250412"/>
            <a:ext cx="1951918" cy="1986733"/>
            <a:chOff x="864550" y="3440426"/>
            <a:chExt cx="1952005" cy="1986822"/>
          </a:xfrm>
        </p:grpSpPr>
        <p:sp>
          <p:nvSpPr>
            <p:cNvPr id="605" name="Google Shape;605;p8"/>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06;p8"/>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07;p8"/>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608;p8"/>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 name="Google Shape;609;p8"/>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10" name="Google Shape;610;p8"/>
          <p:cNvSpPr txBox="1">
            <a:spLocks noGrp="1"/>
          </p:cNvSpPr>
          <p:nvPr>
            <p:ph type="title"/>
          </p:nvPr>
        </p:nvSpPr>
        <p:spPr>
          <a:xfrm>
            <a:off x="1069050" y="1390150"/>
            <a:ext cx="7005900" cy="23817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6000"/>
              <a:buNone/>
              <a:defRPr sz="9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1"/>
        <p:cNvGrpSpPr/>
        <p:nvPr/>
      </p:nvGrpSpPr>
      <p:grpSpPr>
        <a:xfrm>
          <a:off x="0" y="0"/>
          <a:ext cx="0" cy="0"/>
          <a:chOff x="0" y="0"/>
          <a:chExt cx="0" cy="0"/>
        </a:xfrm>
      </p:grpSpPr>
      <p:grpSp>
        <p:nvGrpSpPr>
          <p:cNvPr id="612" name="Google Shape;612;p9"/>
          <p:cNvGrpSpPr/>
          <p:nvPr/>
        </p:nvGrpSpPr>
        <p:grpSpPr>
          <a:xfrm>
            <a:off x="-141975" y="-205150"/>
            <a:ext cx="9427959" cy="5489161"/>
            <a:chOff x="-141975" y="-243875"/>
            <a:chExt cx="9427959" cy="5489161"/>
          </a:xfrm>
        </p:grpSpPr>
        <p:grpSp>
          <p:nvGrpSpPr>
            <p:cNvPr id="613" name="Google Shape;613;p9"/>
            <p:cNvGrpSpPr/>
            <p:nvPr/>
          </p:nvGrpSpPr>
          <p:grpSpPr>
            <a:xfrm>
              <a:off x="152400" y="-243875"/>
              <a:ext cx="8839200" cy="5489161"/>
              <a:chOff x="152400" y="-7256"/>
              <a:chExt cx="8839200" cy="5176500"/>
            </a:xfrm>
          </p:grpSpPr>
          <p:cxnSp>
            <p:nvCxnSpPr>
              <p:cNvPr id="614" name="Google Shape;614;p9"/>
              <p:cNvCxnSpPr/>
              <p:nvPr/>
            </p:nvCxnSpPr>
            <p:spPr>
              <a:xfrm>
                <a:off x="15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5" name="Google Shape;615;p9"/>
              <p:cNvCxnSpPr/>
              <p:nvPr/>
            </p:nvCxnSpPr>
            <p:spPr>
              <a:xfrm>
                <a:off x="45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6" name="Google Shape;616;p9"/>
              <p:cNvCxnSpPr/>
              <p:nvPr/>
            </p:nvCxnSpPr>
            <p:spPr>
              <a:xfrm>
                <a:off x="76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7" name="Google Shape;617;p9"/>
              <p:cNvCxnSpPr/>
              <p:nvPr/>
            </p:nvCxnSpPr>
            <p:spPr>
              <a:xfrm>
                <a:off x="106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8" name="Google Shape;618;p9"/>
              <p:cNvCxnSpPr/>
              <p:nvPr/>
            </p:nvCxnSpPr>
            <p:spPr>
              <a:xfrm>
                <a:off x="1371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19" name="Google Shape;619;p9"/>
              <p:cNvCxnSpPr/>
              <p:nvPr/>
            </p:nvCxnSpPr>
            <p:spPr>
              <a:xfrm>
                <a:off x="1676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0" name="Google Shape;620;p9"/>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1" name="Google Shape;621;p9"/>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2" name="Google Shape;622;p9"/>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3" name="Google Shape;623;p9"/>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4" name="Google Shape;624;p9"/>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5" name="Google Shape;625;p9"/>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6" name="Google Shape;626;p9"/>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7" name="Google Shape;627;p9"/>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8" name="Google Shape;628;p9"/>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29" name="Google Shape;629;p9"/>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0" name="Google Shape;630;p9"/>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1" name="Google Shape;631;p9"/>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2" name="Google Shape;632;p9"/>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3" name="Google Shape;633;p9"/>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4" name="Google Shape;634;p9"/>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5" name="Google Shape;635;p9"/>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6" name="Google Shape;636;p9"/>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7" name="Google Shape;637;p9"/>
              <p:cNvCxnSpPr/>
              <p:nvPr/>
            </p:nvCxnSpPr>
            <p:spPr>
              <a:xfrm>
                <a:off x="7162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8" name="Google Shape;638;p9"/>
              <p:cNvCxnSpPr/>
              <p:nvPr/>
            </p:nvCxnSpPr>
            <p:spPr>
              <a:xfrm>
                <a:off x="7467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39" name="Google Shape;639;p9"/>
              <p:cNvCxnSpPr/>
              <p:nvPr/>
            </p:nvCxnSpPr>
            <p:spPr>
              <a:xfrm>
                <a:off x="7772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0" name="Google Shape;640;p9"/>
              <p:cNvCxnSpPr/>
              <p:nvPr/>
            </p:nvCxnSpPr>
            <p:spPr>
              <a:xfrm>
                <a:off x="8077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1" name="Google Shape;641;p9"/>
              <p:cNvCxnSpPr/>
              <p:nvPr/>
            </p:nvCxnSpPr>
            <p:spPr>
              <a:xfrm>
                <a:off x="8382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2" name="Google Shape;642;p9"/>
              <p:cNvCxnSpPr/>
              <p:nvPr/>
            </p:nvCxnSpPr>
            <p:spPr>
              <a:xfrm>
                <a:off x="8686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3" name="Google Shape;643;p9"/>
              <p:cNvCxnSpPr/>
              <p:nvPr/>
            </p:nvCxnSpPr>
            <p:spPr>
              <a:xfrm>
                <a:off x="8991600" y="-7256"/>
                <a:ext cx="0" cy="5176500"/>
              </a:xfrm>
              <a:prstGeom prst="straightConnector1">
                <a:avLst/>
              </a:prstGeom>
              <a:noFill/>
              <a:ln w="9525" cap="flat" cmpd="sng">
                <a:solidFill>
                  <a:schemeClr val="lt2"/>
                </a:solidFill>
                <a:prstDash val="solid"/>
                <a:round/>
                <a:headEnd type="none" w="med" len="med"/>
                <a:tailEnd type="none" w="med" len="med"/>
              </a:ln>
            </p:spPr>
          </p:cxnSp>
        </p:grpSp>
        <p:grpSp>
          <p:nvGrpSpPr>
            <p:cNvPr id="644" name="Google Shape;644;p9"/>
            <p:cNvGrpSpPr/>
            <p:nvPr/>
          </p:nvGrpSpPr>
          <p:grpSpPr>
            <a:xfrm rot="5400000">
              <a:off x="2084105" y="-2109407"/>
              <a:ext cx="4975799" cy="9427959"/>
              <a:chOff x="1981200" y="-7256"/>
              <a:chExt cx="4876800" cy="5176500"/>
            </a:xfrm>
          </p:grpSpPr>
          <p:cxnSp>
            <p:nvCxnSpPr>
              <p:cNvPr id="645" name="Google Shape;645;p9"/>
              <p:cNvCxnSpPr/>
              <p:nvPr/>
            </p:nvCxnSpPr>
            <p:spPr>
              <a:xfrm>
                <a:off x="1981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6" name="Google Shape;646;p9"/>
              <p:cNvCxnSpPr/>
              <p:nvPr/>
            </p:nvCxnSpPr>
            <p:spPr>
              <a:xfrm>
                <a:off x="2286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7" name="Google Shape;647;p9"/>
              <p:cNvCxnSpPr/>
              <p:nvPr/>
            </p:nvCxnSpPr>
            <p:spPr>
              <a:xfrm>
                <a:off x="2590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8" name="Google Shape;648;p9"/>
              <p:cNvCxnSpPr/>
              <p:nvPr/>
            </p:nvCxnSpPr>
            <p:spPr>
              <a:xfrm>
                <a:off x="2895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49" name="Google Shape;649;p9"/>
              <p:cNvCxnSpPr/>
              <p:nvPr/>
            </p:nvCxnSpPr>
            <p:spPr>
              <a:xfrm>
                <a:off x="3200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0" name="Google Shape;650;p9"/>
              <p:cNvCxnSpPr/>
              <p:nvPr/>
            </p:nvCxnSpPr>
            <p:spPr>
              <a:xfrm>
                <a:off x="3505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1" name="Google Shape;651;p9"/>
              <p:cNvCxnSpPr/>
              <p:nvPr/>
            </p:nvCxnSpPr>
            <p:spPr>
              <a:xfrm>
                <a:off x="3810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2" name="Google Shape;652;p9"/>
              <p:cNvCxnSpPr/>
              <p:nvPr/>
            </p:nvCxnSpPr>
            <p:spPr>
              <a:xfrm>
                <a:off x="4114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3" name="Google Shape;653;p9"/>
              <p:cNvCxnSpPr/>
              <p:nvPr/>
            </p:nvCxnSpPr>
            <p:spPr>
              <a:xfrm>
                <a:off x="4419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4" name="Google Shape;654;p9"/>
              <p:cNvCxnSpPr/>
              <p:nvPr/>
            </p:nvCxnSpPr>
            <p:spPr>
              <a:xfrm>
                <a:off x="4724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5" name="Google Shape;655;p9"/>
              <p:cNvCxnSpPr/>
              <p:nvPr/>
            </p:nvCxnSpPr>
            <p:spPr>
              <a:xfrm>
                <a:off x="5029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6" name="Google Shape;656;p9"/>
              <p:cNvCxnSpPr/>
              <p:nvPr/>
            </p:nvCxnSpPr>
            <p:spPr>
              <a:xfrm>
                <a:off x="53340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7" name="Google Shape;657;p9"/>
              <p:cNvCxnSpPr/>
              <p:nvPr/>
            </p:nvCxnSpPr>
            <p:spPr>
              <a:xfrm>
                <a:off x="56388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8" name="Google Shape;658;p9"/>
              <p:cNvCxnSpPr/>
              <p:nvPr/>
            </p:nvCxnSpPr>
            <p:spPr>
              <a:xfrm>
                <a:off x="59436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59" name="Google Shape;659;p9"/>
              <p:cNvCxnSpPr/>
              <p:nvPr/>
            </p:nvCxnSpPr>
            <p:spPr>
              <a:xfrm>
                <a:off x="62484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60" name="Google Shape;660;p9"/>
              <p:cNvCxnSpPr/>
              <p:nvPr/>
            </p:nvCxnSpPr>
            <p:spPr>
              <a:xfrm>
                <a:off x="6553200" y="-7256"/>
                <a:ext cx="0" cy="5176500"/>
              </a:xfrm>
              <a:prstGeom prst="straightConnector1">
                <a:avLst/>
              </a:prstGeom>
              <a:noFill/>
              <a:ln w="9525" cap="flat" cmpd="sng">
                <a:solidFill>
                  <a:schemeClr val="lt2"/>
                </a:solidFill>
                <a:prstDash val="solid"/>
                <a:round/>
                <a:headEnd type="none" w="med" len="med"/>
                <a:tailEnd type="none" w="med" len="med"/>
              </a:ln>
            </p:spPr>
          </p:cxnSp>
          <p:cxnSp>
            <p:nvCxnSpPr>
              <p:cNvPr id="661" name="Google Shape;661;p9"/>
              <p:cNvCxnSpPr/>
              <p:nvPr/>
            </p:nvCxnSpPr>
            <p:spPr>
              <a:xfrm>
                <a:off x="6858000" y="-7256"/>
                <a:ext cx="0" cy="5176500"/>
              </a:xfrm>
              <a:prstGeom prst="straightConnector1">
                <a:avLst/>
              </a:prstGeom>
              <a:noFill/>
              <a:ln w="9525" cap="flat" cmpd="sng">
                <a:solidFill>
                  <a:schemeClr val="lt2"/>
                </a:solidFill>
                <a:prstDash val="solid"/>
                <a:round/>
                <a:headEnd type="none" w="med" len="med"/>
                <a:tailEnd type="none" w="med" len="med"/>
              </a:ln>
            </p:spPr>
          </p:cxnSp>
        </p:grpSp>
      </p:grpSp>
      <p:grpSp>
        <p:nvGrpSpPr>
          <p:cNvPr id="662" name="Google Shape;662;p9"/>
          <p:cNvGrpSpPr/>
          <p:nvPr/>
        </p:nvGrpSpPr>
        <p:grpSpPr>
          <a:xfrm rot="215737" flipH="1">
            <a:off x="1253206" y="4179731"/>
            <a:ext cx="1547186" cy="1240215"/>
            <a:chOff x="5687421" y="4273153"/>
            <a:chExt cx="1439624" cy="1154094"/>
          </a:xfrm>
        </p:grpSpPr>
        <p:sp>
          <p:nvSpPr>
            <p:cNvPr id="663" name="Google Shape;663;p9"/>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4" name="Google Shape;664;p9"/>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 name="Google Shape;665;p9"/>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6" name="Google Shape;666;p9"/>
          <p:cNvGrpSpPr/>
          <p:nvPr/>
        </p:nvGrpSpPr>
        <p:grpSpPr>
          <a:xfrm rot="-364465">
            <a:off x="7475944" y="3668076"/>
            <a:ext cx="2220269" cy="1880833"/>
            <a:chOff x="7609250" y="3647550"/>
            <a:chExt cx="1992782" cy="1688124"/>
          </a:xfrm>
        </p:grpSpPr>
        <p:sp>
          <p:nvSpPr>
            <p:cNvPr id="667" name="Google Shape;667;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668;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9" name="Google Shape;669;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0" name="Google Shape;670;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71" name="Google Shape;671;p9"/>
          <p:cNvGrpSpPr/>
          <p:nvPr/>
        </p:nvGrpSpPr>
        <p:grpSpPr>
          <a:xfrm rot="10591612">
            <a:off x="7918791" y="1110646"/>
            <a:ext cx="1715580" cy="1445275"/>
            <a:chOff x="-364840" y="2920755"/>
            <a:chExt cx="1515022" cy="1276317"/>
          </a:xfrm>
        </p:grpSpPr>
        <p:sp>
          <p:nvSpPr>
            <p:cNvPr id="672" name="Google Shape;672;p9"/>
            <p:cNvSpPr/>
            <p:nvPr/>
          </p:nvSpPr>
          <p:spPr>
            <a:xfrm rot="-889881" flipH="1">
              <a:off x="-260791" y="3068847"/>
              <a:ext cx="1284666"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9"/>
            <p:cNvSpPr/>
            <p:nvPr/>
          </p:nvSpPr>
          <p:spPr>
            <a:xfrm rot="-889881" flipH="1">
              <a:off x="-215094" y="3100615"/>
              <a:ext cx="1271807" cy="895802"/>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9"/>
            <p:cNvSpPr/>
            <p:nvPr/>
          </p:nvSpPr>
          <p:spPr>
            <a:xfrm rot="-889881" flipH="1">
              <a:off x="-187800" y="3401697"/>
              <a:ext cx="807406" cy="553456"/>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75" name="Google Shape;675;p9"/>
          <p:cNvGrpSpPr/>
          <p:nvPr/>
        </p:nvGrpSpPr>
        <p:grpSpPr>
          <a:xfrm rot="-8581687">
            <a:off x="7436363" y="-558028"/>
            <a:ext cx="1951930" cy="1986746"/>
            <a:chOff x="864550" y="3440426"/>
            <a:chExt cx="1952005" cy="1986822"/>
          </a:xfrm>
        </p:grpSpPr>
        <p:sp>
          <p:nvSpPr>
            <p:cNvPr id="676" name="Google Shape;676;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 name="Google Shape;677;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81" name="Google Shape;681;p9"/>
          <p:cNvGrpSpPr/>
          <p:nvPr/>
        </p:nvGrpSpPr>
        <p:grpSpPr>
          <a:xfrm rot="5606843" flipH="1">
            <a:off x="-798501" y="759278"/>
            <a:ext cx="2220390" cy="1880935"/>
            <a:chOff x="7609250" y="3647550"/>
            <a:chExt cx="1992782" cy="1688124"/>
          </a:xfrm>
        </p:grpSpPr>
        <p:sp>
          <p:nvSpPr>
            <p:cNvPr id="682" name="Google Shape;682;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685;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86" name="Google Shape;686;p9"/>
          <p:cNvGrpSpPr/>
          <p:nvPr/>
        </p:nvGrpSpPr>
        <p:grpSpPr>
          <a:xfrm rot="10287593" flipH="1">
            <a:off x="512918" y="-443974"/>
            <a:ext cx="1951981" cy="1986798"/>
            <a:chOff x="864550" y="3440426"/>
            <a:chExt cx="1952005" cy="1986822"/>
          </a:xfrm>
        </p:grpSpPr>
        <p:sp>
          <p:nvSpPr>
            <p:cNvPr id="687" name="Google Shape;687;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rgbClr val="F6B440"/>
                </a:gs>
                <a:gs pos="50000">
                  <a:srgbClr val="F6AC28"/>
                </a:gs>
                <a:gs pos="100000">
                  <a:srgbClr val="FFF0D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92" name="Google Shape;692;p9"/>
          <p:cNvGrpSpPr/>
          <p:nvPr/>
        </p:nvGrpSpPr>
        <p:grpSpPr>
          <a:xfrm rot="1047757" flipH="1">
            <a:off x="3744658" y="-666056"/>
            <a:ext cx="2147435" cy="1866866"/>
            <a:chOff x="6765276" y="-162954"/>
            <a:chExt cx="2866591" cy="2492063"/>
          </a:xfrm>
        </p:grpSpPr>
        <p:grpSp>
          <p:nvGrpSpPr>
            <p:cNvPr id="693" name="Google Shape;693;p9"/>
            <p:cNvGrpSpPr/>
            <p:nvPr/>
          </p:nvGrpSpPr>
          <p:grpSpPr>
            <a:xfrm rot="-10389420">
              <a:off x="6886701" y="-14464"/>
              <a:ext cx="2623739" cy="2195084"/>
              <a:chOff x="-638995" y="-334701"/>
              <a:chExt cx="2596480" cy="2172278"/>
            </a:xfrm>
          </p:grpSpPr>
          <p:sp>
            <p:nvSpPr>
              <p:cNvPr id="694" name="Google Shape;694;p9"/>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695;p9"/>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96" name="Google Shape;696;p9"/>
            <p:cNvGrpSpPr/>
            <p:nvPr/>
          </p:nvGrpSpPr>
          <p:grpSpPr>
            <a:xfrm rot="-7975399">
              <a:off x="8438169" y="-22510"/>
              <a:ext cx="598581" cy="841920"/>
              <a:chOff x="8333266" y="4580055"/>
              <a:chExt cx="537223" cy="755619"/>
            </a:xfrm>
          </p:grpSpPr>
          <p:sp>
            <p:nvSpPr>
              <p:cNvPr id="697" name="Google Shape;697;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699" name="Google Shape;699;p9"/>
          <p:cNvGrpSpPr/>
          <p:nvPr/>
        </p:nvGrpSpPr>
        <p:grpSpPr>
          <a:xfrm rot="2700000">
            <a:off x="-195403" y="4181501"/>
            <a:ext cx="1710095" cy="1448655"/>
            <a:chOff x="7609250" y="3647550"/>
            <a:chExt cx="1992782" cy="1688124"/>
          </a:xfrm>
        </p:grpSpPr>
        <p:sp>
          <p:nvSpPr>
            <p:cNvPr id="700" name="Google Shape;700;p9"/>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9"/>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 name="Google Shape;702;p9"/>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 name="Google Shape;703;p9"/>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04" name="Google Shape;704;p9"/>
          <p:cNvGrpSpPr/>
          <p:nvPr/>
        </p:nvGrpSpPr>
        <p:grpSpPr>
          <a:xfrm rot="-791144" flipH="1">
            <a:off x="3842408" y="4176769"/>
            <a:ext cx="1951934" cy="1986749"/>
            <a:chOff x="864550" y="3440426"/>
            <a:chExt cx="1952005" cy="1986822"/>
          </a:xfrm>
        </p:grpSpPr>
        <p:sp>
          <p:nvSpPr>
            <p:cNvPr id="705" name="Google Shape;705;p9"/>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706;p9"/>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707;p9"/>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9"/>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50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709;p9"/>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10" name="Google Shape;710;p9"/>
          <p:cNvSpPr txBox="1">
            <a:spLocks noGrp="1"/>
          </p:cNvSpPr>
          <p:nvPr>
            <p:ph type="title"/>
          </p:nvPr>
        </p:nvSpPr>
        <p:spPr>
          <a:xfrm>
            <a:off x="2131050" y="1432875"/>
            <a:ext cx="48819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711" name="Google Shape;711;p9"/>
          <p:cNvSpPr txBox="1">
            <a:spLocks noGrp="1"/>
          </p:cNvSpPr>
          <p:nvPr>
            <p:ph type="subTitle" idx="1"/>
          </p:nvPr>
        </p:nvSpPr>
        <p:spPr>
          <a:xfrm>
            <a:off x="2241450" y="2367425"/>
            <a:ext cx="4661100" cy="136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12"/>
        <p:cNvGrpSpPr/>
        <p:nvPr/>
      </p:nvGrpSpPr>
      <p:grpSpPr>
        <a:xfrm>
          <a:off x="0" y="0"/>
          <a:ext cx="0" cy="0"/>
          <a:chOff x="0" y="0"/>
          <a:chExt cx="0" cy="0"/>
        </a:xfrm>
      </p:grpSpPr>
      <p:grpSp>
        <p:nvGrpSpPr>
          <p:cNvPr id="713" name="Google Shape;713;p10"/>
          <p:cNvGrpSpPr/>
          <p:nvPr/>
        </p:nvGrpSpPr>
        <p:grpSpPr>
          <a:xfrm rot="-7660435" flipH="1">
            <a:off x="3579260" y="4251674"/>
            <a:ext cx="1547114" cy="1240124"/>
            <a:chOff x="5687421" y="4273153"/>
            <a:chExt cx="1439624" cy="1154094"/>
          </a:xfrm>
        </p:grpSpPr>
        <p:sp>
          <p:nvSpPr>
            <p:cNvPr id="714" name="Google Shape;714;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 name="Google Shape;715;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 name="Google Shape;716;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7" name="Google Shape;717;p10"/>
          <p:cNvGrpSpPr/>
          <p:nvPr/>
        </p:nvGrpSpPr>
        <p:grpSpPr>
          <a:xfrm rot="-9752243" flipH="1">
            <a:off x="4231312" y="3593295"/>
            <a:ext cx="2147435" cy="1866866"/>
            <a:chOff x="6765276" y="-162954"/>
            <a:chExt cx="2866591" cy="2492063"/>
          </a:xfrm>
        </p:grpSpPr>
        <p:grpSp>
          <p:nvGrpSpPr>
            <p:cNvPr id="718" name="Google Shape;718;p10"/>
            <p:cNvGrpSpPr/>
            <p:nvPr/>
          </p:nvGrpSpPr>
          <p:grpSpPr>
            <a:xfrm rot="-10389420">
              <a:off x="6886701" y="-14464"/>
              <a:ext cx="2623739" cy="2195084"/>
              <a:chOff x="-638995" y="-334701"/>
              <a:chExt cx="2596480" cy="2172278"/>
            </a:xfrm>
          </p:grpSpPr>
          <p:sp>
            <p:nvSpPr>
              <p:cNvPr id="719" name="Google Shape;719;p10"/>
              <p:cNvSpPr/>
              <p:nvPr/>
            </p:nvSpPr>
            <p:spPr>
              <a:xfrm rot="1122719">
                <a:off x="-304608" y="-50747"/>
                <a:ext cx="2013043" cy="1607913"/>
              </a:xfrm>
              <a:custGeom>
                <a:avLst/>
                <a:gdLst/>
                <a:ahLst/>
                <a:cxnLst/>
                <a:rect l="l" t="t" r="r" b="b"/>
                <a:pathLst>
                  <a:path w="25075" h="20028" extrusionOk="0">
                    <a:moveTo>
                      <a:pt x="15502" y="1"/>
                    </a:moveTo>
                    <a:cubicBezTo>
                      <a:pt x="12800" y="1"/>
                      <a:pt x="10787" y="3608"/>
                      <a:pt x="9787" y="5871"/>
                    </a:cubicBezTo>
                    <a:cubicBezTo>
                      <a:pt x="9192" y="4156"/>
                      <a:pt x="7978" y="1811"/>
                      <a:pt x="5620" y="1430"/>
                    </a:cubicBezTo>
                    <a:cubicBezTo>
                      <a:pt x="5275" y="1370"/>
                      <a:pt x="4930" y="1346"/>
                      <a:pt x="4584" y="1334"/>
                    </a:cubicBezTo>
                    <a:cubicBezTo>
                      <a:pt x="2882" y="1334"/>
                      <a:pt x="1703" y="2168"/>
                      <a:pt x="1250" y="3692"/>
                    </a:cubicBezTo>
                    <a:cubicBezTo>
                      <a:pt x="0" y="7799"/>
                      <a:pt x="4298" y="16491"/>
                      <a:pt x="9156" y="19718"/>
                    </a:cubicBezTo>
                    <a:cubicBezTo>
                      <a:pt x="9466" y="19920"/>
                      <a:pt x="9823" y="20027"/>
                      <a:pt x="10204" y="20027"/>
                    </a:cubicBezTo>
                    <a:cubicBezTo>
                      <a:pt x="10335" y="20027"/>
                      <a:pt x="10478" y="20015"/>
                      <a:pt x="10609" y="19979"/>
                    </a:cubicBezTo>
                    <a:cubicBezTo>
                      <a:pt x="13157" y="19420"/>
                      <a:pt x="21670" y="17241"/>
                      <a:pt x="24170" y="13062"/>
                    </a:cubicBezTo>
                    <a:cubicBezTo>
                      <a:pt x="24884" y="11943"/>
                      <a:pt x="25075" y="10574"/>
                      <a:pt x="24706" y="9300"/>
                    </a:cubicBezTo>
                    <a:cubicBezTo>
                      <a:pt x="23991" y="6692"/>
                      <a:pt x="22646" y="6144"/>
                      <a:pt x="21658" y="6144"/>
                    </a:cubicBezTo>
                    <a:cubicBezTo>
                      <a:pt x="20717" y="6144"/>
                      <a:pt x="19729" y="6633"/>
                      <a:pt x="18836" y="7299"/>
                    </a:cubicBezTo>
                    <a:cubicBezTo>
                      <a:pt x="19277" y="6133"/>
                      <a:pt x="19538" y="4847"/>
                      <a:pt x="19348" y="3644"/>
                    </a:cubicBezTo>
                    <a:cubicBezTo>
                      <a:pt x="19169" y="2453"/>
                      <a:pt x="18515" y="1406"/>
                      <a:pt x="17538" y="715"/>
                    </a:cubicBezTo>
                    <a:cubicBezTo>
                      <a:pt x="16955" y="275"/>
                      <a:pt x="16240" y="25"/>
                      <a:pt x="15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10"/>
              <p:cNvSpPr/>
              <p:nvPr/>
            </p:nvSpPr>
            <p:spPr>
              <a:xfrm rot="1122719">
                <a:off x="-455335" y="-17097"/>
                <a:ext cx="2229159" cy="1512296"/>
              </a:xfrm>
              <a:custGeom>
                <a:avLst/>
                <a:gdLst/>
                <a:ahLst/>
                <a:cxnLst/>
                <a:rect l="l" t="t" r="r" b="b"/>
                <a:pathLst>
                  <a:path w="27767" h="18837" extrusionOk="0">
                    <a:moveTo>
                      <a:pt x="17397" y="0"/>
                    </a:moveTo>
                    <a:cubicBezTo>
                      <a:pt x="14002" y="0"/>
                      <a:pt x="11574" y="7177"/>
                      <a:pt x="11574" y="7177"/>
                    </a:cubicBezTo>
                    <a:cubicBezTo>
                      <a:pt x="11574" y="7177"/>
                      <a:pt x="10729" y="1950"/>
                      <a:pt x="7431" y="1414"/>
                    </a:cubicBezTo>
                    <a:cubicBezTo>
                      <a:pt x="7093" y="1359"/>
                      <a:pt x="6779" y="1332"/>
                      <a:pt x="6489" y="1332"/>
                    </a:cubicBezTo>
                    <a:cubicBezTo>
                      <a:pt x="1" y="1332"/>
                      <a:pt x="5344" y="14607"/>
                      <a:pt x="11396" y="18618"/>
                    </a:cubicBezTo>
                    <a:cubicBezTo>
                      <a:pt x="11608" y="18760"/>
                      <a:pt x="11867" y="18836"/>
                      <a:pt x="12123" y="18836"/>
                    </a:cubicBezTo>
                    <a:cubicBezTo>
                      <a:pt x="12211" y="18836"/>
                      <a:pt x="12299" y="18827"/>
                      <a:pt x="12384" y="18809"/>
                    </a:cubicBezTo>
                    <a:cubicBezTo>
                      <a:pt x="15146" y="18190"/>
                      <a:pt x="27767" y="15023"/>
                      <a:pt x="26040" y="8855"/>
                    </a:cubicBezTo>
                    <a:cubicBezTo>
                      <a:pt x="25485" y="6853"/>
                      <a:pt x="24577" y="6141"/>
                      <a:pt x="23567" y="6141"/>
                    </a:cubicBezTo>
                    <a:cubicBezTo>
                      <a:pt x="21428" y="6141"/>
                      <a:pt x="18831" y="9330"/>
                      <a:pt x="18157" y="10206"/>
                    </a:cubicBezTo>
                    <a:lnTo>
                      <a:pt x="18157" y="10206"/>
                    </a:lnTo>
                    <a:cubicBezTo>
                      <a:pt x="19026" y="9018"/>
                      <a:pt x="22871" y="3336"/>
                      <a:pt x="19087" y="604"/>
                    </a:cubicBezTo>
                    <a:cubicBezTo>
                      <a:pt x="18503" y="182"/>
                      <a:pt x="17938" y="0"/>
                      <a:pt x="17397" y="0"/>
                    </a:cubicBezTo>
                    <a:close/>
                  </a:path>
                </a:pathLst>
              </a:custGeom>
              <a:gradFill>
                <a:gsLst>
                  <a:gs pos="0">
                    <a:srgbClr val="FFF0D4"/>
                  </a:gs>
                  <a:gs pos="25000">
                    <a:srgbClr val="F6B440"/>
                  </a:gs>
                  <a:gs pos="50000">
                    <a:srgbClr val="F6AC28"/>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1" name="Google Shape;721;p10"/>
            <p:cNvGrpSpPr/>
            <p:nvPr/>
          </p:nvGrpSpPr>
          <p:grpSpPr>
            <a:xfrm rot="-7975399">
              <a:off x="8438169" y="-22510"/>
              <a:ext cx="598581" cy="841920"/>
              <a:chOff x="8333266" y="4580055"/>
              <a:chExt cx="537223" cy="755619"/>
            </a:xfrm>
          </p:grpSpPr>
          <p:sp>
            <p:nvSpPr>
              <p:cNvPr id="722" name="Google Shape;722;p10"/>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 name="Google Shape;723;p10"/>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724" name="Google Shape;724;p10"/>
          <p:cNvGrpSpPr/>
          <p:nvPr/>
        </p:nvGrpSpPr>
        <p:grpSpPr>
          <a:xfrm rot="9781502">
            <a:off x="7001630" y="-403206"/>
            <a:ext cx="1547347" cy="1240308"/>
            <a:chOff x="5687421" y="4273153"/>
            <a:chExt cx="1439624" cy="1154094"/>
          </a:xfrm>
        </p:grpSpPr>
        <p:sp>
          <p:nvSpPr>
            <p:cNvPr id="725" name="Google Shape;725;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8" name="Google Shape;728;p10"/>
          <p:cNvGrpSpPr/>
          <p:nvPr/>
        </p:nvGrpSpPr>
        <p:grpSpPr>
          <a:xfrm rot="-8100000" flipH="1">
            <a:off x="5876904" y="-458476"/>
            <a:ext cx="1951987" cy="1986803"/>
            <a:chOff x="864550" y="3440426"/>
            <a:chExt cx="1952005" cy="1986822"/>
          </a:xfrm>
        </p:grpSpPr>
        <p:sp>
          <p:nvSpPr>
            <p:cNvPr id="729" name="Google Shape;729;p10"/>
            <p:cNvSpPr/>
            <p:nvPr/>
          </p:nvSpPr>
          <p:spPr>
            <a:xfrm>
              <a:off x="1432902" y="4126859"/>
              <a:ext cx="344715" cy="1300388"/>
            </a:xfrm>
            <a:custGeom>
              <a:avLst/>
              <a:gdLst/>
              <a:ahLst/>
              <a:cxnLst/>
              <a:rect l="l" t="t" r="r" b="b"/>
              <a:pathLst>
                <a:path w="4239" h="15991" extrusionOk="0">
                  <a:moveTo>
                    <a:pt x="3334" y="1"/>
                  </a:moveTo>
                  <a:cubicBezTo>
                    <a:pt x="3012" y="1"/>
                    <a:pt x="2750" y="251"/>
                    <a:pt x="2739" y="572"/>
                  </a:cubicBezTo>
                  <a:cubicBezTo>
                    <a:pt x="2608" y="3692"/>
                    <a:pt x="1869" y="12991"/>
                    <a:pt x="214" y="14800"/>
                  </a:cubicBezTo>
                  <a:cubicBezTo>
                    <a:pt x="0" y="15038"/>
                    <a:pt x="12" y="15419"/>
                    <a:pt x="262" y="15646"/>
                  </a:cubicBezTo>
                  <a:lnTo>
                    <a:pt x="476" y="15836"/>
                  </a:lnTo>
                  <a:cubicBezTo>
                    <a:pt x="584" y="15943"/>
                    <a:pt x="726" y="15991"/>
                    <a:pt x="881" y="15991"/>
                  </a:cubicBezTo>
                  <a:lnTo>
                    <a:pt x="905" y="15991"/>
                  </a:lnTo>
                  <a:cubicBezTo>
                    <a:pt x="1060" y="15991"/>
                    <a:pt x="1215" y="15920"/>
                    <a:pt x="1322" y="15800"/>
                  </a:cubicBezTo>
                  <a:cubicBezTo>
                    <a:pt x="3632" y="13264"/>
                    <a:pt x="4167" y="1918"/>
                    <a:pt x="4227" y="632"/>
                  </a:cubicBezTo>
                  <a:cubicBezTo>
                    <a:pt x="4239" y="310"/>
                    <a:pt x="3989" y="25"/>
                    <a:pt x="3655" y="13"/>
                  </a:cubicBezTo>
                  <a:lnTo>
                    <a:pt x="3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0" name="Google Shape;730;p10"/>
            <p:cNvSpPr/>
            <p:nvPr/>
          </p:nvSpPr>
          <p:spPr>
            <a:xfrm>
              <a:off x="1486086" y="4174351"/>
              <a:ext cx="242171" cy="1204512"/>
            </a:xfrm>
            <a:custGeom>
              <a:avLst/>
              <a:gdLst/>
              <a:ahLst/>
              <a:cxnLst/>
              <a:rect l="l" t="t" r="r" b="b"/>
              <a:pathLst>
                <a:path w="2978" h="14812" extrusionOk="0">
                  <a:moveTo>
                    <a:pt x="2680" y="0"/>
                  </a:moveTo>
                  <a:cubicBezTo>
                    <a:pt x="2680" y="131"/>
                    <a:pt x="2144" y="12264"/>
                    <a:pt x="1" y="14609"/>
                  </a:cubicBezTo>
                  <a:lnTo>
                    <a:pt x="227" y="14812"/>
                  </a:lnTo>
                  <a:cubicBezTo>
                    <a:pt x="2430" y="12383"/>
                    <a:pt x="2954" y="524"/>
                    <a:pt x="2978" y="24"/>
                  </a:cubicBezTo>
                  <a:lnTo>
                    <a:pt x="2680" y="0"/>
                  </a:lnTo>
                  <a:close/>
                </a:path>
              </a:pathLst>
            </a:custGeom>
            <a:solidFill>
              <a:schemeClr val="accent5"/>
            </a:solidFill>
            <a:ln w="3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10"/>
            <p:cNvSpPr/>
            <p:nvPr/>
          </p:nvSpPr>
          <p:spPr>
            <a:xfrm>
              <a:off x="864550" y="3440426"/>
              <a:ext cx="1848404" cy="1539550"/>
            </a:xfrm>
            <a:custGeom>
              <a:avLst/>
              <a:gdLst/>
              <a:ahLst/>
              <a:cxnLst/>
              <a:rect l="l" t="t" r="r" b="b"/>
              <a:pathLst>
                <a:path w="22730" h="18932" extrusionOk="0">
                  <a:moveTo>
                    <a:pt x="5596" y="0"/>
                  </a:moveTo>
                  <a:cubicBezTo>
                    <a:pt x="4013" y="0"/>
                    <a:pt x="2500" y="715"/>
                    <a:pt x="1238" y="2084"/>
                  </a:cubicBezTo>
                  <a:cubicBezTo>
                    <a:pt x="786" y="2536"/>
                    <a:pt x="584" y="3191"/>
                    <a:pt x="703" y="3822"/>
                  </a:cubicBezTo>
                  <a:cubicBezTo>
                    <a:pt x="869" y="4775"/>
                    <a:pt x="1727" y="5763"/>
                    <a:pt x="3370" y="6846"/>
                  </a:cubicBezTo>
                  <a:cubicBezTo>
                    <a:pt x="2012" y="6954"/>
                    <a:pt x="488" y="7668"/>
                    <a:pt x="191" y="10228"/>
                  </a:cubicBezTo>
                  <a:cubicBezTo>
                    <a:pt x="0" y="11942"/>
                    <a:pt x="405" y="13466"/>
                    <a:pt x="1346" y="14526"/>
                  </a:cubicBezTo>
                  <a:cubicBezTo>
                    <a:pt x="2098" y="15373"/>
                    <a:pt x="3165" y="15848"/>
                    <a:pt x="4292" y="15848"/>
                  </a:cubicBezTo>
                  <a:cubicBezTo>
                    <a:pt x="4306" y="15848"/>
                    <a:pt x="4320" y="15848"/>
                    <a:pt x="4334" y="15848"/>
                  </a:cubicBezTo>
                  <a:cubicBezTo>
                    <a:pt x="5310" y="15836"/>
                    <a:pt x="6263" y="15562"/>
                    <a:pt x="7108" y="15062"/>
                  </a:cubicBezTo>
                  <a:cubicBezTo>
                    <a:pt x="8061" y="14526"/>
                    <a:pt x="8942" y="13871"/>
                    <a:pt x="9728" y="13121"/>
                  </a:cubicBezTo>
                  <a:cubicBezTo>
                    <a:pt x="10525" y="16883"/>
                    <a:pt x="12121" y="18931"/>
                    <a:pt x="14276" y="18931"/>
                  </a:cubicBezTo>
                  <a:cubicBezTo>
                    <a:pt x="14728" y="18931"/>
                    <a:pt x="15169" y="18848"/>
                    <a:pt x="15597" y="18693"/>
                  </a:cubicBezTo>
                  <a:cubicBezTo>
                    <a:pt x="18967" y="17538"/>
                    <a:pt x="21134" y="15717"/>
                    <a:pt x="21396" y="13847"/>
                  </a:cubicBezTo>
                  <a:cubicBezTo>
                    <a:pt x="21527" y="12811"/>
                    <a:pt x="21074" y="11883"/>
                    <a:pt x="20110" y="11216"/>
                  </a:cubicBezTo>
                  <a:cubicBezTo>
                    <a:pt x="19419" y="10740"/>
                    <a:pt x="18288" y="10323"/>
                    <a:pt x="16752" y="9990"/>
                  </a:cubicBezTo>
                  <a:cubicBezTo>
                    <a:pt x="17955" y="9621"/>
                    <a:pt x="19122" y="9144"/>
                    <a:pt x="20253" y="8597"/>
                  </a:cubicBezTo>
                  <a:cubicBezTo>
                    <a:pt x="21943" y="7751"/>
                    <a:pt x="22729" y="6394"/>
                    <a:pt x="22408" y="4882"/>
                  </a:cubicBezTo>
                  <a:cubicBezTo>
                    <a:pt x="21943" y="2667"/>
                    <a:pt x="19276" y="905"/>
                    <a:pt x="16216" y="762"/>
                  </a:cubicBezTo>
                  <a:lnTo>
                    <a:pt x="16026" y="762"/>
                  </a:lnTo>
                  <a:cubicBezTo>
                    <a:pt x="14061" y="762"/>
                    <a:pt x="12406" y="2167"/>
                    <a:pt x="11204" y="4834"/>
                  </a:cubicBezTo>
                  <a:cubicBezTo>
                    <a:pt x="10990" y="4037"/>
                    <a:pt x="10656" y="3286"/>
                    <a:pt x="10216" y="2596"/>
                  </a:cubicBezTo>
                  <a:cubicBezTo>
                    <a:pt x="9120" y="965"/>
                    <a:pt x="7406" y="0"/>
                    <a:pt x="5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10"/>
            <p:cNvSpPr/>
            <p:nvPr/>
          </p:nvSpPr>
          <p:spPr>
            <a:xfrm>
              <a:off x="868372" y="3488730"/>
              <a:ext cx="1948183" cy="1442861"/>
            </a:xfrm>
            <a:custGeom>
              <a:avLst/>
              <a:gdLst/>
              <a:ahLst/>
              <a:cxnLst/>
              <a:rect l="l" t="t" r="r" b="b"/>
              <a:pathLst>
                <a:path w="23957" h="17743" extrusionOk="0">
                  <a:moveTo>
                    <a:pt x="10121" y="9050"/>
                  </a:moveTo>
                  <a:lnTo>
                    <a:pt x="10312" y="9146"/>
                  </a:lnTo>
                  <a:lnTo>
                    <a:pt x="10312" y="9158"/>
                  </a:lnTo>
                  <a:lnTo>
                    <a:pt x="10121" y="9050"/>
                  </a:lnTo>
                  <a:close/>
                  <a:moveTo>
                    <a:pt x="5556" y="1"/>
                  </a:moveTo>
                  <a:cubicBezTo>
                    <a:pt x="4231" y="1"/>
                    <a:pt x="2840" y="584"/>
                    <a:pt x="1632" y="1895"/>
                  </a:cubicBezTo>
                  <a:cubicBezTo>
                    <a:pt x="1" y="3681"/>
                    <a:pt x="3466" y="5871"/>
                    <a:pt x="6668" y="7467"/>
                  </a:cubicBezTo>
                  <a:cubicBezTo>
                    <a:pt x="5675" y="7101"/>
                    <a:pt x="4640" y="6835"/>
                    <a:pt x="3716" y="6835"/>
                  </a:cubicBezTo>
                  <a:cubicBezTo>
                    <a:pt x="2204" y="6835"/>
                    <a:pt x="990" y="7548"/>
                    <a:pt x="739" y="9705"/>
                  </a:cubicBezTo>
                  <a:cubicBezTo>
                    <a:pt x="407" y="12567"/>
                    <a:pt x="1968" y="14665"/>
                    <a:pt x="4285" y="14665"/>
                  </a:cubicBezTo>
                  <a:cubicBezTo>
                    <a:pt x="5043" y="14665"/>
                    <a:pt x="5883" y="14440"/>
                    <a:pt x="6764" y="13944"/>
                  </a:cubicBezTo>
                  <a:cubicBezTo>
                    <a:pt x="8383" y="13039"/>
                    <a:pt x="9407" y="12039"/>
                    <a:pt x="10038" y="11205"/>
                  </a:cubicBezTo>
                  <a:cubicBezTo>
                    <a:pt x="10439" y="13742"/>
                    <a:pt x="11488" y="17743"/>
                    <a:pt x="14226" y="17743"/>
                  </a:cubicBezTo>
                  <a:cubicBezTo>
                    <a:pt x="14572" y="17743"/>
                    <a:pt x="14946" y="17679"/>
                    <a:pt x="15348" y="17540"/>
                  </a:cubicBezTo>
                  <a:cubicBezTo>
                    <a:pt x="20420" y="15789"/>
                    <a:pt x="22075" y="12741"/>
                    <a:pt x="19718" y="11110"/>
                  </a:cubicBezTo>
                  <a:cubicBezTo>
                    <a:pt x="18563" y="10312"/>
                    <a:pt x="16169" y="9836"/>
                    <a:pt x="14026" y="9550"/>
                  </a:cubicBezTo>
                  <a:cubicBezTo>
                    <a:pt x="15884" y="9074"/>
                    <a:pt x="18098" y="8396"/>
                    <a:pt x="19944" y="7467"/>
                  </a:cubicBezTo>
                  <a:cubicBezTo>
                    <a:pt x="23956" y="5467"/>
                    <a:pt x="21051" y="1002"/>
                    <a:pt x="16146" y="776"/>
                  </a:cubicBezTo>
                  <a:cubicBezTo>
                    <a:pt x="16088" y="773"/>
                    <a:pt x="16032" y="772"/>
                    <a:pt x="15976" y="772"/>
                  </a:cubicBezTo>
                  <a:cubicBezTo>
                    <a:pt x="13296" y="772"/>
                    <a:pt x="11783" y="3796"/>
                    <a:pt x="10966" y="6443"/>
                  </a:cubicBezTo>
                  <a:cubicBezTo>
                    <a:pt x="10812" y="5098"/>
                    <a:pt x="10466" y="3538"/>
                    <a:pt x="9669" y="2335"/>
                  </a:cubicBezTo>
                  <a:cubicBezTo>
                    <a:pt x="8688" y="865"/>
                    <a:pt x="7170" y="1"/>
                    <a:pt x="5556" y="1"/>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10"/>
            <p:cNvSpPr/>
            <p:nvPr/>
          </p:nvSpPr>
          <p:spPr>
            <a:xfrm>
              <a:off x="1517720" y="4095551"/>
              <a:ext cx="391556" cy="243147"/>
            </a:xfrm>
            <a:custGeom>
              <a:avLst/>
              <a:gdLst/>
              <a:ahLst/>
              <a:cxnLst/>
              <a:rect l="l" t="t" r="r" b="b"/>
              <a:pathLst>
                <a:path w="4815" h="2990" extrusionOk="0">
                  <a:moveTo>
                    <a:pt x="2022" y="0"/>
                  </a:moveTo>
                  <a:cubicBezTo>
                    <a:pt x="370" y="0"/>
                    <a:pt x="0" y="2990"/>
                    <a:pt x="1635" y="2990"/>
                  </a:cubicBezTo>
                  <a:cubicBezTo>
                    <a:pt x="1785" y="2990"/>
                    <a:pt x="1952" y="2965"/>
                    <a:pt x="2136" y="2910"/>
                  </a:cubicBezTo>
                  <a:cubicBezTo>
                    <a:pt x="4363" y="2243"/>
                    <a:pt x="4815" y="243"/>
                    <a:pt x="2136" y="5"/>
                  </a:cubicBezTo>
                  <a:cubicBezTo>
                    <a:pt x="2097" y="2"/>
                    <a:pt x="2059" y="0"/>
                    <a:pt x="2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34" name="Google Shape;734;p10"/>
          <p:cNvGrpSpPr/>
          <p:nvPr/>
        </p:nvGrpSpPr>
        <p:grpSpPr>
          <a:xfrm rot="10584263">
            <a:off x="-168644" y="-242712"/>
            <a:ext cx="1547186" cy="1240215"/>
            <a:chOff x="5687421" y="4273153"/>
            <a:chExt cx="1439624" cy="1154094"/>
          </a:xfrm>
        </p:grpSpPr>
        <p:sp>
          <p:nvSpPr>
            <p:cNvPr id="735" name="Google Shape;735;p10"/>
            <p:cNvSpPr/>
            <p:nvPr/>
          </p:nvSpPr>
          <p:spPr>
            <a:xfrm rot="-494270">
              <a:off x="5778795" y="4360134"/>
              <a:ext cx="1284674" cy="980132"/>
            </a:xfrm>
            <a:custGeom>
              <a:avLst/>
              <a:gdLst/>
              <a:ahLst/>
              <a:cxnLst/>
              <a:rect l="l" t="t" r="r" b="b"/>
              <a:pathLst>
                <a:path w="17884" h="13645" extrusionOk="0">
                  <a:moveTo>
                    <a:pt x="2382" y="0"/>
                  </a:moveTo>
                  <a:cubicBezTo>
                    <a:pt x="2096" y="0"/>
                    <a:pt x="1798" y="12"/>
                    <a:pt x="1513" y="60"/>
                  </a:cubicBezTo>
                  <a:cubicBezTo>
                    <a:pt x="1298" y="95"/>
                    <a:pt x="608" y="191"/>
                    <a:pt x="334" y="774"/>
                  </a:cubicBezTo>
                  <a:cubicBezTo>
                    <a:pt x="1" y="1477"/>
                    <a:pt x="489" y="2262"/>
                    <a:pt x="1144" y="3358"/>
                  </a:cubicBezTo>
                  <a:cubicBezTo>
                    <a:pt x="1656" y="4179"/>
                    <a:pt x="2263" y="5203"/>
                    <a:pt x="2632" y="6346"/>
                  </a:cubicBezTo>
                  <a:cubicBezTo>
                    <a:pt x="3537" y="9156"/>
                    <a:pt x="4096" y="10847"/>
                    <a:pt x="6323" y="10847"/>
                  </a:cubicBezTo>
                  <a:cubicBezTo>
                    <a:pt x="6668" y="10847"/>
                    <a:pt x="7001" y="10811"/>
                    <a:pt x="7335" y="10751"/>
                  </a:cubicBezTo>
                  <a:cubicBezTo>
                    <a:pt x="7561" y="10704"/>
                    <a:pt x="7787" y="10680"/>
                    <a:pt x="8013" y="10680"/>
                  </a:cubicBezTo>
                  <a:cubicBezTo>
                    <a:pt x="8502" y="10680"/>
                    <a:pt x="8609" y="10811"/>
                    <a:pt x="8954" y="11275"/>
                  </a:cubicBezTo>
                  <a:cubicBezTo>
                    <a:pt x="9514" y="12109"/>
                    <a:pt x="10311" y="12776"/>
                    <a:pt x="11252" y="13168"/>
                  </a:cubicBezTo>
                  <a:cubicBezTo>
                    <a:pt x="11919" y="13478"/>
                    <a:pt x="12657" y="13645"/>
                    <a:pt x="13395" y="13645"/>
                  </a:cubicBezTo>
                  <a:cubicBezTo>
                    <a:pt x="15050" y="13645"/>
                    <a:pt x="16395" y="12871"/>
                    <a:pt x="17098" y="12442"/>
                  </a:cubicBezTo>
                  <a:cubicBezTo>
                    <a:pt x="17217" y="12371"/>
                    <a:pt x="17372" y="12275"/>
                    <a:pt x="17407" y="12264"/>
                  </a:cubicBezTo>
                  <a:cubicBezTo>
                    <a:pt x="17717" y="12156"/>
                    <a:pt x="17884" y="11835"/>
                    <a:pt x="17788" y="11513"/>
                  </a:cubicBezTo>
                  <a:cubicBezTo>
                    <a:pt x="17491" y="10620"/>
                    <a:pt x="17134" y="9739"/>
                    <a:pt x="16717" y="8882"/>
                  </a:cubicBezTo>
                  <a:cubicBezTo>
                    <a:pt x="15764" y="6941"/>
                    <a:pt x="14836" y="6001"/>
                    <a:pt x="13859" y="6001"/>
                  </a:cubicBezTo>
                  <a:cubicBezTo>
                    <a:pt x="13800" y="6001"/>
                    <a:pt x="13740" y="6001"/>
                    <a:pt x="13693" y="6013"/>
                  </a:cubicBezTo>
                  <a:cubicBezTo>
                    <a:pt x="13633" y="6013"/>
                    <a:pt x="13586" y="6025"/>
                    <a:pt x="13538" y="6025"/>
                  </a:cubicBezTo>
                  <a:cubicBezTo>
                    <a:pt x="13312" y="6025"/>
                    <a:pt x="13264" y="6001"/>
                    <a:pt x="12966" y="5394"/>
                  </a:cubicBezTo>
                  <a:cubicBezTo>
                    <a:pt x="12574" y="4608"/>
                    <a:pt x="11978" y="3417"/>
                    <a:pt x="9918" y="2453"/>
                  </a:cubicBezTo>
                  <a:cubicBezTo>
                    <a:pt x="6632" y="893"/>
                    <a:pt x="4346" y="0"/>
                    <a:pt x="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6" name="Google Shape;736;p10"/>
            <p:cNvSpPr/>
            <p:nvPr/>
          </p:nvSpPr>
          <p:spPr>
            <a:xfrm rot="-494270">
              <a:off x="5745023" y="4408119"/>
              <a:ext cx="1271815" cy="895803"/>
            </a:xfrm>
            <a:custGeom>
              <a:avLst/>
              <a:gdLst/>
              <a:ahLst/>
              <a:cxnLst/>
              <a:rect l="l" t="t" r="r" b="b"/>
              <a:pathLst>
                <a:path w="17705" h="12471" extrusionOk="0">
                  <a:moveTo>
                    <a:pt x="2858" y="1"/>
                  </a:moveTo>
                  <a:cubicBezTo>
                    <a:pt x="2593" y="1"/>
                    <a:pt x="2335" y="19"/>
                    <a:pt x="2084" y="56"/>
                  </a:cubicBezTo>
                  <a:cubicBezTo>
                    <a:pt x="0" y="366"/>
                    <a:pt x="2667" y="2437"/>
                    <a:pt x="3679" y="5581"/>
                  </a:cubicBezTo>
                  <a:cubicBezTo>
                    <a:pt x="4560" y="8316"/>
                    <a:pt x="4999" y="9672"/>
                    <a:pt x="6800" y="9672"/>
                  </a:cubicBezTo>
                  <a:cubicBezTo>
                    <a:pt x="7069" y="9672"/>
                    <a:pt x="7368" y="9641"/>
                    <a:pt x="7704" y="9581"/>
                  </a:cubicBezTo>
                  <a:cubicBezTo>
                    <a:pt x="8019" y="9523"/>
                    <a:pt x="8280" y="9496"/>
                    <a:pt x="8499" y="9496"/>
                  </a:cubicBezTo>
                  <a:cubicBezTo>
                    <a:pt x="10085" y="9496"/>
                    <a:pt x="9520" y="10895"/>
                    <a:pt x="11978" y="12046"/>
                  </a:cubicBezTo>
                  <a:cubicBezTo>
                    <a:pt x="12637" y="12352"/>
                    <a:pt x="13276" y="12471"/>
                    <a:pt x="13875" y="12471"/>
                  </a:cubicBezTo>
                  <a:cubicBezTo>
                    <a:pt x="15810" y="12471"/>
                    <a:pt x="17323" y="11235"/>
                    <a:pt x="17705" y="11117"/>
                  </a:cubicBezTo>
                  <a:cubicBezTo>
                    <a:pt x="17705" y="11117"/>
                    <a:pt x="16066" y="6015"/>
                    <a:pt x="14339" y="6015"/>
                  </a:cubicBezTo>
                  <a:cubicBezTo>
                    <a:pt x="14306" y="6015"/>
                    <a:pt x="14273" y="6017"/>
                    <a:pt x="14240" y="6021"/>
                  </a:cubicBezTo>
                  <a:cubicBezTo>
                    <a:pt x="14164" y="6030"/>
                    <a:pt x="14092" y="6034"/>
                    <a:pt x="14026" y="6034"/>
                  </a:cubicBezTo>
                  <a:cubicBezTo>
                    <a:pt x="12567" y="6034"/>
                    <a:pt x="13447" y="3962"/>
                    <a:pt x="10144" y="2402"/>
                  </a:cubicBezTo>
                  <a:cubicBezTo>
                    <a:pt x="7116" y="966"/>
                    <a:pt x="4798" y="1"/>
                    <a:pt x="2858" y="1"/>
                  </a:cubicBezTo>
                  <a:close/>
                </a:path>
              </a:pathLst>
            </a:custGeom>
            <a:gradFill>
              <a:gsLst>
                <a:gs pos="0">
                  <a:srgbClr val="FFF0D4"/>
                </a:gs>
                <a:gs pos="33000">
                  <a:schemeClr val="accent5"/>
                </a:gs>
                <a:gs pos="67000">
                  <a:schemeClr val="accent6"/>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7" name="Google Shape;737;p10"/>
            <p:cNvSpPr/>
            <p:nvPr/>
          </p:nvSpPr>
          <p:spPr>
            <a:xfrm rot="-494270">
              <a:off x="6216652" y="4618524"/>
              <a:ext cx="807411" cy="553457"/>
            </a:xfrm>
            <a:custGeom>
              <a:avLst/>
              <a:gdLst/>
              <a:ahLst/>
              <a:cxnLst/>
              <a:rect l="l" t="t" r="r" b="b"/>
              <a:pathLst>
                <a:path w="11240" h="7705" extrusionOk="0">
                  <a:moveTo>
                    <a:pt x="0" y="1"/>
                  </a:moveTo>
                  <a:lnTo>
                    <a:pt x="0" y="1"/>
                  </a:lnTo>
                  <a:cubicBezTo>
                    <a:pt x="489" y="1072"/>
                    <a:pt x="1191" y="2025"/>
                    <a:pt x="2048" y="2811"/>
                  </a:cubicBezTo>
                  <a:cubicBezTo>
                    <a:pt x="2263" y="3025"/>
                    <a:pt x="2501" y="3203"/>
                    <a:pt x="2727" y="3382"/>
                  </a:cubicBezTo>
                  <a:cubicBezTo>
                    <a:pt x="2965" y="3561"/>
                    <a:pt x="3215" y="3727"/>
                    <a:pt x="3477" y="3870"/>
                  </a:cubicBezTo>
                  <a:cubicBezTo>
                    <a:pt x="3608" y="3942"/>
                    <a:pt x="3727" y="4025"/>
                    <a:pt x="3858" y="4085"/>
                  </a:cubicBezTo>
                  <a:lnTo>
                    <a:pt x="4263" y="4275"/>
                  </a:lnTo>
                  <a:cubicBezTo>
                    <a:pt x="4394" y="4346"/>
                    <a:pt x="4537" y="4394"/>
                    <a:pt x="4680" y="4442"/>
                  </a:cubicBezTo>
                  <a:cubicBezTo>
                    <a:pt x="4811" y="4489"/>
                    <a:pt x="4953" y="4549"/>
                    <a:pt x="5096" y="4597"/>
                  </a:cubicBezTo>
                  <a:cubicBezTo>
                    <a:pt x="6192" y="4954"/>
                    <a:pt x="7251" y="5394"/>
                    <a:pt x="8263" y="5930"/>
                  </a:cubicBezTo>
                  <a:cubicBezTo>
                    <a:pt x="8775" y="6192"/>
                    <a:pt x="9287" y="6478"/>
                    <a:pt x="9787" y="6775"/>
                  </a:cubicBezTo>
                  <a:cubicBezTo>
                    <a:pt x="10287" y="7061"/>
                    <a:pt x="10764" y="7383"/>
                    <a:pt x="11240" y="7704"/>
                  </a:cubicBezTo>
                  <a:cubicBezTo>
                    <a:pt x="10371" y="6942"/>
                    <a:pt x="9418" y="6263"/>
                    <a:pt x="8394" y="5692"/>
                  </a:cubicBezTo>
                  <a:cubicBezTo>
                    <a:pt x="7382" y="5108"/>
                    <a:pt x="6311" y="4620"/>
                    <a:pt x="5204" y="4263"/>
                  </a:cubicBezTo>
                  <a:cubicBezTo>
                    <a:pt x="5061" y="4216"/>
                    <a:pt x="4930" y="4156"/>
                    <a:pt x="4799" y="4108"/>
                  </a:cubicBezTo>
                  <a:cubicBezTo>
                    <a:pt x="4656" y="4073"/>
                    <a:pt x="4525" y="4025"/>
                    <a:pt x="4394" y="3965"/>
                  </a:cubicBezTo>
                  <a:lnTo>
                    <a:pt x="4013" y="3787"/>
                  </a:lnTo>
                  <a:cubicBezTo>
                    <a:pt x="3882" y="3739"/>
                    <a:pt x="3763" y="3644"/>
                    <a:pt x="3632" y="3584"/>
                  </a:cubicBezTo>
                  <a:cubicBezTo>
                    <a:pt x="3382" y="3454"/>
                    <a:pt x="3144" y="3311"/>
                    <a:pt x="2918" y="3144"/>
                  </a:cubicBezTo>
                  <a:cubicBezTo>
                    <a:pt x="2679" y="2965"/>
                    <a:pt x="2453" y="2811"/>
                    <a:pt x="2239" y="2620"/>
                  </a:cubicBezTo>
                  <a:cubicBezTo>
                    <a:pt x="1798" y="2239"/>
                    <a:pt x="1394" y="1834"/>
                    <a:pt x="1013" y="1406"/>
                  </a:cubicBezTo>
                  <a:cubicBezTo>
                    <a:pt x="643" y="965"/>
                    <a:pt x="298" y="50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38" name="Google Shape;738;p10"/>
          <p:cNvGrpSpPr/>
          <p:nvPr/>
        </p:nvGrpSpPr>
        <p:grpSpPr>
          <a:xfrm rot="9372274">
            <a:off x="655191" y="-563269"/>
            <a:ext cx="2220610" cy="1881122"/>
            <a:chOff x="7609250" y="3647550"/>
            <a:chExt cx="1992782" cy="1688124"/>
          </a:xfrm>
        </p:grpSpPr>
        <p:sp>
          <p:nvSpPr>
            <p:cNvPr id="739" name="Google Shape;739;p10"/>
            <p:cNvSpPr/>
            <p:nvPr/>
          </p:nvSpPr>
          <p:spPr>
            <a:xfrm>
              <a:off x="7609250" y="3647550"/>
              <a:ext cx="1783211" cy="1379083"/>
            </a:xfrm>
            <a:custGeom>
              <a:avLst/>
              <a:gdLst/>
              <a:ahLst/>
              <a:cxnLst/>
              <a:rect l="l" t="t" r="r" b="b"/>
              <a:pathLst>
                <a:path w="19647" h="15194" extrusionOk="0">
                  <a:moveTo>
                    <a:pt x="8145" y="1"/>
                  </a:moveTo>
                  <a:cubicBezTo>
                    <a:pt x="6537" y="1"/>
                    <a:pt x="5335" y="501"/>
                    <a:pt x="4549" y="1501"/>
                  </a:cubicBezTo>
                  <a:cubicBezTo>
                    <a:pt x="3596" y="2727"/>
                    <a:pt x="3561" y="4406"/>
                    <a:pt x="3656" y="5442"/>
                  </a:cubicBezTo>
                  <a:cubicBezTo>
                    <a:pt x="3346" y="5371"/>
                    <a:pt x="3025" y="5335"/>
                    <a:pt x="2703" y="5335"/>
                  </a:cubicBezTo>
                  <a:cubicBezTo>
                    <a:pt x="1894" y="5335"/>
                    <a:pt x="1263" y="5609"/>
                    <a:pt x="834" y="6133"/>
                  </a:cubicBezTo>
                  <a:cubicBezTo>
                    <a:pt x="48" y="7109"/>
                    <a:pt x="1" y="8847"/>
                    <a:pt x="691" y="11943"/>
                  </a:cubicBezTo>
                  <a:cubicBezTo>
                    <a:pt x="1168" y="14098"/>
                    <a:pt x="2608" y="15193"/>
                    <a:pt x="4989" y="15193"/>
                  </a:cubicBezTo>
                  <a:cubicBezTo>
                    <a:pt x="7109" y="15193"/>
                    <a:pt x="9716" y="14312"/>
                    <a:pt x="12002" y="13562"/>
                  </a:cubicBezTo>
                  <a:cubicBezTo>
                    <a:pt x="12431" y="13419"/>
                    <a:pt x="12848" y="13276"/>
                    <a:pt x="13241" y="13145"/>
                  </a:cubicBezTo>
                  <a:cubicBezTo>
                    <a:pt x="13276" y="13133"/>
                    <a:pt x="13300" y="13122"/>
                    <a:pt x="13324" y="13110"/>
                  </a:cubicBezTo>
                  <a:cubicBezTo>
                    <a:pt x="13550" y="13002"/>
                    <a:pt x="18741" y="10324"/>
                    <a:pt x="19396" y="6787"/>
                  </a:cubicBezTo>
                  <a:cubicBezTo>
                    <a:pt x="19646" y="5454"/>
                    <a:pt x="19229" y="4192"/>
                    <a:pt x="18194" y="3037"/>
                  </a:cubicBezTo>
                  <a:cubicBezTo>
                    <a:pt x="17229" y="1977"/>
                    <a:pt x="16384" y="1453"/>
                    <a:pt x="15598" y="1453"/>
                  </a:cubicBezTo>
                  <a:cubicBezTo>
                    <a:pt x="14395" y="1453"/>
                    <a:pt x="13729" y="2561"/>
                    <a:pt x="13371" y="3835"/>
                  </a:cubicBezTo>
                  <a:lnTo>
                    <a:pt x="13336" y="3751"/>
                  </a:lnTo>
                  <a:cubicBezTo>
                    <a:pt x="12336" y="1311"/>
                    <a:pt x="10550" y="13"/>
                    <a:pt x="8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0" name="Google Shape;740;p10"/>
            <p:cNvSpPr/>
            <p:nvPr/>
          </p:nvSpPr>
          <p:spPr>
            <a:xfrm>
              <a:off x="7645827" y="3700556"/>
              <a:ext cx="1956204" cy="1271981"/>
            </a:xfrm>
            <a:custGeom>
              <a:avLst/>
              <a:gdLst/>
              <a:ahLst/>
              <a:cxnLst/>
              <a:rect l="l" t="t" r="r" b="b"/>
              <a:pathLst>
                <a:path w="21553" h="14014" extrusionOk="0">
                  <a:moveTo>
                    <a:pt x="7761" y="0"/>
                  </a:moveTo>
                  <a:cubicBezTo>
                    <a:pt x="2601" y="0"/>
                    <a:pt x="3991" y="5656"/>
                    <a:pt x="3991" y="5656"/>
                  </a:cubicBezTo>
                  <a:cubicBezTo>
                    <a:pt x="3332" y="5447"/>
                    <a:pt x="2773" y="5342"/>
                    <a:pt x="2307" y="5342"/>
                  </a:cubicBezTo>
                  <a:cubicBezTo>
                    <a:pt x="278" y="5342"/>
                    <a:pt x="0" y="7317"/>
                    <a:pt x="872" y="11228"/>
                  </a:cubicBezTo>
                  <a:cubicBezTo>
                    <a:pt x="1331" y="13317"/>
                    <a:pt x="2753" y="14014"/>
                    <a:pt x="4586" y="14014"/>
                  </a:cubicBezTo>
                  <a:cubicBezTo>
                    <a:pt x="6984" y="14014"/>
                    <a:pt x="10088" y="12820"/>
                    <a:pt x="12659" y="11990"/>
                  </a:cubicBezTo>
                  <a:cubicBezTo>
                    <a:pt x="12659" y="11990"/>
                    <a:pt x="21553" y="7489"/>
                    <a:pt x="17362" y="2834"/>
                  </a:cubicBezTo>
                  <a:cubicBezTo>
                    <a:pt x="16468" y="1843"/>
                    <a:pt x="15763" y="1454"/>
                    <a:pt x="15207" y="1454"/>
                  </a:cubicBezTo>
                  <a:cubicBezTo>
                    <a:pt x="13157" y="1454"/>
                    <a:pt x="13135" y="6751"/>
                    <a:pt x="13135" y="6751"/>
                  </a:cubicBezTo>
                  <a:cubicBezTo>
                    <a:pt x="13135" y="6751"/>
                    <a:pt x="12957" y="24"/>
                    <a:pt x="7777" y="0"/>
                  </a:cubicBezTo>
                  <a:cubicBezTo>
                    <a:pt x="7772" y="0"/>
                    <a:pt x="7766" y="0"/>
                    <a:pt x="7761" y="0"/>
                  </a:cubicBezTo>
                  <a:close/>
                </a:path>
              </a:pathLst>
            </a:custGeom>
            <a:gradFill>
              <a:gsLst>
                <a:gs pos="0">
                  <a:srgbClr val="FFF0D4"/>
                </a:gs>
                <a:gs pos="25000">
                  <a:schemeClr val="accent3"/>
                </a:gs>
                <a:gs pos="67000">
                  <a:schemeClr val="accent4"/>
                </a:gs>
                <a:gs pos="100000">
                  <a:srgbClr val="FFF0D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741;p10"/>
            <p:cNvSpPr/>
            <p:nvPr/>
          </p:nvSpPr>
          <p:spPr>
            <a:xfrm>
              <a:off x="8337622" y="4580055"/>
              <a:ext cx="532867" cy="755619"/>
            </a:xfrm>
            <a:custGeom>
              <a:avLst/>
              <a:gdLst/>
              <a:ahLst/>
              <a:cxnLst/>
              <a:rect l="l" t="t" r="r" b="b"/>
              <a:pathLst>
                <a:path w="5871" h="8325" extrusionOk="0">
                  <a:moveTo>
                    <a:pt x="2047" y="0"/>
                  </a:moveTo>
                  <a:cubicBezTo>
                    <a:pt x="2024" y="0"/>
                    <a:pt x="2000" y="1"/>
                    <a:pt x="1977" y="2"/>
                  </a:cubicBezTo>
                  <a:cubicBezTo>
                    <a:pt x="1656" y="2"/>
                    <a:pt x="1334" y="73"/>
                    <a:pt x="1025" y="192"/>
                  </a:cubicBezTo>
                  <a:cubicBezTo>
                    <a:pt x="393" y="442"/>
                    <a:pt x="215" y="859"/>
                    <a:pt x="155" y="1169"/>
                  </a:cubicBezTo>
                  <a:cubicBezTo>
                    <a:pt x="108" y="1419"/>
                    <a:pt x="1" y="2193"/>
                    <a:pt x="1751" y="3681"/>
                  </a:cubicBezTo>
                  <a:cubicBezTo>
                    <a:pt x="2132" y="5122"/>
                    <a:pt x="2953" y="7015"/>
                    <a:pt x="4680" y="8217"/>
                  </a:cubicBezTo>
                  <a:cubicBezTo>
                    <a:pt x="4787" y="8289"/>
                    <a:pt x="4906" y="8324"/>
                    <a:pt x="5025" y="8324"/>
                  </a:cubicBezTo>
                  <a:cubicBezTo>
                    <a:pt x="5061" y="8324"/>
                    <a:pt x="5096" y="8312"/>
                    <a:pt x="5132" y="8312"/>
                  </a:cubicBezTo>
                  <a:cubicBezTo>
                    <a:pt x="5287" y="8277"/>
                    <a:pt x="5418" y="8193"/>
                    <a:pt x="5513" y="8062"/>
                  </a:cubicBezTo>
                  <a:lnTo>
                    <a:pt x="5680" y="7824"/>
                  </a:lnTo>
                  <a:cubicBezTo>
                    <a:pt x="5870" y="7550"/>
                    <a:pt x="5799" y="7181"/>
                    <a:pt x="5537" y="6991"/>
                  </a:cubicBezTo>
                  <a:cubicBezTo>
                    <a:pt x="4346" y="6169"/>
                    <a:pt x="3692" y="4848"/>
                    <a:pt x="3346" y="3788"/>
                  </a:cubicBezTo>
                  <a:cubicBezTo>
                    <a:pt x="3751" y="2383"/>
                    <a:pt x="3703" y="1240"/>
                    <a:pt x="3215" y="597"/>
                  </a:cubicBezTo>
                  <a:cubicBezTo>
                    <a:pt x="2943" y="223"/>
                    <a:pt x="2509" y="0"/>
                    <a:pt x="2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2" name="Google Shape;742;p10"/>
            <p:cNvSpPr/>
            <p:nvPr/>
          </p:nvSpPr>
          <p:spPr>
            <a:xfrm>
              <a:off x="8333266" y="4633878"/>
              <a:ext cx="475596" cy="647790"/>
            </a:xfrm>
            <a:custGeom>
              <a:avLst/>
              <a:gdLst/>
              <a:ahLst/>
              <a:cxnLst/>
              <a:rect l="l" t="t" r="r" b="b"/>
              <a:pathLst>
                <a:path w="5240" h="7137" extrusionOk="0">
                  <a:moveTo>
                    <a:pt x="2030" y="1"/>
                  </a:moveTo>
                  <a:cubicBezTo>
                    <a:pt x="1820" y="1"/>
                    <a:pt x="1576" y="51"/>
                    <a:pt x="1299" y="159"/>
                  </a:cubicBezTo>
                  <a:cubicBezTo>
                    <a:pt x="1" y="659"/>
                    <a:pt x="1501" y="2076"/>
                    <a:pt x="2323" y="2755"/>
                  </a:cubicBezTo>
                  <a:cubicBezTo>
                    <a:pt x="2644" y="4029"/>
                    <a:pt x="3370" y="5957"/>
                    <a:pt x="5073" y="7136"/>
                  </a:cubicBezTo>
                  <a:lnTo>
                    <a:pt x="5240" y="6898"/>
                  </a:lnTo>
                  <a:cubicBezTo>
                    <a:pt x="3799" y="5886"/>
                    <a:pt x="3085" y="4279"/>
                    <a:pt x="2727" y="3064"/>
                  </a:cubicBezTo>
                  <a:lnTo>
                    <a:pt x="2727" y="3064"/>
                  </a:lnTo>
                  <a:lnTo>
                    <a:pt x="2799" y="3112"/>
                  </a:lnTo>
                  <a:cubicBezTo>
                    <a:pt x="3328" y="1355"/>
                    <a:pt x="3121" y="1"/>
                    <a:pt x="20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43" name="Google Shape;743;p10"/>
          <p:cNvSpPr txBox="1">
            <a:spLocks noGrp="1"/>
          </p:cNvSpPr>
          <p:nvPr>
            <p:ph type="title"/>
          </p:nvPr>
        </p:nvSpPr>
        <p:spPr>
          <a:xfrm>
            <a:off x="3004950" y="1044800"/>
            <a:ext cx="3134100" cy="249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5"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endParaRPr lang="en-US" sz="1800">
              <a:solidFill>
                <a:srgbClr val="CFCFCF"/>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5.xml"/><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1.xml"/><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5.xml"/><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5.xml"/><Relationship Id="rId4" Type="http://schemas.openxmlformats.org/officeDocument/2006/relationships/audio" Target="../media/audio3.wav"/><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5.xml"/><Relationship Id="rId4" Type="http://schemas.openxmlformats.org/officeDocument/2006/relationships/audio" Target="../media/audio1.wav"/><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5.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5.xml"/><Relationship Id="rId3" Type="http://schemas.openxmlformats.org/officeDocument/2006/relationships/audio" Target="../media/audio1.wav"/><Relationship Id="rId2" Type="http://schemas.openxmlformats.org/officeDocument/2006/relationships/image" Target="../media/image13.pn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5.xml"/><Relationship Id="rId2" Type="http://schemas.openxmlformats.org/officeDocument/2006/relationships/audio" Target="../media/audio3.wav"/><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5.xml"/><Relationship Id="rId3" Type="http://schemas.openxmlformats.org/officeDocument/2006/relationships/audio" Target="../media/audio4.wav"/><Relationship Id="rId2" Type="http://schemas.openxmlformats.org/officeDocument/2006/relationships/image" Target="../media/image21.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5.xml"/><Relationship Id="rId4" Type="http://schemas.openxmlformats.org/officeDocument/2006/relationships/audio" Target="../media/audio1.wav"/><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28.svg"/><Relationship Id="rId7" Type="http://schemas.openxmlformats.org/officeDocument/2006/relationships/image" Target="../media/image27.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3" Type="http://schemas.openxmlformats.org/officeDocument/2006/relationships/image" Target="../media/image23.png"/><Relationship Id="rId2" Type="http://schemas.openxmlformats.org/officeDocument/2006/relationships/image" Target="../media/image3.jpeg"/><Relationship Id="rId11" Type="http://schemas.openxmlformats.org/officeDocument/2006/relationships/notesSlide" Target="../notesSlides/notesSlide20.xml"/><Relationship Id="rId10" Type="http://schemas.openxmlformats.org/officeDocument/2006/relationships/slideLayout" Target="../slideLayouts/slideLayout5.xml"/><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5.xml"/><Relationship Id="rId3" Type="http://schemas.openxmlformats.org/officeDocument/2006/relationships/audio" Target="../media/audio1.wav"/><Relationship Id="rId2" Type="http://schemas.openxmlformats.org/officeDocument/2006/relationships/image" Target="../media/image4.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5.xml"/><Relationship Id="rId5" Type="http://schemas.openxmlformats.org/officeDocument/2006/relationships/audio" Target="../media/audio2.wav"/><Relationship Id="rId4" Type="http://schemas.microsoft.com/office/2007/relationships/hdphoto" Target="../media/image7.wdp"/><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1.xml"/><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5.xml"/><Relationship Id="rId2" Type="http://schemas.openxmlformats.org/officeDocument/2006/relationships/image" Target="../media/image8.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1.xml"/><Relationship Id="rId2" Type="http://schemas.openxmlformats.org/officeDocument/2006/relationships/image" Target="../media/image9.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6"/>
        <p:cNvGrpSpPr/>
        <p:nvPr/>
      </p:nvGrpSpPr>
      <p:grpSpPr>
        <a:xfrm>
          <a:off x="0" y="0"/>
          <a:ext cx="0" cy="0"/>
          <a:chOff x="0" y="0"/>
          <a:chExt cx="0" cy="0"/>
        </a:xfrm>
      </p:grpSpPr>
      <p:sp>
        <p:nvSpPr>
          <p:cNvPr id="21" name="TextBox 8"/>
          <p:cNvSpPr txBox="1"/>
          <p:nvPr/>
        </p:nvSpPr>
        <p:spPr>
          <a:xfrm>
            <a:off x="469160" y="549302"/>
            <a:ext cx="7442253" cy="830997"/>
          </a:xfrm>
          <a:prstGeom prst="rect">
            <a:avLst/>
          </a:prstGeom>
          <a:noFill/>
        </p:spPr>
        <p:txBody>
          <a:bodyPr wrap="square" rtlCol="0">
            <a:spAutoFit/>
          </a:bodyPr>
          <a:lstStyle/>
          <a:p>
            <a:pPr algn="ctr"/>
            <a:r>
              <a:rPr lang="en-US" sz="4800" b="1" dirty="0" err="1">
                <a:ln w="19050">
                  <a:solidFill>
                    <a:srgbClr val="FBFBFB"/>
                  </a:solidFill>
                  <a:prstDash val="solid"/>
                </a:ln>
                <a:solidFill>
                  <a:schemeClr val="accent1"/>
                </a:solidFill>
                <a:effectLst>
                  <a:outerShdw blurRad="12700" dist="38100" dir="2700000" algn="tl" rotWithShape="0">
                    <a:schemeClr val="accent5">
                      <a:lumMod val="60000"/>
                      <a:lumOff val="40000"/>
                    </a:schemeClr>
                  </a:outerShdw>
                </a:effectLst>
                <a:latin typeface="UVN Banh Mi" pitchFamily="2" charset="0"/>
              </a:rPr>
              <a:t>Tiếng</a:t>
            </a:r>
            <a:r>
              <a:rPr lang="en-US" sz="4800" b="1" dirty="0">
                <a:ln w="19050">
                  <a:solidFill>
                    <a:srgbClr val="FBFBFB"/>
                  </a:solidFill>
                  <a:prstDash val="solid"/>
                </a:ln>
                <a:solidFill>
                  <a:schemeClr val="accent1"/>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19050">
                  <a:solidFill>
                    <a:srgbClr val="FBFBFB"/>
                  </a:solidFill>
                  <a:prstDash val="solid"/>
                </a:ln>
                <a:solidFill>
                  <a:schemeClr val="accent1"/>
                </a:solidFill>
                <a:effectLst>
                  <a:outerShdw blurRad="12700" dist="38100" dir="2700000" algn="tl" rotWithShape="0">
                    <a:schemeClr val="accent5">
                      <a:lumMod val="60000"/>
                      <a:lumOff val="40000"/>
                    </a:schemeClr>
                  </a:outerShdw>
                </a:effectLst>
                <a:latin typeface="UVN Banh Mi" pitchFamily="2" charset="0"/>
              </a:rPr>
              <a:t>Việt</a:t>
            </a:r>
            <a:endParaRPr lang="en-US" sz="4800" b="1" dirty="0">
              <a:ln w="19050">
                <a:solidFill>
                  <a:srgbClr val="FBFBFB"/>
                </a:solidFill>
                <a:prstDash val="solid"/>
              </a:ln>
              <a:solidFill>
                <a:schemeClr val="accent1"/>
              </a:solidFill>
              <a:effectLst>
                <a:outerShdw blurRad="12700" dist="38100" dir="2700000" algn="tl" rotWithShape="0">
                  <a:schemeClr val="accent5">
                    <a:lumMod val="60000"/>
                    <a:lumOff val="40000"/>
                  </a:schemeClr>
                </a:outerShdw>
              </a:effectLst>
              <a:latin typeface="UVN Banh Mi" pitchFamily="2" charset="0"/>
            </a:endParaRPr>
          </a:p>
        </p:txBody>
      </p:sp>
      <p:sp>
        <p:nvSpPr>
          <p:cNvPr id="22" name="TextBox 9"/>
          <p:cNvSpPr txBox="1"/>
          <p:nvPr/>
        </p:nvSpPr>
        <p:spPr>
          <a:xfrm>
            <a:off x="71755" y="1380490"/>
            <a:ext cx="9072245" cy="1370965"/>
          </a:xfrm>
          <a:prstGeom prst="rect">
            <a:avLst/>
          </a:prstGeom>
          <a:noFill/>
        </p:spPr>
        <p:txBody>
          <a:bodyPr wrap="square">
            <a:spAutoFit/>
          </a:bodyPr>
          <a:lstStyle/>
          <a:p>
            <a:pPr algn="ctr">
              <a:lnSpc>
                <a:spcPct val="80000"/>
              </a:lnSpc>
            </a:pPr>
            <a:r>
              <a:rPr lang="en-US" sz="6000" b="1">
                <a:ln w="9525">
                  <a:solidFill>
                    <a:srgbClr val="FBFBFB"/>
                  </a:solidFill>
                  <a:prstDash val="solid"/>
                </a:ln>
                <a:solidFill>
                  <a:schemeClr val="accent5"/>
                </a:solidFill>
                <a:effectLst>
                  <a:outerShdw blurRad="38100" dist="38100" dir="2700000" algn="tl">
                    <a:srgbClr val="000000">
                      <a:alpha val="43137"/>
                    </a:srgbClr>
                  </a:outerShdw>
                </a:effectLst>
                <a:latin typeface="UTM Edwardian" panose="02040603050506020204" pitchFamily="18" charset="0"/>
              </a:rPr>
              <a:t>Chủ đề: </a:t>
            </a:r>
            <a:r>
              <a:rPr lang="en-US" sz="4400" b="1">
                <a:ln w="19050">
                  <a:solidFill>
                    <a:srgbClr val="FBFBFB"/>
                  </a:solidFill>
                  <a:prstDash val="solid"/>
                </a:ln>
                <a:solidFill>
                  <a:srgbClr val="FFC000"/>
                </a:solidFill>
                <a:effectLst>
                  <a:outerShdw blurRad="38100" dist="38100" dir="2700000" algn="tl">
                    <a:srgbClr val="000000">
                      <a:alpha val="43137"/>
                    </a:srgbClr>
                  </a:outerShdw>
                </a:effectLst>
                <a:latin typeface="SVN-Poky's" panose="020B0606040200020203" pitchFamily="34" charset="0"/>
              </a:rPr>
              <a:t>Chung sống yêu thương</a:t>
            </a:r>
            <a:endParaRPr lang="en-US" sz="4400" b="1" dirty="0">
              <a:ln w="19050">
                <a:solidFill>
                  <a:srgbClr val="FBFBFB"/>
                </a:solidFill>
                <a:prstDash val="solid"/>
              </a:ln>
              <a:solidFill>
                <a:srgbClr val="FFFF00"/>
              </a:solidFill>
              <a:effectLst>
                <a:outerShdw blurRad="38100" dist="38100" dir="2700000" algn="tl">
                  <a:srgbClr val="000000">
                    <a:alpha val="43137"/>
                  </a:srgbClr>
                </a:outerShdw>
              </a:effectLst>
              <a:latin typeface="SVN-Poky's" panose="020B0606040200020203" pitchFamily="34" charset="0"/>
            </a:endParaRPr>
          </a:p>
        </p:txBody>
      </p:sp>
      <p:sp>
        <p:nvSpPr>
          <p:cNvPr id="23" name="TextBox 11"/>
          <p:cNvSpPr txBox="1"/>
          <p:nvPr/>
        </p:nvSpPr>
        <p:spPr>
          <a:xfrm>
            <a:off x="1757267" y="2603144"/>
            <a:ext cx="5268190" cy="830997"/>
          </a:xfrm>
          <a:prstGeom prst="rect">
            <a:avLst/>
          </a:prstGeom>
          <a:noFill/>
        </p:spPr>
        <p:txBody>
          <a:bodyPr wrap="square" rtlCol="0">
            <a:spAutoFit/>
          </a:bodyPr>
          <a:lstStyle/>
          <a:p>
            <a:pPr algn="ctr"/>
            <a:r>
              <a:rPr lang="en-US" sz="4800" dirty="0" err="1">
                <a:ln w="19050">
                  <a:solidFill>
                    <a:srgbClr val="FBFBFB"/>
                  </a:solidFill>
                </a:ln>
                <a:solidFill>
                  <a:schemeClr val="bg1">
                    <a:lumMod val="25000"/>
                  </a:schemeClr>
                </a:solidFill>
                <a:effectLst>
                  <a:outerShdw blurRad="38100" dist="38100" dir="2700000" algn="tl">
                    <a:srgbClr val="000000">
                      <a:alpha val="43137"/>
                    </a:srgbClr>
                  </a:outerShdw>
                </a:effectLst>
                <a:latin typeface="UVN Banh Mi" pitchFamily="2" charset="0"/>
              </a:rPr>
              <a:t>Bài</a:t>
            </a:r>
            <a:r>
              <a:rPr lang="en-US" sz="4800" dirty="0">
                <a:ln w="19050">
                  <a:solidFill>
                    <a:srgbClr val="FBFBFB"/>
                  </a:solidFill>
                </a:ln>
                <a:solidFill>
                  <a:schemeClr val="bg1">
                    <a:lumMod val="25000"/>
                  </a:schemeClr>
                </a:solidFill>
                <a:effectLst>
                  <a:outerShdw blurRad="38100" dist="38100" dir="2700000" algn="tl">
                    <a:srgbClr val="000000">
                      <a:alpha val="43137"/>
                    </a:srgbClr>
                  </a:outerShdw>
                </a:effectLst>
                <a:latin typeface="UVN Banh Mi" pitchFamily="2" charset="0"/>
              </a:rPr>
              <a:t> 4 – </a:t>
            </a:r>
            <a:r>
              <a:rPr lang="en-US" sz="4800" err="1">
                <a:ln w="19050">
                  <a:solidFill>
                    <a:srgbClr val="FBFBFB"/>
                  </a:solidFill>
                </a:ln>
                <a:solidFill>
                  <a:schemeClr val="bg1">
                    <a:lumMod val="25000"/>
                  </a:schemeClr>
                </a:solidFill>
                <a:effectLst>
                  <a:outerShdw blurRad="38100" dist="38100" dir="2700000" algn="tl">
                    <a:srgbClr val="000000">
                      <a:alpha val="43137"/>
                    </a:srgbClr>
                  </a:outerShdw>
                </a:effectLst>
                <a:latin typeface="UVN Banh Mi" pitchFamily="2" charset="0"/>
              </a:rPr>
              <a:t>Tiết</a:t>
            </a:r>
            <a:r>
              <a:rPr lang="en-US" sz="4800">
                <a:ln w="19050">
                  <a:solidFill>
                    <a:srgbClr val="FBFBFB"/>
                  </a:solidFill>
                </a:ln>
                <a:solidFill>
                  <a:schemeClr val="bg1">
                    <a:lumMod val="25000"/>
                  </a:schemeClr>
                </a:solidFill>
                <a:effectLst>
                  <a:outerShdw blurRad="38100" dist="38100" dir="2700000" algn="tl">
                    <a:srgbClr val="000000">
                      <a:alpha val="43137"/>
                    </a:srgbClr>
                  </a:outerShdw>
                </a:effectLst>
                <a:latin typeface="UVN Banh Mi" pitchFamily="2" charset="0"/>
              </a:rPr>
              <a:t> 3</a:t>
            </a:r>
            <a:endParaRPr lang="en-US" sz="4800" dirty="0">
              <a:ln w="19050">
                <a:solidFill>
                  <a:srgbClr val="FBFBFB"/>
                </a:solidFill>
              </a:ln>
              <a:solidFill>
                <a:schemeClr val="bg1">
                  <a:lumMod val="25000"/>
                </a:schemeClr>
              </a:solidFill>
              <a:effectLst>
                <a:outerShdw blurRad="38100" dist="38100" dir="2700000" algn="tl">
                  <a:srgbClr val="000000">
                    <a:alpha val="43137"/>
                  </a:srgbClr>
                </a:outerShdw>
              </a:effectLst>
              <a:latin typeface="UVN Banh Mi" pitchFamily="2" charset="0"/>
            </a:endParaRPr>
          </a:p>
        </p:txBody>
      </p:sp>
      <p:grpSp>
        <p:nvGrpSpPr>
          <p:cNvPr id="26" name="Nhóm 25"/>
          <p:cNvGrpSpPr/>
          <p:nvPr/>
        </p:nvGrpSpPr>
        <p:grpSpPr>
          <a:xfrm>
            <a:off x="1306136" y="3434141"/>
            <a:ext cx="6170451" cy="1478300"/>
            <a:chOff x="3146154" y="3548357"/>
            <a:chExt cx="4074865" cy="1478300"/>
          </a:xfrm>
        </p:grpSpPr>
        <p:sp>
          <p:nvSpPr>
            <p:cNvPr id="25" name="Hộp Văn bản 24"/>
            <p:cNvSpPr txBox="1"/>
            <p:nvPr/>
          </p:nvSpPr>
          <p:spPr>
            <a:xfrm>
              <a:off x="3146154" y="3580107"/>
              <a:ext cx="4068305" cy="1446550"/>
            </a:xfrm>
            <a:prstGeom prst="rect">
              <a:avLst/>
            </a:prstGeom>
            <a:noFill/>
          </p:spPr>
          <p:txBody>
            <a:bodyPr wrap="square" rtlCol="0">
              <a:spAutoFit/>
            </a:bodyPr>
            <a:lstStyle/>
            <a:p>
              <a:pPr algn="ctr"/>
              <a:r>
                <a:rPr lang="en-US" sz="4400">
                  <a:ln w="174625">
                    <a:solidFill>
                      <a:srgbClr val="FBFBFB"/>
                    </a:solidFill>
                  </a:ln>
                  <a:latin typeface="SVN-Hole Hearted" panose="020B0A06020104020203" pitchFamily="34" charset="0"/>
                </a:rPr>
                <a:t>Viết đoạn văn cho bài văn kể chuyện sáng tạo</a:t>
              </a:r>
              <a:endParaRPr lang="en-US" sz="4400">
                <a:ln w="174625">
                  <a:solidFill>
                    <a:srgbClr val="FBFBFB"/>
                  </a:solidFill>
                </a:ln>
                <a:latin typeface="SVN-Hole Hearted" panose="020B0A06020104020203" pitchFamily="34" charset="0"/>
              </a:endParaRPr>
            </a:p>
          </p:txBody>
        </p:sp>
        <p:sp>
          <p:nvSpPr>
            <p:cNvPr id="24" name="Hộp Văn bản 23"/>
            <p:cNvSpPr txBox="1"/>
            <p:nvPr/>
          </p:nvSpPr>
          <p:spPr>
            <a:xfrm>
              <a:off x="3152714" y="3548357"/>
              <a:ext cx="4068305" cy="1446550"/>
            </a:xfrm>
            <a:prstGeom prst="rect">
              <a:avLst/>
            </a:prstGeom>
            <a:noFill/>
          </p:spPr>
          <p:txBody>
            <a:bodyPr wrap="square" rtlCol="0">
              <a:spAutoFit/>
            </a:bodyPr>
            <a:lstStyle/>
            <a:p>
              <a:pPr algn="ctr"/>
              <a:r>
                <a:rPr lang="en-US" sz="4400">
                  <a:solidFill>
                    <a:schemeClr val="accent4">
                      <a:lumMod val="75000"/>
                    </a:schemeClr>
                  </a:solidFill>
                  <a:latin typeface="SVN-Hole Hearted" panose="020B0A06020104020203" pitchFamily="34" charset="0"/>
                </a:rPr>
                <a:t>Viết đoạn văn cho bài văn kể chuyện sáng tạo</a:t>
              </a:r>
              <a:endParaRPr lang="en-US" sz="4400">
                <a:solidFill>
                  <a:schemeClr val="accent3">
                    <a:lumMod val="75000"/>
                  </a:schemeClr>
                </a:solidFill>
                <a:latin typeface="SVN-Hole Hearted" panose="020B0A06020104020203"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913"/>
        <p:cNvGrpSpPr/>
        <p:nvPr/>
      </p:nvGrpSpPr>
      <p:grpSpPr>
        <a:xfrm>
          <a:off x="0" y="0"/>
          <a:ext cx="0" cy="0"/>
          <a:chOff x="0" y="0"/>
          <a:chExt cx="0" cy="0"/>
        </a:xfrm>
      </p:grpSpPr>
      <p:pic>
        <p:nvPicPr>
          <p:cNvPr id="6" name="Picture 7" descr="A picture containing queen, clipart, vector graphics&#10;&#10;Description automatically generated"/>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a:fillRect/>
          </a:stretch>
        </p:blipFill>
        <p:spPr>
          <a:xfrm>
            <a:off x="6269301" y="1611290"/>
            <a:ext cx="3347864" cy="3573640"/>
          </a:xfrm>
          <a:prstGeom prst="rect">
            <a:avLst/>
          </a:prstGeom>
        </p:spPr>
      </p:pic>
      <p:sp>
        <p:nvSpPr>
          <p:cNvPr id="13" name="Hộp Văn bản 12"/>
          <p:cNvSpPr txBox="1"/>
          <p:nvPr/>
        </p:nvSpPr>
        <p:spPr>
          <a:xfrm>
            <a:off x="537029" y="277262"/>
            <a:ext cx="8345714" cy="584775"/>
          </a:xfrm>
          <a:custGeom>
            <a:avLst/>
            <a:gdLst>
              <a:gd name="connsiteX0" fmla="*/ 0 w 2846566"/>
              <a:gd name="connsiteY0" fmla="*/ 0 h 830997"/>
              <a:gd name="connsiteX1" fmla="*/ 2846566 w 2846566"/>
              <a:gd name="connsiteY1" fmla="*/ 0 h 830997"/>
              <a:gd name="connsiteX2" fmla="*/ 2846566 w 2846566"/>
              <a:gd name="connsiteY2" fmla="*/ 830997 h 830997"/>
              <a:gd name="connsiteX3" fmla="*/ 0 w 2846566"/>
              <a:gd name="connsiteY3" fmla="*/ 830997 h 830997"/>
              <a:gd name="connsiteX4" fmla="*/ 0 w 2846566"/>
              <a:gd name="connsiteY4" fmla="*/ 0 h 830997"/>
              <a:gd name="connsiteX0-1" fmla="*/ 16 w 2846582"/>
              <a:gd name="connsiteY0-2" fmla="*/ 0 h 830997"/>
              <a:gd name="connsiteX1-3" fmla="*/ 2846582 w 2846582"/>
              <a:gd name="connsiteY1-4" fmla="*/ 0 h 830997"/>
              <a:gd name="connsiteX2-5" fmla="*/ 2846582 w 2846582"/>
              <a:gd name="connsiteY2-6" fmla="*/ 830997 h 830997"/>
              <a:gd name="connsiteX3-7" fmla="*/ 16 w 2846582"/>
              <a:gd name="connsiteY3-8" fmla="*/ 830997 h 830997"/>
              <a:gd name="connsiteX4-9" fmla="*/ 318067 w 2846582"/>
              <a:gd name="connsiteY4-10" fmla="*/ 357141 h 830997"/>
              <a:gd name="connsiteX5" fmla="*/ 16 w 2846582"/>
              <a:gd name="connsiteY5" fmla="*/ 0 h 830997"/>
              <a:gd name="connsiteX0-11" fmla="*/ 16 w 2846582"/>
              <a:gd name="connsiteY0-12" fmla="*/ 0 h 830997"/>
              <a:gd name="connsiteX1-13" fmla="*/ 2846582 w 2846582"/>
              <a:gd name="connsiteY1-14" fmla="*/ 0 h 830997"/>
              <a:gd name="connsiteX2-15" fmla="*/ 2504676 w 2846582"/>
              <a:gd name="connsiteY2-16" fmla="*/ 365092 h 830997"/>
              <a:gd name="connsiteX3-17" fmla="*/ 2846582 w 2846582"/>
              <a:gd name="connsiteY3-18" fmla="*/ 830997 h 830997"/>
              <a:gd name="connsiteX4-19" fmla="*/ 16 w 2846582"/>
              <a:gd name="connsiteY4-20" fmla="*/ 830997 h 830997"/>
              <a:gd name="connsiteX5-21" fmla="*/ 318067 w 2846582"/>
              <a:gd name="connsiteY5-22" fmla="*/ 357141 h 830997"/>
              <a:gd name="connsiteX6" fmla="*/ 16 w 2846582"/>
              <a:gd name="connsiteY6" fmla="*/ 0 h 8309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2846582" h="830997">
                <a:moveTo>
                  <a:pt x="16" y="0"/>
                </a:moveTo>
                <a:lnTo>
                  <a:pt x="2846582" y="0"/>
                </a:lnTo>
                <a:cubicBezTo>
                  <a:pt x="2843932" y="121697"/>
                  <a:pt x="2507326" y="243395"/>
                  <a:pt x="2504676" y="365092"/>
                </a:cubicBezTo>
                <a:lnTo>
                  <a:pt x="2846582" y="830997"/>
                </a:lnTo>
                <a:lnTo>
                  <a:pt x="16" y="830997"/>
                </a:lnTo>
                <a:cubicBezTo>
                  <a:pt x="-2635" y="673045"/>
                  <a:pt x="320718" y="515093"/>
                  <a:pt x="318067" y="357141"/>
                </a:cubicBezTo>
                <a:lnTo>
                  <a:pt x="16" y="0"/>
                </a:lnTo>
                <a:close/>
              </a:path>
            </a:pathLst>
          </a:custGeom>
          <a:solidFill>
            <a:schemeClr val="accent3">
              <a:lumMod val="20000"/>
              <a:lumOff val="80000"/>
            </a:schemeClr>
          </a:solidFill>
          <a:ln w="28575">
            <a:solidFill>
              <a:schemeClr val="tx1"/>
            </a:solidFill>
          </a:ln>
        </p:spPr>
        <p:txBody>
          <a:bodyPr wrap="square" rtlCol="0">
            <a:spAutoFit/>
          </a:bodyPr>
          <a:lstStyle/>
          <a:p>
            <a:pPr algn="ctr"/>
            <a:r>
              <a:rPr lang="en-US" sz="3200">
                <a:solidFill>
                  <a:srgbClr val="0070C0"/>
                </a:solidFill>
                <a:latin typeface="SVN-Poky's" panose="020B0606040200020203" pitchFamily="34" charset="0"/>
              </a:rPr>
              <a:t>2. Đọc lại và chỉnh sửa đoạn văn đã viết.</a:t>
            </a:r>
            <a:endParaRPr lang="en-US" sz="3200">
              <a:solidFill>
                <a:srgbClr val="0070C0"/>
              </a:solidFill>
              <a:latin typeface="SVN-Poky's" panose="020B0606040200020203" pitchFamily="34" charset="0"/>
            </a:endParaRPr>
          </a:p>
        </p:txBody>
      </p:sp>
      <p:pic>
        <p:nvPicPr>
          <p:cNvPr id="4" name="Picture 3"/>
          <p:cNvPicPr>
            <a:picLocks noChangeAspect="1"/>
          </p:cNvPicPr>
          <p:nvPr/>
        </p:nvPicPr>
        <p:blipFill>
          <a:blip r:embed="rId4"/>
          <a:stretch>
            <a:fillRect/>
          </a:stretch>
        </p:blipFill>
        <p:spPr>
          <a:xfrm>
            <a:off x="275929" y="1109872"/>
            <a:ext cx="8868072" cy="5014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873"/>
        <p:cNvGrpSpPr/>
        <p:nvPr/>
      </p:nvGrpSpPr>
      <p:grpSpPr>
        <a:xfrm>
          <a:off x="0" y="0"/>
          <a:ext cx="0" cy="0"/>
          <a:chOff x="0" y="0"/>
          <a:chExt cx="0" cy="0"/>
        </a:xfrm>
      </p:grpSpPr>
      <p:pic>
        <p:nvPicPr>
          <p:cNvPr id="5" name="Hình ảnh 4" descr="Ảnh có chứa búp bê, đồ chơi, người máy&#10;&#10;Mô tả được tạo tự động"/>
          <p:cNvPicPr>
            <a:picLocks noChangeAspect="1"/>
          </p:cNvPicPr>
          <p:nvPr/>
        </p:nvPicPr>
        <p:blipFill>
          <a:blip r:embed="rId2"/>
          <a:stretch>
            <a:fillRect/>
          </a:stretch>
        </p:blipFill>
        <p:spPr>
          <a:xfrm>
            <a:off x="776244" y="1573079"/>
            <a:ext cx="6895417" cy="4165554"/>
          </a:xfrm>
          <a:prstGeom prst="rect">
            <a:avLst/>
          </a:prstGeom>
        </p:spPr>
      </p:pic>
      <p:sp>
        <p:nvSpPr>
          <p:cNvPr id="6" name="Gợn sóng Kép 5"/>
          <p:cNvSpPr/>
          <p:nvPr/>
        </p:nvSpPr>
        <p:spPr>
          <a:xfrm>
            <a:off x="1472339" y="105567"/>
            <a:ext cx="5683203" cy="2655736"/>
          </a:xfrm>
          <a:prstGeom prst="doubleWave">
            <a:avLst>
              <a:gd name="adj1" fmla="val 6250"/>
              <a:gd name="adj2" fmla="val -10000"/>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0D4"/>
              </a:solidFill>
              <a:effectLst/>
              <a:uLnTx/>
              <a:uFillTx/>
              <a:latin typeface="Arial" panose="020B0604020202020204"/>
              <a:ea typeface="+mn-ea"/>
              <a:cs typeface="+mn-cs"/>
              <a:sym typeface="Arial" panose="020B0604020202020204"/>
            </a:endParaRPr>
          </a:p>
        </p:txBody>
      </p:sp>
      <p:sp>
        <p:nvSpPr>
          <p:cNvPr id="10" name="TextBox 13"/>
          <p:cNvSpPr txBox="1"/>
          <p:nvPr/>
        </p:nvSpPr>
        <p:spPr>
          <a:xfrm>
            <a:off x="2358907" y="697439"/>
            <a:ext cx="4113589" cy="1569660"/>
          </a:xfrm>
          <a:prstGeom prst="rect">
            <a:avLst/>
          </a:prstGeom>
          <a:noFill/>
        </p:spPr>
        <p:txBody>
          <a:bodyPr wrap="square" rtlCol="0">
            <a:spAutoFit/>
            <a:scene3d>
              <a:camera prst="orthographicFront"/>
              <a:lightRig rig="threePt" dir="t"/>
            </a:scene3d>
            <a:sp3d>
              <a:bevelT w="0" h="0" prst="coolSlant"/>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1"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Arial" panose="020B0604020202020204"/>
                <a:sym typeface="Arial" panose="020B0604020202020204"/>
              </a:rPr>
              <a:t>Bình chọn đoạn văn có những chi tiết sáng tạo hấp dẫn </a:t>
            </a:r>
            <a:endParaRPr kumimoji="0" lang="en-US" sz="3200" b="0" i="0" u="none" strike="noStrike" kern="1200" cap="none" spc="0" normalizeH="0" baseline="0" noProof="0">
              <a:ln w="9525">
                <a:solidFill>
                  <a:srgbClr val="242424"/>
                </a:solidFill>
                <a:prstDash val="dash"/>
              </a:ln>
              <a:gradFill>
                <a:gsLst>
                  <a:gs pos="55000">
                    <a:srgbClr val="F4AC95">
                      <a:lumMod val="60000"/>
                      <a:lumOff val="40000"/>
                    </a:srgbClr>
                  </a:gs>
                  <a:gs pos="94000">
                    <a:srgbClr val="85D469">
                      <a:lumMod val="60000"/>
                      <a:lumOff val="40000"/>
                    </a:srgbClr>
                  </a:gs>
                </a:gsLst>
                <a:lin ang="5400000" scaled="1"/>
              </a:gradFill>
              <a:effectLst/>
              <a:uLnTx/>
              <a:uFillTx/>
              <a:latin typeface="SVN-Poky's" panose="020B0606040200020203" pitchFamily="34" charset="0"/>
              <a:ea typeface="+mn-ea"/>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913"/>
        <p:cNvGrpSpPr/>
        <p:nvPr/>
      </p:nvGrpSpPr>
      <p:grpSpPr>
        <a:xfrm>
          <a:off x="0" y="0"/>
          <a:ext cx="0" cy="0"/>
          <a:chOff x="0" y="0"/>
          <a:chExt cx="0" cy="0"/>
        </a:xfrm>
      </p:grpSpPr>
      <p:grpSp>
        <p:nvGrpSpPr>
          <p:cNvPr id="7" name="Nhóm 6"/>
          <p:cNvGrpSpPr/>
          <p:nvPr/>
        </p:nvGrpSpPr>
        <p:grpSpPr>
          <a:xfrm>
            <a:off x="1599448" y="0"/>
            <a:ext cx="6053592" cy="1456840"/>
            <a:chOff x="1311965" y="1"/>
            <a:chExt cx="6053592" cy="1456840"/>
          </a:xfrm>
        </p:grpSpPr>
        <p:pic>
          <p:nvPicPr>
            <p:cNvPr id="5" name="Picture 9" descr="Shap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965" y="1"/>
              <a:ext cx="6053592" cy="1456840"/>
            </a:xfrm>
            <a:prstGeom prst="rect">
              <a:avLst/>
            </a:prstGeom>
          </p:spPr>
        </p:pic>
        <p:sp>
          <p:nvSpPr>
            <p:cNvPr id="6" name="Hộp Văn bản 5"/>
            <p:cNvSpPr txBox="1"/>
            <p:nvPr/>
          </p:nvSpPr>
          <p:spPr>
            <a:xfrm>
              <a:off x="1906291" y="251367"/>
              <a:ext cx="5331417" cy="954107"/>
            </a:xfrm>
            <a:prstGeom prst="rect">
              <a:avLst/>
            </a:prstGeom>
            <a:noFill/>
          </p:spPr>
          <p:txBody>
            <a:bodyPr wrap="square" rtlCol="0">
              <a:spAutoFit/>
            </a:bodyPr>
            <a:lstStyle/>
            <a:p>
              <a:r>
                <a:rPr lang="en-US" sz="2800" b="1">
                  <a:solidFill>
                    <a:srgbClr val="FF0000"/>
                  </a:solidFill>
                  <a:latin typeface="Calibri" panose="020F0502020204030204" pitchFamily="34" charset="0"/>
                  <a:cs typeface="Calibri" panose="020F0502020204030204" pitchFamily="34" charset="0"/>
                </a:rPr>
                <a:t>3. Bình chọn đoạn văn có những chi tiết sáng tạo hấp dẫn.</a:t>
              </a:r>
              <a:endParaRPr lang="en-US" sz="2800" b="1">
                <a:solidFill>
                  <a:srgbClr val="FF0000"/>
                </a:solidFill>
                <a:latin typeface="Calibri" panose="020F0502020204030204" pitchFamily="34" charset="0"/>
                <a:cs typeface="Calibri" panose="020F0502020204030204" pitchFamily="34" charset="0"/>
              </a:endParaRPr>
            </a:p>
          </p:txBody>
        </p:sp>
      </p:grpSp>
      <p:pic>
        <p:nvPicPr>
          <p:cNvPr id="3" name="Hình ảnh 2" descr="Ảnh có chứa búp bê, đồ chơi, đồ họa véc-tơ&#10;&#10;Mô tả được tạo tự động"/>
          <p:cNvPicPr>
            <a:picLocks noChangeAspect="1"/>
          </p:cNvPicPr>
          <p:nvPr/>
        </p:nvPicPr>
        <p:blipFill rotWithShape="1">
          <a:blip r:embed="rId3"/>
          <a:srcRect t="21912"/>
          <a:stretch>
            <a:fillRect/>
          </a:stretch>
        </p:blipFill>
        <p:spPr>
          <a:xfrm>
            <a:off x="1618809" y="1332855"/>
            <a:ext cx="6034231" cy="4391832"/>
          </a:xfrm>
          <a:prstGeom prst="rect">
            <a:avLst/>
          </a:prstGeom>
        </p:spPr>
      </p:pic>
      <p:sp>
        <p:nvSpPr>
          <p:cNvPr id="4" name="Hộp Văn bản 3"/>
          <p:cNvSpPr txBox="1"/>
          <p:nvPr/>
        </p:nvSpPr>
        <p:spPr>
          <a:xfrm>
            <a:off x="2117186" y="3383844"/>
            <a:ext cx="4909627" cy="1754326"/>
          </a:xfrm>
          <a:prstGeom prst="rect">
            <a:avLst/>
          </a:prstGeom>
          <a:noFill/>
        </p:spPr>
        <p:txBody>
          <a:bodyPr wrap="square" rtlCol="0">
            <a:spAutoFit/>
          </a:bodyPr>
          <a:lstStyle/>
          <a:p>
            <a:pPr algn="ctr"/>
            <a:r>
              <a:rPr lang="en-US" sz="5400">
                <a:ln w="19050">
                  <a:solidFill>
                    <a:srgbClr val="FBFBFB"/>
                  </a:solidFill>
                </a:ln>
                <a:solidFill>
                  <a:srgbClr val="FF0000"/>
                </a:solidFill>
                <a:effectLst>
                  <a:glow rad="139700">
                    <a:schemeClr val="accent3">
                      <a:lumMod val="75000"/>
                      <a:alpha val="47000"/>
                    </a:schemeClr>
                  </a:glow>
                </a:effectLst>
                <a:latin typeface="UTM Cookies" panose="02040603050506020204" pitchFamily="18" charset="0"/>
              </a:rPr>
              <a:t>PHÒNG</a:t>
            </a:r>
            <a:endParaRPr lang="en-US" sz="5400">
              <a:ln w="19050">
                <a:solidFill>
                  <a:srgbClr val="FBFBFB"/>
                </a:solidFill>
              </a:ln>
              <a:solidFill>
                <a:srgbClr val="FF0000"/>
              </a:solidFill>
              <a:effectLst>
                <a:glow rad="139700">
                  <a:schemeClr val="accent3">
                    <a:lumMod val="75000"/>
                    <a:alpha val="47000"/>
                  </a:schemeClr>
                </a:glow>
              </a:effectLst>
              <a:latin typeface="UTM Cookies" panose="02040603050506020204" pitchFamily="18" charset="0"/>
            </a:endParaRPr>
          </a:p>
          <a:p>
            <a:pPr algn="ctr"/>
            <a:r>
              <a:rPr lang="en-US" sz="5400">
                <a:ln w="19050">
                  <a:solidFill>
                    <a:srgbClr val="FBFBFB"/>
                  </a:solidFill>
                </a:ln>
                <a:solidFill>
                  <a:srgbClr val="FF0000"/>
                </a:solidFill>
                <a:effectLst>
                  <a:glow rad="139700">
                    <a:schemeClr val="accent3">
                      <a:lumMod val="75000"/>
                      <a:alpha val="47000"/>
                    </a:schemeClr>
                  </a:glow>
                </a:effectLst>
                <a:latin typeface="UTM Cookies" panose="02040603050506020204" pitchFamily="18" charset="0"/>
              </a:rPr>
              <a:t> TRANH</a:t>
            </a:r>
            <a:endParaRPr lang="en-US" sz="5400" dirty="0">
              <a:ln w="19050">
                <a:solidFill>
                  <a:srgbClr val="FBFBFB"/>
                </a:solidFill>
              </a:ln>
              <a:solidFill>
                <a:srgbClr val="7030A0"/>
              </a:solidFill>
              <a:effectLst>
                <a:glow rad="139700">
                  <a:schemeClr val="accent3">
                    <a:lumMod val="75000"/>
                    <a:alpha val="47000"/>
                  </a:schemeClr>
                </a:glow>
              </a:effectLst>
              <a:latin typeface="UTM Cookies" panose="0204060305050602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913"/>
        <p:cNvGrpSpPr/>
        <p:nvPr/>
      </p:nvGrpSpPr>
      <p:grpSpPr>
        <a:xfrm>
          <a:off x="0" y="0"/>
          <a:ext cx="0" cy="0"/>
          <a:chOff x="0" y="0"/>
          <a:chExt cx="0" cy="0"/>
        </a:xfrm>
      </p:grpSpPr>
      <p:pic>
        <p:nvPicPr>
          <p:cNvPr id="6" name="Picture 15"/>
          <p:cNvPicPr>
            <a:picLocks noChangeAspect="1"/>
          </p:cNvPicPr>
          <p:nvPr/>
        </p:nvPicPr>
        <p:blipFill>
          <a:blip r:embed="rId2">
            <a:extLst>
              <a:ext uri="{BEBA8EAE-BF5A-486C-A8C5-ECC9F3942E4B}">
                <a14:imgProps xmlns:a14="http://schemas.microsoft.com/office/drawing/2010/main">
                  <a14:imgLayer r:embed="rId3">
                    <a14:imgEffect>
                      <a14:backgroundRemoval t="10000" b="90000" l="8208" r="90000">
                        <a14:foregroundMark x1="35991" y1="21597" x2="42453" y2="26639"/>
                        <a14:foregroundMark x1="33302" y1="21261" x2="34151" y2="31092"/>
                        <a14:foregroundMark x1="40802" y1="49412" x2="40142" y2="68067"/>
                        <a14:foregroundMark x1="40142" y1="68067" x2="43632" y2="74622"/>
                        <a14:foregroundMark x1="37123" y1="45294" x2="34481" y2="71261"/>
                        <a14:foregroundMark x1="34481" y1="71261" x2="32123" y2="74958"/>
                        <a14:foregroundMark x1="15519" y1="22437" x2="18255" y2="67731"/>
                        <a14:foregroundMark x1="19116" y1="70842" x2="20000" y2="74034"/>
                        <a14:foregroundMark x1="79575" y1="23025" x2="85189" y2="50000"/>
                        <a14:foregroundMark x1="85189" y1="50000" x2="85755" y2="73782"/>
                        <a14:foregroundMark x1="85755" y1="73782" x2="87075" y2="74034"/>
                        <a14:foregroundMark x1="81887" y1="71092" x2="78585" y2="73193"/>
                        <a14:foregroundMark x1="13160" y1="18908" x2="16745" y2="18908"/>
                        <a14:foregroundMark x1="21274" y1="32353" x2="21274" y2="38487"/>
                        <a14:foregroundMark x1="24245" y1="48403" x2="24245" y2="49244"/>
                        <a14:foregroundMark x1="45236" y1="50504" x2="44387" y2="51765"/>
                        <a14:foregroundMark x1="85943" y1="71849" x2="86934" y2="72773"/>
                        <a14:foregroundMark x1="63160" y1="72017" x2="64481" y2="72773"/>
                        <a14:foregroundMark x1="58632" y1="48908" x2="57028" y2="48739"/>
                        <a14:foregroundMark x1="41085" y1="71008" x2="39906" y2="71008"/>
                        <a14:foregroundMark x1="33962" y1="72437" x2="35566" y2="71008"/>
                        <a14:foregroundMark x1="36226" y1="69580" x2="36132" y2="72185"/>
                        <a14:foregroundMark x1="42594" y1="44370" x2="43349" y2="45798"/>
                        <a14:foregroundMark x1="44858" y1="42605" x2="45047" y2="45546"/>
                        <a14:foregroundMark x1="43774" y1="43782" x2="44575" y2="42269"/>
                        <a14:foregroundMark x1="44953" y1="42605" x2="45377" y2="46639"/>
                        <a14:foregroundMark x1="45236" y1="44706" x2="45660" y2="44874"/>
                        <a14:foregroundMark x1="44764" y1="42101" x2="44953" y2="42017"/>
                        <a14:foregroundMark x1="45236" y1="42017" x2="45472" y2="41849"/>
                        <a14:foregroundMark x1="18396" y1="44034" x2="21179" y2="43277"/>
                        <a14:foregroundMark x1="21415" y1="43445" x2="22877" y2="45798"/>
                        <a14:foregroundMark x1="24481" y1="42101" x2="22500" y2="45546"/>
                        <a14:foregroundMark x1="23962" y1="42605" x2="25330" y2="44370"/>
                        <a14:foregroundMark x1="8632" y1="31092" x2="8208" y2="40252"/>
                        <a14:foregroundMark x1="8208" y1="40252" x2="8632" y2="41345"/>
                        <a14:foregroundMark x1="81179" y1="55630" x2="81368" y2="70672"/>
                        <a14:foregroundMark x1="78443" y1="48403" x2="79717" y2="49664"/>
                        <a14:foregroundMark x1="84575" y1="70420" x2="83868" y2="72185"/>
                        <a14:foregroundMark x1="87925" y1="36050" x2="87311" y2="37479"/>
                        <a14:backgroundMark x1="22075" y1="39748" x2="21368" y2="41176"/>
                        <a14:backgroundMark x1="60708" y1="65294" x2="60708" y2="70084"/>
                        <a14:backgroundMark x1="65849" y1="40840" x2="64340" y2="42017"/>
                        <a14:backgroundMark x1="87736" y1="35042" x2="87641" y2="35720"/>
                        <a14:backgroundMark x1="18915" y1="70084" x2="19387" y2="70084"/>
                        <a14:backgroundMark x1="19009" y1="68151" x2="18915" y2="70084"/>
                      </a14:backgroundRemoval>
                    </a14:imgEffect>
                  </a14:imgLayer>
                </a14:imgProps>
              </a:ext>
              <a:ext uri="{28A0092B-C50C-407E-A947-70E740481C1C}">
                <a14:useLocalDpi xmlns:a14="http://schemas.microsoft.com/office/drawing/2010/main" val="0"/>
              </a:ext>
            </a:extLst>
          </a:blip>
          <a:stretch>
            <a:fillRect/>
          </a:stretch>
        </p:blipFill>
        <p:spPr>
          <a:xfrm>
            <a:off x="-115975" y="1241442"/>
            <a:ext cx="9183761" cy="5155035"/>
          </a:xfrm>
          <a:prstGeom prst="rect">
            <a:avLst/>
          </a:prstGeom>
        </p:spPr>
      </p:pic>
      <p:grpSp>
        <p:nvGrpSpPr>
          <p:cNvPr id="7" name="Nhóm 6"/>
          <p:cNvGrpSpPr/>
          <p:nvPr/>
        </p:nvGrpSpPr>
        <p:grpSpPr>
          <a:xfrm>
            <a:off x="1478451" y="297109"/>
            <a:ext cx="6324196" cy="1722521"/>
            <a:chOff x="1299658" y="718791"/>
            <a:chExt cx="6324196" cy="1722521"/>
          </a:xfrm>
          <a:solidFill>
            <a:schemeClr val="accent2">
              <a:lumMod val="20000"/>
              <a:lumOff val="80000"/>
            </a:schemeClr>
          </a:solidFill>
        </p:grpSpPr>
        <p:sp>
          <p:nvSpPr>
            <p:cNvPr id="8" name="Oval 3"/>
            <p:cNvSpPr/>
            <p:nvPr/>
          </p:nvSpPr>
          <p:spPr>
            <a:xfrm>
              <a:off x="1299658" y="718791"/>
              <a:ext cx="6324196" cy="1722521"/>
            </a:xfrm>
            <a:custGeom>
              <a:avLst/>
              <a:gdLst>
                <a:gd name="connsiteX0" fmla="*/ 0 w 7251949"/>
                <a:gd name="connsiteY0" fmla="*/ 1936768 h 3873536"/>
                <a:gd name="connsiteX1" fmla="*/ 3625975 w 7251949"/>
                <a:gd name="connsiteY1" fmla="*/ 0 h 3873536"/>
                <a:gd name="connsiteX2" fmla="*/ 7251950 w 7251949"/>
                <a:gd name="connsiteY2" fmla="*/ 1936768 h 3873536"/>
                <a:gd name="connsiteX3" fmla="*/ 3625975 w 7251949"/>
                <a:gd name="connsiteY3" fmla="*/ 3873536 h 3873536"/>
                <a:gd name="connsiteX4" fmla="*/ 0 w 7251949"/>
                <a:gd name="connsiteY4" fmla="*/ 1936768 h 3873536"/>
                <a:gd name="connsiteX0-1" fmla="*/ 948 w 7252898"/>
                <a:gd name="connsiteY0-2" fmla="*/ 1378829 h 3315597"/>
                <a:gd name="connsiteX1-3" fmla="*/ 3905893 w 7252898"/>
                <a:gd name="connsiteY1-4" fmla="*/ 0 h 3315597"/>
                <a:gd name="connsiteX2-5" fmla="*/ 7252898 w 7252898"/>
                <a:gd name="connsiteY2-6" fmla="*/ 1378829 h 3315597"/>
                <a:gd name="connsiteX3-7" fmla="*/ 3626923 w 7252898"/>
                <a:gd name="connsiteY3-8" fmla="*/ 3315597 h 3315597"/>
                <a:gd name="connsiteX4-9" fmla="*/ 948 w 7252898"/>
                <a:gd name="connsiteY4-10" fmla="*/ 1378829 h 3315597"/>
                <a:gd name="connsiteX0-11" fmla="*/ 849 w 7252799"/>
                <a:gd name="connsiteY0-12" fmla="*/ 1084362 h 3021130"/>
                <a:gd name="connsiteX1-13" fmla="*/ 3890295 w 7252799"/>
                <a:gd name="connsiteY1-14" fmla="*/ 0 h 3021130"/>
                <a:gd name="connsiteX2-15" fmla="*/ 7252799 w 7252799"/>
                <a:gd name="connsiteY2-16" fmla="*/ 1084362 h 3021130"/>
                <a:gd name="connsiteX3-17" fmla="*/ 3626824 w 7252799"/>
                <a:gd name="connsiteY3-18" fmla="*/ 3021130 h 3021130"/>
                <a:gd name="connsiteX4-19" fmla="*/ 849 w 7252799"/>
                <a:gd name="connsiteY4-20" fmla="*/ 1084362 h 3021130"/>
                <a:gd name="connsiteX0-21" fmla="*/ 849 w 7252799"/>
                <a:gd name="connsiteY0-22" fmla="*/ 1343088 h 3279856"/>
                <a:gd name="connsiteX1-23" fmla="*/ 3890295 w 7252799"/>
                <a:gd name="connsiteY1-24" fmla="*/ 258726 h 3279856"/>
                <a:gd name="connsiteX2-25" fmla="*/ 7252799 w 7252799"/>
                <a:gd name="connsiteY2-26" fmla="*/ 1343088 h 3279856"/>
                <a:gd name="connsiteX3-27" fmla="*/ 3626824 w 7252799"/>
                <a:gd name="connsiteY3-28" fmla="*/ 3279856 h 3279856"/>
                <a:gd name="connsiteX4-29" fmla="*/ 849 w 7252799"/>
                <a:gd name="connsiteY4-30" fmla="*/ 1343088 h 3279856"/>
                <a:gd name="connsiteX0-31" fmla="*/ 622 w 7051094"/>
                <a:gd name="connsiteY0-32" fmla="*/ 1131708 h 3022013"/>
                <a:gd name="connsiteX1-33" fmla="*/ 3688590 w 7051094"/>
                <a:gd name="connsiteY1-34" fmla="*/ 851 h 3022013"/>
                <a:gd name="connsiteX2-35" fmla="*/ 7051094 w 7051094"/>
                <a:gd name="connsiteY2-36" fmla="*/ 1085213 h 3022013"/>
                <a:gd name="connsiteX3-37" fmla="*/ 3425119 w 7051094"/>
                <a:gd name="connsiteY3-38" fmla="*/ 3021981 h 3022013"/>
                <a:gd name="connsiteX4-39" fmla="*/ 622 w 7051094"/>
                <a:gd name="connsiteY4-40" fmla="*/ 1131708 h 3022013"/>
                <a:gd name="connsiteX0-41" fmla="*/ 46483 w 7096955"/>
                <a:gd name="connsiteY0-42" fmla="*/ 1131708 h 3022024"/>
                <a:gd name="connsiteX1-43" fmla="*/ 3734451 w 7096955"/>
                <a:gd name="connsiteY1-44" fmla="*/ 851 h 3022024"/>
                <a:gd name="connsiteX2-45" fmla="*/ 7096955 w 7096955"/>
                <a:gd name="connsiteY2-46" fmla="*/ 1085213 h 3022024"/>
                <a:gd name="connsiteX3-47" fmla="*/ 3470980 w 7096955"/>
                <a:gd name="connsiteY3-48" fmla="*/ 3021981 h 3022024"/>
                <a:gd name="connsiteX4-49" fmla="*/ 46483 w 7096955"/>
                <a:gd name="connsiteY4-50" fmla="*/ 1131708 h 3022024"/>
                <a:gd name="connsiteX0-51" fmla="*/ 137067 w 7187539"/>
                <a:gd name="connsiteY0-52" fmla="*/ 1131708 h 3022035"/>
                <a:gd name="connsiteX1-53" fmla="*/ 3825035 w 7187539"/>
                <a:gd name="connsiteY1-54" fmla="*/ 851 h 3022035"/>
                <a:gd name="connsiteX2-55" fmla="*/ 7187539 w 7187539"/>
                <a:gd name="connsiteY2-56" fmla="*/ 1085213 h 3022035"/>
                <a:gd name="connsiteX3-57" fmla="*/ 3561564 w 7187539"/>
                <a:gd name="connsiteY3-58" fmla="*/ 3021981 h 3022035"/>
                <a:gd name="connsiteX4-59" fmla="*/ 137067 w 7187539"/>
                <a:gd name="connsiteY4-60" fmla="*/ 1131708 h 3022035"/>
                <a:gd name="connsiteX0-61" fmla="*/ 137067 w 7187539"/>
                <a:gd name="connsiteY0-62" fmla="*/ 1417763 h 3308090"/>
                <a:gd name="connsiteX1-63" fmla="*/ 3825035 w 7187539"/>
                <a:gd name="connsiteY1-64" fmla="*/ 286906 h 3308090"/>
                <a:gd name="connsiteX2-65" fmla="*/ 7187539 w 7187539"/>
                <a:gd name="connsiteY2-66" fmla="*/ 1371268 h 3308090"/>
                <a:gd name="connsiteX3-67" fmla="*/ 3561564 w 7187539"/>
                <a:gd name="connsiteY3-68" fmla="*/ 3308036 h 3308090"/>
                <a:gd name="connsiteX4-69" fmla="*/ 137067 w 7187539"/>
                <a:gd name="connsiteY4-70" fmla="*/ 1417763 h 3308090"/>
                <a:gd name="connsiteX0-71" fmla="*/ 137067 w 7483593"/>
                <a:gd name="connsiteY0-72" fmla="*/ 1208384 h 3098711"/>
                <a:gd name="connsiteX1-73" fmla="*/ 3825035 w 7483593"/>
                <a:gd name="connsiteY1-74" fmla="*/ 77527 h 3098711"/>
                <a:gd name="connsiteX2-75" fmla="*/ 6897035 w 7483593"/>
                <a:gd name="connsiteY2-76" fmla="*/ 216762 h 3098711"/>
                <a:gd name="connsiteX3-77" fmla="*/ 7187539 w 7483593"/>
                <a:gd name="connsiteY3-78" fmla="*/ 1161889 h 3098711"/>
                <a:gd name="connsiteX4-79" fmla="*/ 3561564 w 7483593"/>
                <a:gd name="connsiteY4-80" fmla="*/ 3098657 h 3098711"/>
                <a:gd name="connsiteX5" fmla="*/ 137067 w 7483593"/>
                <a:gd name="connsiteY5" fmla="*/ 1208384 h 3098711"/>
                <a:gd name="connsiteX0-81" fmla="*/ 137730 w 7563754"/>
                <a:gd name="connsiteY0-82" fmla="*/ 1208384 h 3110354"/>
                <a:gd name="connsiteX1-83" fmla="*/ 3825698 w 7563754"/>
                <a:gd name="connsiteY1-84" fmla="*/ 77527 h 3110354"/>
                <a:gd name="connsiteX2-85" fmla="*/ 6897698 w 7563754"/>
                <a:gd name="connsiteY2-86" fmla="*/ 216762 h 3110354"/>
                <a:gd name="connsiteX3-87" fmla="*/ 7300741 w 7563754"/>
                <a:gd name="connsiteY3-88" fmla="*/ 1942061 h 3110354"/>
                <a:gd name="connsiteX4-89" fmla="*/ 3562227 w 7563754"/>
                <a:gd name="connsiteY4-90" fmla="*/ 3098657 h 3110354"/>
                <a:gd name="connsiteX5-91" fmla="*/ 137730 w 7563754"/>
                <a:gd name="connsiteY5-92" fmla="*/ 1208384 h 3110354"/>
                <a:gd name="connsiteX0-93" fmla="*/ 131052 w 7782153"/>
                <a:gd name="connsiteY0-94" fmla="*/ 687319 h 3111344"/>
                <a:gd name="connsiteX1-95" fmla="*/ 4044097 w 7782153"/>
                <a:gd name="connsiteY1-96" fmla="*/ 61278 h 3111344"/>
                <a:gd name="connsiteX2-97" fmla="*/ 7116097 w 7782153"/>
                <a:gd name="connsiteY2-98" fmla="*/ 200513 h 3111344"/>
                <a:gd name="connsiteX3-99" fmla="*/ 7519140 w 7782153"/>
                <a:gd name="connsiteY3-100" fmla="*/ 1925812 h 3111344"/>
                <a:gd name="connsiteX4-101" fmla="*/ 3780626 w 7782153"/>
                <a:gd name="connsiteY4-102" fmla="*/ 3082408 h 3111344"/>
                <a:gd name="connsiteX5-103" fmla="*/ 131052 w 7782153"/>
                <a:gd name="connsiteY5-104" fmla="*/ 687319 h 3111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7782153" h="3111344">
                  <a:moveTo>
                    <a:pt x="131052" y="687319"/>
                  </a:moveTo>
                  <a:cubicBezTo>
                    <a:pt x="949879" y="-389641"/>
                    <a:pt x="2879923" y="142412"/>
                    <a:pt x="4044097" y="61278"/>
                  </a:cubicBezTo>
                  <a:cubicBezTo>
                    <a:pt x="5208271" y="-19856"/>
                    <a:pt x="6555680" y="19786"/>
                    <a:pt x="7116097" y="200513"/>
                  </a:cubicBezTo>
                  <a:cubicBezTo>
                    <a:pt x="7676514" y="381240"/>
                    <a:pt x="8065673" y="1514335"/>
                    <a:pt x="7519140" y="1925812"/>
                  </a:cubicBezTo>
                  <a:cubicBezTo>
                    <a:pt x="6972607" y="2337289"/>
                    <a:pt x="5011974" y="3288824"/>
                    <a:pt x="3780626" y="3082408"/>
                  </a:cubicBezTo>
                  <a:cubicBezTo>
                    <a:pt x="2549278" y="2875993"/>
                    <a:pt x="-687775" y="1764279"/>
                    <a:pt x="131052" y="6873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2"/>
            <p:cNvSpPr txBox="1"/>
            <p:nvPr/>
          </p:nvSpPr>
          <p:spPr>
            <a:xfrm>
              <a:off x="2211003" y="801497"/>
              <a:ext cx="4909627" cy="923330"/>
            </a:xfrm>
            <a:prstGeom prst="rect">
              <a:avLst/>
            </a:prstGeom>
            <a:noFill/>
          </p:spPr>
          <p:txBody>
            <a:bodyPr wrap="square" rtlCol="0">
              <a:prstTxWarp prst="textPlain">
                <a:avLst/>
              </a:prstTxWarp>
              <a:spAutoFit/>
            </a:bodyPr>
            <a:lstStyle/>
            <a:p>
              <a:pPr algn="ctr"/>
              <a:r>
                <a:rPr lang="en-US" sz="5400">
                  <a:ln w="203200">
                    <a:solidFill>
                      <a:srgbClr val="FBFBFB"/>
                    </a:solidFill>
                  </a:ln>
                  <a:solidFill>
                    <a:srgbClr val="FF0000"/>
                  </a:solidFill>
                  <a:effectLst/>
                  <a:latin typeface="UTM Cookies" panose="02040603050506020204" pitchFamily="18" charset="0"/>
                </a:rPr>
                <a:t>GÓC BÌNH CHỌN</a:t>
              </a:r>
              <a:endParaRPr lang="en-US" sz="5400">
                <a:ln w="203200">
                  <a:solidFill>
                    <a:srgbClr val="FBFBFB"/>
                  </a:solidFill>
                </a:ln>
                <a:solidFill>
                  <a:srgbClr val="FF0000"/>
                </a:solidFill>
                <a:effectLst/>
                <a:latin typeface="UTM Cookies" panose="02040603050506020204" pitchFamily="18" charset="0"/>
              </a:endParaRPr>
            </a:p>
          </p:txBody>
        </p:sp>
        <p:sp>
          <p:nvSpPr>
            <p:cNvPr id="9" name="Hộp Văn bản 8"/>
            <p:cNvSpPr txBox="1"/>
            <p:nvPr/>
          </p:nvSpPr>
          <p:spPr>
            <a:xfrm>
              <a:off x="2211003" y="884203"/>
              <a:ext cx="4909627" cy="923330"/>
            </a:xfrm>
            <a:prstGeom prst="rect">
              <a:avLst/>
            </a:prstGeom>
            <a:noFill/>
          </p:spPr>
          <p:txBody>
            <a:bodyPr wrap="square" rtlCol="0">
              <a:prstTxWarp prst="textPlain">
                <a:avLst/>
              </a:prstTxWarp>
              <a:spAutoFit/>
            </a:bodyPr>
            <a:lstStyle/>
            <a:p>
              <a:pPr algn="ctr"/>
              <a:r>
                <a:rPr lang="en-US" sz="5400">
                  <a:solidFill>
                    <a:srgbClr val="FF0000"/>
                  </a:solidFill>
                  <a:effectLst/>
                  <a:latin typeface="UTM Cookies" panose="02040603050506020204" pitchFamily="18" charset="0"/>
                </a:rPr>
                <a:t>GÓC</a:t>
              </a:r>
              <a:r>
                <a:rPr lang="en-US" sz="5400">
                  <a:effectLst/>
                  <a:latin typeface="UTM Cookies" panose="02040603050506020204" pitchFamily="18" charset="0"/>
                </a:rPr>
                <a:t> </a:t>
              </a:r>
              <a:r>
                <a:rPr lang="en-US" sz="5400">
                  <a:solidFill>
                    <a:srgbClr val="92D050"/>
                  </a:solidFill>
                  <a:effectLst/>
                  <a:latin typeface="UTM Cookies" panose="02040603050506020204" pitchFamily="18" charset="0"/>
                </a:rPr>
                <a:t>BÌNH</a:t>
              </a:r>
              <a:r>
                <a:rPr lang="en-US" sz="5400">
                  <a:effectLst/>
                  <a:latin typeface="UTM Cookies" panose="02040603050506020204" pitchFamily="18" charset="0"/>
                </a:rPr>
                <a:t> </a:t>
              </a:r>
              <a:r>
                <a:rPr lang="en-US" sz="5400">
                  <a:solidFill>
                    <a:srgbClr val="7030A0"/>
                  </a:solidFill>
                  <a:effectLst/>
                  <a:latin typeface="UTM Cookies" panose="02040603050506020204" pitchFamily="18" charset="0"/>
                </a:rPr>
                <a:t>CHỌN</a:t>
              </a:r>
              <a:endParaRPr lang="en-US" sz="5400" dirty="0">
                <a:solidFill>
                  <a:srgbClr val="7030A0"/>
                </a:solidFill>
                <a:effectLst/>
                <a:latin typeface="UTM Cookies" panose="02040603050506020204" pitchFamily="18"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Shape 971"/>
        <p:cNvGrpSpPr/>
        <p:nvPr/>
      </p:nvGrpSpPr>
      <p:grpSpPr>
        <a:xfrm>
          <a:off x="0" y="0"/>
          <a:ext cx="0" cy="0"/>
          <a:chOff x="0" y="0"/>
          <a:chExt cx="0" cy="0"/>
        </a:xfrm>
      </p:grpSpPr>
      <p:pic>
        <p:nvPicPr>
          <p:cNvPr id="8" name="Hình ảnh 7"/>
          <p:cNvPicPr>
            <a:picLocks noChangeAspect="1"/>
          </p:cNvPicPr>
          <p:nvPr/>
        </p:nvPicPr>
        <p:blipFill rotWithShape="1">
          <a:blip r:embed="rId2"/>
          <a:srcRect l="19567" r="24690" b="38681"/>
          <a:stretch>
            <a:fillRect/>
          </a:stretch>
        </p:blipFill>
        <p:spPr>
          <a:xfrm>
            <a:off x="1309606" y="-1604076"/>
            <a:ext cx="4897465" cy="3502617"/>
          </a:xfrm>
          <a:prstGeom prst="rect">
            <a:avLst/>
          </a:prstGeom>
        </p:spPr>
      </p:pic>
      <p:grpSp>
        <p:nvGrpSpPr>
          <p:cNvPr id="4" name="Group 5"/>
          <p:cNvGrpSpPr/>
          <p:nvPr/>
        </p:nvGrpSpPr>
        <p:grpSpPr>
          <a:xfrm>
            <a:off x="1680156" y="162666"/>
            <a:ext cx="4156364" cy="1197912"/>
            <a:chOff x="2760463" y="872354"/>
            <a:chExt cx="7308821" cy="1197912"/>
          </a:xfrm>
        </p:grpSpPr>
        <p:sp>
          <p:nvSpPr>
            <p:cNvPr id="5" name="TextBox 3"/>
            <p:cNvSpPr txBox="1"/>
            <p:nvPr/>
          </p:nvSpPr>
          <p:spPr>
            <a:xfrm>
              <a:off x="2760463" y="962270"/>
              <a:ext cx="730882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Vận dụng</a:t>
              </a:r>
              <a:endParaRPr kumimoji="0" lang="en-US" sz="66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endParaRPr>
            </a:p>
          </p:txBody>
        </p:sp>
        <p:sp>
          <p:nvSpPr>
            <p:cNvPr id="6" name="TextBox 4"/>
            <p:cNvSpPr txBox="1"/>
            <p:nvPr/>
          </p:nvSpPr>
          <p:spPr>
            <a:xfrm>
              <a:off x="2760463" y="872354"/>
              <a:ext cx="7308821" cy="1107996"/>
            </a:xfrm>
            <a:prstGeom prst="rect">
              <a:avLst/>
            </a:prstGeom>
            <a:noFill/>
          </p:spPr>
          <p:txBody>
            <a:bodyPr wrap="square" rtlCol="0">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a:ln w="41275">
                    <a:solidFill>
                      <a:prstClr val="black"/>
                    </a:solid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SVN-Poky's" panose="020B0606040200020203" pitchFamily="34" charset="0"/>
                  <a:ea typeface="+mn-ea"/>
                  <a:cs typeface="+mn-cs"/>
                </a:rPr>
                <a:t>Vận dụng</a:t>
              </a:r>
              <a:endParaRPr kumimoji="0" lang="en-US" sz="6600" b="0" i="0" u="none" strike="noStrike" kern="1200" cap="none" spc="0" normalizeH="0" baseline="0" noProof="0">
                <a:ln w="41275">
                  <a:solidFill>
                    <a:prstClr val="black"/>
                  </a:solid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SVN-Poky's" panose="020B0606040200020203" pitchFamily="34" charset="0"/>
                <a:ea typeface="+mn-ea"/>
                <a:cs typeface="+mn-cs"/>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913"/>
        <p:cNvGrpSpPr/>
        <p:nvPr/>
      </p:nvGrpSpPr>
      <p:grpSpPr>
        <a:xfrm>
          <a:off x="0" y="0"/>
          <a:ext cx="0" cy="0"/>
          <a:chOff x="0" y="0"/>
          <a:chExt cx="0" cy="0"/>
        </a:xfrm>
      </p:grpSpPr>
      <p:sp>
        <p:nvSpPr>
          <p:cNvPr id="15" name="Hình chữ nhật: Góc Tròn 14"/>
          <p:cNvSpPr/>
          <p:nvPr/>
        </p:nvSpPr>
        <p:spPr>
          <a:xfrm>
            <a:off x="1" y="0"/>
            <a:ext cx="9144000" cy="5143500"/>
          </a:xfrm>
          <a:prstGeom prst="roundRect">
            <a:avLst>
              <a:gd name="adj" fmla="val 11545"/>
            </a:avLst>
          </a:prstGeom>
          <a:solidFill>
            <a:srgbClr val="FBFBFB">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Hộp Văn bản 1"/>
          <p:cNvSpPr txBox="1"/>
          <p:nvPr/>
        </p:nvSpPr>
        <p:spPr>
          <a:xfrm>
            <a:off x="262554" y="289644"/>
            <a:ext cx="9144000" cy="461665"/>
          </a:xfrm>
          <a:prstGeom prst="rect">
            <a:avLst/>
          </a:prstGeom>
          <a:noFill/>
        </p:spPr>
        <p:txBody>
          <a:bodyPr wrap="square" rtlCol="0">
            <a:spAutoFit/>
          </a:bodyPr>
          <a:lstStyle/>
          <a:p>
            <a:r>
              <a:rPr lang="vi-VN" sz="2400" b="1">
                <a:latin typeface="Arial-BoldMT"/>
              </a:rPr>
              <a:t>Thi hát, kể chuyện, đọc thơ văn,... về cảnh đẹp ở đồng quê.</a:t>
            </a:r>
            <a:endParaRPr lang="en-US" sz="2400">
              <a:ln>
                <a:solidFill>
                  <a:schemeClr val="tx1"/>
                </a:solidFill>
              </a:ln>
              <a:solidFill>
                <a:srgbClr val="EC2C67"/>
              </a:solidFill>
              <a:latin typeface="SVN-Hole Hearted" panose="020B0A06020104020203" pitchFamily="34" charset="0"/>
              <a:cs typeface="Calibri" panose="020F0502020204030204" pitchFamily="34" charset="0"/>
            </a:endParaRPr>
          </a:p>
        </p:txBody>
      </p:sp>
      <p:sp>
        <p:nvSpPr>
          <p:cNvPr id="3" name="Hình chữ nhật: Góc Tròn 2"/>
          <p:cNvSpPr/>
          <p:nvPr/>
        </p:nvSpPr>
        <p:spPr>
          <a:xfrm>
            <a:off x="262554" y="1562914"/>
            <a:ext cx="3225672" cy="32043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rgbClr val="000000"/>
                </a:solidFill>
                <a:latin typeface="Arial-ItalicMT"/>
              </a:rPr>
              <a:t>(Trích)</a:t>
            </a:r>
            <a:endParaRPr lang="en-US" sz="2400" i="1">
              <a:solidFill>
                <a:srgbClr val="000000"/>
              </a:solidFill>
              <a:latin typeface="Arial-ItalicMT"/>
            </a:endParaRPr>
          </a:p>
          <a:p>
            <a:r>
              <a:rPr lang="en-US" sz="2400">
                <a:solidFill>
                  <a:srgbClr val="000000"/>
                </a:solidFill>
                <a:latin typeface="ArialMT"/>
              </a:rPr>
              <a:t>Trông kìa, máy tuốt</a:t>
            </a:r>
            <a:endParaRPr lang="en-US" sz="2400">
              <a:solidFill>
                <a:srgbClr val="000000"/>
              </a:solidFill>
              <a:latin typeface="ArialMT"/>
            </a:endParaRPr>
          </a:p>
          <a:p>
            <a:r>
              <a:rPr lang="en-US" sz="2400">
                <a:solidFill>
                  <a:srgbClr val="000000"/>
                </a:solidFill>
                <a:latin typeface="ArialMT"/>
              </a:rPr>
              <a:t>Rung triệu vì sao</a:t>
            </a:r>
            <a:endParaRPr lang="en-US" sz="2400">
              <a:solidFill>
                <a:srgbClr val="000000"/>
              </a:solidFill>
              <a:latin typeface="ArialMT"/>
            </a:endParaRPr>
          </a:p>
          <a:p>
            <a:r>
              <a:rPr lang="en-US" sz="2400">
                <a:solidFill>
                  <a:srgbClr val="000000"/>
                </a:solidFill>
                <a:latin typeface="ArialMT"/>
              </a:rPr>
              <a:t>Đầy sân hợp tác</a:t>
            </a:r>
            <a:endParaRPr lang="en-US" sz="2400">
              <a:solidFill>
                <a:srgbClr val="000000"/>
              </a:solidFill>
              <a:latin typeface="ArialMT"/>
            </a:endParaRPr>
          </a:p>
          <a:p>
            <a:r>
              <a:rPr lang="en-US" sz="2400">
                <a:solidFill>
                  <a:srgbClr val="000000"/>
                </a:solidFill>
                <a:latin typeface="ArialMT"/>
              </a:rPr>
              <a:t>Thóc vàng xôn xao.</a:t>
            </a:r>
            <a:r>
              <a:rPr lang="en-US" sz="2000">
                <a:solidFill>
                  <a:srgbClr val="000000"/>
                </a:solidFill>
                <a:latin typeface="ArialMT"/>
              </a:rPr>
              <a:t>	</a:t>
            </a:r>
            <a:r>
              <a:rPr lang="en-US" sz="2000" i="1">
                <a:solidFill>
                  <a:srgbClr val="000000"/>
                </a:solidFill>
                <a:latin typeface="ArialMT"/>
              </a:rPr>
              <a:t>Định Hải</a:t>
            </a:r>
            <a:endParaRPr lang="en-US" sz="2400" b="1" i="1">
              <a:solidFill>
                <a:schemeClr val="tx1"/>
              </a:solidFill>
              <a:latin typeface="Calibri" panose="020F0502020204030204" pitchFamily="34" charset="0"/>
              <a:cs typeface="Calibri" panose="020F0502020204030204" pitchFamily="34" charset="0"/>
            </a:endParaRPr>
          </a:p>
        </p:txBody>
      </p:sp>
      <p:sp>
        <p:nvSpPr>
          <p:cNvPr id="4" name="Rectangle: Rounded Corners 6"/>
          <p:cNvSpPr/>
          <p:nvPr/>
        </p:nvSpPr>
        <p:spPr>
          <a:xfrm>
            <a:off x="269692" y="1168210"/>
            <a:ext cx="3056074" cy="665139"/>
          </a:xfrm>
          <a:prstGeom prst="roundRect">
            <a:avLst>
              <a:gd name="adj" fmla="val 50000"/>
            </a:avLst>
          </a:prstGeom>
          <a:solidFill>
            <a:schemeClr val="accent3">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400" b="1">
                <a:solidFill>
                  <a:srgbClr val="001AE6"/>
                </a:solidFill>
                <a:latin typeface="Arial-BoldMT"/>
              </a:rPr>
              <a:t>Cái máy tuốt lúa</a:t>
            </a:r>
            <a:endParaRPr lang="en-US" sz="2400" b="1">
              <a:solidFill>
                <a:srgbClr val="001AE6"/>
              </a:solidFill>
              <a:latin typeface="Arial-BoldMT"/>
            </a:endParaRPr>
          </a:p>
        </p:txBody>
      </p:sp>
      <p:sp>
        <p:nvSpPr>
          <p:cNvPr id="6" name="Hình chữ nhật: Góc Tròn 2"/>
          <p:cNvSpPr/>
          <p:nvPr/>
        </p:nvSpPr>
        <p:spPr>
          <a:xfrm>
            <a:off x="3879625" y="1562914"/>
            <a:ext cx="5101915" cy="32043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rgbClr val="000000"/>
                </a:solidFill>
                <a:latin typeface="Arial-ItalicMT"/>
              </a:rPr>
              <a:t>(Trích)</a:t>
            </a:r>
            <a:endParaRPr lang="en-US" sz="2400" i="1">
              <a:solidFill>
                <a:srgbClr val="000000"/>
              </a:solidFill>
              <a:latin typeface="Arial-ItalicMT"/>
            </a:endParaRPr>
          </a:p>
          <a:p>
            <a:r>
              <a:rPr lang="vi-VN" sz="2400">
                <a:solidFill>
                  <a:srgbClr val="000000"/>
                </a:solidFill>
                <a:latin typeface="ArialMT"/>
              </a:rPr>
              <a:t>Mùa thu nhuộm vàng màu nắng</a:t>
            </a:r>
            <a:endParaRPr lang="vi-VN" sz="2400">
              <a:solidFill>
                <a:srgbClr val="000000"/>
              </a:solidFill>
              <a:latin typeface="ArialMT"/>
            </a:endParaRPr>
          </a:p>
          <a:p>
            <a:r>
              <a:rPr lang="vi-VN" sz="2400">
                <a:solidFill>
                  <a:srgbClr val="000000"/>
                </a:solidFill>
                <a:latin typeface="ArialMT"/>
              </a:rPr>
              <a:t>Trải mình trên ụ rơm khô</a:t>
            </a:r>
            <a:endParaRPr lang="vi-VN" sz="2400">
              <a:solidFill>
                <a:srgbClr val="000000"/>
              </a:solidFill>
              <a:latin typeface="ArialMT"/>
            </a:endParaRPr>
          </a:p>
          <a:p>
            <a:r>
              <a:rPr lang="vi-VN" sz="2400">
                <a:solidFill>
                  <a:srgbClr val="000000"/>
                </a:solidFill>
                <a:latin typeface="ArialMT"/>
              </a:rPr>
              <a:t>Mùa thu nhuộm vàng màu gió</a:t>
            </a:r>
            <a:endParaRPr lang="vi-VN" sz="2400">
              <a:solidFill>
                <a:srgbClr val="000000"/>
              </a:solidFill>
              <a:latin typeface="ArialMT"/>
            </a:endParaRPr>
          </a:p>
          <a:p>
            <a:r>
              <a:rPr lang="vi-VN" sz="2400">
                <a:solidFill>
                  <a:srgbClr val="000000"/>
                </a:solidFill>
                <a:latin typeface="ArialMT"/>
              </a:rPr>
              <a:t>La đà theo lá vàng mơ.</a:t>
            </a:r>
            <a:endParaRPr lang="vi-VN" sz="2400">
              <a:solidFill>
                <a:srgbClr val="000000"/>
              </a:solidFill>
              <a:latin typeface="ArialMT"/>
            </a:endParaRPr>
          </a:p>
          <a:p>
            <a:r>
              <a:rPr lang="en-US" sz="2400">
                <a:solidFill>
                  <a:srgbClr val="000000"/>
                </a:solidFill>
                <a:latin typeface="ArialMT"/>
              </a:rPr>
              <a:t>		</a:t>
            </a:r>
            <a:r>
              <a:rPr lang="vi-VN" sz="2400" i="1">
                <a:solidFill>
                  <a:srgbClr val="000000"/>
                </a:solidFill>
                <a:latin typeface="ArialMT"/>
              </a:rPr>
              <a:t>Nguyễn Lãm Thắng</a:t>
            </a:r>
            <a:r>
              <a:rPr lang="en-US" sz="2000" i="1">
                <a:solidFill>
                  <a:srgbClr val="000000"/>
                </a:solidFill>
                <a:latin typeface="ArialMT"/>
              </a:rPr>
              <a:t>	</a:t>
            </a:r>
            <a:r>
              <a:rPr lang="en-US" sz="2000">
                <a:solidFill>
                  <a:srgbClr val="000000"/>
                </a:solidFill>
                <a:latin typeface="ArialMT"/>
              </a:rPr>
              <a:t>		</a:t>
            </a:r>
            <a:endParaRPr lang="en-US" sz="2400" b="1">
              <a:solidFill>
                <a:schemeClr val="tx1"/>
              </a:solidFill>
              <a:latin typeface="Calibri" panose="020F0502020204030204" pitchFamily="34" charset="0"/>
              <a:cs typeface="Calibri" panose="020F0502020204030204" pitchFamily="34" charset="0"/>
            </a:endParaRPr>
          </a:p>
        </p:txBody>
      </p:sp>
      <p:sp>
        <p:nvSpPr>
          <p:cNvPr id="7" name="Rectangle: Rounded Corners 6"/>
          <p:cNvSpPr/>
          <p:nvPr/>
        </p:nvSpPr>
        <p:spPr>
          <a:xfrm>
            <a:off x="4715157" y="1146249"/>
            <a:ext cx="3447473" cy="665139"/>
          </a:xfrm>
          <a:prstGeom prst="roundRect">
            <a:avLst>
              <a:gd name="adj" fmla="val 50000"/>
            </a:avLst>
          </a:prstGeom>
          <a:solidFill>
            <a:schemeClr val="accent3">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400" b="1">
                <a:solidFill>
                  <a:srgbClr val="001AE6"/>
                </a:solidFill>
                <a:latin typeface="Arial-BoldMT"/>
              </a:rPr>
              <a:t>Màu của mùa thu</a:t>
            </a:r>
            <a:endParaRPr lang="en-US" sz="2400" b="1">
              <a:solidFill>
                <a:srgbClr val="001AE6"/>
              </a:solidFill>
              <a:latin typeface="Arial-BoldMT"/>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913"/>
        <p:cNvGrpSpPr/>
        <p:nvPr/>
      </p:nvGrpSpPr>
      <p:grpSpPr>
        <a:xfrm>
          <a:off x="0" y="0"/>
          <a:ext cx="0" cy="0"/>
          <a:chOff x="0" y="0"/>
          <a:chExt cx="0" cy="0"/>
        </a:xfrm>
      </p:grpSpPr>
      <p:sp>
        <p:nvSpPr>
          <p:cNvPr id="15" name="Hình chữ nhật: Góc Tròn 14"/>
          <p:cNvSpPr/>
          <p:nvPr/>
        </p:nvSpPr>
        <p:spPr>
          <a:xfrm>
            <a:off x="1" y="0"/>
            <a:ext cx="9144000" cy="5143500"/>
          </a:xfrm>
          <a:prstGeom prst="roundRect">
            <a:avLst>
              <a:gd name="adj" fmla="val 11545"/>
            </a:avLst>
          </a:prstGeom>
          <a:solidFill>
            <a:srgbClr val="FBFBFB">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Hộp Văn bản 1"/>
          <p:cNvSpPr txBox="1"/>
          <p:nvPr/>
        </p:nvSpPr>
        <p:spPr>
          <a:xfrm>
            <a:off x="685791" y="489700"/>
            <a:ext cx="4845647" cy="769441"/>
          </a:xfrm>
          <a:prstGeom prst="rect">
            <a:avLst/>
          </a:prstGeom>
          <a:noFill/>
        </p:spPr>
        <p:txBody>
          <a:bodyPr wrap="square" rtlCol="0">
            <a:spAutoFit/>
          </a:bodyPr>
          <a:lstStyle/>
          <a:p>
            <a:r>
              <a:rPr lang="en-US" sz="4400">
                <a:ln>
                  <a:solidFill>
                    <a:schemeClr val="tx1"/>
                  </a:solidFill>
                </a:ln>
                <a:solidFill>
                  <a:schemeClr val="accent5"/>
                </a:solidFill>
                <a:effectLst>
                  <a:reflection blurRad="6350" stA="55000" endA="300" endPos="45500" dir="5400000" sy="-100000" algn="bl" rotWithShape="0"/>
                </a:effectLst>
                <a:latin typeface="SVN-Hole Hearted" panose="020B0A06020104020203" pitchFamily="34" charset="0"/>
                <a:cs typeface="Calibri" panose="020F0502020204030204" pitchFamily="34" charset="0"/>
              </a:rPr>
              <a:t>Tìm kiếm tài năng</a:t>
            </a:r>
            <a:endParaRPr lang="en-US" sz="4400">
              <a:ln>
                <a:solidFill>
                  <a:schemeClr val="tx1"/>
                </a:solidFill>
              </a:ln>
              <a:solidFill>
                <a:srgbClr val="EC2C67"/>
              </a:solidFill>
              <a:effectLst>
                <a:reflection blurRad="6350" stA="55000" endA="300" endPos="45500" dir="5400000" sy="-100000" algn="bl" rotWithShape="0"/>
              </a:effectLst>
              <a:latin typeface="SVN-Hole Hearted" panose="020B0A06020104020203" pitchFamily="34" charset="0"/>
              <a:cs typeface="Calibri" panose="020F0502020204030204" pitchFamily="34" charset="0"/>
            </a:endParaRPr>
          </a:p>
        </p:txBody>
      </p:sp>
      <p:pic>
        <p:nvPicPr>
          <p:cNvPr id="10" name="Hình ảnh 9" descr="Ảnh có chứa văn bản, búp bê, đồ họa véc-tơ&#10;&#10;Mô tả được tạo tự động"/>
          <p:cNvPicPr>
            <a:picLocks noChangeAspect="1"/>
          </p:cNvPicPr>
          <p:nvPr/>
        </p:nvPicPr>
        <p:blipFill>
          <a:blip r:embed="rId2"/>
          <a:stretch>
            <a:fillRect/>
          </a:stretch>
        </p:blipFill>
        <p:spPr>
          <a:xfrm>
            <a:off x="-491865" y="1857493"/>
            <a:ext cx="4160881" cy="3482642"/>
          </a:xfrm>
          <a:prstGeom prst="rect">
            <a:avLst/>
          </a:prstGeom>
        </p:spPr>
      </p:pic>
      <p:sp>
        <p:nvSpPr>
          <p:cNvPr id="3" name="AutoShape 2" descr="Apollo's Got Talent – Cuộc thi tìm kiếm tài năng Apollo"/>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4" name="Picture 3"/>
          <p:cNvPicPr>
            <a:picLocks noChangeAspect="1"/>
          </p:cNvPicPr>
          <p:nvPr/>
        </p:nvPicPr>
        <p:blipFill>
          <a:blip r:embed="rId3"/>
          <a:stretch>
            <a:fillRect/>
          </a:stretch>
        </p:blipFill>
        <p:spPr>
          <a:xfrm>
            <a:off x="3659333" y="514350"/>
            <a:ext cx="4933950" cy="4629150"/>
          </a:xfrm>
          <a:prstGeom prst="rect">
            <a:avLst/>
          </a:prstGeom>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913"/>
        <p:cNvGrpSpPr/>
        <p:nvPr/>
      </p:nvGrpSpPr>
      <p:grpSpPr>
        <a:xfrm>
          <a:off x="0" y="0"/>
          <a:ext cx="0" cy="0"/>
          <a:chOff x="0" y="0"/>
          <a:chExt cx="0" cy="0"/>
        </a:xfrm>
      </p:grpSpPr>
      <p:pic>
        <p:nvPicPr>
          <p:cNvPr id="3" name="Hình ảnh 2" descr="Ảnh có chứa búp bê, đồ chơi, đồ họa véc-tơ&#10;&#10;Mô tả được tạo tự động"/>
          <p:cNvPicPr>
            <a:picLocks noChangeAspect="1"/>
          </p:cNvPicPr>
          <p:nvPr/>
        </p:nvPicPr>
        <p:blipFill rotWithShape="1">
          <a:blip r:embed="rId2"/>
          <a:srcRect t="21912"/>
          <a:stretch>
            <a:fillRect/>
          </a:stretch>
        </p:blipFill>
        <p:spPr>
          <a:xfrm>
            <a:off x="921385" y="325464"/>
            <a:ext cx="7664676" cy="5600701"/>
          </a:xfrm>
          <a:prstGeom prst="rect">
            <a:avLst/>
          </a:prstGeom>
        </p:spPr>
      </p:pic>
      <p:sp>
        <p:nvSpPr>
          <p:cNvPr id="4" name="Hộp Văn bản 3"/>
          <p:cNvSpPr txBox="1"/>
          <p:nvPr/>
        </p:nvSpPr>
        <p:spPr>
          <a:xfrm>
            <a:off x="2298909" y="2908727"/>
            <a:ext cx="4909627" cy="1754326"/>
          </a:xfrm>
          <a:prstGeom prst="rect">
            <a:avLst/>
          </a:prstGeom>
          <a:noFill/>
        </p:spPr>
        <p:txBody>
          <a:bodyPr wrap="square" rtlCol="0">
            <a:spAutoFit/>
            <a:scene3d>
              <a:camera prst="perspectiveRight"/>
              <a:lightRig rig="threePt" dir="t"/>
            </a:scene3d>
          </a:bodyPr>
          <a:lstStyle/>
          <a:p>
            <a:pPr algn="ctr"/>
            <a:r>
              <a:rPr lang="en-US" sz="5400">
                <a:ln w="19050">
                  <a:solidFill>
                    <a:srgbClr val="FBFBFB"/>
                  </a:solidFill>
                </a:ln>
                <a:solidFill>
                  <a:srgbClr val="FF0000"/>
                </a:solidFill>
                <a:effectLst>
                  <a:reflection blurRad="6350" stA="55000" endA="300" endPos="45500" dir="5400000" sy="-100000" algn="bl" rotWithShape="0"/>
                </a:effectLst>
                <a:latin typeface="UTM Cookies" panose="02040603050506020204" pitchFamily="18" charset="0"/>
              </a:rPr>
              <a:t>BÌNH CHỌN QUÁN QUÂN</a:t>
            </a:r>
            <a:endParaRPr lang="en-US" sz="5400" dirty="0">
              <a:ln w="19050">
                <a:solidFill>
                  <a:srgbClr val="FBFBFB"/>
                </a:solidFill>
              </a:ln>
              <a:solidFill>
                <a:srgbClr val="7030A0"/>
              </a:solidFill>
              <a:effectLst>
                <a:reflection blurRad="6350" stA="55000" endA="300" endPos="45500" dir="5400000" sy="-100000" algn="bl" rotWithShape="0"/>
              </a:effectLst>
              <a:latin typeface="UTM Cookies" panose="0204060305050602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913"/>
        <p:cNvGrpSpPr/>
        <p:nvPr/>
      </p:nvGrpSpPr>
      <p:grpSpPr>
        <a:xfrm>
          <a:off x="0" y="0"/>
          <a:ext cx="0" cy="0"/>
          <a:chOff x="0" y="0"/>
          <a:chExt cx="0" cy="0"/>
        </a:xfrm>
      </p:grpSpPr>
      <p:grpSp>
        <p:nvGrpSpPr>
          <p:cNvPr id="2" name="Graphic 43"/>
          <p:cNvGrpSpPr/>
          <p:nvPr/>
        </p:nvGrpSpPr>
        <p:grpSpPr>
          <a:xfrm>
            <a:off x="1296062" y="559574"/>
            <a:ext cx="6225872" cy="4583926"/>
            <a:chOff x="2594350" y="716938"/>
            <a:chExt cx="7572402" cy="5816489"/>
          </a:xfrm>
        </p:grpSpPr>
        <p:sp>
          <p:nvSpPr>
            <p:cNvPr id="5" name="Freeform: Shape 45"/>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Shape 46"/>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47"/>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8" name="Graphic 43"/>
            <p:cNvGrpSpPr/>
            <p:nvPr/>
          </p:nvGrpSpPr>
          <p:grpSpPr>
            <a:xfrm>
              <a:off x="2751001" y="1133169"/>
              <a:ext cx="1881652" cy="5240534"/>
              <a:chOff x="2751001" y="1133169"/>
              <a:chExt cx="1881652" cy="5240534"/>
            </a:xfrm>
          </p:grpSpPr>
          <p:sp>
            <p:nvSpPr>
              <p:cNvPr id="169" name="Freeform: Shape 49"/>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70" name="Graphic 43"/>
              <p:cNvGrpSpPr/>
              <p:nvPr/>
            </p:nvGrpSpPr>
            <p:grpSpPr>
              <a:xfrm>
                <a:off x="3125730" y="4152515"/>
                <a:ext cx="789788" cy="2221188"/>
                <a:chOff x="3125730" y="4152515"/>
                <a:chExt cx="789788" cy="2221188"/>
              </a:xfrm>
            </p:grpSpPr>
            <p:grpSp>
              <p:nvGrpSpPr>
                <p:cNvPr id="209" name="Graphic 43"/>
                <p:cNvGrpSpPr/>
                <p:nvPr/>
              </p:nvGrpSpPr>
              <p:grpSpPr>
                <a:xfrm>
                  <a:off x="3125730" y="5887155"/>
                  <a:ext cx="789788" cy="486548"/>
                  <a:chOff x="3125730" y="5887155"/>
                  <a:chExt cx="789788" cy="486548"/>
                </a:xfrm>
              </p:grpSpPr>
              <p:sp>
                <p:nvSpPr>
                  <p:cNvPr id="211" name="Freeform: Shape 52"/>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12" name="Graphic 43"/>
                  <p:cNvGrpSpPr/>
                  <p:nvPr/>
                </p:nvGrpSpPr>
                <p:grpSpPr>
                  <a:xfrm>
                    <a:off x="3516696" y="5956941"/>
                    <a:ext cx="294326" cy="194095"/>
                    <a:chOff x="3516696" y="5956941"/>
                    <a:chExt cx="294326" cy="194095"/>
                  </a:xfrm>
                  <a:solidFill>
                    <a:srgbClr val="FFB500"/>
                  </a:solidFill>
                </p:grpSpPr>
                <p:sp>
                  <p:nvSpPr>
                    <p:cNvPr id="213" name="Freeform: Shape 54"/>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4" name="Freeform: Shape 55"/>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10" name="Freeform: Shape 56"/>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71" name="Graphic 43"/>
              <p:cNvGrpSpPr/>
              <p:nvPr/>
            </p:nvGrpSpPr>
            <p:grpSpPr>
              <a:xfrm>
                <a:off x="3618799" y="4125883"/>
                <a:ext cx="1013854" cy="2151938"/>
                <a:chOff x="3618799" y="4125883"/>
                <a:chExt cx="1013854" cy="2151938"/>
              </a:xfrm>
            </p:grpSpPr>
            <p:grpSp>
              <p:nvGrpSpPr>
                <p:cNvPr id="203" name="Graphic 43"/>
                <p:cNvGrpSpPr/>
                <p:nvPr/>
              </p:nvGrpSpPr>
              <p:grpSpPr>
                <a:xfrm>
                  <a:off x="3832157" y="5817911"/>
                  <a:ext cx="800496" cy="459910"/>
                  <a:chOff x="3832157" y="5817911"/>
                  <a:chExt cx="800496" cy="459910"/>
                </a:xfrm>
              </p:grpSpPr>
              <p:sp>
                <p:nvSpPr>
                  <p:cNvPr id="205" name="Freeform: Shape 59"/>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06" name="Graphic 43"/>
                  <p:cNvGrpSpPr/>
                  <p:nvPr/>
                </p:nvGrpSpPr>
                <p:grpSpPr>
                  <a:xfrm>
                    <a:off x="4215535" y="5862436"/>
                    <a:ext cx="293442" cy="200390"/>
                    <a:chOff x="4215535" y="5862436"/>
                    <a:chExt cx="293442" cy="200390"/>
                  </a:xfrm>
                  <a:solidFill>
                    <a:srgbClr val="FFB500"/>
                  </a:solidFill>
                </p:grpSpPr>
                <p:sp>
                  <p:nvSpPr>
                    <p:cNvPr id="207" name="Freeform: Shape 61"/>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8" name="Freeform: Shape 62"/>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04" name="Freeform: Shape 63"/>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72" name="Freeform: Shape 64"/>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3" name="Freeform: Shape 65"/>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74" name="Graphic 43"/>
              <p:cNvGrpSpPr/>
              <p:nvPr/>
            </p:nvGrpSpPr>
            <p:grpSpPr>
              <a:xfrm>
                <a:off x="2751001" y="1133169"/>
                <a:ext cx="1549287" cy="1764750"/>
                <a:chOff x="2751001" y="1133169"/>
                <a:chExt cx="1549287" cy="1764750"/>
              </a:xfrm>
            </p:grpSpPr>
            <p:sp>
              <p:nvSpPr>
                <p:cNvPr id="175" name="Freeform: Shape 67"/>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6" name="Freeform: Shape 68"/>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77" name="Graphic 43"/>
                <p:cNvGrpSpPr/>
                <p:nvPr/>
              </p:nvGrpSpPr>
              <p:grpSpPr>
                <a:xfrm>
                  <a:off x="2751001" y="1133169"/>
                  <a:ext cx="1549287" cy="1498105"/>
                  <a:chOff x="2751001" y="1133169"/>
                  <a:chExt cx="1549287" cy="1498105"/>
                </a:xfrm>
              </p:grpSpPr>
              <p:sp>
                <p:nvSpPr>
                  <p:cNvPr id="178" name="Freeform: Shape 70"/>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79" name="Graphic 43"/>
                  <p:cNvGrpSpPr/>
                  <p:nvPr/>
                </p:nvGrpSpPr>
                <p:grpSpPr>
                  <a:xfrm>
                    <a:off x="2991076" y="1523459"/>
                    <a:ext cx="1275826" cy="1107815"/>
                    <a:chOff x="2991076" y="1523459"/>
                    <a:chExt cx="1275826" cy="1107815"/>
                  </a:xfrm>
                </p:grpSpPr>
                <p:sp>
                  <p:nvSpPr>
                    <p:cNvPr id="187" name="Freeform: Shape 72"/>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8" name="Freeform: Shape 73"/>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89" name="Graphic 43"/>
                    <p:cNvGrpSpPr/>
                    <p:nvPr/>
                  </p:nvGrpSpPr>
                  <p:grpSpPr>
                    <a:xfrm>
                      <a:off x="2991076" y="2130328"/>
                      <a:ext cx="304487" cy="312487"/>
                      <a:chOff x="2991076" y="2130328"/>
                      <a:chExt cx="304487" cy="312487"/>
                    </a:xfrm>
                  </p:grpSpPr>
                  <p:sp>
                    <p:nvSpPr>
                      <p:cNvPr id="201" name="Freeform: Shape 75"/>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2" name="Freeform: Shape 76"/>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90" name="Graphic 43"/>
                    <p:cNvGrpSpPr/>
                    <p:nvPr/>
                  </p:nvGrpSpPr>
                  <p:grpSpPr>
                    <a:xfrm>
                      <a:off x="3375314" y="1933900"/>
                      <a:ext cx="889640" cy="547350"/>
                      <a:chOff x="3375314" y="1933900"/>
                      <a:chExt cx="889640" cy="547350"/>
                    </a:xfrm>
                  </p:grpSpPr>
                  <p:sp>
                    <p:nvSpPr>
                      <p:cNvPr id="191" name="Freeform: Shape 78"/>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2" name="Freeform: Shape 79"/>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3" name="Freeform: Shape 80"/>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4" name="Freeform: Shape 81"/>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5" name="Freeform: Shape 82"/>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6" name="Freeform: Shape 83"/>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7" name="Freeform: Shape 84"/>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98" name="Graphic 43"/>
                      <p:cNvGrpSpPr/>
                      <p:nvPr/>
                    </p:nvGrpSpPr>
                    <p:grpSpPr>
                      <a:xfrm>
                        <a:off x="3661164" y="2280736"/>
                        <a:ext cx="305350" cy="200514"/>
                        <a:chOff x="3661164" y="2280736"/>
                        <a:chExt cx="305350" cy="200514"/>
                      </a:xfrm>
                    </p:grpSpPr>
                    <p:sp>
                      <p:nvSpPr>
                        <p:cNvPr id="199" name="Freeform: Shape 86"/>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0" name="Freeform: Shape 87"/>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180" name="Freeform: Shape 88"/>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81" name="Graphic 43"/>
                  <p:cNvGrpSpPr/>
                  <p:nvPr/>
                </p:nvGrpSpPr>
                <p:grpSpPr>
                  <a:xfrm>
                    <a:off x="3334107" y="1228322"/>
                    <a:ext cx="849875" cy="776483"/>
                    <a:chOff x="3334107" y="1228322"/>
                    <a:chExt cx="849875" cy="776483"/>
                  </a:xfrm>
                  <a:solidFill>
                    <a:srgbClr val="855231"/>
                  </a:solidFill>
                </p:grpSpPr>
                <p:sp>
                  <p:nvSpPr>
                    <p:cNvPr id="182" name="Freeform: Shape 90"/>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3" name="Freeform: Shape 91"/>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4" name="Freeform: Shape 92"/>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5" name="Freeform: Shape 93"/>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6" name="Freeform: Shape 94"/>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grpSp>
          <p:nvGrpSpPr>
            <p:cNvPr id="9" name="Graphic 43"/>
            <p:cNvGrpSpPr/>
            <p:nvPr/>
          </p:nvGrpSpPr>
          <p:grpSpPr>
            <a:xfrm>
              <a:off x="4332042" y="716938"/>
              <a:ext cx="2704547" cy="5119262"/>
              <a:chOff x="4332042" y="716938"/>
              <a:chExt cx="2704547" cy="5119262"/>
            </a:xfrm>
          </p:grpSpPr>
          <p:grpSp>
            <p:nvGrpSpPr>
              <p:cNvPr id="114" name="Graphic 43"/>
              <p:cNvGrpSpPr/>
              <p:nvPr/>
            </p:nvGrpSpPr>
            <p:grpSpPr>
              <a:xfrm>
                <a:off x="5538706" y="3570159"/>
                <a:ext cx="1417368" cy="2266041"/>
                <a:chOff x="5538706" y="3570159"/>
                <a:chExt cx="1417368" cy="2266041"/>
              </a:xfrm>
            </p:grpSpPr>
            <p:grpSp>
              <p:nvGrpSpPr>
                <p:cNvPr id="155" name="Graphic 43"/>
                <p:cNvGrpSpPr/>
                <p:nvPr/>
              </p:nvGrpSpPr>
              <p:grpSpPr>
                <a:xfrm>
                  <a:off x="5538706" y="5033151"/>
                  <a:ext cx="1417368" cy="803049"/>
                  <a:chOff x="5538706" y="5033151"/>
                  <a:chExt cx="1417368" cy="803049"/>
                </a:xfrm>
              </p:grpSpPr>
              <p:grpSp>
                <p:nvGrpSpPr>
                  <p:cNvPr id="157" name="Graphic 43"/>
                  <p:cNvGrpSpPr/>
                  <p:nvPr/>
                </p:nvGrpSpPr>
                <p:grpSpPr>
                  <a:xfrm>
                    <a:off x="5538706" y="5033151"/>
                    <a:ext cx="611172" cy="803049"/>
                    <a:chOff x="5538706" y="5033151"/>
                    <a:chExt cx="611172" cy="803049"/>
                  </a:xfrm>
                </p:grpSpPr>
                <p:sp>
                  <p:nvSpPr>
                    <p:cNvPr id="164" name="Freeform: Shape 99"/>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5" name="Freeform: Shape 100"/>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66" name="Graphic 43"/>
                    <p:cNvGrpSpPr/>
                    <p:nvPr/>
                  </p:nvGrpSpPr>
                  <p:grpSpPr>
                    <a:xfrm>
                      <a:off x="5722738" y="5392703"/>
                      <a:ext cx="253892" cy="144682"/>
                      <a:chOff x="5722738" y="5392703"/>
                      <a:chExt cx="253892" cy="144682"/>
                    </a:xfrm>
                    <a:noFill/>
                  </p:grpSpPr>
                  <p:sp>
                    <p:nvSpPr>
                      <p:cNvPr id="167" name="Freeform: Shape 102"/>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8" name="Freeform: Shape 103"/>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58" name="Graphic 43"/>
                  <p:cNvGrpSpPr/>
                  <p:nvPr/>
                </p:nvGrpSpPr>
                <p:grpSpPr>
                  <a:xfrm>
                    <a:off x="6344902" y="5033151"/>
                    <a:ext cx="611172" cy="803049"/>
                    <a:chOff x="6344902" y="5033151"/>
                    <a:chExt cx="611172" cy="803049"/>
                  </a:xfrm>
                </p:grpSpPr>
                <p:sp>
                  <p:nvSpPr>
                    <p:cNvPr id="159" name="Freeform: Shape 105"/>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0" name="Freeform: Shape 106"/>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61" name="Graphic 43"/>
                    <p:cNvGrpSpPr/>
                    <p:nvPr/>
                  </p:nvGrpSpPr>
                  <p:grpSpPr>
                    <a:xfrm>
                      <a:off x="6518151" y="5392703"/>
                      <a:ext cx="253892" cy="144682"/>
                      <a:chOff x="6518151" y="5392703"/>
                      <a:chExt cx="253892" cy="144682"/>
                    </a:xfrm>
                    <a:noFill/>
                  </p:grpSpPr>
                  <p:sp>
                    <p:nvSpPr>
                      <p:cNvPr id="162" name="Freeform: Shape 108"/>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3" name="Freeform: Shape 109"/>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156" name="Freeform: Shape 110"/>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15" name="Graphic 43"/>
              <p:cNvGrpSpPr/>
              <p:nvPr/>
            </p:nvGrpSpPr>
            <p:grpSpPr>
              <a:xfrm>
                <a:off x="4332042" y="716938"/>
                <a:ext cx="2704547" cy="2991063"/>
                <a:chOff x="4332042" y="716938"/>
                <a:chExt cx="2704547" cy="2991063"/>
              </a:xfrm>
            </p:grpSpPr>
            <p:sp>
              <p:nvSpPr>
                <p:cNvPr id="116" name="Freeform: Shape 112"/>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17" name="Graphic 43"/>
                <p:cNvGrpSpPr/>
                <p:nvPr/>
              </p:nvGrpSpPr>
              <p:grpSpPr>
                <a:xfrm>
                  <a:off x="4332042" y="1070976"/>
                  <a:ext cx="1458163" cy="1815624"/>
                  <a:chOff x="4332042" y="1070976"/>
                  <a:chExt cx="1458163" cy="1815624"/>
                </a:xfrm>
              </p:grpSpPr>
              <p:grpSp>
                <p:nvGrpSpPr>
                  <p:cNvPr id="148" name="Graphic 43"/>
                  <p:cNvGrpSpPr/>
                  <p:nvPr/>
                </p:nvGrpSpPr>
                <p:grpSpPr>
                  <a:xfrm>
                    <a:off x="4332042" y="1070976"/>
                    <a:ext cx="1379623" cy="1676981"/>
                    <a:chOff x="4332042" y="1070976"/>
                    <a:chExt cx="1379623" cy="1676981"/>
                  </a:xfrm>
                </p:grpSpPr>
                <p:sp>
                  <p:nvSpPr>
                    <p:cNvPr id="150" name="Freeform: Shape 115"/>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51" name="Graphic 43"/>
                    <p:cNvGrpSpPr/>
                    <p:nvPr/>
                  </p:nvGrpSpPr>
                  <p:grpSpPr>
                    <a:xfrm>
                      <a:off x="4332042" y="1070976"/>
                      <a:ext cx="711285" cy="802491"/>
                      <a:chOff x="4332042" y="1070976"/>
                      <a:chExt cx="711285" cy="802491"/>
                    </a:xfrm>
                  </p:grpSpPr>
                  <p:sp>
                    <p:nvSpPr>
                      <p:cNvPr id="152" name="Freeform: Shape 117"/>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3" name="Freeform: Shape 118"/>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4" name="Freeform: Shape 119"/>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49" name="Freeform: Shape 120"/>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18" name="Freeform: Shape 121"/>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9" name="Freeform: Shape 122"/>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0" name="Freeform: Shape 123"/>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1" name="Graphic 43"/>
                <p:cNvGrpSpPr/>
                <p:nvPr/>
              </p:nvGrpSpPr>
              <p:grpSpPr>
                <a:xfrm>
                  <a:off x="5339719" y="716938"/>
                  <a:ext cx="1471428" cy="1651534"/>
                  <a:chOff x="5339719" y="716938"/>
                  <a:chExt cx="1471428" cy="1651534"/>
                </a:xfrm>
              </p:grpSpPr>
              <p:sp>
                <p:nvSpPr>
                  <p:cNvPr id="123" name="Freeform: Shape 125"/>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4" name="Graphic 43"/>
                  <p:cNvGrpSpPr/>
                  <p:nvPr/>
                </p:nvGrpSpPr>
                <p:grpSpPr>
                  <a:xfrm>
                    <a:off x="5339719" y="716938"/>
                    <a:ext cx="1471428" cy="1514699"/>
                    <a:chOff x="5339719" y="716938"/>
                    <a:chExt cx="1471428" cy="1514699"/>
                  </a:xfrm>
                </p:grpSpPr>
                <p:sp>
                  <p:nvSpPr>
                    <p:cNvPr id="125" name="Freeform: Shape 127"/>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6" name="Freeform: Shape 128"/>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7" name="Graphic 43"/>
                    <p:cNvGrpSpPr/>
                    <p:nvPr/>
                  </p:nvGrpSpPr>
                  <p:grpSpPr>
                    <a:xfrm>
                      <a:off x="6431491" y="1485513"/>
                      <a:ext cx="281911" cy="344225"/>
                      <a:chOff x="6431491" y="1485513"/>
                      <a:chExt cx="281911" cy="344225"/>
                    </a:xfrm>
                  </p:grpSpPr>
                  <p:sp>
                    <p:nvSpPr>
                      <p:cNvPr id="146" name="Freeform: Shape 130"/>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 name="Freeform: Shape 131"/>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28" name="Graphic 43"/>
                    <p:cNvGrpSpPr/>
                    <p:nvPr/>
                  </p:nvGrpSpPr>
                  <p:grpSpPr>
                    <a:xfrm>
                      <a:off x="5495564" y="1526014"/>
                      <a:ext cx="967546" cy="589184"/>
                      <a:chOff x="5495564" y="1526014"/>
                      <a:chExt cx="967546" cy="589184"/>
                    </a:xfrm>
                  </p:grpSpPr>
                  <p:sp>
                    <p:nvSpPr>
                      <p:cNvPr id="136" name="Freeform: Shape 133"/>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7" name="Freeform: Shape 134"/>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8" name="Freeform: Shape 135"/>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 name="Freeform: Shape 136"/>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0" name="Freeform: Shape 137"/>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1" name="Freeform: Shape 138"/>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2" name="Freeform: Shape 139"/>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3" name="Graphic 43"/>
                      <p:cNvGrpSpPr/>
                      <p:nvPr/>
                    </p:nvGrpSpPr>
                    <p:grpSpPr>
                      <a:xfrm>
                        <a:off x="5762915" y="1871029"/>
                        <a:ext cx="419675" cy="244169"/>
                        <a:chOff x="5762915" y="1871029"/>
                        <a:chExt cx="419675" cy="244169"/>
                      </a:xfrm>
                    </p:grpSpPr>
                    <p:sp>
                      <p:nvSpPr>
                        <p:cNvPr id="144" name="Freeform: Shape 141"/>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 name="Freeform: Shape 142"/>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29" name="Freeform: Shape 143"/>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0" name="Graphic 43"/>
                    <p:cNvGrpSpPr/>
                    <p:nvPr/>
                  </p:nvGrpSpPr>
                  <p:grpSpPr>
                    <a:xfrm>
                      <a:off x="5408204" y="1038331"/>
                      <a:ext cx="985977" cy="459847"/>
                      <a:chOff x="5408204" y="1038331"/>
                      <a:chExt cx="985977" cy="459847"/>
                    </a:xfrm>
                    <a:solidFill>
                      <a:srgbClr val="BAB487"/>
                    </a:solidFill>
                  </p:grpSpPr>
                  <p:sp>
                    <p:nvSpPr>
                      <p:cNvPr id="132" name="Freeform: Shape 145"/>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3" name="Freeform: Shape 146"/>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 name="Freeform: Shape 147"/>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5" name="Freeform: Shape 148"/>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1" name="Freeform: Shape 149"/>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22" name="Freeform: Shape 150"/>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0" name="Graphic 43"/>
            <p:cNvGrpSpPr/>
            <p:nvPr/>
          </p:nvGrpSpPr>
          <p:grpSpPr>
            <a:xfrm>
              <a:off x="7144893" y="1200331"/>
              <a:ext cx="2844378" cy="5148677"/>
              <a:chOff x="7144893" y="1200331"/>
              <a:chExt cx="2844378" cy="5148677"/>
            </a:xfrm>
          </p:grpSpPr>
          <p:sp>
            <p:nvSpPr>
              <p:cNvPr id="42" name="Freeform: Shape 152"/>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43" name="Graphic 43"/>
              <p:cNvGrpSpPr/>
              <p:nvPr/>
            </p:nvGrpSpPr>
            <p:grpSpPr>
              <a:xfrm>
                <a:off x="7144893" y="2009933"/>
                <a:ext cx="1512903" cy="1505433"/>
                <a:chOff x="7144893" y="2009933"/>
                <a:chExt cx="1512903" cy="1505433"/>
              </a:xfrm>
            </p:grpSpPr>
            <p:sp>
              <p:nvSpPr>
                <p:cNvPr id="107" name="Freeform: Shape 154"/>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8" name="Freeform: Shape 155"/>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09" name="Graphic 43"/>
                <p:cNvGrpSpPr/>
                <p:nvPr/>
              </p:nvGrpSpPr>
              <p:grpSpPr>
                <a:xfrm>
                  <a:off x="7144893" y="2009933"/>
                  <a:ext cx="597393" cy="706003"/>
                  <a:chOff x="7144893" y="2009933"/>
                  <a:chExt cx="597393" cy="706003"/>
                </a:xfrm>
              </p:grpSpPr>
              <p:sp>
                <p:nvSpPr>
                  <p:cNvPr id="110" name="Freeform: Shape 157"/>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11" name="Graphic 43"/>
                  <p:cNvGrpSpPr/>
                  <p:nvPr/>
                </p:nvGrpSpPr>
                <p:grpSpPr>
                  <a:xfrm>
                    <a:off x="7318890" y="2391243"/>
                    <a:ext cx="252117" cy="156242"/>
                    <a:chOff x="7318890" y="2391243"/>
                    <a:chExt cx="252117" cy="156242"/>
                  </a:xfrm>
                  <a:noFill/>
                </p:grpSpPr>
                <p:sp>
                  <p:nvSpPr>
                    <p:cNvPr id="112" name="Freeform: Shape 159"/>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3" name="Freeform: Shape 160"/>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nvGrpSpPr>
              <p:cNvPr id="44" name="Graphic 43"/>
              <p:cNvGrpSpPr/>
              <p:nvPr/>
            </p:nvGrpSpPr>
            <p:grpSpPr>
              <a:xfrm>
                <a:off x="8023681" y="4205779"/>
                <a:ext cx="1646684" cy="2143229"/>
                <a:chOff x="8023681" y="4205779"/>
                <a:chExt cx="1646684" cy="2143229"/>
              </a:xfrm>
            </p:grpSpPr>
            <p:grpSp>
              <p:nvGrpSpPr>
                <p:cNvPr id="91" name="Graphic 43"/>
                <p:cNvGrpSpPr/>
                <p:nvPr/>
              </p:nvGrpSpPr>
              <p:grpSpPr>
                <a:xfrm>
                  <a:off x="8023681" y="4276798"/>
                  <a:ext cx="888911" cy="2026620"/>
                  <a:chOff x="8023681" y="4276798"/>
                  <a:chExt cx="888911" cy="2026620"/>
                </a:xfrm>
              </p:grpSpPr>
              <p:sp>
                <p:nvSpPr>
                  <p:cNvPr id="100" name="Freeform: Shape 163"/>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01" name="Graphic 43"/>
                  <p:cNvGrpSpPr/>
                  <p:nvPr/>
                </p:nvGrpSpPr>
                <p:grpSpPr>
                  <a:xfrm>
                    <a:off x="8023681" y="5546263"/>
                    <a:ext cx="751099" cy="757155"/>
                    <a:chOff x="8023681" y="5546263"/>
                    <a:chExt cx="751099" cy="757155"/>
                  </a:xfrm>
                </p:grpSpPr>
                <p:sp>
                  <p:nvSpPr>
                    <p:cNvPr id="102" name="Freeform: Shape 165"/>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3" name="Freeform: Shape 166"/>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04" name="Graphic 43"/>
                    <p:cNvGrpSpPr/>
                    <p:nvPr/>
                  </p:nvGrpSpPr>
                  <p:grpSpPr>
                    <a:xfrm>
                      <a:off x="8258173" y="5876502"/>
                      <a:ext cx="228997" cy="163616"/>
                      <a:chOff x="8258173" y="5876502"/>
                      <a:chExt cx="228997" cy="163616"/>
                    </a:xfrm>
                    <a:solidFill>
                      <a:srgbClr val="EEAD7A"/>
                    </a:solidFill>
                  </p:grpSpPr>
                  <p:sp>
                    <p:nvSpPr>
                      <p:cNvPr id="105" name="Freeform: Shape 168"/>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6" name="Freeform: Shape 169"/>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nvGrpSpPr>
                <p:cNvPr id="92" name="Graphic 43"/>
                <p:cNvGrpSpPr/>
                <p:nvPr/>
              </p:nvGrpSpPr>
              <p:grpSpPr>
                <a:xfrm>
                  <a:off x="8781882" y="4205779"/>
                  <a:ext cx="888483" cy="2143229"/>
                  <a:chOff x="8781882" y="4205779"/>
                  <a:chExt cx="888483" cy="2143229"/>
                </a:xfrm>
              </p:grpSpPr>
              <p:sp>
                <p:nvSpPr>
                  <p:cNvPr id="93" name="Freeform: Shape 171"/>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94" name="Graphic 43"/>
                  <p:cNvGrpSpPr/>
                  <p:nvPr/>
                </p:nvGrpSpPr>
                <p:grpSpPr>
                  <a:xfrm>
                    <a:off x="8977627" y="5461041"/>
                    <a:ext cx="692738" cy="887967"/>
                    <a:chOff x="8977627" y="5461041"/>
                    <a:chExt cx="692738" cy="887967"/>
                  </a:xfrm>
                </p:grpSpPr>
                <p:sp>
                  <p:nvSpPr>
                    <p:cNvPr id="95" name="Freeform: Shape 173"/>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 name="Freeform: Shape 174"/>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97" name="Graphic 43"/>
                    <p:cNvGrpSpPr/>
                    <p:nvPr/>
                  </p:nvGrpSpPr>
                  <p:grpSpPr>
                    <a:xfrm>
                      <a:off x="9144135" y="5892495"/>
                      <a:ext cx="222934" cy="149930"/>
                      <a:chOff x="9144135" y="5892495"/>
                      <a:chExt cx="222934" cy="149930"/>
                    </a:xfrm>
                    <a:solidFill>
                      <a:srgbClr val="EEAD7A"/>
                    </a:solidFill>
                  </p:grpSpPr>
                  <p:sp>
                    <p:nvSpPr>
                      <p:cNvPr id="98" name="Freeform: Shape 176"/>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9" name="Freeform: Shape 177"/>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grpSp>
            <p:nvGrpSpPr>
              <p:cNvPr id="45" name="Graphic 43"/>
              <p:cNvGrpSpPr/>
              <p:nvPr/>
            </p:nvGrpSpPr>
            <p:grpSpPr>
              <a:xfrm>
                <a:off x="8123181" y="2684675"/>
                <a:ext cx="1541113" cy="2287030"/>
                <a:chOff x="8123181" y="2684675"/>
                <a:chExt cx="1541113" cy="2287030"/>
              </a:xfrm>
            </p:grpSpPr>
            <p:sp>
              <p:nvSpPr>
                <p:cNvPr id="87" name="Freeform: Shape 179"/>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88" name="Graphic 43"/>
                <p:cNvGrpSpPr/>
                <p:nvPr/>
              </p:nvGrpSpPr>
              <p:grpSpPr>
                <a:xfrm>
                  <a:off x="8302504" y="2684675"/>
                  <a:ext cx="1159385" cy="1336890"/>
                  <a:chOff x="8302504" y="2684675"/>
                  <a:chExt cx="1159385" cy="1336890"/>
                </a:xfrm>
              </p:grpSpPr>
              <p:sp>
                <p:nvSpPr>
                  <p:cNvPr id="89" name="Freeform: Shape 181"/>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0" name="Freeform: Shape 182"/>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46" name="Freeform: Shape 183"/>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47" name="Graphic 43"/>
              <p:cNvGrpSpPr/>
              <p:nvPr/>
            </p:nvGrpSpPr>
            <p:grpSpPr>
              <a:xfrm>
                <a:off x="7813270" y="1200331"/>
                <a:ext cx="2176001" cy="1652535"/>
                <a:chOff x="7813270" y="1200331"/>
                <a:chExt cx="2176001" cy="1652535"/>
              </a:xfrm>
            </p:grpSpPr>
            <p:sp>
              <p:nvSpPr>
                <p:cNvPr id="48" name="Freeform: Shape 185"/>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49" name="Graphic 43"/>
                <p:cNvGrpSpPr/>
                <p:nvPr/>
              </p:nvGrpSpPr>
              <p:grpSpPr>
                <a:xfrm>
                  <a:off x="7813270" y="1200331"/>
                  <a:ext cx="2176001" cy="1453090"/>
                  <a:chOff x="7813270" y="1200331"/>
                  <a:chExt cx="2176001" cy="1453090"/>
                </a:xfrm>
              </p:grpSpPr>
              <p:grpSp>
                <p:nvGrpSpPr>
                  <p:cNvPr id="50" name="Graphic 43"/>
                  <p:cNvGrpSpPr/>
                  <p:nvPr/>
                </p:nvGrpSpPr>
                <p:grpSpPr>
                  <a:xfrm>
                    <a:off x="8173287" y="1502407"/>
                    <a:ext cx="1289416" cy="1140062"/>
                    <a:chOff x="8173287" y="1502407"/>
                    <a:chExt cx="1289416" cy="1140062"/>
                  </a:xfrm>
                </p:grpSpPr>
                <p:grpSp>
                  <p:nvGrpSpPr>
                    <p:cNvPr id="71" name="Graphic 43"/>
                    <p:cNvGrpSpPr/>
                    <p:nvPr/>
                  </p:nvGrpSpPr>
                  <p:grpSpPr>
                    <a:xfrm>
                      <a:off x="8173287" y="1502407"/>
                      <a:ext cx="1166307" cy="1140062"/>
                      <a:chOff x="8173287" y="1502407"/>
                      <a:chExt cx="1166307" cy="1140062"/>
                    </a:xfrm>
                  </p:grpSpPr>
                  <p:sp>
                    <p:nvSpPr>
                      <p:cNvPr id="75" name="Freeform: Shape 189"/>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76" name="Graphic 43"/>
                      <p:cNvGrpSpPr/>
                      <p:nvPr/>
                    </p:nvGrpSpPr>
                    <p:grpSpPr>
                      <a:xfrm>
                        <a:off x="8210181" y="1947185"/>
                        <a:ext cx="962222" cy="551543"/>
                        <a:chOff x="8210181" y="1947185"/>
                        <a:chExt cx="962222" cy="551543"/>
                      </a:xfrm>
                    </p:grpSpPr>
                    <p:sp>
                      <p:nvSpPr>
                        <p:cNvPr id="77" name="Freeform: Shape 191"/>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 name="Freeform: Shape 192"/>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 name="Freeform: Shape 193"/>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80" name="Graphic 43"/>
                        <p:cNvGrpSpPr/>
                        <p:nvPr/>
                      </p:nvGrpSpPr>
                      <p:grpSpPr>
                        <a:xfrm>
                          <a:off x="8554796" y="2282758"/>
                          <a:ext cx="335634" cy="215970"/>
                          <a:chOff x="8554796" y="2282758"/>
                          <a:chExt cx="335634" cy="215970"/>
                        </a:xfrm>
                      </p:grpSpPr>
                      <p:sp>
                        <p:nvSpPr>
                          <p:cNvPr id="85" name="Freeform: Shape 195"/>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 name="Freeform: Shape 196"/>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81" name="Freeform: Shape 197"/>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2" name="Freeform: Shape 198"/>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 name="Freeform: Shape 199"/>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 name="Freeform: Shape 200"/>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72" name="Graphic 43"/>
                    <p:cNvGrpSpPr/>
                    <p:nvPr/>
                  </p:nvGrpSpPr>
                  <p:grpSpPr>
                    <a:xfrm>
                      <a:off x="9169133" y="2011849"/>
                      <a:ext cx="293570" cy="356991"/>
                      <a:chOff x="9169133" y="2011849"/>
                      <a:chExt cx="293570" cy="356991"/>
                    </a:xfrm>
                  </p:grpSpPr>
                  <p:sp>
                    <p:nvSpPr>
                      <p:cNvPr id="73" name="Freeform: Shape 202"/>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4" name="Freeform: Shape 203"/>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51" name="Graphic 43"/>
                  <p:cNvGrpSpPr/>
                  <p:nvPr/>
                </p:nvGrpSpPr>
                <p:grpSpPr>
                  <a:xfrm>
                    <a:off x="7813270" y="1200331"/>
                    <a:ext cx="2176001" cy="951697"/>
                    <a:chOff x="7813270" y="1200331"/>
                    <a:chExt cx="2176001" cy="951697"/>
                  </a:xfrm>
                </p:grpSpPr>
                <p:grpSp>
                  <p:nvGrpSpPr>
                    <p:cNvPr id="53" name="Graphic 43"/>
                    <p:cNvGrpSpPr/>
                    <p:nvPr/>
                  </p:nvGrpSpPr>
                  <p:grpSpPr>
                    <a:xfrm>
                      <a:off x="9303872" y="1336552"/>
                      <a:ext cx="685399" cy="646560"/>
                      <a:chOff x="9303872" y="1336552"/>
                      <a:chExt cx="685399" cy="646560"/>
                    </a:xfrm>
                  </p:grpSpPr>
                  <p:grpSp>
                    <p:nvGrpSpPr>
                      <p:cNvPr id="65" name="Graphic 43"/>
                      <p:cNvGrpSpPr/>
                      <p:nvPr/>
                    </p:nvGrpSpPr>
                    <p:grpSpPr>
                      <a:xfrm>
                        <a:off x="9410400" y="1336552"/>
                        <a:ext cx="578871" cy="646560"/>
                        <a:chOff x="9410400" y="1336552"/>
                        <a:chExt cx="578871" cy="646560"/>
                      </a:xfrm>
                    </p:grpSpPr>
                    <p:sp>
                      <p:nvSpPr>
                        <p:cNvPr id="67" name="Freeform: Shape 207"/>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68" name="Graphic 43"/>
                        <p:cNvGrpSpPr/>
                        <p:nvPr/>
                      </p:nvGrpSpPr>
                      <p:grpSpPr>
                        <a:xfrm>
                          <a:off x="9489701" y="1430367"/>
                          <a:ext cx="304429" cy="229183"/>
                          <a:chOff x="9489701" y="1430367"/>
                          <a:chExt cx="304429" cy="229183"/>
                        </a:xfrm>
                        <a:solidFill>
                          <a:srgbClr val="A3460D"/>
                        </a:solidFill>
                      </p:grpSpPr>
                      <p:sp>
                        <p:nvSpPr>
                          <p:cNvPr id="69" name="Freeform: Shape 209"/>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Freeform: Shape 210"/>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66" name="Freeform: Shape 211"/>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54" name="Graphic 43"/>
                    <p:cNvGrpSpPr/>
                    <p:nvPr/>
                  </p:nvGrpSpPr>
                  <p:grpSpPr>
                    <a:xfrm>
                      <a:off x="7813270" y="1200331"/>
                      <a:ext cx="702290" cy="668922"/>
                      <a:chOff x="7813270" y="1200331"/>
                      <a:chExt cx="702290" cy="668922"/>
                    </a:xfrm>
                  </p:grpSpPr>
                  <p:sp>
                    <p:nvSpPr>
                      <p:cNvPr id="60" name="Freeform: Shape 213"/>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61" name="Graphic 43"/>
                      <p:cNvGrpSpPr/>
                      <p:nvPr/>
                    </p:nvGrpSpPr>
                    <p:grpSpPr>
                      <a:xfrm>
                        <a:off x="8022383" y="1259016"/>
                        <a:ext cx="307100" cy="223653"/>
                        <a:chOff x="8022383" y="1259016"/>
                        <a:chExt cx="307100" cy="223653"/>
                      </a:xfrm>
                      <a:solidFill>
                        <a:srgbClr val="A3460D"/>
                      </a:solidFill>
                    </p:grpSpPr>
                    <p:sp>
                      <p:nvSpPr>
                        <p:cNvPr id="63" name="Freeform: Shape 215"/>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4" name="Freeform: Shape 216"/>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62" name="Freeform: Shape 217"/>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5" name="Freeform: Shape 218"/>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56" name="Graphic 43"/>
                    <p:cNvGrpSpPr/>
                    <p:nvPr/>
                  </p:nvGrpSpPr>
                  <p:grpSpPr>
                    <a:xfrm>
                      <a:off x="8283582" y="1428935"/>
                      <a:ext cx="751144" cy="317911"/>
                      <a:chOff x="8283582" y="1428935"/>
                      <a:chExt cx="751144" cy="317911"/>
                    </a:xfrm>
                    <a:solidFill>
                      <a:srgbClr val="A3460D"/>
                    </a:solidFill>
                  </p:grpSpPr>
                  <p:sp>
                    <p:nvSpPr>
                      <p:cNvPr id="57" name="Freeform: Shape 220"/>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Freeform: Shape 221"/>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9" name="Freeform: Shape 222"/>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52" name="Freeform: Shape 223"/>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11" name="Freeform: Shape 224"/>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 name="Graphic 43"/>
            <p:cNvGrpSpPr/>
            <p:nvPr/>
          </p:nvGrpSpPr>
          <p:grpSpPr>
            <a:xfrm>
              <a:off x="7995795" y="2795014"/>
              <a:ext cx="1476089" cy="1602490"/>
              <a:chOff x="7995795" y="2795014"/>
              <a:chExt cx="1476089" cy="1602490"/>
            </a:xfrm>
          </p:grpSpPr>
          <p:grpSp>
            <p:nvGrpSpPr>
              <p:cNvPr id="34" name="Graphic 43"/>
              <p:cNvGrpSpPr/>
              <p:nvPr/>
            </p:nvGrpSpPr>
            <p:grpSpPr>
              <a:xfrm>
                <a:off x="7995795" y="3165350"/>
                <a:ext cx="1356014" cy="1232154"/>
                <a:chOff x="7995795" y="3165350"/>
                <a:chExt cx="1356014" cy="1232154"/>
              </a:xfrm>
            </p:grpSpPr>
            <p:sp>
              <p:nvSpPr>
                <p:cNvPr id="36" name="Freeform: Shape 227"/>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37" name="Graphic 43"/>
                <p:cNvGrpSpPr/>
                <p:nvPr/>
              </p:nvGrpSpPr>
              <p:grpSpPr>
                <a:xfrm>
                  <a:off x="7995795" y="3911050"/>
                  <a:ext cx="551340" cy="486454"/>
                  <a:chOff x="7995795" y="3911050"/>
                  <a:chExt cx="551340" cy="486454"/>
                </a:xfrm>
              </p:grpSpPr>
              <p:sp>
                <p:nvSpPr>
                  <p:cNvPr id="38" name="Freeform: Shape 229"/>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230"/>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Shape 231"/>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Shape 232"/>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35" name="Freeform: Shape 233"/>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3" name="Graphic 43"/>
            <p:cNvGrpSpPr/>
            <p:nvPr/>
          </p:nvGrpSpPr>
          <p:grpSpPr>
            <a:xfrm>
              <a:off x="6497222" y="2398112"/>
              <a:ext cx="482758" cy="373408"/>
              <a:chOff x="6497222" y="2398112"/>
              <a:chExt cx="482758" cy="373408"/>
            </a:xfrm>
          </p:grpSpPr>
          <p:sp>
            <p:nvSpPr>
              <p:cNvPr id="29" name="Freeform: Shape 235"/>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30" name="Graphic 43"/>
              <p:cNvGrpSpPr/>
              <p:nvPr/>
            </p:nvGrpSpPr>
            <p:grpSpPr>
              <a:xfrm>
                <a:off x="6586651" y="2513751"/>
                <a:ext cx="277717" cy="237913"/>
                <a:chOff x="6586651" y="2513751"/>
                <a:chExt cx="277717" cy="237913"/>
              </a:xfrm>
              <a:noFill/>
            </p:grpSpPr>
            <p:sp>
              <p:nvSpPr>
                <p:cNvPr id="31" name="Freeform: Shape 237"/>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238"/>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239"/>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4" name="Graphic 43"/>
            <p:cNvGrpSpPr/>
            <p:nvPr/>
          </p:nvGrpSpPr>
          <p:grpSpPr>
            <a:xfrm>
              <a:off x="4462136" y="2454600"/>
              <a:ext cx="534917" cy="329057"/>
              <a:chOff x="4462136" y="2454600"/>
              <a:chExt cx="534917" cy="329057"/>
            </a:xfrm>
          </p:grpSpPr>
          <p:sp>
            <p:nvSpPr>
              <p:cNvPr id="24" name="Freeform: Shape 241"/>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5" name="Graphic 43"/>
              <p:cNvGrpSpPr/>
              <p:nvPr/>
            </p:nvGrpSpPr>
            <p:grpSpPr>
              <a:xfrm>
                <a:off x="4657452" y="2506649"/>
                <a:ext cx="227260" cy="211281"/>
                <a:chOff x="4657452" y="2506649"/>
                <a:chExt cx="227260" cy="211281"/>
              </a:xfrm>
              <a:noFill/>
            </p:grpSpPr>
            <p:sp>
              <p:nvSpPr>
                <p:cNvPr id="27" name="Freeform: Shape 243"/>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244"/>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6" name="Freeform: Shape 245"/>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5" name="Graphic 43"/>
            <p:cNvGrpSpPr/>
            <p:nvPr/>
          </p:nvGrpSpPr>
          <p:grpSpPr>
            <a:xfrm>
              <a:off x="2990091" y="2791596"/>
              <a:ext cx="1305953" cy="1693523"/>
              <a:chOff x="2990091" y="2791596"/>
              <a:chExt cx="1305953" cy="1693523"/>
            </a:xfrm>
          </p:grpSpPr>
          <p:grpSp>
            <p:nvGrpSpPr>
              <p:cNvPr id="16" name="Graphic 43"/>
              <p:cNvGrpSpPr/>
              <p:nvPr/>
            </p:nvGrpSpPr>
            <p:grpSpPr>
              <a:xfrm>
                <a:off x="3063075" y="3138718"/>
                <a:ext cx="1232969" cy="1346401"/>
                <a:chOff x="3063075" y="3138718"/>
                <a:chExt cx="1232969" cy="1346401"/>
              </a:xfrm>
            </p:grpSpPr>
            <p:grpSp>
              <p:nvGrpSpPr>
                <p:cNvPr id="18" name="Graphic 43"/>
                <p:cNvGrpSpPr/>
                <p:nvPr/>
              </p:nvGrpSpPr>
              <p:grpSpPr>
                <a:xfrm>
                  <a:off x="3805807" y="4014028"/>
                  <a:ext cx="490237" cy="471091"/>
                  <a:chOff x="3805807" y="4014028"/>
                  <a:chExt cx="490237" cy="471091"/>
                </a:xfrm>
              </p:grpSpPr>
              <p:sp>
                <p:nvSpPr>
                  <p:cNvPr id="20" name="Freeform: Shape 249"/>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50"/>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251"/>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252"/>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9" name="Freeform: Shape 253"/>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7" name="Freeform: Shape 254"/>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15" name="Hộp Văn bản 214"/>
          <p:cNvSpPr txBox="1"/>
          <p:nvPr/>
        </p:nvSpPr>
        <p:spPr>
          <a:xfrm>
            <a:off x="673678" y="1884622"/>
            <a:ext cx="7285895" cy="2408288"/>
          </a:xfrm>
          <a:prstGeom prst="rect">
            <a:avLst/>
          </a:prstGeom>
          <a:noFill/>
        </p:spPr>
        <p:txBody>
          <a:bodyPr wrap="square">
            <a:spAutoFit/>
          </a:bodyPr>
          <a:lstStyle/>
          <a:p>
            <a:pPr algn="ctr">
              <a:lnSpc>
                <a:spcPct val="120000"/>
              </a:lnSpc>
            </a:pPr>
            <a:r>
              <a:rPr lang="en-US" sz="6600" b="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SVN-Poky's" panose="020B0606040200020203" pitchFamily="34" charset="0"/>
              </a:rPr>
              <a:t>TRAO </a:t>
            </a:r>
            <a:endParaRPr lang="en-US" sz="6600" b="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20000"/>
              </a:lnSpc>
            </a:pPr>
            <a:r>
              <a:rPr lang="en-US" sz="6600" b="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SVN-Poky's" panose="020B0606040200020203" pitchFamily="34" charset="0"/>
              </a:rPr>
              <a:t>GIẢI</a:t>
            </a:r>
            <a:endPar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15"/>
                                        </p:tgtEl>
                                        <p:attrNameLst>
                                          <p:attrName>style.visibility</p:attrName>
                                        </p:attrNameLst>
                                      </p:cBhvr>
                                      <p:to>
                                        <p:strVal val="visible"/>
                                      </p:to>
                                    </p:set>
                                    <p:anim calcmode="lin" valueType="num">
                                      <p:cBhvr>
                                        <p:cTn id="10" dur="500" fill="hold"/>
                                        <p:tgtEl>
                                          <p:spTgt spid="215"/>
                                        </p:tgtEl>
                                        <p:attrNameLst>
                                          <p:attrName>ppt_w</p:attrName>
                                        </p:attrNameLst>
                                      </p:cBhvr>
                                      <p:tavLst>
                                        <p:tav tm="0">
                                          <p:val>
                                            <p:strVal val="#ppt_w*0.70"/>
                                          </p:val>
                                        </p:tav>
                                        <p:tav tm="100000">
                                          <p:val>
                                            <p:strVal val="#ppt_w"/>
                                          </p:val>
                                        </p:tav>
                                      </p:tavLst>
                                    </p:anim>
                                    <p:anim calcmode="lin" valueType="num">
                                      <p:cBhvr>
                                        <p:cTn id="11" dur="500" fill="hold"/>
                                        <p:tgtEl>
                                          <p:spTgt spid="215"/>
                                        </p:tgtEl>
                                        <p:attrNameLst>
                                          <p:attrName>ppt_h</p:attrName>
                                        </p:attrNameLst>
                                      </p:cBhvr>
                                      <p:tavLst>
                                        <p:tav tm="0">
                                          <p:val>
                                            <p:strVal val="#ppt_h"/>
                                          </p:val>
                                        </p:tav>
                                        <p:tav tm="100000">
                                          <p:val>
                                            <p:strVal val="#ppt_h"/>
                                          </p:val>
                                        </p:tav>
                                      </p:tavLst>
                                    </p:anim>
                                    <p:animEffect transition="in" filter="fade">
                                      <p:cBhvr>
                                        <p:cTn id="12" dur="500"/>
                                        <p:tgtEl>
                                          <p:spTgt spid="215"/>
                                        </p:tgtEl>
                                      </p:cBhvr>
                                    </p:animEffect>
                                  </p:childTnLst>
                                  <p:subTnLst>
                                    <p:audio>
                                      <p:cMediaNode>
                                        <p:cTn display="0" masterRel="sameClick">
                                          <p:stCondLst>
                                            <p:cond evt="begin" delay="0">
                                              <p:tn val="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913"/>
        <p:cNvGrpSpPr/>
        <p:nvPr/>
      </p:nvGrpSpPr>
      <p:grpSpPr>
        <a:xfrm>
          <a:off x="0" y="0"/>
          <a:ext cx="0" cy="0"/>
          <a:chOff x="0" y="0"/>
          <a:chExt cx="0" cy="0"/>
        </a:xfrm>
      </p:grpSpPr>
      <p:sp>
        <p:nvSpPr>
          <p:cNvPr id="4" name="TextBox 11"/>
          <p:cNvSpPr txBox="1"/>
          <p:nvPr/>
        </p:nvSpPr>
        <p:spPr>
          <a:xfrm>
            <a:off x="113229" y="-113371"/>
            <a:ext cx="8917542" cy="1323439"/>
          </a:xfrm>
          <a:prstGeom prst="rect">
            <a:avLst/>
          </a:prstGeom>
          <a:noFill/>
        </p:spPr>
        <p:txBody>
          <a:bodyPr wrap="square" rtlCol="0" anchor="ctr">
            <a:spAutoFit/>
          </a:bodyPr>
          <a:lstStyle/>
          <a:p>
            <a:pPr algn="ctr"/>
            <a:r>
              <a:rPr lang="en-US" sz="8000" b="1" dirty="0">
                <a:ln w="28575">
                  <a:solidFill>
                    <a:srgbClr val="FBFBFB"/>
                  </a:solidFill>
                  <a:prstDash val="solid"/>
                </a:ln>
                <a:solidFill>
                  <a:srgbClr val="FF0066"/>
                </a:solidFill>
                <a:effectLst>
                  <a:outerShdw blurRad="12700" dist="38100" dir="2700000" algn="tl" rotWithShape="0">
                    <a:schemeClr val="accent5">
                      <a:lumMod val="60000"/>
                      <a:lumOff val="40000"/>
                    </a:schemeClr>
                  </a:outerShdw>
                </a:effectLst>
                <a:latin typeface="UTM Cookies" panose="02040603050506020204" pitchFamily="18" charset="0"/>
              </a:rPr>
              <a:t>D</a:t>
            </a:r>
            <a:r>
              <a:rPr lang="en-US" sz="8000" b="1" dirty="0">
                <a:ln w="28575">
                  <a:solidFill>
                    <a:srgbClr val="FBFBFB"/>
                  </a:solidFill>
                  <a:prstDash val="solid"/>
                </a:ln>
                <a:solidFill>
                  <a:srgbClr val="00B050"/>
                </a:solidFill>
                <a:effectLst>
                  <a:outerShdw blurRad="12700" dist="38100" dir="2700000" algn="tl" rotWithShape="0">
                    <a:schemeClr val="accent5">
                      <a:lumMod val="60000"/>
                      <a:lumOff val="40000"/>
                    </a:schemeClr>
                  </a:outerShdw>
                </a:effectLst>
                <a:latin typeface="UTM Cookies" panose="02040603050506020204" pitchFamily="18" charset="0"/>
              </a:rPr>
              <a:t>Ặ</a:t>
            </a:r>
            <a:r>
              <a:rPr lang="en-US" sz="8000" b="1" dirty="0">
                <a:ln w="28575">
                  <a:solidFill>
                    <a:srgbClr val="FBFBFB"/>
                  </a:solidFill>
                  <a:prstDash val="solid"/>
                </a:ln>
                <a:solidFill>
                  <a:srgbClr val="EF932F"/>
                </a:solidFill>
                <a:effectLst>
                  <a:outerShdw blurRad="12700" dist="38100" dir="2700000" algn="tl" rotWithShape="0">
                    <a:schemeClr val="accent5">
                      <a:lumMod val="60000"/>
                      <a:lumOff val="40000"/>
                    </a:schemeClr>
                  </a:outerShdw>
                </a:effectLst>
                <a:latin typeface="UTM Cookies" panose="02040603050506020204" pitchFamily="18" charset="0"/>
              </a:rPr>
              <a:t>N</a:t>
            </a:r>
            <a:r>
              <a:rPr lang="en-US" sz="8000" b="1" dirty="0">
                <a:ln w="28575">
                  <a:solidFill>
                    <a:srgbClr val="FBFBFB"/>
                  </a:solidFill>
                  <a:prstDash val="solid"/>
                </a:ln>
                <a:solidFill>
                  <a:srgbClr val="FF0066"/>
                </a:solidFill>
                <a:effectLst>
                  <a:outerShdw blurRad="12700" dist="38100" dir="2700000" algn="tl" rotWithShape="0">
                    <a:schemeClr val="accent5">
                      <a:lumMod val="60000"/>
                      <a:lumOff val="40000"/>
                    </a:schemeClr>
                  </a:outerShdw>
                </a:effectLst>
                <a:latin typeface="UTM Cookies" panose="02040603050506020204" pitchFamily="18" charset="0"/>
              </a:rPr>
              <a:t> </a:t>
            </a:r>
            <a:r>
              <a:rPr lang="en-US" sz="8000" b="1" dirty="0">
                <a:ln w="28575">
                  <a:solidFill>
                    <a:srgbClr val="FBFBFB"/>
                  </a:solidFill>
                  <a:prstDash val="solid"/>
                </a:ln>
                <a:solidFill>
                  <a:srgbClr val="00B0F0"/>
                </a:solidFill>
                <a:effectLst>
                  <a:outerShdw blurRad="12700" dist="38100" dir="2700000" algn="tl" rotWithShape="0">
                    <a:schemeClr val="accent5">
                      <a:lumMod val="60000"/>
                      <a:lumOff val="40000"/>
                    </a:schemeClr>
                  </a:outerShdw>
                </a:effectLst>
                <a:latin typeface="UTM Cookies" panose="02040603050506020204" pitchFamily="18" charset="0"/>
              </a:rPr>
              <a:t>D</a:t>
            </a:r>
            <a:r>
              <a:rPr lang="en-US" sz="8000" b="1" dirty="0">
                <a:ln w="28575">
                  <a:solidFill>
                    <a:srgbClr val="FBFBFB"/>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UTM Cookies" panose="02040603050506020204" pitchFamily="18" charset="0"/>
              </a:rPr>
              <a:t>Ò</a:t>
            </a:r>
            <a:endParaRPr lang="en-US" sz="8000" b="1" dirty="0">
              <a:ln w="28575">
                <a:solidFill>
                  <a:srgbClr val="FBFBFB"/>
                </a:solidFill>
                <a:prstDash val="solid"/>
              </a:ln>
              <a:solidFill>
                <a:schemeClr val="accent4">
                  <a:lumMod val="75000"/>
                </a:schemeClr>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pic>
        <p:nvPicPr>
          <p:cNvPr id="10" name="Picture 19" descr="A cartoon of a person&#10;&#10;Description automatically generated with low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844398" y="3150026"/>
            <a:ext cx="2383321" cy="20395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8" fill="hold">
                            <p:stCondLst>
                              <p:cond delay="2000"/>
                            </p:stCondLst>
                            <p:childTnLst>
                              <p:par>
                                <p:cTn id="9" presetID="34" presetClass="emph" presetSubtype="0" fill="hold" grpId="0" nodeType="afterEffect">
                                  <p:stCondLst>
                                    <p:cond delay="0"/>
                                  </p:stCondLst>
                                  <p:iterate type="lt">
                                    <p:tmPct val="10000"/>
                                  </p:iterate>
                                  <p:childTnLst>
                                    <p:animMotion origin="layout" path="M 0 -1.48148E-6 L 0 -0.07222 " pathEditMode="relative" rAng="0" ptsTypes="AA">
                                      <p:cBhvr>
                                        <p:cTn id="10" dur="250" accel="50000" decel="50000" autoRev="1" fill="hold">
                                          <p:stCondLst>
                                            <p:cond delay="0"/>
                                          </p:stCondLst>
                                        </p:cTn>
                                        <p:tgtEl>
                                          <p:spTgt spid="4"/>
                                        </p:tgtEl>
                                        <p:attrNameLst>
                                          <p:attrName>ppt_x</p:attrName>
                                          <p:attrName>ppt_y</p:attrName>
                                        </p:attrNameLst>
                                      </p:cBhvr>
                                      <p:rCtr x="0" y="-3611"/>
                                    </p:animMotion>
                                    <p:animRot by="1500000">
                                      <p:cBhvr>
                                        <p:cTn id="11" dur="125" fill="hold">
                                          <p:stCondLst>
                                            <p:cond delay="0"/>
                                          </p:stCondLst>
                                        </p:cTn>
                                        <p:tgtEl>
                                          <p:spTgt spid="4"/>
                                        </p:tgtEl>
                                        <p:attrNameLst>
                                          <p:attrName>r</p:attrName>
                                        </p:attrNameLst>
                                      </p:cBhvr>
                                    </p:animRot>
                                    <p:animRot by="-1500000">
                                      <p:cBhvr>
                                        <p:cTn id="12" dur="125" fill="hold">
                                          <p:stCondLst>
                                            <p:cond delay="125"/>
                                          </p:stCondLst>
                                        </p:cTn>
                                        <p:tgtEl>
                                          <p:spTgt spid="4"/>
                                        </p:tgtEl>
                                        <p:attrNameLst>
                                          <p:attrName>r</p:attrName>
                                        </p:attrNameLst>
                                      </p:cBhvr>
                                    </p:animRot>
                                    <p:animRot by="-1500000">
                                      <p:cBhvr>
                                        <p:cTn id="13" dur="125" fill="hold">
                                          <p:stCondLst>
                                            <p:cond delay="250"/>
                                          </p:stCondLst>
                                        </p:cTn>
                                        <p:tgtEl>
                                          <p:spTgt spid="4"/>
                                        </p:tgtEl>
                                        <p:attrNameLst>
                                          <p:attrName>r</p:attrName>
                                        </p:attrNameLst>
                                      </p:cBhvr>
                                    </p:animRot>
                                    <p:animRot by="1500000">
                                      <p:cBhvr>
                                        <p:cTn id="14" dur="125" fill="hold">
                                          <p:stCondLst>
                                            <p:cond delay="375"/>
                                          </p:stCondLst>
                                        </p:cTn>
                                        <p:tgtEl>
                                          <p:spTgt spid="4"/>
                                        </p:tgtEl>
                                        <p:attrNameLst>
                                          <p:attrName>r</p:attrName>
                                        </p:attrNameLst>
                                      </p:cBhvr>
                                    </p:animRot>
                                  </p:childTnLst>
                                </p:cTn>
                              </p:par>
                            </p:childTnLst>
                          </p:cTn>
                        </p:par>
                        <p:par>
                          <p:cTn id="15" fill="hold">
                            <p:stCondLst>
                              <p:cond delay="2750"/>
                            </p:stCondLst>
                            <p:childTnLst>
                              <p:par>
                                <p:cTn id="16" presetID="16" presetClass="entr" presetSubtype="2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873"/>
        <p:cNvGrpSpPr/>
        <p:nvPr/>
      </p:nvGrpSpPr>
      <p:grpSpPr>
        <a:xfrm>
          <a:off x="0" y="0"/>
          <a:ext cx="0" cy="0"/>
          <a:chOff x="0" y="0"/>
          <a:chExt cx="0" cy="0"/>
        </a:xfrm>
      </p:grpSpPr>
      <p:pic>
        <p:nvPicPr>
          <p:cNvPr id="5" name="Hình ảnh 4" descr="Ảnh có chứa búp bê, đồ chơi, người máy&#10;&#10;Mô tả được tạo tự động"/>
          <p:cNvPicPr>
            <a:picLocks noChangeAspect="1"/>
          </p:cNvPicPr>
          <p:nvPr/>
        </p:nvPicPr>
        <p:blipFill>
          <a:blip r:embed="rId2"/>
          <a:stretch>
            <a:fillRect/>
          </a:stretch>
        </p:blipFill>
        <p:spPr>
          <a:xfrm>
            <a:off x="776244" y="1573079"/>
            <a:ext cx="6895417" cy="4165554"/>
          </a:xfrm>
          <a:prstGeom prst="rect">
            <a:avLst/>
          </a:prstGeom>
        </p:spPr>
      </p:pic>
      <p:sp>
        <p:nvSpPr>
          <p:cNvPr id="6" name="Gợn sóng Kép 5"/>
          <p:cNvSpPr/>
          <p:nvPr/>
        </p:nvSpPr>
        <p:spPr>
          <a:xfrm>
            <a:off x="1724186" y="105567"/>
            <a:ext cx="5383033" cy="2655736"/>
          </a:xfrm>
          <a:prstGeom prst="doubleWave">
            <a:avLst>
              <a:gd name="adj1" fmla="val 6250"/>
              <a:gd name="adj2" fmla="val -10000"/>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1"/>
          <p:cNvGrpSpPr/>
          <p:nvPr/>
        </p:nvGrpSpPr>
        <p:grpSpPr>
          <a:xfrm>
            <a:off x="2505906" y="880758"/>
            <a:ext cx="4132188" cy="1024565"/>
            <a:chOff x="2760463" y="962270"/>
            <a:chExt cx="7341867" cy="1024565"/>
          </a:xfrm>
        </p:grpSpPr>
        <p:sp>
          <p:nvSpPr>
            <p:cNvPr id="9" name="TextBox 12"/>
            <p:cNvSpPr txBox="1"/>
            <p:nvPr/>
          </p:nvSpPr>
          <p:spPr>
            <a:xfrm>
              <a:off x="2760463" y="962270"/>
              <a:ext cx="73088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rPr>
                <a:t>Khởi động</a:t>
              </a:r>
              <a:endParaRPr kumimoji="0" lang="en-US" sz="6000" b="0" i="0" u="none" strike="noStrike" kern="1200" cap="none" spc="0" normalizeH="0" baseline="0" noProof="0">
                <a:ln w="254000">
                  <a:solidFill>
                    <a:prstClr val="white"/>
                  </a:solidFill>
                </a:ln>
                <a:solidFill>
                  <a:prstClr val="white"/>
                </a:solidFill>
                <a:effectLst>
                  <a:outerShdw blurRad="50800" dist="38100" dir="2700000" algn="tl" rotWithShape="0">
                    <a:prstClr val="black">
                      <a:alpha val="40000"/>
                    </a:prstClr>
                  </a:outerShdw>
                </a:effectLst>
                <a:uLnTx/>
                <a:uFillTx/>
                <a:latin typeface="SVN-Poky's" panose="020B0606040200020203" pitchFamily="34" charset="0"/>
                <a:ea typeface="+mn-ea"/>
                <a:cs typeface="+mn-cs"/>
              </a:endParaRPr>
            </a:p>
          </p:txBody>
        </p:sp>
        <p:sp>
          <p:nvSpPr>
            <p:cNvPr id="10" name="TextBox 13"/>
            <p:cNvSpPr txBox="1"/>
            <p:nvPr/>
          </p:nvSpPr>
          <p:spPr>
            <a:xfrm>
              <a:off x="2793509" y="971172"/>
              <a:ext cx="7308821" cy="1015663"/>
            </a:xfrm>
            <a:prstGeom prst="rect">
              <a:avLst/>
            </a:prstGeom>
            <a:noFill/>
          </p:spPr>
          <p:txBody>
            <a:bodyPr wrap="square" rtlCol="0">
              <a:spAutoFit/>
              <a:scene3d>
                <a:camera prst="orthographicFront"/>
                <a:lightRig rig="threePt" dir="t"/>
              </a:scene3d>
              <a:sp3d>
                <a:bevelT w="0" h="0" prst="coolSlan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a:ln w="9525">
                    <a:solidFill>
                      <a:schemeClr val="tx1"/>
                    </a:solidFill>
                    <a:prstDash val="dash"/>
                  </a:ln>
                  <a:gradFill>
                    <a:gsLst>
                      <a:gs pos="20000">
                        <a:schemeClr val="accent1">
                          <a:lumMod val="45000"/>
                          <a:lumOff val="55000"/>
                        </a:schemeClr>
                      </a:gs>
                      <a:gs pos="17000">
                        <a:schemeClr val="accent1">
                          <a:lumMod val="45000"/>
                          <a:lumOff val="55000"/>
                        </a:schemeClr>
                      </a:gs>
                      <a:gs pos="94000">
                        <a:srgbClr val="A7E8FF"/>
                      </a:gs>
                    </a:gsLst>
                    <a:lin ang="5400000" scaled="1"/>
                  </a:gradFill>
                  <a:uLnTx/>
                  <a:uFillTx/>
                  <a:latin typeface="SVN-Poky's" panose="020B0606040200020203" pitchFamily="34" charset="0"/>
                  <a:ea typeface="+mn-ea"/>
                  <a:cs typeface="+mn-cs"/>
                </a:rPr>
                <a:t>Khởi</a:t>
              </a:r>
              <a:r>
                <a:rPr kumimoji="0" lang="en-US" sz="6000" b="0" i="0" u="none" strike="noStrike" kern="1200" cap="none" spc="0" normalizeH="0" baseline="0" noProof="0">
                  <a:ln w="9525">
                    <a:solidFill>
                      <a:schemeClr val="tx1"/>
                    </a:solidFill>
                    <a:prstDash val="dash"/>
                  </a:ln>
                  <a:solidFill>
                    <a:srgbClr val="ED3587">
                      <a:lumMod val="60000"/>
                      <a:lumOff val="40000"/>
                    </a:srgbClr>
                  </a:solidFill>
                  <a:uLnTx/>
                  <a:uFillTx/>
                  <a:latin typeface="SVN-Poky's" panose="020B0606040200020203" pitchFamily="34" charset="0"/>
                  <a:ea typeface="+mn-ea"/>
                  <a:cs typeface="+mn-cs"/>
                </a:rPr>
                <a:t> </a:t>
              </a:r>
              <a:r>
                <a:rPr kumimoji="0" lang="en-US" sz="6000" b="0" i="0" u="none" strike="noStrike" kern="1200" cap="none" spc="0" normalizeH="0" baseline="0" noProof="0">
                  <a:ln w="9525">
                    <a:solidFill>
                      <a:schemeClr val="tx1"/>
                    </a:solidFill>
                    <a:prstDash val="dash"/>
                  </a:ln>
                  <a:gradFill>
                    <a:gsLst>
                      <a:gs pos="55000">
                        <a:schemeClr val="accent4">
                          <a:lumMod val="60000"/>
                          <a:lumOff val="40000"/>
                        </a:schemeClr>
                      </a:gs>
                      <a:gs pos="94000">
                        <a:schemeClr val="accent6">
                          <a:lumMod val="60000"/>
                          <a:lumOff val="40000"/>
                        </a:schemeClr>
                      </a:gs>
                    </a:gsLst>
                    <a:lin ang="5400000" scaled="1"/>
                  </a:gradFill>
                  <a:uLnTx/>
                  <a:uFillTx/>
                  <a:latin typeface="SVN-Poky's" panose="020B0606040200020203" pitchFamily="34" charset="0"/>
                  <a:ea typeface="+mn-ea"/>
                  <a:cs typeface="+mn-cs"/>
                </a:rPr>
                <a:t>động</a:t>
              </a:r>
              <a:endParaRPr kumimoji="0" lang="en-US" sz="6000" b="0" i="0" u="none" strike="noStrike" kern="1200" cap="none" spc="0" normalizeH="0" baseline="0" noProof="0">
                <a:ln w="9525">
                  <a:solidFill>
                    <a:schemeClr val="tx1"/>
                  </a:solidFill>
                  <a:prstDash val="dash"/>
                </a:ln>
                <a:gradFill>
                  <a:gsLst>
                    <a:gs pos="55000">
                      <a:schemeClr val="accent4">
                        <a:lumMod val="60000"/>
                        <a:lumOff val="40000"/>
                      </a:schemeClr>
                    </a:gs>
                    <a:gs pos="94000">
                      <a:schemeClr val="accent6">
                        <a:lumMod val="60000"/>
                        <a:lumOff val="40000"/>
                      </a:schemeClr>
                    </a:gs>
                  </a:gsLst>
                  <a:lin ang="5400000" scaled="1"/>
                </a:gradFill>
                <a:uLnTx/>
                <a:uFillTx/>
                <a:latin typeface="SVN-Poky's" panose="020B0606040200020203" pitchFamily="34" charset="0"/>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par>
                          <p:cTn id="20" fill="hold">
                            <p:stCondLst>
                              <p:cond delay="1500"/>
                            </p:stCondLst>
                            <p:childTnLst>
                              <p:par>
                                <p:cTn id="21" presetID="35"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style.rotation</p:attrName>
                                        </p:attrNameLst>
                                      </p:cBhvr>
                                      <p:tavLst>
                                        <p:tav tm="0">
                                          <p:val>
                                            <p:fltVal val="720"/>
                                          </p:val>
                                        </p:tav>
                                        <p:tav tm="100000">
                                          <p:val>
                                            <p:fltVal val="0"/>
                                          </p:val>
                                        </p:tav>
                                      </p:tavLst>
                                    </p:anim>
                                    <p:anim calcmode="lin" valueType="num">
                                      <p:cBhvr>
                                        <p:cTn id="25" dur="2000" fill="hold"/>
                                        <p:tgtEl>
                                          <p:spTgt spid="8"/>
                                        </p:tgtEl>
                                        <p:attrNameLst>
                                          <p:attrName>ppt_h</p:attrName>
                                        </p:attrNameLst>
                                      </p:cBhvr>
                                      <p:tavLst>
                                        <p:tav tm="0">
                                          <p:val>
                                            <p:fltVal val="0"/>
                                          </p:val>
                                        </p:tav>
                                        <p:tav tm="100000">
                                          <p:val>
                                            <p:strVal val="#ppt_h"/>
                                          </p:val>
                                        </p:tav>
                                      </p:tavLst>
                                    </p:anim>
                                    <p:anim calcmode="lin" valueType="num">
                                      <p:cBhvr>
                                        <p:cTn id="26" dur="2000" fill="hold"/>
                                        <p:tgtEl>
                                          <p:spTgt spid="8"/>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Shape 1132"/>
        <p:cNvGrpSpPr/>
        <p:nvPr/>
      </p:nvGrpSpPr>
      <p:grpSpPr>
        <a:xfrm>
          <a:off x="0" y="0"/>
          <a:ext cx="0" cy="0"/>
          <a:chOff x="0" y="0"/>
          <a:chExt cx="0" cy="0"/>
        </a:xfrm>
      </p:grpSpPr>
      <p:sp>
        <p:nvSpPr>
          <p:cNvPr id="8" name="TextBox 8"/>
          <p:cNvSpPr txBox="1"/>
          <p:nvPr/>
        </p:nvSpPr>
        <p:spPr>
          <a:xfrm>
            <a:off x="339419" y="58826"/>
            <a:ext cx="11294195" cy="923330"/>
          </a:xfrm>
          <a:prstGeom prst="rect">
            <a:avLst/>
          </a:prstGeom>
          <a:noFill/>
        </p:spPr>
        <p:txBody>
          <a:bodyPr wrap="square" rtlCol="0">
            <a:spAutoFit/>
          </a:bodyPr>
          <a:lstStyle/>
          <a:p>
            <a:r>
              <a:rPr lang="en-US" sz="5400" dirty="0" err="1">
                <a:ln w="12700">
                  <a:solidFill>
                    <a:schemeClr val="tx1"/>
                  </a:solidFill>
                </a:ln>
                <a:blipFill dpi="0" rotWithShape="1">
                  <a:blip r:embed="rId2">
                    <a:extLst>
                      <a:ext uri="{28A0092B-C50C-407E-A947-70E740481C1C}">
                        <a14:useLocalDpi xmlns:a14="http://schemas.microsoft.com/office/drawing/2010/main" val="0"/>
                      </a:ext>
                    </a:extLst>
                  </a:blip>
                  <a:srcRect/>
                  <a:stretch>
                    <a:fillRect/>
                  </a:stretch>
                </a:blipFill>
                <a:latin typeface="iCiel Crocante" panose="02000000000000000000" pitchFamily="2" charset="0"/>
              </a:rPr>
              <a:t>Tạm</a:t>
            </a:r>
            <a:r>
              <a:rPr lang="en-US" sz="5400" dirty="0">
                <a:ln w="12700">
                  <a:solidFill>
                    <a:schemeClr val="tx1"/>
                  </a:solidFill>
                </a:ln>
                <a:blipFill dpi="0" rotWithShape="1">
                  <a:blip r:embed="rId2">
                    <a:extLst>
                      <a:ext uri="{28A0092B-C50C-407E-A947-70E740481C1C}">
                        <a14:useLocalDpi xmlns:a14="http://schemas.microsoft.com/office/drawing/2010/main" val="0"/>
                      </a:ext>
                    </a:extLst>
                  </a:blip>
                  <a:srcRect/>
                  <a:stretch>
                    <a:fillRect/>
                  </a:stretch>
                </a:blipFill>
                <a:latin typeface="iCiel Crocante" panose="02000000000000000000" pitchFamily="2" charset="0"/>
              </a:rPr>
              <a:t> </a:t>
            </a:r>
            <a:r>
              <a:rPr lang="en-US" sz="5400" dirty="0" err="1">
                <a:ln w="12700">
                  <a:solidFill>
                    <a:schemeClr val="tx1"/>
                  </a:solidFill>
                </a:ln>
                <a:blipFill dpi="0" rotWithShape="1">
                  <a:blip r:embed="rId2">
                    <a:extLst>
                      <a:ext uri="{28A0092B-C50C-407E-A947-70E740481C1C}">
                        <a14:useLocalDpi xmlns:a14="http://schemas.microsoft.com/office/drawing/2010/main" val="0"/>
                      </a:ext>
                    </a:extLst>
                  </a:blip>
                  <a:srcRect/>
                  <a:stretch>
                    <a:fillRect/>
                  </a:stretch>
                </a:blipFill>
                <a:latin typeface="iCiel Crocante" panose="02000000000000000000" pitchFamily="2" charset="0"/>
              </a:rPr>
              <a:t>biệt</a:t>
            </a:r>
            <a:r>
              <a:rPr lang="en-US" sz="5400" dirty="0">
                <a:ln w="12700">
                  <a:solidFill>
                    <a:schemeClr val="tx1"/>
                  </a:solidFill>
                </a:ln>
                <a:blipFill dpi="0" rotWithShape="1">
                  <a:blip r:embed="rId2">
                    <a:extLst>
                      <a:ext uri="{28A0092B-C50C-407E-A947-70E740481C1C}">
                        <a14:useLocalDpi xmlns:a14="http://schemas.microsoft.com/office/drawing/2010/main" val="0"/>
                      </a:ext>
                    </a:extLst>
                  </a:blip>
                  <a:srcRect/>
                  <a:stretch>
                    <a:fillRect/>
                  </a:stretch>
                </a:blipFill>
                <a:latin typeface="iCiel Crocante" panose="02000000000000000000" pitchFamily="2" charset="0"/>
              </a:rPr>
              <a:t> </a:t>
            </a:r>
            <a:r>
              <a:rPr lang="en-US" sz="5400" dirty="0" err="1">
                <a:ln w="12700">
                  <a:solidFill>
                    <a:schemeClr val="tx1"/>
                  </a:solidFill>
                </a:ln>
                <a:blipFill dpi="0" rotWithShape="1">
                  <a:blip r:embed="rId2">
                    <a:extLst>
                      <a:ext uri="{28A0092B-C50C-407E-A947-70E740481C1C}">
                        <a14:useLocalDpi xmlns:a14="http://schemas.microsoft.com/office/drawing/2010/main" val="0"/>
                      </a:ext>
                    </a:extLst>
                  </a:blip>
                  <a:srcRect/>
                  <a:stretch>
                    <a:fillRect/>
                  </a:stretch>
                </a:blipFill>
                <a:latin typeface="iCiel Crocante" panose="02000000000000000000" pitchFamily="2" charset="0"/>
              </a:rPr>
              <a:t>và</a:t>
            </a:r>
            <a:r>
              <a:rPr lang="en-US" sz="5400" dirty="0">
                <a:ln w="12700">
                  <a:solidFill>
                    <a:schemeClr val="tx1"/>
                  </a:solidFill>
                </a:ln>
                <a:blipFill dpi="0" rotWithShape="1">
                  <a:blip r:embed="rId2">
                    <a:extLst>
                      <a:ext uri="{28A0092B-C50C-407E-A947-70E740481C1C}">
                        <a14:useLocalDpi xmlns:a14="http://schemas.microsoft.com/office/drawing/2010/main" val="0"/>
                      </a:ext>
                    </a:extLst>
                  </a:blip>
                  <a:srcRect/>
                  <a:stretch>
                    <a:fillRect/>
                  </a:stretch>
                </a:blipFill>
                <a:latin typeface="iCiel Crocante" panose="02000000000000000000" pitchFamily="2" charset="0"/>
              </a:rPr>
              <a:t> </a:t>
            </a:r>
            <a:r>
              <a:rPr lang="en-US" sz="5400" dirty="0" err="1">
                <a:ln w="12700">
                  <a:solidFill>
                    <a:schemeClr val="tx1"/>
                  </a:solidFill>
                </a:ln>
                <a:blipFill dpi="0" rotWithShape="1">
                  <a:blip r:embed="rId2">
                    <a:extLst>
                      <a:ext uri="{28A0092B-C50C-407E-A947-70E740481C1C}">
                        <a14:useLocalDpi xmlns:a14="http://schemas.microsoft.com/office/drawing/2010/main" val="0"/>
                      </a:ext>
                    </a:extLst>
                  </a:blip>
                  <a:srcRect/>
                  <a:stretch>
                    <a:fillRect/>
                  </a:stretch>
                </a:blipFill>
                <a:latin typeface="iCiel Crocante" panose="02000000000000000000" pitchFamily="2" charset="0"/>
              </a:rPr>
              <a:t>hẹn</a:t>
            </a:r>
            <a:r>
              <a:rPr lang="en-US" sz="5400" dirty="0">
                <a:ln w="12700">
                  <a:solidFill>
                    <a:schemeClr val="tx1"/>
                  </a:solidFill>
                </a:ln>
                <a:blipFill dpi="0" rotWithShape="1">
                  <a:blip r:embed="rId2">
                    <a:extLst>
                      <a:ext uri="{28A0092B-C50C-407E-A947-70E740481C1C}">
                        <a14:useLocalDpi xmlns:a14="http://schemas.microsoft.com/office/drawing/2010/main" val="0"/>
                      </a:ext>
                    </a:extLst>
                  </a:blip>
                  <a:srcRect/>
                  <a:stretch>
                    <a:fillRect/>
                  </a:stretch>
                </a:blipFill>
                <a:latin typeface="iCiel Crocante" panose="02000000000000000000" pitchFamily="2" charset="0"/>
              </a:rPr>
              <a:t> </a:t>
            </a:r>
            <a:r>
              <a:rPr lang="en-US" sz="5400" dirty="0" err="1">
                <a:ln w="12700">
                  <a:solidFill>
                    <a:schemeClr val="tx1"/>
                  </a:solidFill>
                </a:ln>
                <a:blipFill dpi="0" rotWithShape="1">
                  <a:blip r:embed="rId2">
                    <a:extLst>
                      <a:ext uri="{28A0092B-C50C-407E-A947-70E740481C1C}">
                        <a14:useLocalDpi xmlns:a14="http://schemas.microsoft.com/office/drawing/2010/main" val="0"/>
                      </a:ext>
                    </a:extLst>
                  </a:blip>
                  <a:srcRect/>
                  <a:stretch>
                    <a:fillRect/>
                  </a:stretch>
                </a:blipFill>
                <a:latin typeface="iCiel Crocante" panose="02000000000000000000" pitchFamily="2" charset="0"/>
              </a:rPr>
              <a:t>gặp</a:t>
            </a:r>
            <a:r>
              <a:rPr lang="en-US" sz="5400" dirty="0">
                <a:ln w="12700">
                  <a:solidFill>
                    <a:schemeClr val="tx1"/>
                  </a:solidFill>
                </a:ln>
                <a:blipFill dpi="0" rotWithShape="1">
                  <a:blip r:embed="rId2">
                    <a:extLst>
                      <a:ext uri="{28A0092B-C50C-407E-A947-70E740481C1C}">
                        <a14:useLocalDpi xmlns:a14="http://schemas.microsoft.com/office/drawing/2010/main" val="0"/>
                      </a:ext>
                    </a:extLst>
                  </a:blip>
                  <a:srcRect/>
                  <a:stretch>
                    <a:fillRect/>
                  </a:stretch>
                </a:blipFill>
                <a:latin typeface="iCiel Crocante" panose="02000000000000000000" pitchFamily="2" charset="0"/>
              </a:rPr>
              <a:t> </a:t>
            </a:r>
            <a:r>
              <a:rPr lang="en-US" sz="5400" dirty="0" err="1">
                <a:ln w="12700">
                  <a:solidFill>
                    <a:schemeClr val="tx1"/>
                  </a:solidFill>
                </a:ln>
                <a:blipFill dpi="0" rotWithShape="1">
                  <a:blip r:embed="rId2">
                    <a:extLst>
                      <a:ext uri="{28A0092B-C50C-407E-A947-70E740481C1C}">
                        <a14:useLocalDpi xmlns:a14="http://schemas.microsoft.com/office/drawing/2010/main" val="0"/>
                      </a:ext>
                    </a:extLst>
                  </a:blip>
                  <a:srcRect/>
                  <a:stretch>
                    <a:fillRect/>
                  </a:stretch>
                </a:blipFill>
                <a:latin typeface="iCiel Crocante" panose="02000000000000000000" pitchFamily="2" charset="0"/>
              </a:rPr>
              <a:t>lại</a:t>
            </a:r>
            <a:endParaRPr lang="en-US" sz="5400" dirty="0">
              <a:ln w="12700">
                <a:solidFill>
                  <a:schemeClr val="tx1"/>
                </a:solidFill>
              </a:ln>
              <a:blipFill dpi="0" rotWithShape="1">
                <a:blip r:embed="rId2">
                  <a:extLst>
                    <a:ext uri="{28A0092B-C50C-407E-A947-70E740481C1C}">
                      <a14:useLocalDpi xmlns:a14="http://schemas.microsoft.com/office/drawing/2010/main" val="0"/>
                    </a:ext>
                  </a:extLst>
                </a:blip>
                <a:srcRect/>
                <a:stretch>
                  <a:fillRect/>
                </a:stretch>
              </a:blipFill>
              <a:latin typeface="iCiel Crocante" panose="02000000000000000000" pitchFamily="2" charset="0"/>
            </a:endParaRPr>
          </a:p>
        </p:txBody>
      </p:sp>
      <p:pic>
        <p:nvPicPr>
          <p:cNvPr id="9" name="Graphic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422" y="1485034"/>
            <a:ext cx="1994936" cy="3658466"/>
          </a:xfrm>
          <a:prstGeom prst="rect">
            <a:avLst/>
          </a:prstGeom>
        </p:spPr>
      </p:pic>
      <p:pic>
        <p:nvPicPr>
          <p:cNvPr id="10" name="Graphic 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62358" y="1402608"/>
            <a:ext cx="2419784" cy="3740892"/>
          </a:xfrm>
          <a:prstGeom prst="rect">
            <a:avLst/>
          </a:prstGeom>
        </p:spPr>
      </p:pic>
      <p:pic>
        <p:nvPicPr>
          <p:cNvPr id="11" name="Graphic 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92243" y="1420501"/>
            <a:ext cx="2315198" cy="3722999"/>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1" nodeType="with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par>
                                <p:cTn id="8" presetID="34" presetClass="emph" presetSubtype="0" fill="hold" grpId="0" nodeType="withEffect">
                                  <p:stCondLst>
                                    <p:cond delay="0"/>
                                  </p:stCondLst>
                                  <p:iterate type="lt">
                                    <p:tmPct val="10000"/>
                                  </p:iterate>
                                  <p:childTnLst>
                                    <p:animMotion origin="layout" path="M 2.5E-6 -4.5679E-6 L 2.5E-6 -0.07222 " pathEditMode="relative" rAng="0" ptsTypes="AA">
                                      <p:cBhvr>
                                        <p:cTn id="9" dur="500" accel="50000" decel="50000" autoRev="1" fill="hold">
                                          <p:stCondLst>
                                            <p:cond delay="0"/>
                                          </p:stCondLst>
                                        </p:cTn>
                                        <p:tgtEl>
                                          <p:spTgt spid="8"/>
                                        </p:tgtEl>
                                        <p:attrNameLst>
                                          <p:attrName>ppt_x</p:attrName>
                                          <p:attrName>ppt_y</p:attrName>
                                        </p:attrNameLst>
                                      </p:cBhvr>
                                      <p:rCtr x="0" y="-3611"/>
                                    </p:animMotion>
                                    <p:animRot by="1500000">
                                      <p:cBhvr>
                                        <p:cTn id="10" dur="250" fill="hold">
                                          <p:stCondLst>
                                            <p:cond delay="0"/>
                                          </p:stCondLst>
                                        </p:cTn>
                                        <p:tgtEl>
                                          <p:spTgt spid="8"/>
                                        </p:tgtEl>
                                        <p:attrNameLst>
                                          <p:attrName>r</p:attrName>
                                        </p:attrNameLst>
                                      </p:cBhvr>
                                    </p:animRot>
                                    <p:animRot by="-1500000">
                                      <p:cBhvr>
                                        <p:cTn id="11" dur="250" fill="hold">
                                          <p:stCondLst>
                                            <p:cond delay="250"/>
                                          </p:stCondLst>
                                        </p:cTn>
                                        <p:tgtEl>
                                          <p:spTgt spid="8"/>
                                        </p:tgtEl>
                                        <p:attrNameLst>
                                          <p:attrName>r</p:attrName>
                                        </p:attrNameLst>
                                      </p:cBhvr>
                                    </p:animRot>
                                    <p:animRot by="-1500000">
                                      <p:cBhvr>
                                        <p:cTn id="12" dur="250" fill="hold">
                                          <p:stCondLst>
                                            <p:cond delay="500"/>
                                          </p:stCondLst>
                                        </p:cTn>
                                        <p:tgtEl>
                                          <p:spTgt spid="8"/>
                                        </p:tgtEl>
                                        <p:attrNameLst>
                                          <p:attrName>r</p:attrName>
                                        </p:attrNameLst>
                                      </p:cBhvr>
                                    </p:animRot>
                                    <p:animRot by="1500000">
                                      <p:cBhvr>
                                        <p:cTn id="13" dur="250" fill="hold">
                                          <p:stCondLst>
                                            <p:cond delay="750"/>
                                          </p:stCondLst>
                                        </p:cTn>
                                        <p:tgtEl>
                                          <p:spTgt spid="8"/>
                                        </p:tgtEl>
                                        <p:attrNameLst>
                                          <p:attrName>r</p:attrName>
                                        </p:attrNameLst>
                                      </p:cBhvr>
                                    </p:animRot>
                                  </p:childTnLst>
                                </p:cTn>
                              </p:par>
                              <p:par>
                                <p:cTn id="14" presetID="32" presetClass="emph" presetSubtype="0" repeatCount="2000" fill="hold" nodeType="withEffect">
                                  <p:stCondLst>
                                    <p:cond delay="0"/>
                                  </p:stCondLst>
                                  <p:childTnLst>
                                    <p:animRot by="120000">
                                      <p:cBhvr>
                                        <p:cTn id="15" dur="100" fill="hold">
                                          <p:stCondLst>
                                            <p:cond delay="0"/>
                                          </p:stCondLst>
                                        </p:cTn>
                                        <p:tgtEl>
                                          <p:spTgt spid="10"/>
                                        </p:tgtEl>
                                        <p:attrNameLst>
                                          <p:attrName>r</p:attrName>
                                        </p:attrNameLst>
                                      </p:cBhvr>
                                    </p:animRot>
                                    <p:animRot by="-240000">
                                      <p:cBhvr>
                                        <p:cTn id="16" dur="200" fill="hold">
                                          <p:stCondLst>
                                            <p:cond delay="200"/>
                                          </p:stCondLst>
                                        </p:cTn>
                                        <p:tgtEl>
                                          <p:spTgt spid="10"/>
                                        </p:tgtEl>
                                        <p:attrNameLst>
                                          <p:attrName>r</p:attrName>
                                        </p:attrNameLst>
                                      </p:cBhvr>
                                    </p:animRot>
                                    <p:animRot by="240000">
                                      <p:cBhvr>
                                        <p:cTn id="17" dur="200" fill="hold">
                                          <p:stCondLst>
                                            <p:cond delay="400"/>
                                          </p:stCondLst>
                                        </p:cTn>
                                        <p:tgtEl>
                                          <p:spTgt spid="10"/>
                                        </p:tgtEl>
                                        <p:attrNameLst>
                                          <p:attrName>r</p:attrName>
                                        </p:attrNameLst>
                                      </p:cBhvr>
                                    </p:animRot>
                                    <p:animRot by="-240000">
                                      <p:cBhvr>
                                        <p:cTn id="18" dur="200" fill="hold">
                                          <p:stCondLst>
                                            <p:cond delay="600"/>
                                          </p:stCondLst>
                                        </p:cTn>
                                        <p:tgtEl>
                                          <p:spTgt spid="10"/>
                                        </p:tgtEl>
                                        <p:attrNameLst>
                                          <p:attrName>r</p:attrName>
                                        </p:attrNameLst>
                                      </p:cBhvr>
                                    </p:animRot>
                                    <p:animRot by="120000">
                                      <p:cBhvr>
                                        <p:cTn id="19" dur="200" fill="hold">
                                          <p:stCondLst>
                                            <p:cond delay="800"/>
                                          </p:stCondLst>
                                        </p:cTn>
                                        <p:tgtEl>
                                          <p:spTgt spid="10"/>
                                        </p:tgtEl>
                                        <p:attrNameLst>
                                          <p:attrName>r</p:attrName>
                                        </p:attrNameLst>
                                      </p:cBhvr>
                                    </p:animRot>
                                  </p:childTnLst>
                                </p:cTn>
                              </p:par>
                              <p:par>
                                <p:cTn id="20" presetID="32" presetClass="emph" presetSubtype="0" repeatCount="2000" fill="hold" nodeType="withEffect">
                                  <p:stCondLst>
                                    <p:cond delay="0"/>
                                  </p:stCondLst>
                                  <p:childTnLst>
                                    <p:animRot by="120000">
                                      <p:cBhvr>
                                        <p:cTn id="21" dur="100" fill="hold">
                                          <p:stCondLst>
                                            <p:cond delay="0"/>
                                          </p:stCondLst>
                                        </p:cTn>
                                        <p:tgtEl>
                                          <p:spTgt spid="9"/>
                                        </p:tgtEl>
                                        <p:attrNameLst>
                                          <p:attrName>r</p:attrName>
                                        </p:attrNameLst>
                                      </p:cBhvr>
                                    </p:animRot>
                                    <p:animRot by="-240000">
                                      <p:cBhvr>
                                        <p:cTn id="22" dur="200" fill="hold">
                                          <p:stCondLst>
                                            <p:cond delay="200"/>
                                          </p:stCondLst>
                                        </p:cTn>
                                        <p:tgtEl>
                                          <p:spTgt spid="9"/>
                                        </p:tgtEl>
                                        <p:attrNameLst>
                                          <p:attrName>r</p:attrName>
                                        </p:attrNameLst>
                                      </p:cBhvr>
                                    </p:animRot>
                                    <p:animRot by="240000">
                                      <p:cBhvr>
                                        <p:cTn id="23" dur="200" fill="hold">
                                          <p:stCondLst>
                                            <p:cond delay="400"/>
                                          </p:stCondLst>
                                        </p:cTn>
                                        <p:tgtEl>
                                          <p:spTgt spid="9"/>
                                        </p:tgtEl>
                                        <p:attrNameLst>
                                          <p:attrName>r</p:attrName>
                                        </p:attrNameLst>
                                      </p:cBhvr>
                                    </p:animRot>
                                    <p:animRot by="-240000">
                                      <p:cBhvr>
                                        <p:cTn id="24" dur="200" fill="hold">
                                          <p:stCondLst>
                                            <p:cond delay="600"/>
                                          </p:stCondLst>
                                        </p:cTn>
                                        <p:tgtEl>
                                          <p:spTgt spid="9"/>
                                        </p:tgtEl>
                                        <p:attrNameLst>
                                          <p:attrName>r</p:attrName>
                                        </p:attrNameLst>
                                      </p:cBhvr>
                                    </p:animRot>
                                    <p:animRot by="120000">
                                      <p:cBhvr>
                                        <p:cTn id="25" dur="200" fill="hold">
                                          <p:stCondLst>
                                            <p:cond delay="800"/>
                                          </p:stCondLst>
                                        </p:cTn>
                                        <p:tgtEl>
                                          <p:spTgt spid="9"/>
                                        </p:tgtEl>
                                        <p:attrNameLst>
                                          <p:attrName>r</p:attrName>
                                        </p:attrNameLst>
                                      </p:cBhvr>
                                    </p:animRot>
                                  </p:childTnLst>
                                </p:cTn>
                              </p:par>
                              <p:par>
                                <p:cTn id="26" presetID="32" presetClass="emph" presetSubtype="0" repeatCount="2000" fill="hold" nodeType="withEffect">
                                  <p:stCondLst>
                                    <p:cond delay="0"/>
                                  </p:stCondLst>
                                  <p:childTnLst>
                                    <p:animRot by="120000">
                                      <p:cBhvr>
                                        <p:cTn id="27" dur="100" fill="hold">
                                          <p:stCondLst>
                                            <p:cond delay="0"/>
                                          </p:stCondLst>
                                        </p:cTn>
                                        <p:tgtEl>
                                          <p:spTgt spid="11"/>
                                        </p:tgtEl>
                                        <p:attrNameLst>
                                          <p:attrName>r</p:attrName>
                                        </p:attrNameLst>
                                      </p:cBhvr>
                                    </p:animRot>
                                    <p:animRot by="-240000">
                                      <p:cBhvr>
                                        <p:cTn id="28" dur="200" fill="hold">
                                          <p:stCondLst>
                                            <p:cond delay="200"/>
                                          </p:stCondLst>
                                        </p:cTn>
                                        <p:tgtEl>
                                          <p:spTgt spid="11"/>
                                        </p:tgtEl>
                                        <p:attrNameLst>
                                          <p:attrName>r</p:attrName>
                                        </p:attrNameLst>
                                      </p:cBhvr>
                                    </p:animRot>
                                    <p:animRot by="240000">
                                      <p:cBhvr>
                                        <p:cTn id="29" dur="200" fill="hold">
                                          <p:stCondLst>
                                            <p:cond delay="400"/>
                                          </p:stCondLst>
                                        </p:cTn>
                                        <p:tgtEl>
                                          <p:spTgt spid="11"/>
                                        </p:tgtEl>
                                        <p:attrNameLst>
                                          <p:attrName>r</p:attrName>
                                        </p:attrNameLst>
                                      </p:cBhvr>
                                    </p:animRot>
                                    <p:animRot by="-240000">
                                      <p:cBhvr>
                                        <p:cTn id="30" dur="200" fill="hold">
                                          <p:stCondLst>
                                            <p:cond delay="600"/>
                                          </p:stCondLst>
                                        </p:cTn>
                                        <p:tgtEl>
                                          <p:spTgt spid="11"/>
                                        </p:tgtEl>
                                        <p:attrNameLst>
                                          <p:attrName>r</p:attrName>
                                        </p:attrNameLst>
                                      </p:cBhvr>
                                    </p:animRot>
                                    <p:animRot by="120000">
                                      <p:cBhvr>
                                        <p:cTn id="31"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913"/>
        <p:cNvGrpSpPr/>
        <p:nvPr/>
      </p:nvGrpSpPr>
      <p:grpSpPr>
        <a:xfrm>
          <a:off x="0" y="0"/>
          <a:ext cx="0" cy="0"/>
          <a:chOff x="0" y="0"/>
          <a:chExt cx="0" cy="0"/>
        </a:xfrm>
      </p:grpSpPr>
      <p:pic>
        <p:nvPicPr>
          <p:cNvPr id="3" name="Hình ảnh 2"/>
          <p:cNvPicPr>
            <a:picLocks noChangeAspect="1"/>
          </p:cNvPicPr>
          <p:nvPr/>
        </p:nvPicPr>
        <p:blipFill rotWithShape="1">
          <a:blip r:embed="rId2"/>
          <a:srcRect t="27420" b="34162"/>
          <a:stretch>
            <a:fillRect/>
          </a:stretch>
        </p:blipFill>
        <p:spPr>
          <a:xfrm>
            <a:off x="1163341" y="-216976"/>
            <a:ext cx="6547065" cy="2541721"/>
          </a:xfrm>
          <a:prstGeom prst="rect">
            <a:avLst/>
          </a:prstGeom>
        </p:spPr>
      </p:pic>
      <p:grpSp>
        <p:nvGrpSpPr>
          <p:cNvPr id="4" name="Nhóm 3"/>
          <p:cNvGrpSpPr/>
          <p:nvPr/>
        </p:nvGrpSpPr>
        <p:grpSpPr>
          <a:xfrm>
            <a:off x="2855664" y="1107835"/>
            <a:ext cx="4937760" cy="830998"/>
            <a:chOff x="2178657" y="610601"/>
            <a:chExt cx="4937760" cy="830998"/>
          </a:xfrm>
        </p:grpSpPr>
        <p:sp>
          <p:nvSpPr>
            <p:cNvPr id="8" name="Hộp Văn bản 7"/>
            <p:cNvSpPr txBox="1"/>
            <p:nvPr/>
          </p:nvSpPr>
          <p:spPr>
            <a:xfrm>
              <a:off x="2178657" y="610602"/>
              <a:ext cx="4937760" cy="830997"/>
            </a:xfrm>
            <a:prstGeom prst="rect">
              <a:avLst/>
            </a:prstGeom>
            <a:noFill/>
          </p:spPr>
          <p:txBody>
            <a:bodyPr wrap="square" rtlCol="0">
              <a:spAutoFit/>
            </a:bodyPr>
            <a:lstStyle/>
            <a:p>
              <a:r>
                <a:rPr lang="en-US" sz="4800">
                  <a:ln w="174625">
                    <a:solidFill>
                      <a:srgbClr val="FBFBFB"/>
                    </a:solidFill>
                  </a:ln>
                  <a:solidFill>
                    <a:srgbClr val="FFC000"/>
                  </a:solidFill>
                  <a:latin typeface="iCiel Crocante" panose="02000000000000000000" pitchFamily="2" charset="0"/>
                </a:rPr>
                <a:t>Chạm điện</a:t>
              </a:r>
              <a:endParaRPr lang="en-US" sz="4800">
                <a:ln w="174625">
                  <a:solidFill>
                    <a:srgbClr val="FBFBFB"/>
                  </a:solidFill>
                </a:ln>
                <a:solidFill>
                  <a:schemeClr val="accent5">
                    <a:lumMod val="75000"/>
                  </a:schemeClr>
                </a:solidFill>
                <a:latin typeface="iCiel Crocante" panose="02000000000000000000" pitchFamily="2" charset="0"/>
              </a:endParaRPr>
            </a:p>
          </p:txBody>
        </p:sp>
        <p:sp>
          <p:nvSpPr>
            <p:cNvPr id="10" name="Hộp Văn bản 9"/>
            <p:cNvSpPr txBox="1"/>
            <p:nvPr/>
          </p:nvSpPr>
          <p:spPr>
            <a:xfrm>
              <a:off x="2178657" y="610601"/>
              <a:ext cx="4937760" cy="830997"/>
            </a:xfrm>
            <a:prstGeom prst="rect">
              <a:avLst/>
            </a:prstGeom>
            <a:noFill/>
          </p:spPr>
          <p:txBody>
            <a:bodyPr wrap="square" rtlCol="0">
              <a:spAutoFit/>
            </a:bodyPr>
            <a:lstStyle/>
            <a:p>
              <a:r>
                <a:rPr lang="en-US" sz="4800">
                  <a:solidFill>
                    <a:srgbClr val="FFC000"/>
                  </a:solidFill>
                  <a:latin typeface="iCiel Crocante" panose="02000000000000000000" pitchFamily="2" charset="0"/>
                </a:rPr>
                <a:t>Chạm</a:t>
              </a:r>
              <a:r>
                <a:rPr lang="en-US" sz="4800">
                  <a:latin typeface="iCiel Crocante" panose="02000000000000000000" pitchFamily="2" charset="0"/>
                </a:rPr>
                <a:t> </a:t>
              </a:r>
              <a:r>
                <a:rPr lang="en-US" sz="4800">
                  <a:solidFill>
                    <a:srgbClr val="37B74A"/>
                  </a:solidFill>
                  <a:latin typeface="iCiel Crocante" panose="02000000000000000000" pitchFamily="2" charset="0"/>
                </a:rPr>
                <a:t>điện</a:t>
              </a:r>
              <a:endParaRPr lang="en-US" sz="4800">
                <a:solidFill>
                  <a:schemeClr val="accent5">
                    <a:lumMod val="75000"/>
                  </a:schemeClr>
                </a:solidFill>
                <a:latin typeface="iCiel Crocante" panose="02000000000000000000" pitchFamily="2" charset="0"/>
              </a:endParaRPr>
            </a:p>
          </p:txBody>
        </p:sp>
      </p:grpSp>
      <p:sp>
        <p:nvSpPr>
          <p:cNvPr id="11" name="Hộp Văn bản 10"/>
          <p:cNvSpPr txBox="1"/>
          <p:nvPr/>
        </p:nvSpPr>
        <p:spPr>
          <a:xfrm>
            <a:off x="3246152" y="499172"/>
            <a:ext cx="2870421" cy="830997"/>
          </a:xfrm>
          <a:prstGeom prst="rect">
            <a:avLst/>
          </a:prstGeom>
          <a:noFill/>
        </p:spPr>
        <p:txBody>
          <a:bodyPr wrap="square" rtlCol="0">
            <a:spAutoFit/>
          </a:bodyPr>
          <a:lstStyle/>
          <a:p>
            <a:r>
              <a:rPr lang="en-US" sz="4800">
                <a:solidFill>
                  <a:srgbClr val="EC2C67"/>
                </a:solidFill>
                <a:latin typeface="SVN-Hole Hearted" panose="020B0A06020104020203" pitchFamily="34" charset="0"/>
              </a:rPr>
              <a:t>Trò chơi</a:t>
            </a:r>
            <a:endParaRPr lang="en-US" sz="4800">
              <a:solidFill>
                <a:srgbClr val="EC2C67"/>
              </a:solidFill>
              <a:latin typeface="SVN-Hole Hearted" panose="020B0A06020104020203" pitchFamily="34" charset="0"/>
            </a:endParaRPr>
          </a:p>
        </p:txBody>
      </p:sp>
      <p:sp>
        <p:nvSpPr>
          <p:cNvPr id="12" name="Hình chữ nhật: Góc Tròn 11"/>
          <p:cNvSpPr/>
          <p:nvPr/>
        </p:nvSpPr>
        <p:spPr>
          <a:xfrm>
            <a:off x="1593040" y="2445265"/>
            <a:ext cx="5544572" cy="2727296"/>
          </a:xfrm>
          <a:prstGeom prst="roundRect">
            <a:avLst/>
          </a:prstGeom>
          <a:solidFill>
            <a:srgbClr val="FBFBFB"/>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rgbClr val="FFC000"/>
              </a:solidFill>
              <a:latin typeface="Calibri" panose="020F0502020204030204" pitchFamily="34" charset="0"/>
              <a:cs typeface="Calibri" panose="020F0502020204030204" pitchFamily="34" charset="0"/>
            </a:endParaRPr>
          </a:p>
          <a:p>
            <a:pPr algn="ctr"/>
            <a:r>
              <a:rPr lang="en-US" sz="2800" b="1">
                <a:solidFill>
                  <a:schemeClr val="tx1"/>
                </a:solidFill>
                <a:latin typeface="Calibri" panose="020F0502020204030204" pitchFamily="34" charset="0"/>
                <a:cs typeface="Calibri" panose="020F0502020204030204" pitchFamily="34" charset="0"/>
              </a:rPr>
              <a:t>Một đội chơi thực hiện thử thách xong sẽ gọi bất kì  một đội chơi khác để thực hiện thử thách</a:t>
            </a:r>
            <a:endParaRPr lang="en-US" sz="2800" b="1">
              <a:solidFill>
                <a:schemeClr val="tx1"/>
              </a:solidFill>
              <a:latin typeface="Calibri" panose="020F0502020204030204" pitchFamily="34" charset="0"/>
              <a:cs typeface="Calibri" panose="020F0502020204030204" pitchFamily="34" charset="0"/>
            </a:endParaRPr>
          </a:p>
        </p:txBody>
      </p:sp>
      <p:grpSp>
        <p:nvGrpSpPr>
          <p:cNvPr id="13" name="Nhóm 12"/>
          <p:cNvGrpSpPr/>
          <p:nvPr/>
        </p:nvGrpSpPr>
        <p:grpSpPr>
          <a:xfrm>
            <a:off x="2972106" y="2456932"/>
            <a:ext cx="2870421" cy="842664"/>
            <a:chOff x="3323643" y="1011477"/>
            <a:chExt cx="2870421" cy="842664"/>
          </a:xfrm>
        </p:grpSpPr>
        <p:sp>
          <p:nvSpPr>
            <p:cNvPr id="14" name="Hộp Văn bản 13"/>
            <p:cNvSpPr txBox="1"/>
            <p:nvPr/>
          </p:nvSpPr>
          <p:spPr>
            <a:xfrm>
              <a:off x="3323643" y="1011477"/>
              <a:ext cx="2870421" cy="830997"/>
            </a:xfrm>
            <a:prstGeom prst="rect">
              <a:avLst/>
            </a:prstGeom>
            <a:noFill/>
          </p:spPr>
          <p:txBody>
            <a:bodyPr wrap="square" rtlCol="0">
              <a:spAutoFit/>
            </a:bodyPr>
            <a:lstStyle/>
            <a:p>
              <a:r>
                <a:rPr lang="en-US" sz="4800">
                  <a:ln w="190500">
                    <a:solidFill>
                      <a:schemeClr val="tx2"/>
                    </a:solidFill>
                  </a:ln>
                  <a:solidFill>
                    <a:srgbClr val="FFFF00"/>
                  </a:solidFill>
                  <a:latin typeface="SVN-Hole Hearted" panose="020B0A06020104020203" pitchFamily="34" charset="0"/>
                </a:rPr>
                <a:t>Luật</a:t>
              </a:r>
              <a:r>
                <a:rPr lang="en-US" sz="4800">
                  <a:ln w="190500">
                    <a:solidFill>
                      <a:schemeClr val="tx2"/>
                    </a:solidFill>
                  </a:ln>
                  <a:solidFill>
                    <a:srgbClr val="BFF9FD"/>
                  </a:solidFill>
                  <a:latin typeface="SVN-Hole Hearted" panose="020B0A06020104020203" pitchFamily="34" charset="0"/>
                </a:rPr>
                <a:t> </a:t>
              </a:r>
              <a:r>
                <a:rPr lang="en-US" sz="4800">
                  <a:ln w="190500">
                    <a:solidFill>
                      <a:schemeClr val="tx2"/>
                    </a:solidFill>
                  </a:ln>
                  <a:solidFill>
                    <a:srgbClr val="FCBAE6"/>
                  </a:solidFill>
                  <a:latin typeface="SVN-Hole Hearted" panose="020B0A06020104020203" pitchFamily="34" charset="0"/>
                </a:rPr>
                <a:t>chơi</a:t>
              </a:r>
              <a:endParaRPr lang="en-US" sz="4800">
                <a:ln w="190500">
                  <a:solidFill>
                    <a:schemeClr val="tx2"/>
                  </a:solidFill>
                </a:ln>
                <a:solidFill>
                  <a:srgbClr val="FCBAE6"/>
                </a:solidFill>
                <a:latin typeface="SVN-Hole Hearted" panose="020B0A06020104020203" pitchFamily="34" charset="0"/>
              </a:endParaRPr>
            </a:p>
          </p:txBody>
        </p:sp>
        <p:sp>
          <p:nvSpPr>
            <p:cNvPr id="15" name="Hộp Văn bản 14"/>
            <p:cNvSpPr txBox="1"/>
            <p:nvPr/>
          </p:nvSpPr>
          <p:spPr>
            <a:xfrm>
              <a:off x="3323643" y="1023144"/>
              <a:ext cx="2870421" cy="830997"/>
            </a:xfrm>
            <a:prstGeom prst="rect">
              <a:avLst/>
            </a:prstGeom>
            <a:noFill/>
          </p:spPr>
          <p:txBody>
            <a:bodyPr wrap="square" rtlCol="0">
              <a:spAutoFit/>
            </a:bodyPr>
            <a:lstStyle/>
            <a:p>
              <a:r>
                <a:rPr lang="en-US" sz="4800">
                  <a:ln w="19050">
                    <a:solidFill>
                      <a:srgbClr val="FBFBFB"/>
                    </a:solidFill>
                  </a:ln>
                  <a:solidFill>
                    <a:srgbClr val="24A6B4"/>
                  </a:solidFill>
                  <a:latin typeface="SVN-Hole Hearted" panose="020B0A06020104020203" pitchFamily="34" charset="0"/>
                </a:rPr>
                <a:t>Luật</a:t>
              </a:r>
              <a:r>
                <a:rPr lang="en-US" sz="4800">
                  <a:ln w="19050">
                    <a:solidFill>
                      <a:srgbClr val="FBFBFB"/>
                    </a:solidFill>
                  </a:ln>
                  <a:solidFill>
                    <a:srgbClr val="BFF9FD"/>
                  </a:solidFill>
                  <a:latin typeface="SVN-Hole Hearted" panose="020B0A06020104020203" pitchFamily="34" charset="0"/>
                </a:rPr>
                <a:t> </a:t>
              </a:r>
              <a:r>
                <a:rPr lang="en-US" sz="4800">
                  <a:ln w="19050">
                    <a:solidFill>
                      <a:srgbClr val="FBFBFB"/>
                    </a:solidFill>
                  </a:ln>
                  <a:solidFill>
                    <a:srgbClr val="E89E4B"/>
                  </a:solidFill>
                  <a:latin typeface="SVN-Hole Hearted" panose="020B0A06020104020203" pitchFamily="34" charset="0"/>
                </a:rPr>
                <a:t>chơi</a:t>
              </a:r>
              <a:endParaRPr lang="en-US" sz="4800">
                <a:ln w="19050">
                  <a:solidFill>
                    <a:srgbClr val="FBFBFB"/>
                  </a:solidFill>
                </a:ln>
                <a:solidFill>
                  <a:srgbClr val="E89E4B"/>
                </a:solidFill>
                <a:latin typeface="SVN-Hole Hearted" panose="020B0A06020104020203"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5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Scale>
                                      <p:cBhvr>
                                        <p:cTn id="1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4"/>
                                        </p:tgtEl>
                                        <p:attrNameLst>
                                          <p:attrName>ppt_x</p:attrName>
                                          <p:attrName>ppt_y</p:attrName>
                                        </p:attrNameLst>
                                      </p:cBhvr>
                                    </p:animMotion>
                                    <p:animEffect transition="in" filter="fade">
                                      <p:cBhvr>
                                        <p:cTn id="13" dur="10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par>
                          <p:cTn id="14" fill="hold">
                            <p:stCondLst>
                              <p:cond delay="3000"/>
                            </p:stCondLst>
                            <p:childTnLst>
                              <p:par>
                                <p:cTn id="15" presetID="26" presetClass="emph" presetSubtype="0" fill="hold" nodeType="afterEffect">
                                  <p:stCondLst>
                                    <p:cond delay="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style.rotation</p:attrName>
                                        </p:attrNameLst>
                                      </p:cBhvr>
                                      <p:tavLst>
                                        <p:tav tm="0">
                                          <p:val>
                                            <p:fltVal val="90"/>
                                          </p:val>
                                        </p:tav>
                                        <p:tav tm="100000">
                                          <p:val>
                                            <p:fltVal val="0"/>
                                          </p:val>
                                        </p:tav>
                                      </p:tavLst>
                                    </p:anim>
                                    <p:animEffect transition="in" filter="fade">
                                      <p:cBhvr>
                                        <p:cTn id="25" dur="10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913"/>
        <p:cNvGrpSpPr/>
        <p:nvPr/>
      </p:nvGrpSpPr>
      <p:grpSpPr>
        <a:xfrm>
          <a:off x="0" y="0"/>
          <a:ext cx="0" cy="0"/>
          <a:chOff x="0" y="0"/>
          <a:chExt cx="0" cy="0"/>
        </a:xfrm>
      </p:grpSpPr>
      <p:grpSp>
        <p:nvGrpSpPr>
          <p:cNvPr id="7" name="Nhóm 6"/>
          <p:cNvGrpSpPr/>
          <p:nvPr/>
        </p:nvGrpSpPr>
        <p:grpSpPr>
          <a:xfrm>
            <a:off x="1607197" y="100740"/>
            <a:ext cx="6053592" cy="1456840"/>
            <a:chOff x="1311965" y="1"/>
            <a:chExt cx="6053592" cy="1456840"/>
          </a:xfrm>
        </p:grpSpPr>
        <p:pic>
          <p:nvPicPr>
            <p:cNvPr id="5" name="Picture 9" descr="Shap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965" y="1"/>
              <a:ext cx="6053592" cy="1456840"/>
            </a:xfrm>
            <a:prstGeom prst="rect">
              <a:avLst/>
            </a:prstGeom>
          </p:spPr>
        </p:pic>
        <p:sp>
          <p:nvSpPr>
            <p:cNvPr id="6" name="Hộp Văn bản 5"/>
            <p:cNvSpPr txBox="1"/>
            <p:nvPr/>
          </p:nvSpPr>
          <p:spPr>
            <a:xfrm>
              <a:off x="1906292" y="251367"/>
              <a:ext cx="4344420" cy="954107"/>
            </a:xfrm>
            <a:prstGeom prst="rect">
              <a:avLst/>
            </a:prstGeom>
            <a:noFill/>
          </p:spPr>
          <p:txBody>
            <a:bodyPr wrap="square" rtlCol="0">
              <a:spAutoFit/>
            </a:bodyPr>
            <a:lstStyle/>
            <a:p>
              <a:pPr algn="ctr"/>
              <a:r>
                <a:rPr lang="en-US" sz="2800" b="1">
                  <a:solidFill>
                    <a:srgbClr val="FF0000"/>
                  </a:solidFill>
                  <a:latin typeface="Calibri" panose="020F0502020204030204" pitchFamily="34" charset="0"/>
                  <a:cs typeface="Calibri" panose="020F0502020204030204" pitchFamily="34" charset="0"/>
                </a:rPr>
                <a:t>Viết bài văn kể chuyện sáng tạo là gì?</a:t>
              </a:r>
              <a:endParaRPr lang="en-US" sz="2800" b="1" dirty="0">
                <a:solidFill>
                  <a:srgbClr val="FF0000"/>
                </a:solidFill>
                <a:latin typeface="Calibri" panose="020F0502020204030204" pitchFamily="34" charset="0"/>
                <a:cs typeface="Calibri" panose="020F0502020204030204" pitchFamily="34" charset="0"/>
              </a:endParaRPr>
            </a:p>
          </p:txBody>
        </p:sp>
      </p:grpSp>
      <p:pic>
        <p:nvPicPr>
          <p:cNvPr id="9" name="Hình ảnh 8" descr="Ảnh có chứa mẫu họa&#10;&#10;Mô tả được tạo tự động"/>
          <p:cNvPicPr>
            <a:picLocks noChangeAspect="1"/>
          </p:cNvPicPr>
          <p:nvPr/>
        </p:nvPicPr>
        <p:blipFill>
          <a:blip r:embed="rId3">
            <a:extLst>
              <a:ext uri="{BEBA8EAE-BF5A-486C-A8C5-ECC9F3942E4B}">
                <a14:imgProps xmlns:a14="http://schemas.microsoft.com/office/drawing/2010/main">
                  <a14:imgLayer r:embed="rId4">
                    <a14:imgEffect>
                      <a14:backgroundRemoval t="1362" b="99728" l="286" r="97429">
                        <a14:foregroundMark x1="4714" y1="19346" x2="5429" y2="39237"/>
                        <a14:foregroundMark x1="5571" y1="71390" x2="10286" y2="82289"/>
                        <a14:foregroundMark x1="10286" y1="82289" x2="17857" y2="91008"/>
                        <a14:foregroundMark x1="17857" y1="91008" x2="19000" y2="91281"/>
                        <a14:foregroundMark x1="17000" y1="92098" x2="24857" y2="93188"/>
                        <a14:foregroundMark x1="24857" y1="93188" x2="41429" y2="92643"/>
                        <a14:foregroundMark x1="41429" y1="92643" x2="45571" y2="92916"/>
                        <a14:foregroundMark x1="50571" y1="94278" x2="70571" y2="95368"/>
                        <a14:foregroundMark x1="41429" y1="21798" x2="55000" y2="26431"/>
                        <a14:foregroundMark x1="36000" y1="9809" x2="46429" y2="9537"/>
                        <a14:foregroundMark x1="46429" y1="9537" x2="58000" y2="19891"/>
                        <a14:foregroundMark x1="58000" y1="19891" x2="84143" y2="31063"/>
                        <a14:foregroundMark x1="84143" y1="31063" x2="92286" y2="47411"/>
                        <a14:foregroundMark x1="92286" y1="47411" x2="97571" y2="46049"/>
                        <a14:foregroundMark x1="15429" y1="11444" x2="26143" y2="26975"/>
                        <a14:foregroundMark x1="11429" y1="40599" x2="29143" y2="30790"/>
                        <a14:foregroundMark x1="29143" y1="30790" x2="29286" y2="30790"/>
                        <a14:foregroundMark x1="17429" y1="50409" x2="25143" y2="44414"/>
                        <a14:foregroundMark x1="21000" y1="46049" x2="15143" y2="50409"/>
                        <a14:foregroundMark x1="19143" y1="50681" x2="24000" y2="46866"/>
                        <a14:foregroundMark x1="22286" y1="28338" x2="26000" y2="38147"/>
                        <a14:foregroundMark x1="22429" y1="24796" x2="30000" y2="37330"/>
                        <a14:foregroundMark x1="38714" y1="26703" x2="39714" y2="38147"/>
                        <a14:foregroundMark x1="41571" y1="30790" x2="46000" y2="46049"/>
                        <a14:foregroundMark x1="50714" y1="32425" x2="54429" y2="42234"/>
                        <a14:foregroundMark x1="51857" y1="31063" x2="52714" y2="44414"/>
                        <a14:foregroundMark x1="50286" y1="29700" x2="55571" y2="35422"/>
                        <a14:foregroundMark x1="39714" y1="47139" x2="46571" y2="49046"/>
                        <a14:foregroundMark x1="39571" y1="6540" x2="45286" y2="3815"/>
                        <a14:foregroundMark x1="91714" y1="33515" x2="91857" y2="39782"/>
                        <a14:foregroundMark x1="89857" y1="35150" x2="91857" y2="37330"/>
                        <a14:foregroundMark x1="12714" y1="93188" x2="24857" y2="96185"/>
                        <a14:foregroundMark x1="13571" y1="96458" x2="15286" y2="99728"/>
                        <a14:foregroundMark x1="34286" y1="98638" x2="41429" y2="99183"/>
                        <a14:foregroundMark x1="41429" y1="99183" x2="53714" y2="98093"/>
                        <a14:foregroundMark x1="45571" y1="91826" x2="70286" y2="91281"/>
                        <a14:foregroundMark x1="70286" y1="91281" x2="70286" y2="91281"/>
                        <a14:foregroundMark x1="70429" y1="89646" x2="76857" y2="92916"/>
                        <a14:foregroundMark x1="72143" y1="96730" x2="79000" y2="97548"/>
                        <a14:foregroundMark x1="78000" y1="88828" x2="79571" y2="99455"/>
                        <a14:foregroundMark x1="78714" y1="89918" x2="80286" y2="97548"/>
                        <a14:foregroundMark x1="79286" y1="88283" x2="79857" y2="96185"/>
                        <a14:foregroundMark x1="79857" y1="89373" x2="79857" y2="91826"/>
                        <a14:foregroundMark x1="79286" y1="89373" x2="80286" y2="88283"/>
                        <a14:foregroundMark x1="80143" y1="96458" x2="81429" y2="95640"/>
                        <a14:foregroundMark x1="80429" y1="98093" x2="80429" y2="98093"/>
                        <a14:foregroundMark x1="80000" y1="89646" x2="80429" y2="88556"/>
                        <a14:foregroundMark x1="16714" y1="3815" x2="19286" y2="2180"/>
                        <a14:foregroundMark x1="286" y1="70845" x2="1000" y2="72480"/>
                        <a14:foregroundMark x1="37857" y1="1362" x2="40286" y2="3270"/>
                      </a14:backgroundRemoval>
                    </a14:imgEffect>
                  </a14:imgLayer>
                </a14:imgProps>
              </a:ext>
            </a:extLst>
          </a:blip>
          <a:stretch>
            <a:fillRect/>
          </a:stretch>
        </p:blipFill>
        <p:spPr>
          <a:xfrm>
            <a:off x="2050427" y="1323505"/>
            <a:ext cx="5379526" cy="282040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20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873"/>
        <p:cNvGrpSpPr/>
        <p:nvPr/>
      </p:nvGrpSpPr>
      <p:grpSpPr>
        <a:xfrm>
          <a:off x="0" y="0"/>
          <a:ext cx="0" cy="0"/>
          <a:chOff x="0" y="0"/>
          <a:chExt cx="0" cy="0"/>
        </a:xfrm>
      </p:grpSpPr>
      <p:pic>
        <p:nvPicPr>
          <p:cNvPr id="5" name="Hình ảnh 4" descr="Ảnh có chứa búp bê, đồ chơi, người máy&#10;&#10;Mô tả được tạo tự động"/>
          <p:cNvPicPr>
            <a:picLocks noChangeAspect="1"/>
          </p:cNvPicPr>
          <p:nvPr/>
        </p:nvPicPr>
        <p:blipFill>
          <a:blip r:embed="rId2"/>
          <a:stretch>
            <a:fillRect/>
          </a:stretch>
        </p:blipFill>
        <p:spPr>
          <a:xfrm>
            <a:off x="776244" y="1573079"/>
            <a:ext cx="6895417" cy="4165554"/>
          </a:xfrm>
          <a:prstGeom prst="rect">
            <a:avLst/>
          </a:prstGeom>
        </p:spPr>
      </p:pic>
      <p:sp>
        <p:nvSpPr>
          <p:cNvPr id="6" name="Gợn sóng Kép 5"/>
          <p:cNvSpPr/>
          <p:nvPr/>
        </p:nvSpPr>
        <p:spPr>
          <a:xfrm>
            <a:off x="1472339" y="105567"/>
            <a:ext cx="5683203" cy="2655736"/>
          </a:xfrm>
          <a:prstGeom prst="doubleWave">
            <a:avLst>
              <a:gd name="adj1" fmla="val 6250"/>
              <a:gd name="adj2" fmla="val -10000"/>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0D4"/>
              </a:solidFill>
              <a:effectLst/>
              <a:uLnTx/>
              <a:uFillTx/>
              <a:latin typeface="Arial" panose="020B0604020202020204"/>
              <a:ea typeface="+mn-ea"/>
              <a:cs typeface="+mn-cs"/>
              <a:sym typeface="Arial" panose="020B0604020202020204"/>
            </a:endParaRPr>
          </a:p>
        </p:txBody>
      </p:sp>
      <p:sp>
        <p:nvSpPr>
          <p:cNvPr id="10" name="TextBox 13"/>
          <p:cNvSpPr txBox="1"/>
          <p:nvPr/>
        </p:nvSpPr>
        <p:spPr>
          <a:xfrm>
            <a:off x="2358907" y="697439"/>
            <a:ext cx="4113589" cy="1569660"/>
          </a:xfrm>
          <a:prstGeom prst="rect">
            <a:avLst/>
          </a:prstGeom>
          <a:noFill/>
        </p:spPr>
        <p:txBody>
          <a:bodyPr wrap="square" rtlCol="0">
            <a:spAutoFit/>
            <a:scene3d>
              <a:camera prst="orthographicFront"/>
              <a:lightRig rig="threePt" dir="t"/>
            </a:scene3d>
            <a:sp3d>
              <a:bevelT w="0" h="0" prst="coolSlant"/>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i="1">
                <a:solidFill>
                  <a:srgbClr val="000000"/>
                </a:solidFill>
                <a:effectLst/>
                <a:latin typeface="Times New Roman" panose="02020603050405020304" pitchFamily="18" charset="0"/>
                <a:ea typeface="Calibri" panose="020F0502020204030204" pitchFamily="34" charset="0"/>
              </a:rPr>
              <a:t>Viết đoạn văn kể lại một sự việc với những chi tiết sáng tạo</a:t>
            </a:r>
            <a:endParaRPr kumimoji="0" lang="en-US" sz="3200" b="0" i="0" u="none" strike="noStrike" kern="1200" cap="none" spc="0" normalizeH="0" baseline="0" noProof="0">
              <a:ln w="9525">
                <a:solidFill>
                  <a:srgbClr val="242424"/>
                </a:solidFill>
                <a:prstDash val="dash"/>
              </a:ln>
              <a:gradFill>
                <a:gsLst>
                  <a:gs pos="55000">
                    <a:srgbClr val="F4AC95">
                      <a:lumMod val="60000"/>
                      <a:lumOff val="40000"/>
                    </a:srgbClr>
                  </a:gs>
                  <a:gs pos="94000">
                    <a:srgbClr val="85D469">
                      <a:lumMod val="60000"/>
                      <a:lumOff val="40000"/>
                    </a:srgbClr>
                  </a:gs>
                </a:gsLst>
                <a:lin ang="5400000" scaled="1"/>
              </a:gradFill>
              <a:effectLst/>
              <a:uLnTx/>
              <a:uFillTx/>
              <a:latin typeface="SVN-Poky's" panose="020B0606040200020203" pitchFamily="34" charset="0"/>
              <a:ea typeface="+mn-ea"/>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a:solidFill>
                <a:schemeClr val="tx1"/>
              </a:solidFill>
            </a:endParaRPr>
          </a:p>
        </p:txBody>
      </p:sp>
      <p:sp>
        <p:nvSpPr>
          <p:cNvPr id="4" name="TextBox 3"/>
          <p:cNvSpPr txBox="1"/>
          <p:nvPr/>
        </p:nvSpPr>
        <p:spPr>
          <a:xfrm>
            <a:off x="856341" y="508000"/>
            <a:ext cx="7678057" cy="1077218"/>
          </a:xfrm>
          <a:prstGeom prst="rect">
            <a:avLst/>
          </a:prstGeom>
          <a:noFill/>
        </p:spPr>
        <p:txBody>
          <a:bodyPr wrap="square" rtlCol="0">
            <a:spAutoFit/>
          </a:bodyPr>
          <a:lstStyle/>
          <a:p>
            <a:pPr algn="l"/>
            <a:r>
              <a:rPr lang="en-US" sz="2400" b="1" i="0" u="none" strike="noStrike" baseline="0">
                <a:solidFill>
                  <a:srgbClr val="FF00FF"/>
                </a:solidFill>
                <a:latin typeface="Arial-Rounded-Bold"/>
              </a:rPr>
              <a:t>1. </a:t>
            </a:r>
            <a:r>
              <a:rPr lang="en-US" sz="2000" b="1" i="0" u="none" strike="noStrike" baseline="0">
                <a:solidFill>
                  <a:srgbClr val="000000"/>
                </a:solidFill>
                <a:latin typeface="Arial-BoldMT"/>
              </a:rPr>
              <a:t>Dựa vào dàn ý đã lập ở trang 97, viết đoạn văn kể lại một sự việc trong câu chuyện “Sự tích cây thì là” với những chi tiết sáng tạo.</a:t>
            </a:r>
            <a:endParaRPr lang="en-US" sz="2000"/>
          </a:p>
        </p:txBody>
      </p:sp>
      <p:sp>
        <p:nvSpPr>
          <p:cNvPr id="5" name="TextBox 4"/>
          <p:cNvSpPr txBox="1"/>
          <p:nvPr/>
        </p:nvSpPr>
        <p:spPr>
          <a:xfrm>
            <a:off x="732971" y="1602894"/>
            <a:ext cx="1095830" cy="461665"/>
          </a:xfrm>
          <a:prstGeom prst="rect">
            <a:avLst/>
          </a:prstGeom>
          <a:noFill/>
        </p:spPr>
        <p:txBody>
          <a:bodyPr wrap="square" rtlCol="0">
            <a:spAutoFit/>
          </a:bodyPr>
          <a:lstStyle/>
          <a:p>
            <a:pPr algn="l"/>
            <a:r>
              <a:rPr lang="en-US" sz="2400" b="1" i="0" u="none" strike="noStrike" baseline="0">
                <a:solidFill>
                  <a:srgbClr val="0070C0"/>
                </a:solidFill>
                <a:latin typeface="Arial-Rounded-Bold"/>
              </a:rPr>
              <a:t>Gợi ý:</a:t>
            </a:r>
            <a:endParaRPr lang="en-US" sz="2000">
              <a:solidFill>
                <a:srgbClr val="0070C0"/>
              </a:solidFill>
            </a:endParaRPr>
          </a:p>
        </p:txBody>
      </p:sp>
      <p:pic>
        <p:nvPicPr>
          <p:cNvPr id="7" name="Picture 6"/>
          <p:cNvPicPr>
            <a:picLocks noChangeAspect="1"/>
          </p:cNvPicPr>
          <p:nvPr/>
        </p:nvPicPr>
        <p:blipFill>
          <a:blip r:embed="rId2"/>
          <a:stretch>
            <a:fillRect/>
          </a:stretch>
        </p:blipFill>
        <p:spPr>
          <a:xfrm>
            <a:off x="586791" y="2371486"/>
            <a:ext cx="8259567" cy="10772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800" b="0" i="0" u="none" strike="noStrike" kern="0" cap="none" spc="0" normalizeH="0" baseline="0" noProof="0" dirty="0">
              <a:ln>
                <a:noFill/>
              </a:ln>
              <a:solidFill>
                <a:srgbClr val="242424"/>
              </a:solidFill>
              <a:effectLst/>
              <a:uLnTx/>
              <a:uFillTx/>
              <a:latin typeface="Arial" panose="020B0604020202020204"/>
              <a:ea typeface="+mn-ea"/>
              <a:cs typeface="+mn-cs"/>
              <a:sym typeface="Arial" panose="020B0604020202020204"/>
            </a:endParaRPr>
          </a:p>
        </p:txBody>
      </p:sp>
      <p:pic>
        <p:nvPicPr>
          <p:cNvPr id="6" name="Picture 5"/>
          <p:cNvPicPr>
            <a:picLocks noChangeAspect="1"/>
          </p:cNvPicPr>
          <p:nvPr/>
        </p:nvPicPr>
        <p:blipFill>
          <a:blip r:embed="rId2"/>
          <a:stretch>
            <a:fillRect/>
          </a:stretch>
        </p:blipFill>
        <p:spPr>
          <a:xfrm>
            <a:off x="592027" y="664598"/>
            <a:ext cx="8164515" cy="38143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p:cNvSpPr/>
          <p:nvPr/>
        </p:nvSpPr>
        <p:spPr>
          <a:xfrm>
            <a:off x="387457" y="377371"/>
            <a:ext cx="8369085" cy="4589236"/>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800" b="0" i="0" u="none" strike="noStrike" kern="0" cap="none" spc="0" normalizeH="0" baseline="0" noProof="0" dirty="0">
              <a:ln>
                <a:noFill/>
              </a:ln>
              <a:solidFill>
                <a:srgbClr val="242424"/>
              </a:solidFill>
              <a:effectLst/>
              <a:uLnTx/>
              <a:uFillTx/>
              <a:latin typeface="Arial" panose="020B0604020202020204"/>
              <a:ea typeface="+mn-ea"/>
              <a:cs typeface="+mn-cs"/>
              <a:sym typeface="Arial" panose="020B0604020202020204"/>
            </a:endParaRPr>
          </a:p>
        </p:txBody>
      </p:sp>
      <p:sp>
        <p:nvSpPr>
          <p:cNvPr id="4" name="TextBox 3"/>
          <p:cNvSpPr txBox="1"/>
          <p:nvPr/>
        </p:nvSpPr>
        <p:spPr>
          <a:xfrm>
            <a:off x="856341" y="508000"/>
            <a:ext cx="7678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1" i="0" u="none" strike="noStrike" kern="0" cap="none" spc="0" normalizeH="0" baseline="0" noProof="0">
                <a:ln>
                  <a:noFill/>
                </a:ln>
                <a:solidFill>
                  <a:srgbClr val="FF00FF"/>
                </a:solidFill>
                <a:effectLst/>
                <a:uLnTx/>
                <a:uFillTx/>
                <a:latin typeface="Arial-Rounded-Bold"/>
                <a:cs typeface="Arial" panose="020B0604020202020204"/>
                <a:sym typeface="Arial" panose="020B0604020202020204"/>
              </a:rPr>
              <a:t>MẪU:</a:t>
            </a:r>
            <a:endParaRPr kumimoji="0" lang="en-US" sz="20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TextBox 4"/>
          <p:cNvSpPr txBox="1"/>
          <p:nvPr/>
        </p:nvSpPr>
        <p:spPr>
          <a:xfrm>
            <a:off x="671285" y="969665"/>
            <a:ext cx="7801427" cy="3785652"/>
          </a:xfrm>
          <a:prstGeom prst="rect">
            <a:avLst/>
          </a:prstGeom>
          <a:noFill/>
        </p:spPr>
        <p:txBody>
          <a:bodyPr wrap="square" rtlCol="0">
            <a:spAutoFit/>
          </a:bodyPr>
          <a:lstStyle/>
          <a:p>
            <a:pPr lvl="0" algn="just"/>
            <a:r>
              <a:rPr lang="en-US" sz="2000" b="1">
                <a:solidFill>
                  <a:schemeClr val="tx1"/>
                </a:solidFill>
                <a:latin typeface="Arial-Rounded-Bold"/>
              </a:rPr>
              <a:t>	</a:t>
            </a:r>
            <a:r>
              <a:rPr lang="vi-VN" sz="2000" b="1">
                <a:solidFill>
                  <a:schemeClr val="tx1"/>
                </a:solidFill>
                <a:latin typeface="Arial-Rounded-Bold"/>
              </a:rPr>
              <a:t>Trong các câu chuyện em đã được học, em thích nhất là câu chuyện Sự tích cây thì là.</a:t>
            </a:r>
            <a:endParaRPr lang="en-US" sz="2000" b="1">
              <a:solidFill>
                <a:schemeClr val="tx1"/>
              </a:solidFill>
              <a:latin typeface="Arial-Rounded-Bold"/>
            </a:endParaRPr>
          </a:p>
          <a:p>
            <a:pPr lvl="0" algn="just"/>
            <a:r>
              <a:rPr lang="en-US" sz="2000" b="1">
                <a:solidFill>
                  <a:schemeClr val="tx1"/>
                </a:solidFill>
                <a:latin typeface="Arial-Rounded-Bold"/>
              </a:rPr>
              <a:t>	</a:t>
            </a:r>
            <a:r>
              <a:rPr lang="vi-VN" sz="2000" b="1">
                <a:solidFill>
                  <a:schemeClr val="tx1"/>
                </a:solidFill>
                <a:latin typeface="Arial-Rounded-Bold"/>
              </a:rPr>
              <a:t>Ngày xưa, các loài cây đều chưa có tên. Một hôm, Trời tập hợp chúng lại để ban cho mỗi loài một cái tên. Các loài cây đều đến thật sớm. Ai ai cũng hớn hở mong chờ được Trời đặt cho một cái tên thật đẹp. Mỗi loài cây đều diện bộ trang phục xinh đẹp nhất và khoe điểm nổi bật nhất của mình.</a:t>
            </a:r>
            <a:endParaRPr lang="en-US" sz="2000" b="1">
              <a:solidFill>
                <a:schemeClr val="tx1"/>
              </a:solidFill>
              <a:latin typeface="Arial-Rounded-Bold"/>
            </a:endParaRPr>
          </a:p>
          <a:p>
            <a:pPr lvl="0" algn="just"/>
            <a:r>
              <a:rPr lang="en-US" sz="2000" b="1">
                <a:solidFill>
                  <a:schemeClr val="tx1"/>
                </a:solidFill>
                <a:latin typeface="Arial-Rounded-Bold"/>
              </a:rPr>
              <a:t>	</a:t>
            </a:r>
            <a:r>
              <a:rPr lang="vi-VN" sz="2000" b="1">
                <a:solidFill>
                  <a:schemeClr val="tx1"/>
                </a:solidFill>
                <a:latin typeface="Arial-Rounded-Bold"/>
              </a:rPr>
              <a:t>Cây có hương thơm dịu được Trời đặt tên là lan. Cây có điệu múa nhịp nhàng được đặt là tóc tiên. Loài cây có dáng đứng hiên ngang được gọi là thông. Các loại rau có cũng có mặt đông đủ để xin Trời những cái tên thật đẹp như quế, tía tô, húng,...</a:t>
            </a:r>
            <a:endParaRPr lang="en-US" sz="2000" b="1">
              <a:solidFill>
                <a:schemeClr val="tx1"/>
              </a:solidFill>
              <a:latin typeface="Arial-Rounded-Bold"/>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Shape 913"/>
        <p:cNvGrpSpPr/>
        <p:nvPr/>
      </p:nvGrpSpPr>
      <p:grpSpPr>
        <a:xfrm>
          <a:off x="0" y="0"/>
          <a:ext cx="0" cy="0"/>
          <a:chOff x="0" y="0"/>
          <a:chExt cx="0" cy="0"/>
        </a:xfrm>
      </p:grpSpPr>
      <p:sp>
        <p:nvSpPr>
          <p:cNvPr id="3" name="Hình chữ nhật: Góc Tròn 2"/>
          <p:cNvSpPr/>
          <p:nvPr/>
        </p:nvSpPr>
        <p:spPr>
          <a:xfrm>
            <a:off x="387457" y="176893"/>
            <a:ext cx="8369085" cy="4789714"/>
          </a:xfrm>
          <a:prstGeom prst="roundRect">
            <a:avLst>
              <a:gd name="adj" fmla="val 16877"/>
            </a:avLst>
          </a:prstGeom>
          <a:solidFill>
            <a:srgbClr val="FBFBFB"/>
          </a:solid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800" b="0" i="0" u="none" strike="noStrike" kern="0" cap="none" spc="0" normalizeH="0" baseline="0" noProof="0" dirty="0">
              <a:ln>
                <a:noFill/>
              </a:ln>
              <a:solidFill>
                <a:srgbClr val="242424"/>
              </a:solidFill>
              <a:effectLst/>
              <a:uLnTx/>
              <a:uFillTx/>
              <a:latin typeface="Arial" panose="020B0604020202020204"/>
              <a:ea typeface="+mn-ea"/>
              <a:cs typeface="+mn-cs"/>
              <a:sym typeface="Arial" panose="020B0604020202020204"/>
            </a:endParaRPr>
          </a:p>
        </p:txBody>
      </p:sp>
      <p:sp>
        <p:nvSpPr>
          <p:cNvPr id="5" name="TextBox 4"/>
          <p:cNvSpPr txBox="1"/>
          <p:nvPr/>
        </p:nvSpPr>
        <p:spPr>
          <a:xfrm>
            <a:off x="671285" y="176893"/>
            <a:ext cx="7801427" cy="4801314"/>
          </a:xfrm>
          <a:prstGeom prst="rect">
            <a:avLst/>
          </a:prstGeom>
          <a:noFill/>
        </p:spPr>
        <p:txBody>
          <a:bodyPr wrap="square" rtlCol="0">
            <a:spAutoFit/>
          </a:bodyPr>
          <a:lstStyle/>
          <a:p>
            <a:pPr lvl="0" algn="just"/>
            <a:r>
              <a:rPr lang="en-US" sz="1800" b="1">
                <a:solidFill>
                  <a:srgbClr val="242424"/>
                </a:solidFill>
                <a:latin typeface="Arial-Rounded-Bold"/>
              </a:rPr>
              <a:t>	</a:t>
            </a:r>
            <a:r>
              <a:rPr lang="vi-VN" sz="1800" b="1">
                <a:solidFill>
                  <a:srgbClr val="242424"/>
                </a:solidFill>
                <a:latin typeface="Arial-Rounded-Bold"/>
              </a:rPr>
              <a:t>Đến cuối ngày, khi Trời đã mệt, một nhành cây nhỏ mới vội vã chạy đến. Nó thở hổn hển, nói:</a:t>
            </a:r>
            <a:endParaRPr lang="en-US" sz="1800" b="1">
              <a:solidFill>
                <a:srgbClr val="242424"/>
              </a:solidFill>
              <a:latin typeface="Arial-Rounded-Bold"/>
            </a:endParaRPr>
          </a:p>
          <a:p>
            <a:pPr lvl="0" algn="just"/>
            <a:r>
              <a:rPr lang="en-US" sz="1800" b="1">
                <a:solidFill>
                  <a:srgbClr val="242424"/>
                </a:solidFill>
                <a:latin typeface="Arial-Rounded-Bold"/>
              </a:rPr>
              <a:t>	</a:t>
            </a:r>
            <a:r>
              <a:rPr lang="vi-VN" sz="1800" b="1">
                <a:solidFill>
                  <a:srgbClr val="242424"/>
                </a:solidFill>
                <a:latin typeface="Arial-Rounded-Bold"/>
              </a:rPr>
              <a:t>- Con xin lỗi vì bận chăm sóc bà đang bị bệnh nên con đã đến muộn. Xin Trời hãy thương tình đặt cho con một cái tên.</a:t>
            </a:r>
            <a:endParaRPr lang="en-US" sz="1800" b="1">
              <a:solidFill>
                <a:srgbClr val="242424"/>
              </a:solidFill>
              <a:latin typeface="Arial-Rounded-Bold"/>
            </a:endParaRPr>
          </a:p>
          <a:p>
            <a:pPr lvl="0" algn="just"/>
            <a:r>
              <a:rPr lang="en-US" sz="1800" b="1">
                <a:solidFill>
                  <a:srgbClr val="242424"/>
                </a:solidFill>
                <a:latin typeface="Arial-Rounded-Bold"/>
              </a:rPr>
              <a:t>	</a:t>
            </a:r>
            <a:r>
              <a:rPr lang="vi-VN" sz="1800" b="1">
                <a:solidFill>
                  <a:srgbClr val="242424"/>
                </a:solidFill>
                <a:latin typeface="Arial-Rounded-Bold"/>
              </a:rPr>
              <a:t>Cảm động trước lòng hiếu thảo của cây nên Trời không trách phạt mà thương vô cùng. Nhưng lúc này, Trời chưa nghĩ ra được tên gì hay. Ông suy nghĩ mãi rồi ngập ngừng:</a:t>
            </a:r>
            <a:endParaRPr lang="en-US" sz="1800" b="1">
              <a:solidFill>
                <a:srgbClr val="242424"/>
              </a:solidFill>
              <a:latin typeface="Arial-Rounded-Bold"/>
            </a:endParaRPr>
          </a:p>
          <a:p>
            <a:pPr lvl="0" algn="just"/>
            <a:r>
              <a:rPr lang="en-US" sz="1800" b="1">
                <a:solidFill>
                  <a:srgbClr val="242424"/>
                </a:solidFill>
                <a:latin typeface="Arial-Rounded-Bold"/>
              </a:rPr>
              <a:t>	</a:t>
            </a:r>
            <a:r>
              <a:rPr lang="vi-VN" sz="1800" b="1">
                <a:solidFill>
                  <a:srgbClr val="242424"/>
                </a:solidFill>
                <a:latin typeface="Arial-Rounded-Bold"/>
              </a:rPr>
              <a:t>– Tên của con... thì là... thì là...</a:t>
            </a:r>
            <a:endParaRPr lang="en-US" sz="1800" b="1">
              <a:solidFill>
                <a:srgbClr val="242424"/>
              </a:solidFill>
              <a:latin typeface="Arial-Rounded-Bold"/>
            </a:endParaRPr>
          </a:p>
          <a:p>
            <a:pPr lvl="0" algn="just"/>
            <a:r>
              <a:rPr lang="en-US" sz="1800" b="1">
                <a:solidFill>
                  <a:srgbClr val="242424"/>
                </a:solidFill>
                <a:latin typeface="Arial-Rounded-Bold"/>
              </a:rPr>
              <a:t>	</a:t>
            </a:r>
            <a:r>
              <a:rPr lang="vi-VN" sz="1800" b="1">
                <a:solidFill>
                  <a:srgbClr val="242424"/>
                </a:solidFill>
                <a:latin typeface="Arial-Rounded-Bold"/>
              </a:rPr>
              <a:t>Nhành cây nghe vậy mừng quá, hét toáng lên:</a:t>
            </a:r>
            <a:endParaRPr lang="en-US" sz="1800" b="1">
              <a:solidFill>
                <a:srgbClr val="242424"/>
              </a:solidFill>
              <a:latin typeface="Arial-Rounded-Bold"/>
            </a:endParaRPr>
          </a:p>
          <a:p>
            <a:pPr lvl="0" algn="just"/>
            <a:r>
              <a:rPr lang="en-US" sz="1800" b="1">
                <a:solidFill>
                  <a:srgbClr val="242424"/>
                </a:solidFill>
                <a:latin typeface="Arial-Rounded-Bold"/>
              </a:rPr>
              <a:t>	</a:t>
            </a:r>
            <a:r>
              <a:rPr lang="vi-VN" sz="1800" b="1">
                <a:solidFill>
                  <a:srgbClr val="242424"/>
                </a:solidFill>
                <a:latin typeface="Arial-Rounded-Bold"/>
              </a:rPr>
              <a:t>– Tôi có tên rồi! Tên tôi là "thì là”!</a:t>
            </a:r>
            <a:endParaRPr lang="en-US" sz="1800" b="1">
              <a:solidFill>
                <a:srgbClr val="242424"/>
              </a:solidFill>
              <a:latin typeface="Arial-Rounded-Bold"/>
            </a:endParaRPr>
          </a:p>
          <a:p>
            <a:pPr lvl="0" algn="just"/>
            <a:r>
              <a:rPr lang="en-US" sz="1800" b="1">
                <a:solidFill>
                  <a:srgbClr val="242424"/>
                </a:solidFill>
                <a:latin typeface="Arial-Rounded-Bold"/>
              </a:rPr>
              <a:t>	</a:t>
            </a:r>
            <a:r>
              <a:rPr lang="vi-VN" sz="1800" b="1">
                <a:solidFill>
                  <a:srgbClr val="242424"/>
                </a:solidFill>
                <a:latin typeface="Arial-Rounded-Bold"/>
              </a:rPr>
              <a:t>Nó vội vàng cảm ơn Trời rồi chạy về nhà khoe với bà của mình. Nó đâu biết rằng “thì là” không phải là tên Trời đặt cho, mà chỉ là lời nói ngập ngừng của ông khi chưa nghĩ ra cho nó một cái tên. Bà khen cậu:</a:t>
            </a:r>
            <a:endParaRPr lang="en-US" sz="1800" b="1">
              <a:solidFill>
                <a:srgbClr val="242424"/>
              </a:solidFill>
              <a:latin typeface="Arial-Rounded-Bold"/>
            </a:endParaRPr>
          </a:p>
          <a:p>
            <a:pPr lvl="0" algn="just"/>
            <a:r>
              <a:rPr lang="en-US" sz="1800" b="1">
                <a:solidFill>
                  <a:srgbClr val="242424"/>
                </a:solidFill>
                <a:latin typeface="Arial-Rounded-Bold"/>
              </a:rPr>
              <a:t>	</a:t>
            </a:r>
            <a:r>
              <a:rPr lang="vi-VN" sz="1800" b="1">
                <a:solidFill>
                  <a:srgbClr val="242424"/>
                </a:solidFill>
                <a:latin typeface="Arial-Rounded-Bold"/>
              </a:rPr>
              <a:t>- Con có một cái tên thật đặc biệt!</a:t>
            </a:r>
            <a:endParaRPr lang="en-US" sz="1800" b="1">
              <a:solidFill>
                <a:srgbClr val="242424"/>
              </a:solidFill>
              <a:latin typeface="Arial-Rounded-Bold"/>
            </a:endParaRPr>
          </a:p>
          <a:p>
            <a:pPr lvl="0" algn="just"/>
            <a:r>
              <a:rPr lang="en-US" sz="1800" b="1">
                <a:solidFill>
                  <a:srgbClr val="242424"/>
                </a:solidFill>
                <a:latin typeface="Arial-Rounded-Bold"/>
              </a:rPr>
              <a:t>	</a:t>
            </a:r>
            <a:r>
              <a:rPr lang="vi-VN" sz="1800" b="1">
                <a:solidFill>
                  <a:srgbClr val="242424"/>
                </a:solidFill>
                <a:latin typeface="Arial-Rounded-Bold"/>
              </a:rPr>
              <a:t>Muôn loài đều rất yêu thích tên của cậu.Từ đó, muôn loài gọi nó là cây thì là.</a:t>
            </a:r>
            <a:endParaRPr kumimoji="0" lang="en-US" sz="1800" b="1" i="0" u="none" strike="noStrike" kern="0" cap="none" spc="0" normalizeH="0" baseline="0" noProof="0">
              <a:ln>
                <a:noFill/>
              </a:ln>
              <a:solidFill>
                <a:srgbClr val="242424"/>
              </a:solidFill>
              <a:effectLst/>
              <a:uLnTx/>
              <a:uFillTx/>
              <a:latin typeface="Arial-Rounded-Bold"/>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Spring Season Minitheme Infographics by Slidesgo">
  <a:themeElements>
    <a:clrScheme name="Simple Light">
      <a:dk1>
        <a:srgbClr val="242424"/>
      </a:dk1>
      <a:lt1>
        <a:srgbClr val="FFF0D4"/>
      </a:lt1>
      <a:dk2>
        <a:srgbClr val="050505"/>
      </a:dk2>
      <a:lt2>
        <a:srgbClr val="DFD9D5"/>
      </a:lt2>
      <a:accent1>
        <a:srgbClr val="E7A225"/>
      </a:accent1>
      <a:accent2>
        <a:srgbClr val="F6AC28"/>
      </a:accent2>
      <a:accent3>
        <a:srgbClr val="FE836A"/>
      </a:accent3>
      <a:accent4>
        <a:srgbClr val="F4AC95"/>
      </a:accent4>
      <a:accent5>
        <a:srgbClr val="479A41"/>
      </a:accent5>
      <a:accent6>
        <a:srgbClr val="85D469"/>
      </a:accent6>
      <a:hlink>
        <a:srgbClr val="05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2558</Words>
  <Application>WPS Presentation</Application>
  <PresentationFormat>On-screen Show (16:9)</PresentationFormat>
  <Paragraphs>97</Paragraphs>
  <Slides>20</Slides>
  <Notes>21</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20</vt:i4>
      </vt:variant>
    </vt:vector>
  </HeadingPairs>
  <TitlesOfParts>
    <vt:vector size="45" baseType="lpstr">
      <vt:lpstr>Arial</vt:lpstr>
      <vt:lpstr>SimSun</vt:lpstr>
      <vt:lpstr>Wingdings</vt:lpstr>
      <vt:lpstr>Arial</vt:lpstr>
      <vt:lpstr>Roboto Condensed Light</vt:lpstr>
      <vt:lpstr>Work Sans</vt:lpstr>
      <vt:lpstr>Open Sans</vt:lpstr>
      <vt:lpstr>#9Slide05 SVNClementine</vt:lpstr>
      <vt:lpstr>UVN Banh Mi</vt:lpstr>
      <vt:lpstr>Segoe Print</vt:lpstr>
      <vt:lpstr>UTM Edwardian</vt:lpstr>
      <vt:lpstr>SVN-Poky's</vt:lpstr>
      <vt:lpstr>SVN-Hole Hearted</vt:lpstr>
      <vt:lpstr>Calibri</vt:lpstr>
      <vt:lpstr>iCiel Crocante</vt:lpstr>
      <vt:lpstr>Wide Latin</vt:lpstr>
      <vt:lpstr>Times New Roman</vt:lpstr>
      <vt:lpstr>Arial-Rounded-Bold</vt:lpstr>
      <vt:lpstr>Arial-BoldMT</vt:lpstr>
      <vt:lpstr>Microsoft YaHei</vt:lpstr>
      <vt:lpstr>Arial Unicode MS</vt:lpstr>
      <vt:lpstr>UTM Cookies</vt:lpstr>
      <vt:lpstr>Arial-ItalicMT</vt:lpstr>
      <vt:lpstr>ArialMT</vt:lpstr>
      <vt:lpstr>Spring Season Minitheme Infographics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Thùy Linh</cp:lastModifiedBy>
  <cp:revision>2</cp:revision>
  <dcterms:created xsi:type="dcterms:W3CDTF">2025-10-06T07:55:45Z</dcterms:created>
  <dcterms:modified xsi:type="dcterms:W3CDTF">2025-10-06T07:56:23Z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9CBEEE1DDA93465FA02634ECF5456932_12</vt:lpwstr>
  </property>
  <property fmtid="{D5CDD505-2E9C-101B-9397-08002B2CF9AE}" pid="3" name="KSOProductBuildVer">
    <vt:lpwstr>1033-12.2.0.22549</vt:lpwstr>
  </property>
</Properties>
</file>