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7" r:id="rId3"/>
    <p:sldId id="271" r:id="rId4"/>
    <p:sldId id="273" r:id="rId5"/>
    <p:sldId id="274" r:id="rId6"/>
    <p:sldId id="539" r:id="rId7"/>
    <p:sldId id="275" r:id="rId8"/>
    <p:sldId id="276" r:id="rId9"/>
    <p:sldId id="277" r:id="rId10"/>
    <p:sldId id="540" r:id="rId11"/>
    <p:sldId id="541" r:id="rId12"/>
    <p:sldId id="542" r:id="rId13"/>
    <p:sldId id="543" r:id="rId14"/>
    <p:sldId id="279" r:id="rId15"/>
    <p:sldId id="280" r:id="rId17"/>
    <p:sldId id="281" r:id="rId18"/>
    <p:sldId id="544" r:id="rId19"/>
    <p:sldId id="545" r:id="rId20"/>
    <p:sldId id="286" r:id="rId21"/>
    <p:sldId id="287" r:id="rId22"/>
    <p:sldId id="546" r:id="rId23"/>
    <p:sldId id="548" r:id="rId24"/>
    <p:sldId id="547" r:id="rId25"/>
    <p:sldId id="549" r:id="rId26"/>
    <p:sldId id="550" r:id="rId27"/>
    <p:sldId id="551" r:id="rId28"/>
    <p:sldId id="552" r:id="rId29"/>
    <p:sldId id="553" r:id="rId30"/>
    <p:sldId id="554" r:id="rId31"/>
    <p:sldId id="309" r:id="rId32"/>
    <p:sldId id="555" r:id="rId33"/>
    <p:sldId id="294" r:id="rId34"/>
    <p:sldId id="311" r:id="rId35"/>
    <p:sldId id="297" r:id="rId36"/>
    <p:sldId id="267" r:id="rId37"/>
    <p:sldId id="270" r:id="rId38"/>
    <p:sldId id="310" r:id="rId39"/>
    <p:sldId id="537" r:id="rId40"/>
    <p:sldId id="538" r:id="rId41"/>
  </p:sldIdLst>
  <p:sldSz cx="12192000" cy="6858000"/>
  <p:notesSz cx="6858000" cy="9144000"/>
  <p:embeddedFontLst>
    <p:embeddedFont>
      <p:font typeface="#9Slide05 Phobia" panose="02000506000000020003" pitchFamily="2" charset="0"/>
      <p:regular r:id="rId45"/>
    </p:embeddedFont>
    <p:embeddedFont>
      <p:font typeface="SVN-Shintia Script" panose="02000804000000020003" pitchFamily="2" charset="0"/>
      <p:regular r:id="rId46"/>
    </p:embeddedFont>
    <p:embeddedFont>
      <p:font typeface="SVN-Kitten" pitchFamily="50" charset="0"/>
      <p:regular r:id="rId47"/>
    </p:embeddedFont>
    <p:embeddedFont>
      <p:font typeface="#9Slide07 SVNBeachwood Sans" pitchFamily="2" charset="0"/>
      <p:bold r:id="rId48"/>
    </p:embeddedFont>
    <p:embeddedFont>
      <p:font typeface="#9Slide05 SVNClementine" panose="020F0502020204030203" pitchFamily="34" charset="0"/>
      <p:regular r:id="rId49"/>
    </p:embeddedFont>
    <p:embeddedFont>
      <p:font typeface="Calibri" panose="020F0502020204030204" pitchFamily="34" charset="0"/>
      <p:regular r:id="rId50"/>
      <p:bold r:id="rId51"/>
      <p:italic r:id="rId52"/>
      <p:boldItalic r:id="rId53"/>
    </p:embeddedFont>
    <p:embeddedFont>
      <p:font typeface="LNTH-Hoa Nho LNTH" pitchFamily="2" charset="0"/>
      <p:regular r:id="rId54"/>
    </p:embeddedFont>
    <p:embeddedFont>
      <p:font typeface="等线" panose="02010600030101010101" charset="-122"/>
      <p:regular r:id="rId55"/>
    </p:embeddedFont>
    <p:embeddedFont>
      <p:font typeface="Calibri" panose="020F0502020204030204"/>
      <p:regular r:id="rId56"/>
      <p:bold r:id="rId57"/>
      <p:italic r:id="rId58"/>
      <p:boldItalic r:id="rId59"/>
    </p:embeddedFont>
    <p:embeddedFont>
      <p:font typeface="SVN-Poky's" panose="020B0606040200020203" pitchFamily="34" charset="0"/>
      <p:regular r:id="rId60"/>
    </p:embeddedFont>
    <p:embeddedFont>
      <p:font typeface="SVN-Hole Hearted" panose="020B0A06020104020203" pitchFamily="34" charset="0"/>
      <p:regular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EC"/>
    <a:srgbClr val="CC00FF"/>
    <a:srgbClr val="FFFFFF"/>
    <a:srgbClr val="F57A0B"/>
    <a:srgbClr val="FFD347"/>
    <a:srgbClr val="E53110"/>
    <a:srgbClr val="FF4678"/>
    <a:srgbClr val="FC3EE5"/>
    <a:srgbClr val="E6E6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81" autoAdjust="0"/>
  </p:normalViewPr>
  <p:slideViewPr>
    <p:cSldViewPr snapToGrid="0" showGuides="1">
      <p:cViewPr>
        <p:scale>
          <a:sx n="25" d="100"/>
          <a:sy n="25" d="100"/>
        </p:scale>
        <p:origin x="2418" y="7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1" Type="http://schemas.openxmlformats.org/officeDocument/2006/relationships/font" Target="fonts/font17.fntdata"/><Relationship Id="rId60" Type="http://schemas.openxmlformats.org/officeDocument/2006/relationships/font" Target="fonts/font16.fntdata"/><Relationship Id="rId6" Type="http://schemas.openxmlformats.org/officeDocument/2006/relationships/slide" Target="slides/slide4.xml"/><Relationship Id="rId59" Type="http://schemas.openxmlformats.org/officeDocument/2006/relationships/font" Target="fonts/font15.fntdata"/><Relationship Id="rId58" Type="http://schemas.openxmlformats.org/officeDocument/2006/relationships/font" Target="fonts/font14.fntdata"/><Relationship Id="rId57" Type="http://schemas.openxmlformats.org/officeDocument/2006/relationships/font" Target="fonts/font13.fntdata"/><Relationship Id="rId56" Type="http://schemas.openxmlformats.org/officeDocument/2006/relationships/font" Target="fonts/font12.fntdata"/><Relationship Id="rId55" Type="http://schemas.openxmlformats.org/officeDocument/2006/relationships/font" Target="fonts/font11.fntdata"/><Relationship Id="rId54" Type="http://schemas.openxmlformats.org/officeDocument/2006/relationships/font" Target="fonts/font10.fntdata"/><Relationship Id="rId53" Type="http://schemas.openxmlformats.org/officeDocument/2006/relationships/font" Target="fonts/font9.fntdata"/><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3.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38"/>
        <p:cNvGrpSpPr/>
        <p:nvPr/>
      </p:nvGrpSpPr>
      <p:grpSpPr>
        <a:xfrm>
          <a:off x="0" y="0"/>
          <a:ext cx="0" cy="0"/>
          <a:chOff x="0" y="0"/>
          <a:chExt cx="0" cy="0"/>
        </a:xfrm>
      </p:grpSpPr>
      <p:sp>
        <p:nvSpPr>
          <p:cNvPr id="2139" name="Google Shape;2139;ga1242414e1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a1242414e1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92"/>
        <p:cNvGrpSpPr/>
        <p:nvPr/>
      </p:nvGrpSpPr>
      <p:grpSpPr>
        <a:xfrm>
          <a:off x="0" y="0"/>
          <a:ext cx="0" cy="0"/>
          <a:chOff x="0" y="0"/>
          <a:chExt cx="0" cy="0"/>
        </a:xfrm>
      </p:grpSpPr>
      <p:sp>
        <p:nvSpPr>
          <p:cNvPr id="2193" name="Google Shape;21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5CBB71E-DD0D-449F-9555-68C53AE474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CBB71E-DD0D-449F-9555-68C53AE474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CBB71E-DD0D-449F-9555-68C53AE474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matchingName="Title and six columns ">
  <p:cSld name="Title and six columns ">
    <p:spTree>
      <p:nvGrpSpPr>
        <p:cNvPr id="1" name="Shape 49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5CBB71E-DD0D-449F-9555-68C53AE474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5CBB71E-DD0D-449F-9555-68C53AE474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5CBB71E-DD0D-449F-9555-68C53AE474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5CBB71E-DD0D-449F-9555-68C53AE4741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5CBB71E-DD0D-449F-9555-68C53AE4741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BB71E-DD0D-449F-9555-68C53AE4741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5CBB71E-DD0D-449F-9555-68C53AE474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5CBB71E-DD0D-449F-9555-68C53AE474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D34DA7-9D24-47B7-A6A6-4E0ED53E683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fld>
            <a:endParaRPr lang="en-US"/>
          </a:p>
        </p:txBody>
      </p:sp>
      <p:pic>
        <p:nvPicPr>
          <p:cNvPr id="7" name="Picture 6"/>
          <p:cNvPicPr>
            <a:picLocks noChangeAspect="1"/>
          </p:cNvPicPr>
          <p:nvPr userDrawn="1"/>
        </p:nvPicPr>
        <p:blipFill rotWithShape="1">
          <a:blip r:embed="rId17">
            <a:extLst>
              <a:ext uri="{28A0092B-C50C-407E-A947-70E740481C1C}">
                <a14:useLocalDpi xmlns:a14="http://schemas.microsoft.com/office/drawing/2010/main" val="0"/>
              </a:ext>
            </a:extLst>
          </a:blip>
          <a:srcRect t="54302"/>
          <a:stretch>
            <a:fillRect/>
          </a:stretch>
        </p:blipFill>
        <p:spPr>
          <a:xfrm>
            <a:off x="0" y="-1037289"/>
            <a:ext cx="12344400" cy="78952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4.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19.png"/><Relationship Id="rId2" Type="http://schemas.microsoft.com/office/2007/relationships/hdphoto" Target="../media/image18.wdp"/><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21.wdp"/><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21.wdp"/><Relationship Id="rId2" Type="http://schemas.openxmlformats.org/officeDocument/2006/relationships/image" Target="../media/image20.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5.wdp"/><Relationship Id="rId1"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5.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6.xml"/><Relationship Id="rId2" Type="http://schemas.microsoft.com/office/2007/relationships/hdphoto" Target="../media/image28.wdp"/><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9.wdp"/><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9.wdp"/><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microsoft.com/office/2007/relationships/hdphoto" Target="../media/image4.wdp"/><Relationship Id="rId6" Type="http://schemas.openxmlformats.org/officeDocument/2006/relationships/image" Target="../media/image13.png"/><Relationship Id="rId5" Type="http://schemas.microsoft.com/office/2007/relationships/hdphoto" Target="../media/image9.wdp"/><Relationship Id="rId4" Type="http://schemas.openxmlformats.org/officeDocument/2006/relationships/image" Target="../media/image8.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7259304"/>
          </a:xfrm>
          <a:prstGeom prst="rect">
            <a:avLst/>
          </a:prstGeom>
        </p:spPr>
      </p:pic>
      <p:sp>
        <p:nvSpPr>
          <p:cNvPr id="4" name="Rectangle: Rounded Corners 3"/>
          <p:cNvSpPr/>
          <p:nvPr/>
        </p:nvSpPr>
        <p:spPr>
          <a:xfrm>
            <a:off x="3829050" y="502465"/>
            <a:ext cx="8273206" cy="4374335"/>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36;p36"/>
          <p:cNvSpPr txBox="1"/>
          <p:nvPr/>
        </p:nvSpPr>
        <p:spPr>
          <a:xfrm>
            <a:off x="5226994" y="1286665"/>
            <a:ext cx="5395289" cy="9282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1pPr>
            <a:lvl2pPr marR="0" lvl="1"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600"/>
              <a:buFont typeface="Arvo"/>
              <a:buNone/>
              <a:defRPr sz="3600" b="1" i="0" u="none" strike="noStrike" cap="none">
                <a:solidFill>
                  <a:schemeClr val="dk1"/>
                </a:solidFill>
                <a:latin typeface="Arvo"/>
                <a:ea typeface="Arvo"/>
                <a:cs typeface="Arvo"/>
                <a:sym typeface="Arvo"/>
              </a:defRPr>
            </a:lvl9pPr>
          </a:lstStyle>
          <a:p>
            <a:pPr algn="ctr"/>
            <a:r>
              <a:rPr lang="en-US" sz="5400" b="0" dirty="0" err="1">
                <a:ln w="28575"/>
                <a:solidFill>
                  <a:schemeClr val="tx1"/>
                </a:solidFill>
                <a:effectLst>
                  <a:outerShdw blurRad="38100" dist="19050" dir="2700000" algn="tl" rotWithShape="0">
                    <a:schemeClr val="dk1">
                      <a:alpha val="40000"/>
                    </a:schemeClr>
                  </a:outerShdw>
                </a:effectLst>
                <a:latin typeface="SVN-Shintia Script" panose="02000804000000020003" pitchFamily="2" charset="0"/>
                <a:ea typeface="LNTH-LuoLuoNotangYuanTi 1" pitchFamily="2" charset="-128"/>
                <a:cs typeface="LNTH-LuoLuoNotangYuanTi 1" pitchFamily="2" charset="-128"/>
              </a:rPr>
              <a:t>Tiếng</a:t>
            </a:r>
            <a:r>
              <a:rPr lang="en-US" sz="5400" b="0" dirty="0">
                <a:ln w="28575"/>
                <a:solidFill>
                  <a:schemeClr val="tx1"/>
                </a:solidFill>
                <a:effectLst>
                  <a:outerShdw blurRad="38100" dist="19050" dir="2700000" algn="tl" rotWithShape="0">
                    <a:schemeClr val="dk1">
                      <a:alpha val="40000"/>
                    </a:schemeClr>
                  </a:outerShdw>
                </a:effectLst>
                <a:latin typeface="SVN-Shintia Script" panose="02000804000000020003" pitchFamily="2" charset="0"/>
                <a:ea typeface="LNTH-LuoLuoNotangYuanTi 1" pitchFamily="2" charset="-128"/>
                <a:cs typeface="LNTH-LuoLuoNotangYuanTi 1" pitchFamily="2" charset="-128"/>
              </a:rPr>
              <a:t> </a:t>
            </a:r>
            <a:r>
              <a:rPr lang="en-US" sz="5400" b="0" dirty="0" err="1">
                <a:ln w="28575"/>
                <a:solidFill>
                  <a:schemeClr val="tx1"/>
                </a:solidFill>
                <a:effectLst>
                  <a:outerShdw blurRad="38100" dist="19050" dir="2700000" algn="tl" rotWithShape="0">
                    <a:schemeClr val="dk1">
                      <a:alpha val="40000"/>
                    </a:schemeClr>
                  </a:outerShdw>
                </a:effectLst>
                <a:latin typeface="SVN-Shintia Script" panose="02000804000000020003" pitchFamily="2" charset="0"/>
                <a:ea typeface="LNTH-LuoLuoNotangYuanTi 1" pitchFamily="2" charset="-128"/>
                <a:cs typeface="LNTH-LuoLuoNotangYuanTi 1" pitchFamily="2" charset="-128"/>
              </a:rPr>
              <a:t>Việt</a:t>
            </a:r>
            <a:endParaRPr lang="en-US" sz="5400" b="0" dirty="0">
              <a:ln w="28575"/>
              <a:solidFill>
                <a:schemeClr val="tx1"/>
              </a:solidFill>
              <a:effectLst>
                <a:outerShdw blurRad="38100" dist="19050" dir="2700000" algn="tl" rotWithShape="0">
                  <a:schemeClr val="dk1">
                    <a:alpha val="40000"/>
                  </a:schemeClr>
                </a:outerShdw>
              </a:effectLst>
              <a:latin typeface="SVN-Shintia Script" panose="02000804000000020003" pitchFamily="2" charset="0"/>
              <a:ea typeface="LNTH-LuoLuoNotangYuanTi 1" pitchFamily="2" charset="-128"/>
              <a:cs typeface="LNTH-LuoLuoNotangYuanTi 1" pitchFamily="2" charset="-128"/>
            </a:endParaRPr>
          </a:p>
        </p:txBody>
      </p:sp>
      <p:sp>
        <p:nvSpPr>
          <p:cNvPr id="11" name="Rectangle 10"/>
          <p:cNvSpPr/>
          <p:nvPr/>
        </p:nvSpPr>
        <p:spPr>
          <a:xfrm>
            <a:off x="3747020" y="2352941"/>
            <a:ext cx="8355236" cy="646331"/>
          </a:xfrm>
          <a:prstGeom prst="rect">
            <a:avLst/>
          </a:prstGeom>
          <a:noFill/>
        </p:spPr>
        <p:txBody>
          <a:bodyPr wrap="none" lIns="91440" tIns="45720" rIns="91440" bIns="45720">
            <a:spAutoFit/>
          </a:bodyPr>
          <a:lstStyle/>
          <a:p>
            <a:pPr algn="ctr"/>
            <a:r>
              <a:rPr lang="en-US" sz="3600" b="1" cap="none" spc="0" dirty="0" err="1">
                <a:ln w="13462">
                  <a:solidFill>
                    <a:schemeClr val="bg1"/>
                  </a:solidFill>
                  <a:prstDash val="solid"/>
                </a:ln>
                <a:solidFill>
                  <a:srgbClr val="00B0F0"/>
                </a:solidFill>
                <a:effectLst>
                  <a:outerShdw dist="38100" dir="2700000" algn="bl" rotWithShape="0">
                    <a:schemeClr val="accent5"/>
                  </a:outerShdw>
                </a:effectLst>
                <a:latin typeface="SVN-Kitten" pitchFamily="50" charset="0"/>
              </a:rPr>
              <a:t>Chủ</a:t>
            </a:r>
            <a:r>
              <a:rPr lang="en-US" sz="3600" b="1" cap="none" spc="0" dirty="0">
                <a:ln w="13462">
                  <a:solidFill>
                    <a:schemeClr val="bg1"/>
                  </a:solidFill>
                  <a:prstDash val="solid"/>
                </a:ln>
                <a:solidFill>
                  <a:srgbClr val="00B0F0"/>
                </a:solidFill>
                <a:effectLst>
                  <a:outerShdw dist="38100" dir="2700000" algn="bl" rotWithShape="0">
                    <a:schemeClr val="accent5"/>
                  </a:outerShdw>
                </a:effectLst>
                <a:latin typeface="SVN-Kitten" pitchFamily="50" charset="0"/>
              </a:rPr>
              <a:t> </a:t>
            </a:r>
            <a:r>
              <a:rPr lang="en-US" sz="3600" b="1" cap="none" spc="0" dirty="0" err="1">
                <a:ln w="13462">
                  <a:solidFill>
                    <a:schemeClr val="bg1"/>
                  </a:solidFill>
                  <a:prstDash val="solid"/>
                </a:ln>
                <a:solidFill>
                  <a:srgbClr val="00B0F0"/>
                </a:solidFill>
                <a:effectLst>
                  <a:outerShdw dist="38100" dir="2700000" algn="bl" rotWithShape="0">
                    <a:schemeClr val="accent5"/>
                  </a:outerShdw>
                </a:effectLst>
                <a:latin typeface="SVN-Kitten" pitchFamily="50" charset="0"/>
              </a:rPr>
              <a:t>đề</a:t>
            </a:r>
            <a:r>
              <a:rPr lang="en-US" sz="3600" b="1" cap="none" spc="0">
                <a:ln w="13462">
                  <a:solidFill>
                    <a:schemeClr val="bg1"/>
                  </a:solidFill>
                  <a:prstDash val="solid"/>
                </a:ln>
                <a:solidFill>
                  <a:srgbClr val="00B0F0"/>
                </a:solidFill>
                <a:effectLst>
                  <a:outerShdw dist="38100" dir="2700000" algn="bl" rotWithShape="0">
                    <a:schemeClr val="accent5"/>
                  </a:outerShdw>
                </a:effectLst>
                <a:latin typeface="SVN-Kitten" pitchFamily="50" charset="0"/>
              </a:rPr>
              <a:t>: </a:t>
            </a:r>
            <a:r>
              <a:rPr lang="vi-VN" sz="3600" b="1" cap="none" spc="0">
                <a:ln w="13462">
                  <a:solidFill>
                    <a:schemeClr val="bg1"/>
                  </a:solidFill>
                  <a:prstDash val="solid"/>
                </a:ln>
                <a:solidFill>
                  <a:srgbClr val="00B0F0"/>
                </a:solidFill>
                <a:effectLst>
                  <a:outerShdw dist="38100" dir="2700000" algn="bl" rotWithShape="0">
                    <a:schemeClr val="accent5"/>
                  </a:outerShdw>
                </a:effectLst>
                <a:latin typeface="SVN-Kitten" pitchFamily="50" charset="0"/>
              </a:rPr>
              <a:t>CHUNG SỐNG YÊU THƯƠNG</a:t>
            </a:r>
            <a:endParaRPr lang="en-US" sz="3600" b="1" cap="none" spc="0" dirty="0">
              <a:ln w="13462">
                <a:solidFill>
                  <a:schemeClr val="bg1"/>
                </a:solidFill>
                <a:prstDash val="solid"/>
              </a:ln>
              <a:solidFill>
                <a:srgbClr val="00B0F0"/>
              </a:solidFill>
              <a:effectLst>
                <a:outerShdw dist="38100" dir="2700000" algn="bl" rotWithShape="0">
                  <a:schemeClr val="accent5"/>
                </a:outerShdw>
              </a:effectLst>
              <a:latin typeface="SVN-Kitten" pitchFamily="50" charset="0"/>
            </a:endParaRPr>
          </a:p>
        </p:txBody>
      </p:sp>
      <p:sp>
        <p:nvSpPr>
          <p:cNvPr id="12" name="Rectangle 11"/>
          <p:cNvSpPr/>
          <p:nvPr/>
        </p:nvSpPr>
        <p:spPr>
          <a:xfrm>
            <a:off x="5857108" y="2999145"/>
            <a:ext cx="4572000" cy="707886"/>
          </a:xfrm>
          <a:prstGeom prst="rect">
            <a:avLst/>
          </a:prstGeom>
        </p:spPr>
        <p:txBody>
          <a:bodyPr>
            <a:spAutoFit/>
          </a:bodyPr>
          <a:lstStyle/>
          <a:p>
            <a:pPr algn="ctr"/>
            <a:r>
              <a:rPr lang="en-US" sz="4000">
                <a:solidFill>
                  <a:srgbClr val="FF0000"/>
                </a:solidFill>
                <a:latin typeface="#9Slide07 SVNBeachwood Sans" pitchFamily="2" charset="0"/>
              </a:rPr>
              <a:t>BÀI 4- TIẾT 1</a:t>
            </a:r>
            <a:endParaRPr lang="en-US" sz="4000" dirty="0">
              <a:solidFill>
                <a:srgbClr val="FF0000"/>
              </a:solidFill>
              <a:latin typeface="#9Slide07 SVNBeachwood Sans" pitchFamily="2" charset="0"/>
            </a:endParaRPr>
          </a:p>
        </p:txBody>
      </p:sp>
      <p:sp>
        <p:nvSpPr>
          <p:cNvPr id="13" name="TextBox 12"/>
          <p:cNvSpPr txBox="1"/>
          <p:nvPr/>
        </p:nvSpPr>
        <p:spPr>
          <a:xfrm>
            <a:off x="6047583" y="3639606"/>
            <a:ext cx="3754110" cy="1169551"/>
          </a:xfrm>
          <a:prstGeom prst="rect">
            <a:avLst/>
          </a:prstGeom>
          <a:noFill/>
        </p:spPr>
        <p:txBody>
          <a:bodyPr wrap="square" rtlCol="0" anchor="ctr">
            <a:spAutoFit/>
          </a:bodyPr>
          <a:lstStyle/>
          <a:p>
            <a:pPr algn="ctr"/>
            <a:r>
              <a:rPr lang="en-US" sz="7000" b="1">
                <a:ln w="13462">
                  <a:solidFill>
                    <a:schemeClr val="bg1"/>
                  </a:solidFill>
                  <a:prstDash val="solid"/>
                </a:ln>
                <a:solidFill>
                  <a:srgbClr val="E53110"/>
                </a:solidFill>
                <a:effectLst>
                  <a:outerShdw dist="38100" dir="2700000" algn="bl" rotWithShape="0">
                    <a:schemeClr val="accent5"/>
                  </a:outerShdw>
                </a:effectLst>
                <a:latin typeface="SVN-Shintia Script" panose="02000804000000020003" pitchFamily="2" charset="0"/>
              </a:rPr>
              <a:t>Mùa vừng</a:t>
            </a:r>
            <a:endParaRPr lang="ko-KR" altLang="en-US" sz="7000" b="1" dirty="0">
              <a:ln w="13462">
                <a:solidFill>
                  <a:schemeClr val="bg1"/>
                </a:solidFill>
                <a:prstDash val="solid"/>
              </a:ln>
              <a:solidFill>
                <a:srgbClr val="E53110"/>
              </a:solidFill>
              <a:effectLst>
                <a:outerShdw dist="38100" dir="2700000" algn="bl" rotWithShape="0">
                  <a:schemeClr val="accent5"/>
                </a:outerShdw>
              </a:effectLst>
              <a:latin typeface="SVN-Shintia Script" panose="02000804000000020003"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5967" y="108332"/>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389161" y="1548756"/>
            <a:ext cx="11089828" cy="3760488"/>
            <a:chOff x="-417793" y="1111644"/>
            <a:chExt cx="7809557" cy="2537410"/>
          </a:xfrm>
        </p:grpSpPr>
        <p:sp>
          <p:nvSpPr>
            <p:cNvPr id="5" name="Rectangle: Rounded Corners 4"/>
            <p:cNvSpPr/>
            <p:nvPr/>
          </p:nvSpPr>
          <p:spPr>
            <a:xfrm>
              <a:off x="-22425" y="1554319"/>
              <a:ext cx="7414189" cy="2094735"/>
            </a:xfrm>
            <a:custGeom>
              <a:avLst/>
              <a:gdLst>
                <a:gd name="connsiteX0" fmla="*/ 0 w 10528392"/>
                <a:gd name="connsiteY0" fmla="*/ 758134 h 3104436"/>
                <a:gd name="connsiteX1" fmla="*/ 758134 w 10528392"/>
                <a:gd name="connsiteY1" fmla="*/ 0 h 3104436"/>
                <a:gd name="connsiteX2" fmla="*/ 9770258 w 10528392"/>
                <a:gd name="connsiteY2" fmla="*/ 0 h 3104436"/>
                <a:gd name="connsiteX3" fmla="*/ 10528392 w 10528392"/>
                <a:gd name="connsiteY3" fmla="*/ 758134 h 3104436"/>
                <a:gd name="connsiteX4" fmla="*/ 10528392 w 10528392"/>
                <a:gd name="connsiteY4" fmla="*/ 2346302 h 3104436"/>
                <a:gd name="connsiteX5" fmla="*/ 9770258 w 10528392"/>
                <a:gd name="connsiteY5" fmla="*/ 3104436 h 3104436"/>
                <a:gd name="connsiteX6" fmla="*/ 758134 w 10528392"/>
                <a:gd name="connsiteY6" fmla="*/ 3104436 h 3104436"/>
                <a:gd name="connsiteX7" fmla="*/ 0 w 10528392"/>
                <a:gd name="connsiteY7" fmla="*/ 2346302 h 3104436"/>
                <a:gd name="connsiteX8" fmla="*/ 0 w 10528392"/>
                <a:gd name="connsiteY8" fmla="*/ 758134 h 310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392" h="3104436" fill="none" extrusionOk="0">
                  <a:moveTo>
                    <a:pt x="0" y="758134"/>
                  </a:moveTo>
                  <a:cubicBezTo>
                    <a:pt x="-21744" y="415625"/>
                    <a:pt x="270627" y="-46235"/>
                    <a:pt x="758134" y="0"/>
                  </a:cubicBezTo>
                  <a:cubicBezTo>
                    <a:pt x="4910946" y="-35273"/>
                    <a:pt x="6747263" y="-144294"/>
                    <a:pt x="9770258" y="0"/>
                  </a:cubicBezTo>
                  <a:cubicBezTo>
                    <a:pt x="10264982" y="23138"/>
                    <a:pt x="10510214" y="324102"/>
                    <a:pt x="10528392" y="758134"/>
                  </a:cubicBezTo>
                  <a:cubicBezTo>
                    <a:pt x="10616885" y="1478959"/>
                    <a:pt x="10451926" y="1872423"/>
                    <a:pt x="10528392" y="2346302"/>
                  </a:cubicBezTo>
                  <a:cubicBezTo>
                    <a:pt x="10587430" y="2720364"/>
                    <a:pt x="10242658" y="3046227"/>
                    <a:pt x="9770258" y="3104436"/>
                  </a:cubicBezTo>
                  <a:cubicBezTo>
                    <a:pt x="7124035" y="3181961"/>
                    <a:pt x="2859126" y="3060733"/>
                    <a:pt x="758134" y="3104436"/>
                  </a:cubicBezTo>
                  <a:cubicBezTo>
                    <a:pt x="302120" y="3094099"/>
                    <a:pt x="-15124" y="2764801"/>
                    <a:pt x="0" y="2346302"/>
                  </a:cubicBezTo>
                  <a:cubicBezTo>
                    <a:pt x="-68238" y="2009743"/>
                    <a:pt x="-72619" y="1531539"/>
                    <a:pt x="0" y="758134"/>
                  </a:cubicBezTo>
                  <a:close/>
                </a:path>
                <a:path w="10528392" h="3104436" stroke="0" extrusionOk="0">
                  <a:moveTo>
                    <a:pt x="0" y="758134"/>
                  </a:moveTo>
                  <a:cubicBezTo>
                    <a:pt x="-18410" y="275815"/>
                    <a:pt x="318284" y="17125"/>
                    <a:pt x="758134" y="0"/>
                  </a:cubicBezTo>
                  <a:cubicBezTo>
                    <a:pt x="2484754" y="-95379"/>
                    <a:pt x="5728856" y="58096"/>
                    <a:pt x="9770258" y="0"/>
                  </a:cubicBezTo>
                  <a:cubicBezTo>
                    <a:pt x="10142579" y="-32653"/>
                    <a:pt x="10495320" y="315660"/>
                    <a:pt x="10528392" y="758134"/>
                  </a:cubicBezTo>
                  <a:cubicBezTo>
                    <a:pt x="10417007" y="1533992"/>
                    <a:pt x="10389258" y="1723585"/>
                    <a:pt x="10528392" y="2346302"/>
                  </a:cubicBezTo>
                  <a:cubicBezTo>
                    <a:pt x="10561288" y="2725906"/>
                    <a:pt x="10157440" y="3073033"/>
                    <a:pt x="9770258" y="3104436"/>
                  </a:cubicBezTo>
                  <a:cubicBezTo>
                    <a:pt x="8224210" y="3044530"/>
                    <a:pt x="4621446" y="3186950"/>
                    <a:pt x="758134" y="3104436"/>
                  </a:cubicBezTo>
                  <a:cubicBezTo>
                    <a:pt x="331613" y="3106368"/>
                    <a:pt x="-26871" y="2792280"/>
                    <a:pt x="0" y="2346302"/>
                  </a:cubicBezTo>
                  <a:cubicBezTo>
                    <a:pt x="125355" y="2133352"/>
                    <a:pt x="-119511" y="1127270"/>
                    <a:pt x="0" y="758134"/>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Mùa thu</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dịu dàng dắt kí ức của tôi</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quay về với nỗi nhớ đồng quê</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nhớ những cánh đồng</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nhuộm vàng màu vừng chín.</a:t>
              </a: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1"/>
            <a:stretch>
              <a:fillRect/>
            </a:stretch>
          </p:blipFill>
          <p:spPr>
            <a:xfrm>
              <a:off x="-417793" y="1111644"/>
              <a:ext cx="790736" cy="790737"/>
            </a:xfrm>
            <a:prstGeom prst="rect">
              <a:avLst/>
            </a:prstGeom>
          </p:spPr>
        </p:pic>
      </p:grpSp>
      <p:sp>
        <p:nvSpPr>
          <p:cNvPr id="16" name="Google Shape;1931;p40"/>
          <p:cNvSpPr/>
          <p:nvPr/>
        </p:nvSpPr>
        <p:spPr>
          <a:xfrm>
            <a:off x="2114550" y="512459"/>
            <a:ext cx="7639050"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p:cNvSpPr/>
          <p:nvPr/>
        </p:nvSpPr>
        <p:spPr>
          <a:xfrm>
            <a:off x="1175771" y="472986"/>
            <a:ext cx="951660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rPr>
              <a:t>LUYỆN ĐỌC CÂU</a:t>
            </a:r>
            <a:endParaRPr kumimoji="0" lang="en-US" sz="5400" b="1" i="0" u="none" strike="noStrike" kern="1200" cap="none" spc="0" normalizeH="0" baseline="0" noProof="0" dirty="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endParaRPr>
          </a:p>
        </p:txBody>
      </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5967" y="108332"/>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373551" y="108332"/>
            <a:ext cx="11105438" cy="6196514"/>
            <a:chOff x="-428786" y="-1210"/>
            <a:chExt cx="7820550" cy="4181132"/>
          </a:xfrm>
        </p:grpSpPr>
        <p:sp>
          <p:nvSpPr>
            <p:cNvPr id="5" name="Rectangle: Rounded Corners 4"/>
            <p:cNvSpPr/>
            <p:nvPr/>
          </p:nvSpPr>
          <p:spPr>
            <a:xfrm>
              <a:off x="-22425" y="219323"/>
              <a:ext cx="7414189" cy="3960599"/>
            </a:xfrm>
            <a:custGeom>
              <a:avLst/>
              <a:gdLst>
                <a:gd name="connsiteX0" fmla="*/ 0 w 10528392"/>
                <a:gd name="connsiteY0" fmla="*/ 1433435 h 5869680"/>
                <a:gd name="connsiteX1" fmla="*/ 1433435 w 10528392"/>
                <a:gd name="connsiteY1" fmla="*/ 0 h 5869680"/>
                <a:gd name="connsiteX2" fmla="*/ 9094957 w 10528392"/>
                <a:gd name="connsiteY2" fmla="*/ 0 h 5869680"/>
                <a:gd name="connsiteX3" fmla="*/ 10528392 w 10528392"/>
                <a:gd name="connsiteY3" fmla="*/ 1433435 h 5869680"/>
                <a:gd name="connsiteX4" fmla="*/ 10528392 w 10528392"/>
                <a:gd name="connsiteY4" fmla="*/ 4436245 h 5869680"/>
                <a:gd name="connsiteX5" fmla="*/ 9094957 w 10528392"/>
                <a:gd name="connsiteY5" fmla="*/ 5869680 h 5869680"/>
                <a:gd name="connsiteX6" fmla="*/ 1433435 w 10528392"/>
                <a:gd name="connsiteY6" fmla="*/ 5869680 h 5869680"/>
                <a:gd name="connsiteX7" fmla="*/ 0 w 10528392"/>
                <a:gd name="connsiteY7" fmla="*/ 4436245 h 5869680"/>
                <a:gd name="connsiteX8" fmla="*/ 0 w 10528392"/>
                <a:gd name="connsiteY8" fmla="*/ 1433435 h 586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392" h="5869680" fill="none" extrusionOk="0">
                  <a:moveTo>
                    <a:pt x="0" y="1433435"/>
                  </a:moveTo>
                  <a:cubicBezTo>
                    <a:pt x="-30921" y="750126"/>
                    <a:pt x="600350" y="-27836"/>
                    <a:pt x="1433435" y="0"/>
                  </a:cubicBezTo>
                  <a:cubicBezTo>
                    <a:pt x="3604950" y="-35273"/>
                    <a:pt x="8301425" y="-144294"/>
                    <a:pt x="9094957" y="0"/>
                  </a:cubicBezTo>
                  <a:cubicBezTo>
                    <a:pt x="9897407" y="3283"/>
                    <a:pt x="10502089" y="619594"/>
                    <a:pt x="10528392" y="1433435"/>
                  </a:cubicBezTo>
                  <a:cubicBezTo>
                    <a:pt x="10392358" y="2666163"/>
                    <a:pt x="10370672" y="3699030"/>
                    <a:pt x="10528392" y="4436245"/>
                  </a:cubicBezTo>
                  <a:cubicBezTo>
                    <a:pt x="10593138" y="5178949"/>
                    <a:pt x="9967879" y="5781588"/>
                    <a:pt x="9094957" y="5869680"/>
                  </a:cubicBezTo>
                  <a:cubicBezTo>
                    <a:pt x="5375157" y="5947205"/>
                    <a:pt x="2578571" y="5825977"/>
                    <a:pt x="1433435" y="5869680"/>
                  </a:cubicBezTo>
                  <a:cubicBezTo>
                    <a:pt x="559447" y="5846870"/>
                    <a:pt x="-13861" y="5227720"/>
                    <a:pt x="0" y="4436245"/>
                  </a:cubicBezTo>
                  <a:cubicBezTo>
                    <a:pt x="-31667" y="3723803"/>
                    <a:pt x="-30258" y="2135936"/>
                    <a:pt x="0" y="1433435"/>
                  </a:cubicBezTo>
                  <a:close/>
                </a:path>
                <a:path w="10528392" h="5869680" stroke="0" extrusionOk="0">
                  <a:moveTo>
                    <a:pt x="0" y="1433435"/>
                  </a:moveTo>
                  <a:cubicBezTo>
                    <a:pt x="-20037" y="572537"/>
                    <a:pt x="531817" y="89054"/>
                    <a:pt x="1433435" y="0"/>
                  </a:cubicBezTo>
                  <a:cubicBezTo>
                    <a:pt x="3508412" y="-95379"/>
                    <a:pt x="5887810" y="58096"/>
                    <a:pt x="9094957" y="0"/>
                  </a:cubicBezTo>
                  <a:cubicBezTo>
                    <a:pt x="9857538" y="-20472"/>
                    <a:pt x="10501597" y="622513"/>
                    <a:pt x="10528392" y="1433435"/>
                  </a:cubicBezTo>
                  <a:cubicBezTo>
                    <a:pt x="10385973" y="2854553"/>
                    <a:pt x="10412592" y="3990226"/>
                    <a:pt x="10528392" y="4436245"/>
                  </a:cubicBezTo>
                  <a:cubicBezTo>
                    <a:pt x="10599257" y="5143675"/>
                    <a:pt x="9797103" y="5780507"/>
                    <a:pt x="9094957" y="5869680"/>
                  </a:cubicBezTo>
                  <a:cubicBezTo>
                    <a:pt x="6246637" y="5809774"/>
                    <a:pt x="5177977" y="5952194"/>
                    <a:pt x="1433435" y="5869680"/>
                  </a:cubicBezTo>
                  <a:cubicBezTo>
                    <a:pt x="583465" y="5884094"/>
                    <a:pt x="-10707" y="5238776"/>
                    <a:pt x="0" y="4436245"/>
                  </a:cubicBezTo>
                  <a:cubicBezTo>
                    <a:pt x="-77061" y="4111139"/>
                    <a:pt x="-155636" y="2866871"/>
                    <a:pt x="0" y="1433435"/>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Một trưa xa nhà,</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chiêm ngưỡng bức kí hoạ</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về hình ảnh người mẹ</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lom khom gặt những khóm vừng trĩu bông</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mà đứa bạn thân vẽ tặng,</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chợt muốn được là chú bé năm nào,</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ngồi vắt vẻo trên lưng trâu</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đi giữa cánh đồng vừng chín vàng,</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rộn ràng tiếng sẻ du ca...</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1"/>
            <a:stretch>
              <a:fillRect/>
            </a:stretch>
          </p:blipFill>
          <p:spPr>
            <a:xfrm>
              <a:off x="-428786" y="-1210"/>
              <a:ext cx="790736" cy="790737"/>
            </a:xfrm>
            <a:prstGeom prst="rect">
              <a:avLst/>
            </a:prstGeom>
          </p:spPr>
        </p:pic>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5967" y="108332"/>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351909" y="1150784"/>
            <a:ext cx="9516608" cy="1324940"/>
            <a:chOff x="412770" y="1916419"/>
            <a:chExt cx="6701682" cy="894010"/>
          </a:xfrm>
        </p:grpSpPr>
        <p:sp>
          <p:nvSpPr>
            <p:cNvPr id="5" name="Rectangle: Rounded Corners 4"/>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Đoạn 1: Từ đầu đến “nhuộm 	vàng màu vừng chín”.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1"/>
            <a:stretch>
              <a:fillRect/>
            </a:stretch>
          </p:blipFill>
          <p:spPr>
            <a:xfrm>
              <a:off x="412770" y="1916419"/>
              <a:ext cx="790736" cy="790737"/>
            </a:xfrm>
            <a:prstGeom prst="rect">
              <a:avLst/>
            </a:prstGeom>
          </p:spPr>
        </p:pic>
      </p:grpSp>
      <p:sp>
        <p:nvSpPr>
          <p:cNvPr id="16" name="Google Shape;1931;p40"/>
          <p:cNvSpPr/>
          <p:nvPr/>
        </p:nvSpPr>
        <p:spPr>
          <a:xfrm>
            <a:off x="2276475" y="164348"/>
            <a:ext cx="7639050"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p:cNvSpPr/>
          <p:nvPr/>
        </p:nvSpPr>
        <p:spPr>
          <a:xfrm>
            <a:off x="1337696" y="124875"/>
            <a:ext cx="951660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rPr>
              <a:t>CHIA ĐOẠN</a:t>
            </a:r>
            <a:endParaRPr kumimoji="0" lang="en-US" sz="5400" b="1" i="0" u="none" strike="noStrike" kern="1200" cap="none" spc="0" normalizeH="0" baseline="0" noProof="0" dirty="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endParaRPr>
          </a:p>
        </p:txBody>
      </p:sp>
      <p:grpSp>
        <p:nvGrpSpPr>
          <p:cNvPr id="8" name="Group 7"/>
          <p:cNvGrpSpPr/>
          <p:nvPr/>
        </p:nvGrpSpPr>
        <p:grpSpPr>
          <a:xfrm>
            <a:off x="1128145" y="2541960"/>
            <a:ext cx="9516608" cy="1304569"/>
            <a:chOff x="412770" y="1930164"/>
            <a:chExt cx="6701682" cy="880265"/>
          </a:xfrm>
        </p:grpSpPr>
        <p:sp>
          <p:nvSpPr>
            <p:cNvPr id="9" name="Rectangle: Rounded Corners 8"/>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Đoạn 2: Tiếp theo đến “ấn </a:t>
              </a: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tượng”.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1"/>
            <a:stretch>
              <a:fillRect/>
            </a:stretch>
          </p:blipFill>
          <p:spPr>
            <a:xfrm>
              <a:off x="412770" y="1930164"/>
              <a:ext cx="790736" cy="790737"/>
            </a:xfrm>
            <a:prstGeom prst="rect">
              <a:avLst/>
            </a:prstGeom>
          </p:spPr>
        </p:pic>
      </p:grpSp>
      <p:grpSp>
        <p:nvGrpSpPr>
          <p:cNvPr id="11" name="Group 10"/>
          <p:cNvGrpSpPr/>
          <p:nvPr/>
        </p:nvGrpSpPr>
        <p:grpSpPr>
          <a:xfrm>
            <a:off x="1702402" y="3913339"/>
            <a:ext cx="9516608" cy="1280726"/>
            <a:chOff x="412770" y="1946252"/>
            <a:chExt cx="6701682" cy="864177"/>
          </a:xfrm>
        </p:grpSpPr>
        <p:sp>
          <p:nvSpPr>
            <p:cNvPr id="12" name="Rectangle: Rounded Corners 11"/>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Đoạn 3: Tiếp theo đến “còn </a:t>
              </a: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vương sót lại”.</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1"/>
            <a:stretch>
              <a:fillRect/>
            </a:stretch>
          </p:blipFill>
          <p:spPr>
            <a:xfrm>
              <a:off x="412770" y="1946252"/>
              <a:ext cx="790736" cy="790737"/>
            </a:xfrm>
            <a:prstGeom prst="rect">
              <a:avLst/>
            </a:prstGeom>
          </p:spPr>
        </p:pic>
      </p:grpSp>
      <p:grpSp>
        <p:nvGrpSpPr>
          <p:cNvPr id="17" name="Group 16"/>
          <p:cNvGrpSpPr/>
          <p:nvPr/>
        </p:nvGrpSpPr>
        <p:grpSpPr>
          <a:xfrm>
            <a:off x="2642300" y="5287714"/>
            <a:ext cx="9373733" cy="1343966"/>
            <a:chOff x="513384" y="1903581"/>
            <a:chExt cx="6601068" cy="906848"/>
          </a:xfrm>
        </p:grpSpPr>
        <p:sp>
          <p:nvSpPr>
            <p:cNvPr id="18" name="Rectangle: Rounded Corners 17"/>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a:solidFill>
                    <a:srgbClr val="002060"/>
                  </a:solidFill>
                  <a:latin typeface="Arial" panose="020B0604020202020204" pitchFamily="34" charset="0"/>
                  <a:cs typeface="Arial" panose="020B0604020202020204" pitchFamily="34" charset="0"/>
                </a:rPr>
                <a:t>	</a:t>
              </a: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Đoạn 4: Còn lại.</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1"/>
            <a:stretch>
              <a:fillRect/>
            </a:stretch>
          </p:blipFill>
          <p:spPr>
            <a:xfrm>
              <a:off x="513384" y="1903581"/>
              <a:ext cx="790736" cy="790737"/>
            </a:xfrm>
            <a:prstGeom prst="rect">
              <a:avLst/>
            </a:prstGeom>
          </p:spPr>
        </p:pic>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6000">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14:bounceEnd="66000">
                                          <p:cBhvr additive="base">
                                            <p:cTn id="2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33" name="Rectangle: Diagonal Corners Rounded 32"/>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Rectangle 27"/>
          <p:cNvSpPr/>
          <p:nvPr/>
        </p:nvSpPr>
        <p:spPr>
          <a:xfrm>
            <a:off x="941962" y="456327"/>
            <a:ext cx="10308079" cy="1231106"/>
          </a:xfrm>
          <a:prstGeom prst="rect">
            <a:avLst/>
          </a:prstGeom>
          <a:noFill/>
        </p:spPr>
        <p:txBody>
          <a:bodyPr wrap="none" lIns="121920" tIns="60960" rIns="121920" bIns="6096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Cookies" panose="02040603050506020204" pitchFamily="18" charset="0"/>
              </a:rPr>
              <a:t>LUYỆN ĐỌC TRONG NHÓM</a:t>
            </a:r>
            <a:endPar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Cookies" panose="02040603050506020204" pitchFamily="18" charset="0"/>
            </a:endParaRPr>
          </a:p>
        </p:txBody>
      </p:sp>
      <p:pic>
        <p:nvPicPr>
          <p:cNvPr id="46"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1101081" y="3018882"/>
            <a:ext cx="595639" cy="485897"/>
          </a:xfrm>
          <a:prstGeom prst="rect">
            <a:avLst/>
          </a:prstGeom>
        </p:spPr>
      </p:pic>
      <p:pic>
        <p:nvPicPr>
          <p:cNvPr id="47"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1101079" y="3745724"/>
            <a:ext cx="595639" cy="485897"/>
          </a:xfrm>
          <a:prstGeom prst="rect">
            <a:avLst/>
          </a:prstGeom>
        </p:spPr>
      </p:pic>
      <p:pic>
        <p:nvPicPr>
          <p:cNvPr id="48"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1101078" y="4489062"/>
            <a:ext cx="595639" cy="485897"/>
          </a:xfrm>
          <a:prstGeom prst="rect">
            <a:avLst/>
          </a:prstGeom>
        </p:spPr>
      </p:pic>
      <p:sp>
        <p:nvSpPr>
          <p:cNvPr id="32" name="Rectangle 31"/>
          <p:cNvSpPr/>
          <p:nvPr/>
        </p:nvSpPr>
        <p:spPr>
          <a:xfrm>
            <a:off x="1594163" y="2954053"/>
            <a:ext cx="4759060" cy="584775"/>
          </a:xfrm>
          <a:prstGeom prst="rect">
            <a:avLst/>
          </a:prstGeom>
        </p:spPr>
        <p:txBody>
          <a:bodyPr wrap="none">
            <a:spAutoFit/>
          </a:bodyPr>
          <a:lstStyle/>
          <a:p>
            <a:pPr lvl="0">
              <a:defRPr/>
            </a:pPr>
            <a:r>
              <a:rPr lang="vi-VN" sz="3200" b="1" dirty="0">
                <a:solidFill>
                  <a:schemeClr val="accent6"/>
                </a:solidFill>
                <a:latin typeface="Calibri" panose="020F0502020204030204"/>
              </a:rPr>
              <a:t>Phân công đọc </a:t>
            </a:r>
            <a:r>
              <a:rPr lang="en-US" sz="3200" b="1" dirty="0" err="1">
                <a:solidFill>
                  <a:schemeClr val="accent6"/>
                </a:solidFill>
                <a:latin typeface="Calibri" panose="020F0502020204030204"/>
              </a:rPr>
              <a:t>trong</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nhóm</a:t>
            </a:r>
            <a:endParaRPr lang="en-US" sz="3200" b="1" dirty="0">
              <a:solidFill>
                <a:schemeClr val="accent6"/>
              </a:solidFill>
              <a:latin typeface="Calibri" panose="020F0502020204030204"/>
            </a:endParaRPr>
          </a:p>
        </p:txBody>
      </p:sp>
      <p:sp>
        <p:nvSpPr>
          <p:cNvPr id="51" name="Rectangle: Diagonal Corners Rounded 50"/>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en-US" sz="2400" b="1" dirty="0">
              <a:ln w="22225">
                <a:solidFill>
                  <a:schemeClr val="accent2"/>
                </a:solidFill>
                <a:prstDash val="solid"/>
              </a:ln>
              <a:solidFill>
                <a:schemeClr val="accent2">
                  <a:lumMod val="40000"/>
                  <a:lumOff val="60000"/>
                </a:schemeClr>
              </a:solidFill>
            </a:endParaRPr>
          </a:p>
        </p:txBody>
      </p:sp>
      <p:sp>
        <p:nvSpPr>
          <p:cNvPr id="34" name="Rectangle 33"/>
          <p:cNvSpPr/>
          <p:nvPr/>
        </p:nvSpPr>
        <p:spPr>
          <a:xfrm>
            <a:off x="1661451" y="3721557"/>
            <a:ext cx="4546053" cy="584775"/>
          </a:xfrm>
          <a:prstGeom prst="rect">
            <a:avLst/>
          </a:prstGeom>
        </p:spPr>
        <p:txBody>
          <a:bodyPr wrap="none">
            <a:spAutoFit/>
          </a:bodyPr>
          <a:lstStyle/>
          <a:p>
            <a:pPr lvl="0">
              <a:defRPr/>
            </a:pPr>
            <a:r>
              <a:rPr lang="vi-VN" sz="3200" b="1" dirty="0">
                <a:solidFill>
                  <a:srgbClr val="0066FF"/>
                </a:solidFill>
                <a:latin typeface="Calibri" panose="020F0502020204030204"/>
              </a:rPr>
              <a:t>Tất cả th</a:t>
            </a:r>
            <a:r>
              <a:rPr lang="en-US" sz="3200" b="1" dirty="0">
                <a:solidFill>
                  <a:srgbClr val="0066FF"/>
                </a:solidFill>
                <a:latin typeface="Calibri" panose="020F0502020204030204"/>
              </a:rPr>
              <a:t>à</a:t>
            </a:r>
            <a:r>
              <a:rPr lang="vi-VN" sz="3200" b="1" dirty="0">
                <a:solidFill>
                  <a:srgbClr val="0066FF"/>
                </a:solidFill>
                <a:latin typeface="Calibri" panose="020F0502020204030204"/>
              </a:rPr>
              <a:t>nh viên đều đọc</a:t>
            </a:r>
            <a:endParaRPr lang="en-US" sz="3200" b="1" dirty="0">
              <a:solidFill>
                <a:srgbClr val="0066FF"/>
              </a:solidFill>
              <a:latin typeface="Calibri" panose="020F0502020204030204"/>
            </a:endParaRPr>
          </a:p>
        </p:txBody>
      </p:sp>
      <p:sp>
        <p:nvSpPr>
          <p:cNvPr id="35" name="Rectangle 34"/>
          <p:cNvSpPr/>
          <p:nvPr/>
        </p:nvSpPr>
        <p:spPr>
          <a:xfrm>
            <a:off x="1696717" y="4429543"/>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panose="020F0502020204030204"/>
              </a:rPr>
              <a:t>Giải nghĩa từ cùng nhau</a:t>
            </a:r>
            <a:endParaRPr lang="en-US" sz="3200" b="1" dirty="0">
              <a:solidFill>
                <a:schemeClr val="accent2">
                  <a:lumMod val="75000"/>
                </a:schemeClr>
              </a:solidFill>
              <a:latin typeface="Calibri" panose="020F0502020204030204"/>
            </a:endParaRPr>
          </a:p>
        </p:txBody>
      </p:sp>
      <p:sp>
        <p:nvSpPr>
          <p:cNvPr id="36" name="Rectangle 35"/>
          <p:cNvSpPr/>
          <p:nvPr/>
        </p:nvSpPr>
        <p:spPr>
          <a:xfrm>
            <a:off x="5972857" y="2813447"/>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37" name="Rectangle 36"/>
          <p:cNvSpPr/>
          <p:nvPr/>
        </p:nvSpPr>
        <p:spPr>
          <a:xfrm>
            <a:off x="5972857" y="2813447"/>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8" name="Rectangle 37"/>
          <p:cNvSpPr/>
          <p:nvPr/>
        </p:nvSpPr>
        <p:spPr>
          <a:xfrm>
            <a:off x="2475061" y="1904211"/>
            <a:ext cx="2132956" cy="1231106"/>
          </a:xfrm>
          <a:prstGeom prst="rect">
            <a:avLst/>
          </a:prstGeom>
          <a:noFill/>
        </p:spPr>
        <p:txBody>
          <a:bodyPr wrap="none" lIns="121920" tIns="60960" rIns="121920" bIns="60960">
            <a:spAutoFit/>
          </a:bodyPr>
          <a:lstStyle/>
          <a:p>
            <a:pPr algn="ct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Yêu</a:t>
            </a:r>
            <a:r>
              <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 </a:t>
            </a: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cầu</a:t>
            </a:r>
            <a:endPar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endParaRPr>
          </a:p>
        </p:txBody>
      </p:sp>
      <p:sp>
        <p:nvSpPr>
          <p:cNvPr id="41" name="Rectangle 40"/>
          <p:cNvSpPr/>
          <p:nvPr/>
        </p:nvSpPr>
        <p:spPr>
          <a:xfrm>
            <a:off x="2475061" y="1852285"/>
            <a:ext cx="2132956" cy="1231106"/>
          </a:xfrm>
          <a:prstGeom prst="rect">
            <a:avLst/>
          </a:prstGeom>
          <a:noFill/>
        </p:spPr>
        <p:txBody>
          <a:bodyPr wrap="none" lIns="121920" tIns="60960" rIns="121920" bIns="60960">
            <a:spAutoFit/>
          </a:bodyPr>
          <a:lstStyle/>
          <a:p>
            <a:pPr algn="ct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Yêu</a:t>
            </a:r>
            <a:r>
              <a:rPr lang="en-US" sz="7200" dirty="0">
                <a:ln w="0"/>
                <a:solidFill>
                  <a:schemeClr val="bg1"/>
                </a:solidFill>
                <a:effectLst>
                  <a:reflection blurRad="6350" stA="53000" endA="300" endPos="35500" dir="5400000" sy="-90000" algn="bl" rotWithShape="0"/>
                </a:effectLst>
                <a:latin typeface="#9Slide05 Phobia" panose="02000506000000020003" pitchFamily="2" charset="0"/>
              </a:rPr>
              <a:t> </a:t>
            </a: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cầu</a:t>
            </a:r>
            <a:endParaRPr lang="en-US" sz="7200" dirty="0">
              <a:ln w="0"/>
              <a:solidFill>
                <a:schemeClr val="bg1"/>
              </a:solidFill>
              <a:effectLst>
                <a:reflection blurRad="6350" stA="53000" endA="300" endPos="35500" dir="5400000" sy="-90000" algn="bl" rotWithShape="0"/>
              </a:effectLst>
            </a:endParaRPr>
          </a:p>
        </p:txBody>
      </p:sp>
      <p:sp>
        <p:nvSpPr>
          <p:cNvPr id="61" name="Rectangle 60"/>
          <p:cNvSpPr/>
          <p:nvPr/>
        </p:nvSpPr>
        <p:spPr>
          <a:xfrm>
            <a:off x="7077943" y="1863703"/>
            <a:ext cx="4332276" cy="1231106"/>
          </a:xfrm>
          <a:prstGeom prst="rect">
            <a:avLst/>
          </a:prstGeom>
          <a:noFill/>
        </p:spPr>
        <p:txBody>
          <a:bodyPr wrap="none" lIns="121920" tIns="60960" rIns="121920" bIns="60960">
            <a:spAutoFit/>
          </a:bodyPr>
          <a:lstStyle/>
          <a:p>
            <a:pPr algn="ct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Tiêu</a:t>
            </a:r>
            <a:r>
              <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 </a:t>
            </a: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chí</a:t>
            </a:r>
            <a:r>
              <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 </a:t>
            </a: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đánh</a:t>
            </a:r>
            <a:r>
              <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 </a:t>
            </a:r>
            <a:r>
              <a:rPr lang="en-US" sz="7200" dirty="0" err="1">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rPr>
              <a:t>giá</a:t>
            </a:r>
            <a:endParaRPr lang="en-US" sz="7200" dirty="0">
              <a:ln w="76200">
                <a:solidFill>
                  <a:schemeClr val="accent2">
                    <a:lumMod val="75000"/>
                  </a:schemeClr>
                </a:solidFill>
              </a:ln>
              <a:solidFill>
                <a:schemeClr val="bg2">
                  <a:lumMod val="50000"/>
                </a:schemeClr>
              </a:solidFill>
              <a:effectLst>
                <a:reflection blurRad="6350" stA="53000" endA="300" endPos="35500" dir="5400000" sy="-90000" algn="bl" rotWithShape="0"/>
              </a:effectLst>
              <a:latin typeface="#9Slide05 Phobia" panose="02000506000000020003" pitchFamily="2" charset="0"/>
            </a:endParaRPr>
          </a:p>
        </p:txBody>
      </p:sp>
      <p:sp>
        <p:nvSpPr>
          <p:cNvPr id="62" name="Rectangle 61"/>
          <p:cNvSpPr/>
          <p:nvPr/>
        </p:nvSpPr>
        <p:spPr>
          <a:xfrm>
            <a:off x="7077943" y="1838675"/>
            <a:ext cx="4332276" cy="1231106"/>
          </a:xfrm>
          <a:prstGeom prst="rect">
            <a:avLst/>
          </a:prstGeom>
          <a:noFill/>
        </p:spPr>
        <p:txBody>
          <a:bodyPr wrap="none" lIns="121920" tIns="60960" rIns="121920" bIns="60960">
            <a:spAutoFit/>
          </a:bodyPr>
          <a:lstStyle/>
          <a:p>
            <a:pPr algn="ct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Tiêu</a:t>
            </a:r>
            <a:r>
              <a:rPr lang="en-US" sz="7200" dirty="0">
                <a:ln w="0"/>
                <a:solidFill>
                  <a:schemeClr val="bg1"/>
                </a:solidFill>
                <a:effectLst>
                  <a:reflection blurRad="6350" stA="53000" endA="300" endPos="35500" dir="5400000" sy="-90000" algn="bl" rotWithShape="0"/>
                </a:effectLst>
                <a:latin typeface="#9Slide05 Phobia" panose="02000506000000020003" pitchFamily="2" charset="0"/>
              </a:rPr>
              <a:t> </a:t>
            </a: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chí</a:t>
            </a:r>
            <a:r>
              <a:rPr lang="en-US" sz="7200" dirty="0">
                <a:ln w="0"/>
                <a:solidFill>
                  <a:schemeClr val="bg1"/>
                </a:solidFill>
                <a:effectLst>
                  <a:reflection blurRad="6350" stA="53000" endA="300" endPos="35500" dir="5400000" sy="-90000" algn="bl" rotWithShape="0"/>
                </a:effectLst>
                <a:latin typeface="#9Slide05 Phobia" panose="02000506000000020003" pitchFamily="2" charset="0"/>
              </a:rPr>
              <a:t> </a:t>
            </a: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đánh</a:t>
            </a:r>
            <a:r>
              <a:rPr lang="en-US" sz="7200" dirty="0">
                <a:ln w="0"/>
                <a:solidFill>
                  <a:schemeClr val="bg1"/>
                </a:solidFill>
                <a:effectLst>
                  <a:reflection blurRad="6350" stA="53000" endA="300" endPos="35500" dir="5400000" sy="-90000" algn="bl" rotWithShape="0"/>
                </a:effectLst>
                <a:latin typeface="#9Slide05 Phobia" panose="02000506000000020003" pitchFamily="2" charset="0"/>
              </a:rPr>
              <a:t> </a:t>
            </a:r>
            <a:r>
              <a:rPr lang="en-US" sz="7200" dirty="0" err="1">
                <a:ln w="0"/>
                <a:solidFill>
                  <a:schemeClr val="bg1"/>
                </a:solidFill>
                <a:effectLst>
                  <a:reflection blurRad="6350" stA="53000" endA="300" endPos="35500" dir="5400000" sy="-90000" algn="bl" rotWithShape="0"/>
                </a:effectLst>
                <a:latin typeface="#9Slide05 Phobia" panose="02000506000000020003" pitchFamily="2" charset="0"/>
              </a:rPr>
              <a:t>giá</a:t>
            </a:r>
            <a:endParaRPr lang="en-US" sz="7200" dirty="0">
              <a:ln w="0"/>
              <a:solidFill>
                <a:schemeClr val="bg1"/>
              </a:solidFill>
              <a:effectLst>
                <a:reflection blurRad="6350" stA="53000" endA="300" endPos="35500" dir="5400000" sy="-90000" algn="bl" rotWithShape="0"/>
              </a:effectLst>
            </a:endParaRPr>
          </a:p>
        </p:txBody>
      </p:sp>
      <p:pic>
        <p:nvPicPr>
          <p:cNvPr id="63"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6536190" y="3077182"/>
            <a:ext cx="595639" cy="485897"/>
          </a:xfrm>
          <a:prstGeom prst="rect">
            <a:avLst/>
          </a:prstGeom>
        </p:spPr>
      </p:pic>
      <p:pic>
        <p:nvPicPr>
          <p:cNvPr id="64"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6539275" y="3704212"/>
            <a:ext cx="595639" cy="485897"/>
          </a:xfrm>
          <a:prstGeom prst="rect">
            <a:avLst/>
          </a:prstGeom>
        </p:spPr>
      </p:pic>
      <p:pic>
        <p:nvPicPr>
          <p:cNvPr id="65" name="Hình ảnh 44" descr="Ảnh có chứa đồng hồ, tối&#10;&#10;Mô tả được tạo tự động"/>
          <p:cNvPicPr>
            <a:picLocks noChangeAspect="1"/>
          </p:cNvPicPr>
          <p:nvPr/>
        </p:nvPicPr>
        <p:blipFill rotWithShape="1">
          <a:blip r:embed="rId1"/>
          <a:srcRect t="27390" r="49735" b="25821"/>
          <a:stretch>
            <a:fillRect/>
          </a:stretch>
        </p:blipFill>
        <p:spPr>
          <a:xfrm>
            <a:off x="6536190" y="4366378"/>
            <a:ext cx="595639" cy="485897"/>
          </a:xfrm>
          <a:prstGeom prst="rect">
            <a:avLst/>
          </a:prstGeom>
        </p:spPr>
      </p:pic>
      <p:pic>
        <p:nvPicPr>
          <p:cNvPr id="66" name="Hình ảnh 9"/>
          <p:cNvPicPr>
            <a:picLocks noChangeAspect="1"/>
          </p:cNvPicPr>
          <p:nvPr/>
        </p:nvPicPr>
        <p:blipFill rotWithShape="1">
          <a:blip r:embed="rId2"/>
          <a:srcRect l="51268" t="8949" r="19792" b="48444"/>
          <a:stretch>
            <a:fillRect/>
          </a:stretch>
        </p:blipFill>
        <p:spPr>
          <a:xfrm rot="20944439">
            <a:off x="9058680" y="2957843"/>
            <a:ext cx="776552" cy="673468"/>
          </a:xfrm>
          <a:prstGeom prst="rect">
            <a:avLst/>
          </a:prstGeom>
        </p:spPr>
      </p:pic>
      <p:sp>
        <p:nvSpPr>
          <p:cNvPr id="67" name="Rectangle 66"/>
          <p:cNvSpPr/>
          <p:nvPr/>
        </p:nvSpPr>
        <p:spPr>
          <a:xfrm>
            <a:off x="7199636" y="2971005"/>
            <a:ext cx="1800493" cy="584775"/>
          </a:xfrm>
          <a:prstGeom prst="rect">
            <a:avLst/>
          </a:prstGeom>
        </p:spPr>
        <p:txBody>
          <a:bodyPr wrap="none">
            <a:spAutoFit/>
          </a:bodyPr>
          <a:lstStyle/>
          <a:p>
            <a:pPr lvl="0">
              <a:defRPr/>
            </a:pPr>
            <a:r>
              <a:rPr lang="en-US" sz="3200" b="1" dirty="0" err="1">
                <a:solidFill>
                  <a:schemeClr val="accent6"/>
                </a:solidFill>
                <a:latin typeface="Calibri" panose="020F0502020204030204"/>
              </a:rPr>
              <a:t>Đọc</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đúng</a:t>
            </a:r>
            <a:endParaRPr lang="en-US" sz="3200" b="1" dirty="0">
              <a:solidFill>
                <a:schemeClr val="accent6"/>
              </a:solidFill>
              <a:latin typeface="Calibri" panose="020F0502020204030204"/>
            </a:endParaRPr>
          </a:p>
        </p:txBody>
      </p:sp>
      <p:pic>
        <p:nvPicPr>
          <p:cNvPr id="68" name="Hình ảnh 9"/>
          <p:cNvPicPr>
            <a:picLocks noChangeAspect="1"/>
          </p:cNvPicPr>
          <p:nvPr/>
        </p:nvPicPr>
        <p:blipFill rotWithShape="1">
          <a:blip r:embed="rId2"/>
          <a:srcRect l="51268" t="8949" r="19792" b="48444"/>
          <a:stretch>
            <a:fillRect/>
          </a:stretch>
        </p:blipFill>
        <p:spPr>
          <a:xfrm rot="20944439">
            <a:off x="9774297" y="2971247"/>
            <a:ext cx="743191" cy="673468"/>
          </a:xfrm>
          <a:prstGeom prst="rect">
            <a:avLst/>
          </a:prstGeom>
        </p:spPr>
      </p:pic>
      <p:pic>
        <p:nvPicPr>
          <p:cNvPr id="69" name="Hình ảnh 9"/>
          <p:cNvPicPr>
            <a:picLocks noChangeAspect="1"/>
          </p:cNvPicPr>
          <p:nvPr/>
        </p:nvPicPr>
        <p:blipFill rotWithShape="1">
          <a:blip r:embed="rId2"/>
          <a:srcRect l="51268" t="8949" r="19792" b="48444"/>
          <a:stretch>
            <a:fillRect/>
          </a:stretch>
        </p:blipFill>
        <p:spPr>
          <a:xfrm rot="20944439">
            <a:off x="10431745" y="2993394"/>
            <a:ext cx="776552" cy="673468"/>
          </a:xfrm>
          <a:prstGeom prst="rect">
            <a:avLst/>
          </a:prstGeom>
        </p:spPr>
      </p:pic>
      <p:sp>
        <p:nvSpPr>
          <p:cNvPr id="70" name="Rectangle 69"/>
          <p:cNvSpPr/>
          <p:nvPr/>
        </p:nvSpPr>
        <p:spPr>
          <a:xfrm>
            <a:off x="7131828" y="3637394"/>
            <a:ext cx="1847942" cy="584775"/>
          </a:xfrm>
          <a:prstGeom prst="rect">
            <a:avLst/>
          </a:prstGeom>
        </p:spPr>
        <p:txBody>
          <a:bodyPr wrap="none">
            <a:spAutoFit/>
          </a:bodyPr>
          <a:lstStyle/>
          <a:p>
            <a:pPr lvl="0">
              <a:defRPr/>
            </a:pPr>
            <a:r>
              <a:rPr lang="en-US" sz="3200" b="1" dirty="0" err="1">
                <a:solidFill>
                  <a:srgbClr val="0066FF"/>
                </a:solidFill>
                <a:latin typeface="Calibri" panose="020F0502020204030204"/>
              </a:rPr>
              <a:t>Đọc</a:t>
            </a:r>
            <a:r>
              <a:rPr lang="en-US" sz="3200" b="1" dirty="0">
                <a:solidFill>
                  <a:srgbClr val="0066FF"/>
                </a:solidFill>
                <a:latin typeface="Calibri" panose="020F0502020204030204"/>
              </a:rPr>
              <a:t> to, </a:t>
            </a:r>
            <a:r>
              <a:rPr lang="en-US" sz="3200" b="1" dirty="0" err="1">
                <a:solidFill>
                  <a:srgbClr val="0066FF"/>
                </a:solidFill>
                <a:latin typeface="Calibri" panose="020F0502020204030204"/>
              </a:rPr>
              <a:t>rõ</a:t>
            </a:r>
            <a:endParaRPr lang="en-US" sz="3200" b="1" dirty="0">
              <a:solidFill>
                <a:srgbClr val="0066FF"/>
              </a:solidFill>
              <a:latin typeface="Calibri" panose="020F0502020204030204"/>
            </a:endParaRPr>
          </a:p>
        </p:txBody>
      </p:sp>
      <p:pic>
        <p:nvPicPr>
          <p:cNvPr id="71" name="Hình ảnh 9"/>
          <p:cNvPicPr>
            <a:picLocks noChangeAspect="1"/>
          </p:cNvPicPr>
          <p:nvPr/>
        </p:nvPicPr>
        <p:blipFill rotWithShape="1">
          <a:blip r:embed="rId2"/>
          <a:srcRect l="51268" t="8949" r="19792" b="48444"/>
          <a:stretch>
            <a:fillRect/>
          </a:stretch>
        </p:blipFill>
        <p:spPr>
          <a:xfrm rot="20944439">
            <a:off x="9023481" y="3596151"/>
            <a:ext cx="776552" cy="673468"/>
          </a:xfrm>
          <a:prstGeom prst="rect">
            <a:avLst/>
          </a:prstGeom>
        </p:spPr>
      </p:pic>
      <p:pic>
        <p:nvPicPr>
          <p:cNvPr id="72" name="Hình ảnh 9"/>
          <p:cNvPicPr>
            <a:picLocks noChangeAspect="1"/>
          </p:cNvPicPr>
          <p:nvPr/>
        </p:nvPicPr>
        <p:blipFill rotWithShape="1">
          <a:blip r:embed="rId2"/>
          <a:srcRect l="51268" t="8949" r="19792" b="48444"/>
          <a:stretch>
            <a:fillRect/>
          </a:stretch>
        </p:blipFill>
        <p:spPr>
          <a:xfrm rot="20944439">
            <a:off x="9716405" y="3619259"/>
            <a:ext cx="776552" cy="673468"/>
          </a:xfrm>
          <a:prstGeom prst="rect">
            <a:avLst/>
          </a:prstGeom>
        </p:spPr>
      </p:pic>
      <p:pic>
        <p:nvPicPr>
          <p:cNvPr id="73" name="Hình ảnh 9"/>
          <p:cNvPicPr>
            <a:picLocks noChangeAspect="1"/>
          </p:cNvPicPr>
          <p:nvPr/>
        </p:nvPicPr>
        <p:blipFill rotWithShape="1">
          <a:blip r:embed="rId2"/>
          <a:srcRect l="51268" t="8949" r="19792" b="48444"/>
          <a:stretch>
            <a:fillRect/>
          </a:stretch>
        </p:blipFill>
        <p:spPr>
          <a:xfrm rot="20944439">
            <a:off x="10402783" y="3647618"/>
            <a:ext cx="776552" cy="673468"/>
          </a:xfrm>
          <a:prstGeom prst="rect">
            <a:avLst/>
          </a:prstGeom>
        </p:spPr>
      </p:pic>
      <p:sp>
        <p:nvSpPr>
          <p:cNvPr id="74" name="Rectangle 73"/>
          <p:cNvSpPr/>
          <p:nvPr/>
        </p:nvSpPr>
        <p:spPr>
          <a:xfrm>
            <a:off x="7131829" y="4296205"/>
            <a:ext cx="4326399" cy="1077218"/>
          </a:xfrm>
          <a:prstGeom prst="rect">
            <a:avLst/>
          </a:prstGeom>
        </p:spPr>
        <p:txBody>
          <a:bodyPr wrap="square">
            <a:spAutoFit/>
          </a:bodyPr>
          <a:lstStyle/>
          <a:p>
            <a:pPr lvl="0">
              <a:defRPr/>
            </a:pPr>
            <a:r>
              <a:rPr lang="en-US" sz="3200" b="1" dirty="0" err="1">
                <a:solidFill>
                  <a:schemeClr val="accent2">
                    <a:lumMod val="75000"/>
                  </a:schemeClr>
                </a:solidFill>
                <a:latin typeface="Calibri" panose="020F0502020204030204"/>
              </a:rPr>
              <a:t>Đọc</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ngắt</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nghỉ</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đúng</a:t>
            </a:r>
            <a:r>
              <a:rPr lang="en-US" sz="3200" b="1" dirty="0">
                <a:solidFill>
                  <a:schemeClr val="accent2">
                    <a:lumMod val="75000"/>
                  </a:schemeClr>
                </a:solidFill>
                <a:latin typeface="Calibri" panose="020F0502020204030204"/>
              </a:rPr>
              <a:t> </a:t>
            </a:r>
            <a:r>
              <a:rPr lang="en-US" sz="3200" b="1" err="1">
                <a:solidFill>
                  <a:schemeClr val="accent2">
                    <a:lumMod val="75000"/>
                  </a:schemeClr>
                </a:solidFill>
                <a:latin typeface="Calibri" panose="020F0502020204030204"/>
              </a:rPr>
              <a:t>nhịp</a:t>
            </a:r>
            <a:r>
              <a:rPr lang="en-US" sz="3200" b="1">
                <a:solidFill>
                  <a:schemeClr val="accent2">
                    <a:lumMod val="75000"/>
                  </a:schemeClr>
                </a:solidFill>
                <a:latin typeface="Calibri" panose="020F0502020204030204"/>
              </a:rPr>
              <a:t> </a:t>
            </a:r>
            <a:endParaRPr lang="en-US" sz="3200" b="1" dirty="0">
              <a:solidFill>
                <a:schemeClr val="accent2">
                  <a:lumMod val="75000"/>
                </a:schemeClr>
              </a:solidFill>
              <a:latin typeface="Calibri" panose="020F0502020204030204"/>
            </a:endParaRPr>
          </a:p>
        </p:txBody>
      </p:sp>
      <p:pic>
        <p:nvPicPr>
          <p:cNvPr id="90" name="Hình ảnh 9"/>
          <p:cNvPicPr>
            <a:picLocks noChangeAspect="1"/>
          </p:cNvPicPr>
          <p:nvPr/>
        </p:nvPicPr>
        <p:blipFill rotWithShape="1">
          <a:blip r:embed="rId2"/>
          <a:srcRect l="51268" t="8949" r="19792" b="48444"/>
          <a:stretch>
            <a:fillRect/>
          </a:stretch>
        </p:blipFill>
        <p:spPr>
          <a:xfrm rot="20944439">
            <a:off x="9020939" y="4735110"/>
            <a:ext cx="776552" cy="673468"/>
          </a:xfrm>
          <a:prstGeom prst="rect">
            <a:avLst/>
          </a:prstGeom>
        </p:spPr>
      </p:pic>
      <p:pic>
        <p:nvPicPr>
          <p:cNvPr id="91" name="Hình ảnh 9"/>
          <p:cNvPicPr>
            <a:picLocks noChangeAspect="1"/>
          </p:cNvPicPr>
          <p:nvPr/>
        </p:nvPicPr>
        <p:blipFill rotWithShape="1">
          <a:blip r:embed="rId2"/>
          <a:srcRect l="51268" t="8949" r="19792" b="48444"/>
          <a:stretch>
            <a:fillRect/>
          </a:stretch>
        </p:blipFill>
        <p:spPr>
          <a:xfrm rot="20944439">
            <a:off x="9741239" y="4758737"/>
            <a:ext cx="776552" cy="673468"/>
          </a:xfrm>
          <a:prstGeom prst="rect">
            <a:avLst/>
          </a:prstGeom>
        </p:spPr>
      </p:pic>
      <p:pic>
        <p:nvPicPr>
          <p:cNvPr id="92" name="Hình ảnh 9"/>
          <p:cNvPicPr>
            <a:picLocks noChangeAspect="1"/>
          </p:cNvPicPr>
          <p:nvPr/>
        </p:nvPicPr>
        <p:blipFill rotWithShape="1">
          <a:blip r:embed="rId2"/>
          <a:srcRect l="51268" t="8949" r="19792" b="48444"/>
          <a:stretch>
            <a:fillRect/>
          </a:stretch>
        </p:blipFill>
        <p:spPr>
          <a:xfrm rot="20944439">
            <a:off x="10461539" y="4758737"/>
            <a:ext cx="776552" cy="6734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705349" y="923925"/>
            <a:ext cx="7043983" cy="5010150"/>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p:cNvSpPr/>
          <p:nvPr/>
        </p:nvSpPr>
        <p:spPr>
          <a:xfrm>
            <a:off x="5938683" y="1127725"/>
            <a:ext cx="4933788" cy="1938992"/>
          </a:xfrm>
          <a:prstGeom prst="rect">
            <a:avLst/>
          </a:prstGeom>
          <a:noFill/>
        </p:spPr>
        <p:txBody>
          <a:bodyPr wrap="square" lIns="91440" tIns="45720" rIns="91440" bIns="45720">
            <a:spAutoFit/>
          </a:bodyPr>
          <a:lstStyle/>
          <a:p>
            <a:pPr algn="ctr"/>
            <a:r>
              <a:rPr lang="en-US" sz="6000" b="1" dirty="0">
                <a:ln w="22225">
                  <a:solidFill>
                    <a:schemeClr val="accent2"/>
                  </a:solidFill>
                  <a:prstDash val="solid"/>
                </a:ln>
                <a:solidFill>
                  <a:srgbClr val="FFC000"/>
                </a:solidFill>
                <a:effectLst>
                  <a:glow rad="63500">
                    <a:schemeClr val="accent2">
                      <a:satMod val="175000"/>
                      <a:alpha val="40000"/>
                    </a:schemeClr>
                  </a:glow>
                </a:effectLst>
                <a:latin typeface="iCiel Crocante" panose="02000000000000000000" pitchFamily="50" charset="0"/>
              </a:rPr>
              <a:t>LUYỆN ĐỌC TR</a:t>
            </a:r>
            <a:r>
              <a:rPr lang="vi-VN" sz="6000" b="1" dirty="0">
                <a:ln w="22225">
                  <a:solidFill>
                    <a:schemeClr val="accent2"/>
                  </a:solidFill>
                  <a:prstDash val="solid"/>
                </a:ln>
                <a:solidFill>
                  <a:srgbClr val="FFC000"/>
                </a:solidFill>
                <a:effectLst>
                  <a:glow rad="63500">
                    <a:schemeClr val="accent2">
                      <a:satMod val="175000"/>
                      <a:alpha val="40000"/>
                    </a:schemeClr>
                  </a:glow>
                </a:effectLst>
                <a:latin typeface="iCiel Crocante" panose="02000000000000000000" pitchFamily="50" charset="0"/>
              </a:rPr>
              <a:t>Ư</a:t>
            </a:r>
            <a:r>
              <a:rPr lang="en-US" sz="6000" b="1" dirty="0">
                <a:ln w="22225">
                  <a:solidFill>
                    <a:schemeClr val="accent2"/>
                  </a:solidFill>
                  <a:prstDash val="solid"/>
                </a:ln>
                <a:solidFill>
                  <a:srgbClr val="FFC000"/>
                </a:solidFill>
                <a:effectLst>
                  <a:glow rad="63500">
                    <a:schemeClr val="accent2">
                      <a:satMod val="175000"/>
                      <a:alpha val="40000"/>
                    </a:schemeClr>
                  </a:glow>
                </a:effectLst>
                <a:latin typeface="iCiel Crocante" panose="02000000000000000000" pitchFamily="50" charset="0"/>
              </a:rPr>
              <a:t>ỚC LỚP</a:t>
            </a:r>
            <a:endParaRPr lang="en-US" sz="6000" b="1" dirty="0">
              <a:ln w="22225">
                <a:solidFill>
                  <a:schemeClr val="accent2"/>
                </a:solidFill>
                <a:prstDash val="solid"/>
              </a:ln>
              <a:solidFill>
                <a:srgbClr val="FFC000"/>
              </a:solidFill>
              <a:effectLst>
                <a:glow rad="63500">
                  <a:schemeClr val="accent2">
                    <a:satMod val="175000"/>
                    <a:alpha val="40000"/>
                  </a:schemeClr>
                </a:glow>
              </a:effectLst>
              <a:latin typeface="iCiel Crocante" panose="02000000000000000000" pitchFamily="50" charset="0"/>
            </a:endParaRPr>
          </a:p>
        </p:txBody>
      </p:sp>
      <p:pic>
        <p:nvPicPr>
          <p:cNvPr id="18" name="Picture 17"/>
          <p:cNvPicPr>
            <a:picLocks noChangeAspect="1"/>
          </p:cNvPicPr>
          <p:nvPr/>
        </p:nvPicPr>
        <p:blipFill rotWithShape="1">
          <a:blip r:embed="rId1"/>
          <a:srcRect t="19779"/>
          <a:stretch>
            <a:fillRect/>
          </a:stretch>
        </p:blipFill>
        <p:spPr>
          <a:xfrm>
            <a:off x="5938683" y="3129102"/>
            <a:ext cx="5032110" cy="215036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9"/>
          <p:cNvSpPr/>
          <p:nvPr/>
        </p:nvSpPr>
        <p:spPr>
          <a:xfrm>
            <a:off x="2403987" y="720685"/>
            <a:ext cx="7384026" cy="891338"/>
          </a:xfrm>
          <a:custGeom>
            <a:avLst/>
            <a:gdLst>
              <a:gd name="connsiteX0" fmla="*/ 0 w 7384026"/>
              <a:gd name="connsiteY0" fmla="*/ 201398 h 891338"/>
              <a:gd name="connsiteX1" fmla="*/ 201398 w 7384026"/>
              <a:gd name="connsiteY1" fmla="*/ 0 h 891338"/>
              <a:gd name="connsiteX2" fmla="*/ 969333 w 7384026"/>
              <a:gd name="connsiteY2" fmla="*/ 0 h 891338"/>
              <a:gd name="connsiteX3" fmla="*/ 1527832 w 7384026"/>
              <a:gd name="connsiteY3" fmla="*/ 0 h 891338"/>
              <a:gd name="connsiteX4" fmla="*/ 2225955 w 7384026"/>
              <a:gd name="connsiteY4" fmla="*/ 0 h 891338"/>
              <a:gd name="connsiteX5" fmla="*/ 2854265 w 7384026"/>
              <a:gd name="connsiteY5" fmla="*/ 0 h 891338"/>
              <a:gd name="connsiteX6" fmla="*/ 3482576 w 7384026"/>
              <a:gd name="connsiteY6" fmla="*/ 0 h 891338"/>
              <a:gd name="connsiteX7" fmla="*/ 4110887 w 7384026"/>
              <a:gd name="connsiteY7" fmla="*/ 0 h 891338"/>
              <a:gd name="connsiteX8" fmla="*/ 4809010 w 7384026"/>
              <a:gd name="connsiteY8" fmla="*/ 0 h 891338"/>
              <a:gd name="connsiteX9" fmla="*/ 5646757 w 7384026"/>
              <a:gd name="connsiteY9" fmla="*/ 0 h 891338"/>
              <a:gd name="connsiteX10" fmla="*/ 6205256 w 7384026"/>
              <a:gd name="connsiteY10" fmla="*/ 0 h 891338"/>
              <a:gd name="connsiteX11" fmla="*/ 7182628 w 7384026"/>
              <a:gd name="connsiteY11" fmla="*/ 0 h 891338"/>
              <a:gd name="connsiteX12" fmla="*/ 7384026 w 7384026"/>
              <a:gd name="connsiteY12" fmla="*/ 201398 h 891338"/>
              <a:gd name="connsiteX13" fmla="*/ 7384026 w 7384026"/>
              <a:gd name="connsiteY13" fmla="*/ 689940 h 891338"/>
              <a:gd name="connsiteX14" fmla="*/ 7182628 w 7384026"/>
              <a:gd name="connsiteY14" fmla="*/ 891338 h 891338"/>
              <a:gd name="connsiteX15" fmla="*/ 6624130 w 7384026"/>
              <a:gd name="connsiteY15" fmla="*/ 891338 h 891338"/>
              <a:gd name="connsiteX16" fmla="*/ 5786382 w 7384026"/>
              <a:gd name="connsiteY16" fmla="*/ 891338 h 891338"/>
              <a:gd name="connsiteX17" fmla="*/ 5018447 w 7384026"/>
              <a:gd name="connsiteY17" fmla="*/ 891338 h 891338"/>
              <a:gd name="connsiteX18" fmla="*/ 4320324 w 7384026"/>
              <a:gd name="connsiteY18" fmla="*/ 891338 h 891338"/>
              <a:gd name="connsiteX19" fmla="*/ 3831638 w 7384026"/>
              <a:gd name="connsiteY19" fmla="*/ 891338 h 891338"/>
              <a:gd name="connsiteX20" fmla="*/ 3133515 w 7384026"/>
              <a:gd name="connsiteY20" fmla="*/ 891338 h 891338"/>
              <a:gd name="connsiteX21" fmla="*/ 2435392 w 7384026"/>
              <a:gd name="connsiteY21" fmla="*/ 891338 h 891338"/>
              <a:gd name="connsiteX22" fmla="*/ 1737269 w 7384026"/>
              <a:gd name="connsiteY22" fmla="*/ 891338 h 891338"/>
              <a:gd name="connsiteX23" fmla="*/ 1039146 w 7384026"/>
              <a:gd name="connsiteY23" fmla="*/ 891338 h 891338"/>
              <a:gd name="connsiteX24" fmla="*/ 201398 w 7384026"/>
              <a:gd name="connsiteY24" fmla="*/ 891338 h 891338"/>
              <a:gd name="connsiteX25" fmla="*/ 0 w 7384026"/>
              <a:gd name="connsiteY25" fmla="*/ 689940 h 891338"/>
              <a:gd name="connsiteX26" fmla="*/ 0 w 7384026"/>
              <a:gd name="connsiteY26" fmla="*/ 201398 h 89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84026" h="891338" fill="none" extrusionOk="0">
                <a:moveTo>
                  <a:pt x="0" y="201398"/>
                </a:moveTo>
                <a:cubicBezTo>
                  <a:pt x="-2603" y="93406"/>
                  <a:pt x="93311" y="-8380"/>
                  <a:pt x="201398" y="0"/>
                </a:cubicBezTo>
                <a:cubicBezTo>
                  <a:pt x="417394" y="3601"/>
                  <a:pt x="660258" y="28642"/>
                  <a:pt x="969333" y="0"/>
                </a:cubicBezTo>
                <a:cubicBezTo>
                  <a:pt x="1278408" y="-28642"/>
                  <a:pt x="1309058" y="-11756"/>
                  <a:pt x="1527832" y="0"/>
                </a:cubicBezTo>
                <a:cubicBezTo>
                  <a:pt x="1746606" y="11756"/>
                  <a:pt x="1921243" y="-32808"/>
                  <a:pt x="2225955" y="0"/>
                </a:cubicBezTo>
                <a:cubicBezTo>
                  <a:pt x="2530667" y="32808"/>
                  <a:pt x="2634986" y="-18042"/>
                  <a:pt x="2854265" y="0"/>
                </a:cubicBezTo>
                <a:cubicBezTo>
                  <a:pt x="3073544" y="18042"/>
                  <a:pt x="3191837" y="-27444"/>
                  <a:pt x="3482576" y="0"/>
                </a:cubicBezTo>
                <a:cubicBezTo>
                  <a:pt x="3773315" y="27444"/>
                  <a:pt x="3814629" y="-12512"/>
                  <a:pt x="4110887" y="0"/>
                </a:cubicBezTo>
                <a:cubicBezTo>
                  <a:pt x="4407145" y="12512"/>
                  <a:pt x="4556738" y="-7389"/>
                  <a:pt x="4809010" y="0"/>
                </a:cubicBezTo>
                <a:cubicBezTo>
                  <a:pt x="5061282" y="7389"/>
                  <a:pt x="5276854" y="-35984"/>
                  <a:pt x="5646757" y="0"/>
                </a:cubicBezTo>
                <a:cubicBezTo>
                  <a:pt x="6016660" y="35984"/>
                  <a:pt x="6045148" y="14564"/>
                  <a:pt x="6205256" y="0"/>
                </a:cubicBezTo>
                <a:cubicBezTo>
                  <a:pt x="6365364" y="-14564"/>
                  <a:pt x="6881702" y="32593"/>
                  <a:pt x="7182628" y="0"/>
                </a:cubicBezTo>
                <a:cubicBezTo>
                  <a:pt x="7294496" y="5087"/>
                  <a:pt x="7361319" y="80144"/>
                  <a:pt x="7384026" y="201398"/>
                </a:cubicBezTo>
                <a:cubicBezTo>
                  <a:pt x="7364572" y="406061"/>
                  <a:pt x="7398781" y="547419"/>
                  <a:pt x="7384026" y="689940"/>
                </a:cubicBezTo>
                <a:cubicBezTo>
                  <a:pt x="7387017" y="810209"/>
                  <a:pt x="7302467" y="884146"/>
                  <a:pt x="7182628" y="891338"/>
                </a:cubicBezTo>
                <a:cubicBezTo>
                  <a:pt x="6959131" y="898968"/>
                  <a:pt x="6791530" y="876719"/>
                  <a:pt x="6624130" y="891338"/>
                </a:cubicBezTo>
                <a:cubicBezTo>
                  <a:pt x="6456730" y="905957"/>
                  <a:pt x="6126043" y="929803"/>
                  <a:pt x="5786382" y="891338"/>
                </a:cubicBezTo>
                <a:cubicBezTo>
                  <a:pt x="5446721" y="852873"/>
                  <a:pt x="5283415" y="874806"/>
                  <a:pt x="5018447" y="891338"/>
                </a:cubicBezTo>
                <a:cubicBezTo>
                  <a:pt x="4753480" y="907870"/>
                  <a:pt x="4555204" y="905133"/>
                  <a:pt x="4320324" y="891338"/>
                </a:cubicBezTo>
                <a:cubicBezTo>
                  <a:pt x="4085444" y="877543"/>
                  <a:pt x="3929555" y="876560"/>
                  <a:pt x="3831638" y="891338"/>
                </a:cubicBezTo>
                <a:cubicBezTo>
                  <a:pt x="3733721" y="906116"/>
                  <a:pt x="3383832" y="896686"/>
                  <a:pt x="3133515" y="891338"/>
                </a:cubicBezTo>
                <a:cubicBezTo>
                  <a:pt x="2883198" y="885990"/>
                  <a:pt x="2755444" y="898923"/>
                  <a:pt x="2435392" y="891338"/>
                </a:cubicBezTo>
                <a:cubicBezTo>
                  <a:pt x="2115340" y="883753"/>
                  <a:pt x="1878405" y="911545"/>
                  <a:pt x="1737269" y="891338"/>
                </a:cubicBezTo>
                <a:cubicBezTo>
                  <a:pt x="1596133" y="871131"/>
                  <a:pt x="1226047" y="920978"/>
                  <a:pt x="1039146" y="891338"/>
                </a:cubicBezTo>
                <a:cubicBezTo>
                  <a:pt x="852245" y="861698"/>
                  <a:pt x="528593" y="926528"/>
                  <a:pt x="201398" y="891338"/>
                </a:cubicBezTo>
                <a:cubicBezTo>
                  <a:pt x="96027" y="872329"/>
                  <a:pt x="-19871" y="816183"/>
                  <a:pt x="0" y="689940"/>
                </a:cubicBezTo>
                <a:cubicBezTo>
                  <a:pt x="18814" y="533259"/>
                  <a:pt x="731" y="364036"/>
                  <a:pt x="0" y="201398"/>
                </a:cubicBezTo>
                <a:close/>
              </a:path>
              <a:path w="7384026" h="891338" stroke="0" extrusionOk="0">
                <a:moveTo>
                  <a:pt x="0" y="201398"/>
                </a:moveTo>
                <a:cubicBezTo>
                  <a:pt x="-9051" y="99668"/>
                  <a:pt x="94466" y="18175"/>
                  <a:pt x="201398" y="0"/>
                </a:cubicBezTo>
                <a:cubicBezTo>
                  <a:pt x="317318" y="2428"/>
                  <a:pt x="547024" y="15998"/>
                  <a:pt x="759896" y="0"/>
                </a:cubicBezTo>
                <a:cubicBezTo>
                  <a:pt x="972768" y="-15998"/>
                  <a:pt x="1234482" y="1521"/>
                  <a:pt x="1388207" y="0"/>
                </a:cubicBezTo>
                <a:cubicBezTo>
                  <a:pt x="1541932" y="-1521"/>
                  <a:pt x="1769597" y="4408"/>
                  <a:pt x="1876893" y="0"/>
                </a:cubicBezTo>
                <a:cubicBezTo>
                  <a:pt x="1984189" y="-4408"/>
                  <a:pt x="2372370" y="-13591"/>
                  <a:pt x="2644829" y="0"/>
                </a:cubicBezTo>
                <a:cubicBezTo>
                  <a:pt x="2917288" y="13591"/>
                  <a:pt x="3012001" y="16372"/>
                  <a:pt x="3133515" y="0"/>
                </a:cubicBezTo>
                <a:cubicBezTo>
                  <a:pt x="3255029" y="-16372"/>
                  <a:pt x="3529038" y="33620"/>
                  <a:pt x="3831638" y="0"/>
                </a:cubicBezTo>
                <a:cubicBezTo>
                  <a:pt x="4134238" y="-33620"/>
                  <a:pt x="4269917" y="2638"/>
                  <a:pt x="4390136" y="0"/>
                </a:cubicBezTo>
                <a:cubicBezTo>
                  <a:pt x="4510355" y="-2638"/>
                  <a:pt x="4775632" y="11736"/>
                  <a:pt x="4948634" y="0"/>
                </a:cubicBezTo>
                <a:cubicBezTo>
                  <a:pt x="5121636" y="-11736"/>
                  <a:pt x="5293454" y="-7732"/>
                  <a:pt x="5437321" y="0"/>
                </a:cubicBezTo>
                <a:cubicBezTo>
                  <a:pt x="5581188" y="7732"/>
                  <a:pt x="5699917" y="8173"/>
                  <a:pt x="5926007" y="0"/>
                </a:cubicBezTo>
                <a:cubicBezTo>
                  <a:pt x="6152097" y="-8173"/>
                  <a:pt x="6290707" y="-20660"/>
                  <a:pt x="6484505" y="0"/>
                </a:cubicBezTo>
                <a:cubicBezTo>
                  <a:pt x="6678303" y="20660"/>
                  <a:pt x="6931775" y="30582"/>
                  <a:pt x="7182628" y="0"/>
                </a:cubicBezTo>
                <a:cubicBezTo>
                  <a:pt x="7288749" y="706"/>
                  <a:pt x="7387398" y="90761"/>
                  <a:pt x="7384026" y="201398"/>
                </a:cubicBezTo>
                <a:cubicBezTo>
                  <a:pt x="7384175" y="402191"/>
                  <a:pt x="7395785" y="545041"/>
                  <a:pt x="7384026" y="689940"/>
                </a:cubicBezTo>
                <a:cubicBezTo>
                  <a:pt x="7375627" y="798913"/>
                  <a:pt x="7316076" y="892396"/>
                  <a:pt x="7182628" y="891338"/>
                </a:cubicBezTo>
                <a:cubicBezTo>
                  <a:pt x="6849563" y="926638"/>
                  <a:pt x="6665201" y="866113"/>
                  <a:pt x="6414693" y="891338"/>
                </a:cubicBezTo>
                <a:cubicBezTo>
                  <a:pt x="6164185" y="916563"/>
                  <a:pt x="5912605" y="884896"/>
                  <a:pt x="5646757" y="891338"/>
                </a:cubicBezTo>
                <a:cubicBezTo>
                  <a:pt x="5380909" y="897780"/>
                  <a:pt x="5296126" y="867669"/>
                  <a:pt x="5088259" y="891338"/>
                </a:cubicBezTo>
                <a:cubicBezTo>
                  <a:pt x="4880392" y="915007"/>
                  <a:pt x="4668236" y="890891"/>
                  <a:pt x="4250511" y="891338"/>
                </a:cubicBezTo>
                <a:cubicBezTo>
                  <a:pt x="3832786" y="891785"/>
                  <a:pt x="3760756" y="876284"/>
                  <a:pt x="3552388" y="891338"/>
                </a:cubicBezTo>
                <a:cubicBezTo>
                  <a:pt x="3344020" y="906392"/>
                  <a:pt x="3205598" y="870165"/>
                  <a:pt x="2993890" y="891338"/>
                </a:cubicBezTo>
                <a:cubicBezTo>
                  <a:pt x="2782182" y="912511"/>
                  <a:pt x="2326744" y="869354"/>
                  <a:pt x="2156142" y="891338"/>
                </a:cubicBezTo>
                <a:cubicBezTo>
                  <a:pt x="1985540" y="913322"/>
                  <a:pt x="1754780" y="889874"/>
                  <a:pt x="1527832" y="891338"/>
                </a:cubicBezTo>
                <a:cubicBezTo>
                  <a:pt x="1300884" y="892803"/>
                  <a:pt x="1055813" y="861947"/>
                  <a:pt x="899521" y="891338"/>
                </a:cubicBezTo>
                <a:cubicBezTo>
                  <a:pt x="743229" y="920729"/>
                  <a:pt x="427313" y="890912"/>
                  <a:pt x="201398" y="891338"/>
                </a:cubicBezTo>
                <a:cubicBezTo>
                  <a:pt x="84921" y="892056"/>
                  <a:pt x="18432" y="790105"/>
                  <a:pt x="0" y="689940"/>
                </a:cubicBezTo>
                <a:cubicBezTo>
                  <a:pt x="3819" y="487354"/>
                  <a:pt x="18928" y="309660"/>
                  <a:pt x="0" y="2013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F57A0B"/>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9525">
                  <a:solidFill>
                    <a:schemeClr val="bg1"/>
                  </a:solidFill>
                  <a:prstDash val="solid"/>
                </a:ln>
                <a:solidFill>
                  <a:schemeClr val="accent6"/>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9525">
                  <a:solidFill>
                    <a:schemeClr val="bg1"/>
                  </a:solidFill>
                  <a:prstDash val="solid"/>
                </a:ln>
                <a:solidFill>
                  <a:srgbClr val="E53110"/>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9525">
                  <a:solidFill>
                    <a:schemeClr val="bg1"/>
                  </a:solidFill>
                  <a:prstDash val="solid"/>
                </a:ln>
                <a:solidFill>
                  <a:srgbClr val="CC00FF"/>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nvGrpSpPr>
          <p:cNvPr id="18" name="Nhóm 7"/>
          <p:cNvGrpSpPr/>
          <p:nvPr/>
        </p:nvGrpSpPr>
        <p:grpSpPr>
          <a:xfrm>
            <a:off x="6063140" y="2103008"/>
            <a:ext cx="5163293" cy="4186796"/>
            <a:chOff x="5572686" y="1757090"/>
            <a:chExt cx="5777485" cy="4186796"/>
          </a:xfrm>
        </p:grpSpPr>
        <p:sp>
          <p:nvSpPr>
            <p:cNvPr id="19" name="Hình chữ nhật: Góc Tròn 6"/>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AutoShape 2" descr="Free vector support local farmers concep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AutoShape 4" descr="Happy couple enjoy songkran festival in traditional dress"/>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6" name="Hộp Văn bản 18"/>
          <p:cNvSpPr txBox="1"/>
          <p:nvPr/>
        </p:nvSpPr>
        <p:spPr>
          <a:xfrm>
            <a:off x="6647512" y="2775581"/>
            <a:ext cx="4296763" cy="2585323"/>
          </a:xfrm>
          <a:prstGeom prst="rect">
            <a:avLst/>
          </a:prstGeom>
          <a:noFill/>
        </p:spPr>
        <p:txBody>
          <a:bodyPr wrap="square" rtlCol="0">
            <a:spAutoFit/>
          </a:bodyPr>
          <a:lstStyle/>
          <a:p>
            <a:pPr algn="ctr"/>
            <a:r>
              <a:rPr lang="en-US" sz="5400" b="1">
                <a:solidFill>
                  <a:srgbClr val="FF0000"/>
                </a:solidFill>
                <a:latin typeface="Calibri" panose="020F0502020204030204" pitchFamily="34" charset="0"/>
                <a:cs typeface="Calibri" panose="020F0502020204030204" pitchFamily="34" charset="0"/>
              </a:rPr>
              <a:t>Nồng nã:</a:t>
            </a:r>
            <a:r>
              <a:rPr lang="en-US" sz="5400">
                <a:latin typeface="Calibri" panose="020F0502020204030204" pitchFamily="34" charset="0"/>
                <a:cs typeface="Calibri" panose="020F0502020204030204" pitchFamily="34" charset="0"/>
              </a:rPr>
              <a:t> (mùi) rất nồng, rất đậm.</a:t>
            </a:r>
            <a:endParaRPr lang="en-US" sz="5400" dirty="0" err="1">
              <a:latin typeface="Calibri" panose="020F0502020204030204" pitchFamily="34" charset="0"/>
              <a:cs typeface="Calibri" panose="020F0502020204030204" pitchFamily="34" charset="0"/>
            </a:endParaRPr>
          </a:p>
        </p:txBody>
      </p:sp>
      <p:pic>
        <p:nvPicPr>
          <p:cNvPr id="8200" name="Picture 8" descr="Free vector hand drawn spring flowers collec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89216" y="-96350"/>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p:cNvPicPr>
            <a:picLocks noChangeAspect="1" noChangeArrowheads="1"/>
          </p:cNvPicPr>
          <p:nvPr/>
        </p:nvPicPr>
        <p:blipFill>
          <a:blip r:embed="rId3">
            <a:extLst>
              <a:ext uri="{BEBA8EAE-BF5A-486C-A8C5-ECC9F3942E4B}">
                <a14:imgProps xmlns:a14="http://schemas.microsoft.com/office/drawing/2010/main">
                  <a14:imgLayer r:embed="rId2">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5068847" y="3902743"/>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cute kid boy and girl live in farm with chicken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100490" y="1855472"/>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Rounded Corners 9"/>
          <p:cNvSpPr/>
          <p:nvPr/>
        </p:nvSpPr>
        <p:spPr>
          <a:xfrm>
            <a:off x="2403987" y="720685"/>
            <a:ext cx="7384026" cy="891338"/>
          </a:xfrm>
          <a:custGeom>
            <a:avLst/>
            <a:gdLst>
              <a:gd name="connsiteX0" fmla="*/ 0 w 7384026"/>
              <a:gd name="connsiteY0" fmla="*/ 201398 h 891338"/>
              <a:gd name="connsiteX1" fmla="*/ 201398 w 7384026"/>
              <a:gd name="connsiteY1" fmla="*/ 0 h 891338"/>
              <a:gd name="connsiteX2" fmla="*/ 969333 w 7384026"/>
              <a:gd name="connsiteY2" fmla="*/ 0 h 891338"/>
              <a:gd name="connsiteX3" fmla="*/ 1527832 w 7384026"/>
              <a:gd name="connsiteY3" fmla="*/ 0 h 891338"/>
              <a:gd name="connsiteX4" fmla="*/ 2225955 w 7384026"/>
              <a:gd name="connsiteY4" fmla="*/ 0 h 891338"/>
              <a:gd name="connsiteX5" fmla="*/ 2854265 w 7384026"/>
              <a:gd name="connsiteY5" fmla="*/ 0 h 891338"/>
              <a:gd name="connsiteX6" fmla="*/ 3482576 w 7384026"/>
              <a:gd name="connsiteY6" fmla="*/ 0 h 891338"/>
              <a:gd name="connsiteX7" fmla="*/ 4110887 w 7384026"/>
              <a:gd name="connsiteY7" fmla="*/ 0 h 891338"/>
              <a:gd name="connsiteX8" fmla="*/ 4809010 w 7384026"/>
              <a:gd name="connsiteY8" fmla="*/ 0 h 891338"/>
              <a:gd name="connsiteX9" fmla="*/ 5646757 w 7384026"/>
              <a:gd name="connsiteY9" fmla="*/ 0 h 891338"/>
              <a:gd name="connsiteX10" fmla="*/ 6205256 w 7384026"/>
              <a:gd name="connsiteY10" fmla="*/ 0 h 891338"/>
              <a:gd name="connsiteX11" fmla="*/ 7182628 w 7384026"/>
              <a:gd name="connsiteY11" fmla="*/ 0 h 891338"/>
              <a:gd name="connsiteX12" fmla="*/ 7384026 w 7384026"/>
              <a:gd name="connsiteY12" fmla="*/ 201398 h 891338"/>
              <a:gd name="connsiteX13" fmla="*/ 7384026 w 7384026"/>
              <a:gd name="connsiteY13" fmla="*/ 689940 h 891338"/>
              <a:gd name="connsiteX14" fmla="*/ 7182628 w 7384026"/>
              <a:gd name="connsiteY14" fmla="*/ 891338 h 891338"/>
              <a:gd name="connsiteX15" fmla="*/ 6624130 w 7384026"/>
              <a:gd name="connsiteY15" fmla="*/ 891338 h 891338"/>
              <a:gd name="connsiteX16" fmla="*/ 5786382 w 7384026"/>
              <a:gd name="connsiteY16" fmla="*/ 891338 h 891338"/>
              <a:gd name="connsiteX17" fmla="*/ 5018447 w 7384026"/>
              <a:gd name="connsiteY17" fmla="*/ 891338 h 891338"/>
              <a:gd name="connsiteX18" fmla="*/ 4320324 w 7384026"/>
              <a:gd name="connsiteY18" fmla="*/ 891338 h 891338"/>
              <a:gd name="connsiteX19" fmla="*/ 3831638 w 7384026"/>
              <a:gd name="connsiteY19" fmla="*/ 891338 h 891338"/>
              <a:gd name="connsiteX20" fmla="*/ 3133515 w 7384026"/>
              <a:gd name="connsiteY20" fmla="*/ 891338 h 891338"/>
              <a:gd name="connsiteX21" fmla="*/ 2435392 w 7384026"/>
              <a:gd name="connsiteY21" fmla="*/ 891338 h 891338"/>
              <a:gd name="connsiteX22" fmla="*/ 1737269 w 7384026"/>
              <a:gd name="connsiteY22" fmla="*/ 891338 h 891338"/>
              <a:gd name="connsiteX23" fmla="*/ 1039146 w 7384026"/>
              <a:gd name="connsiteY23" fmla="*/ 891338 h 891338"/>
              <a:gd name="connsiteX24" fmla="*/ 201398 w 7384026"/>
              <a:gd name="connsiteY24" fmla="*/ 891338 h 891338"/>
              <a:gd name="connsiteX25" fmla="*/ 0 w 7384026"/>
              <a:gd name="connsiteY25" fmla="*/ 689940 h 891338"/>
              <a:gd name="connsiteX26" fmla="*/ 0 w 7384026"/>
              <a:gd name="connsiteY26" fmla="*/ 201398 h 89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84026" h="891338" fill="none" extrusionOk="0">
                <a:moveTo>
                  <a:pt x="0" y="201398"/>
                </a:moveTo>
                <a:cubicBezTo>
                  <a:pt x="-2603" y="93406"/>
                  <a:pt x="93311" y="-8380"/>
                  <a:pt x="201398" y="0"/>
                </a:cubicBezTo>
                <a:cubicBezTo>
                  <a:pt x="417394" y="3601"/>
                  <a:pt x="660258" y="28642"/>
                  <a:pt x="969333" y="0"/>
                </a:cubicBezTo>
                <a:cubicBezTo>
                  <a:pt x="1278408" y="-28642"/>
                  <a:pt x="1309058" y="-11756"/>
                  <a:pt x="1527832" y="0"/>
                </a:cubicBezTo>
                <a:cubicBezTo>
                  <a:pt x="1746606" y="11756"/>
                  <a:pt x="1921243" y="-32808"/>
                  <a:pt x="2225955" y="0"/>
                </a:cubicBezTo>
                <a:cubicBezTo>
                  <a:pt x="2530667" y="32808"/>
                  <a:pt x="2634986" y="-18042"/>
                  <a:pt x="2854265" y="0"/>
                </a:cubicBezTo>
                <a:cubicBezTo>
                  <a:pt x="3073544" y="18042"/>
                  <a:pt x="3191837" y="-27444"/>
                  <a:pt x="3482576" y="0"/>
                </a:cubicBezTo>
                <a:cubicBezTo>
                  <a:pt x="3773315" y="27444"/>
                  <a:pt x="3814629" y="-12512"/>
                  <a:pt x="4110887" y="0"/>
                </a:cubicBezTo>
                <a:cubicBezTo>
                  <a:pt x="4407145" y="12512"/>
                  <a:pt x="4556738" y="-7389"/>
                  <a:pt x="4809010" y="0"/>
                </a:cubicBezTo>
                <a:cubicBezTo>
                  <a:pt x="5061282" y="7389"/>
                  <a:pt x="5276854" y="-35984"/>
                  <a:pt x="5646757" y="0"/>
                </a:cubicBezTo>
                <a:cubicBezTo>
                  <a:pt x="6016660" y="35984"/>
                  <a:pt x="6045148" y="14564"/>
                  <a:pt x="6205256" y="0"/>
                </a:cubicBezTo>
                <a:cubicBezTo>
                  <a:pt x="6365364" y="-14564"/>
                  <a:pt x="6881702" y="32593"/>
                  <a:pt x="7182628" y="0"/>
                </a:cubicBezTo>
                <a:cubicBezTo>
                  <a:pt x="7294496" y="5087"/>
                  <a:pt x="7361319" y="80144"/>
                  <a:pt x="7384026" y="201398"/>
                </a:cubicBezTo>
                <a:cubicBezTo>
                  <a:pt x="7364572" y="406061"/>
                  <a:pt x="7398781" y="547419"/>
                  <a:pt x="7384026" y="689940"/>
                </a:cubicBezTo>
                <a:cubicBezTo>
                  <a:pt x="7387017" y="810209"/>
                  <a:pt x="7302467" y="884146"/>
                  <a:pt x="7182628" y="891338"/>
                </a:cubicBezTo>
                <a:cubicBezTo>
                  <a:pt x="6959131" y="898968"/>
                  <a:pt x="6791530" y="876719"/>
                  <a:pt x="6624130" y="891338"/>
                </a:cubicBezTo>
                <a:cubicBezTo>
                  <a:pt x="6456730" y="905957"/>
                  <a:pt x="6126043" y="929803"/>
                  <a:pt x="5786382" y="891338"/>
                </a:cubicBezTo>
                <a:cubicBezTo>
                  <a:pt x="5446721" y="852873"/>
                  <a:pt x="5283415" y="874806"/>
                  <a:pt x="5018447" y="891338"/>
                </a:cubicBezTo>
                <a:cubicBezTo>
                  <a:pt x="4753480" y="907870"/>
                  <a:pt x="4555204" y="905133"/>
                  <a:pt x="4320324" y="891338"/>
                </a:cubicBezTo>
                <a:cubicBezTo>
                  <a:pt x="4085444" y="877543"/>
                  <a:pt x="3929555" y="876560"/>
                  <a:pt x="3831638" y="891338"/>
                </a:cubicBezTo>
                <a:cubicBezTo>
                  <a:pt x="3733721" y="906116"/>
                  <a:pt x="3383832" y="896686"/>
                  <a:pt x="3133515" y="891338"/>
                </a:cubicBezTo>
                <a:cubicBezTo>
                  <a:pt x="2883198" y="885990"/>
                  <a:pt x="2755444" y="898923"/>
                  <a:pt x="2435392" y="891338"/>
                </a:cubicBezTo>
                <a:cubicBezTo>
                  <a:pt x="2115340" y="883753"/>
                  <a:pt x="1878405" y="911545"/>
                  <a:pt x="1737269" y="891338"/>
                </a:cubicBezTo>
                <a:cubicBezTo>
                  <a:pt x="1596133" y="871131"/>
                  <a:pt x="1226047" y="920978"/>
                  <a:pt x="1039146" y="891338"/>
                </a:cubicBezTo>
                <a:cubicBezTo>
                  <a:pt x="852245" y="861698"/>
                  <a:pt x="528593" y="926528"/>
                  <a:pt x="201398" y="891338"/>
                </a:cubicBezTo>
                <a:cubicBezTo>
                  <a:pt x="96027" y="872329"/>
                  <a:pt x="-19871" y="816183"/>
                  <a:pt x="0" y="689940"/>
                </a:cubicBezTo>
                <a:cubicBezTo>
                  <a:pt x="18814" y="533259"/>
                  <a:pt x="731" y="364036"/>
                  <a:pt x="0" y="201398"/>
                </a:cubicBezTo>
                <a:close/>
              </a:path>
              <a:path w="7384026" h="891338" stroke="0" extrusionOk="0">
                <a:moveTo>
                  <a:pt x="0" y="201398"/>
                </a:moveTo>
                <a:cubicBezTo>
                  <a:pt x="-9051" y="99668"/>
                  <a:pt x="94466" y="18175"/>
                  <a:pt x="201398" y="0"/>
                </a:cubicBezTo>
                <a:cubicBezTo>
                  <a:pt x="317318" y="2428"/>
                  <a:pt x="547024" y="15998"/>
                  <a:pt x="759896" y="0"/>
                </a:cubicBezTo>
                <a:cubicBezTo>
                  <a:pt x="972768" y="-15998"/>
                  <a:pt x="1234482" y="1521"/>
                  <a:pt x="1388207" y="0"/>
                </a:cubicBezTo>
                <a:cubicBezTo>
                  <a:pt x="1541932" y="-1521"/>
                  <a:pt x="1769597" y="4408"/>
                  <a:pt x="1876893" y="0"/>
                </a:cubicBezTo>
                <a:cubicBezTo>
                  <a:pt x="1984189" y="-4408"/>
                  <a:pt x="2372370" y="-13591"/>
                  <a:pt x="2644829" y="0"/>
                </a:cubicBezTo>
                <a:cubicBezTo>
                  <a:pt x="2917288" y="13591"/>
                  <a:pt x="3012001" y="16372"/>
                  <a:pt x="3133515" y="0"/>
                </a:cubicBezTo>
                <a:cubicBezTo>
                  <a:pt x="3255029" y="-16372"/>
                  <a:pt x="3529038" y="33620"/>
                  <a:pt x="3831638" y="0"/>
                </a:cubicBezTo>
                <a:cubicBezTo>
                  <a:pt x="4134238" y="-33620"/>
                  <a:pt x="4269917" y="2638"/>
                  <a:pt x="4390136" y="0"/>
                </a:cubicBezTo>
                <a:cubicBezTo>
                  <a:pt x="4510355" y="-2638"/>
                  <a:pt x="4775632" y="11736"/>
                  <a:pt x="4948634" y="0"/>
                </a:cubicBezTo>
                <a:cubicBezTo>
                  <a:pt x="5121636" y="-11736"/>
                  <a:pt x="5293454" y="-7732"/>
                  <a:pt x="5437321" y="0"/>
                </a:cubicBezTo>
                <a:cubicBezTo>
                  <a:pt x="5581188" y="7732"/>
                  <a:pt x="5699917" y="8173"/>
                  <a:pt x="5926007" y="0"/>
                </a:cubicBezTo>
                <a:cubicBezTo>
                  <a:pt x="6152097" y="-8173"/>
                  <a:pt x="6290707" y="-20660"/>
                  <a:pt x="6484505" y="0"/>
                </a:cubicBezTo>
                <a:cubicBezTo>
                  <a:pt x="6678303" y="20660"/>
                  <a:pt x="6931775" y="30582"/>
                  <a:pt x="7182628" y="0"/>
                </a:cubicBezTo>
                <a:cubicBezTo>
                  <a:pt x="7288749" y="706"/>
                  <a:pt x="7387398" y="90761"/>
                  <a:pt x="7384026" y="201398"/>
                </a:cubicBezTo>
                <a:cubicBezTo>
                  <a:pt x="7384175" y="402191"/>
                  <a:pt x="7395785" y="545041"/>
                  <a:pt x="7384026" y="689940"/>
                </a:cubicBezTo>
                <a:cubicBezTo>
                  <a:pt x="7375627" y="798913"/>
                  <a:pt x="7316076" y="892396"/>
                  <a:pt x="7182628" y="891338"/>
                </a:cubicBezTo>
                <a:cubicBezTo>
                  <a:pt x="6849563" y="926638"/>
                  <a:pt x="6665201" y="866113"/>
                  <a:pt x="6414693" y="891338"/>
                </a:cubicBezTo>
                <a:cubicBezTo>
                  <a:pt x="6164185" y="916563"/>
                  <a:pt x="5912605" y="884896"/>
                  <a:pt x="5646757" y="891338"/>
                </a:cubicBezTo>
                <a:cubicBezTo>
                  <a:pt x="5380909" y="897780"/>
                  <a:pt x="5296126" y="867669"/>
                  <a:pt x="5088259" y="891338"/>
                </a:cubicBezTo>
                <a:cubicBezTo>
                  <a:pt x="4880392" y="915007"/>
                  <a:pt x="4668236" y="890891"/>
                  <a:pt x="4250511" y="891338"/>
                </a:cubicBezTo>
                <a:cubicBezTo>
                  <a:pt x="3832786" y="891785"/>
                  <a:pt x="3760756" y="876284"/>
                  <a:pt x="3552388" y="891338"/>
                </a:cubicBezTo>
                <a:cubicBezTo>
                  <a:pt x="3344020" y="906392"/>
                  <a:pt x="3205598" y="870165"/>
                  <a:pt x="2993890" y="891338"/>
                </a:cubicBezTo>
                <a:cubicBezTo>
                  <a:pt x="2782182" y="912511"/>
                  <a:pt x="2326744" y="869354"/>
                  <a:pt x="2156142" y="891338"/>
                </a:cubicBezTo>
                <a:cubicBezTo>
                  <a:pt x="1985540" y="913322"/>
                  <a:pt x="1754780" y="889874"/>
                  <a:pt x="1527832" y="891338"/>
                </a:cubicBezTo>
                <a:cubicBezTo>
                  <a:pt x="1300884" y="892803"/>
                  <a:pt x="1055813" y="861947"/>
                  <a:pt x="899521" y="891338"/>
                </a:cubicBezTo>
                <a:cubicBezTo>
                  <a:pt x="743229" y="920729"/>
                  <a:pt x="427313" y="890912"/>
                  <a:pt x="201398" y="891338"/>
                </a:cubicBezTo>
                <a:cubicBezTo>
                  <a:pt x="84921" y="892056"/>
                  <a:pt x="18432" y="790105"/>
                  <a:pt x="0" y="689940"/>
                </a:cubicBezTo>
                <a:cubicBezTo>
                  <a:pt x="3819" y="487354"/>
                  <a:pt x="18928" y="309660"/>
                  <a:pt x="0" y="2013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57A0B"/>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Giải</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4EA72E"/>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thích</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5311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từ</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CC00FF"/>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khó</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hiểu</a:t>
            </a:r>
            <a:endPar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endParaRPr>
          </a:p>
        </p:txBody>
      </p:sp>
      <p:grpSp>
        <p:nvGrpSpPr>
          <p:cNvPr id="18" name="Nhóm 7"/>
          <p:cNvGrpSpPr/>
          <p:nvPr/>
        </p:nvGrpSpPr>
        <p:grpSpPr>
          <a:xfrm>
            <a:off x="6063140" y="2103008"/>
            <a:ext cx="5163293" cy="4186796"/>
            <a:chOff x="5572686" y="1757090"/>
            <a:chExt cx="5777485" cy="4186796"/>
          </a:xfrm>
        </p:grpSpPr>
        <p:sp>
          <p:nvSpPr>
            <p:cNvPr id="19" name="Hình chữ nhật: Góc Tròn 6"/>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p:cNvSpPr txBox="1"/>
          <p:nvPr/>
        </p:nvSpPr>
        <p:spPr>
          <a:xfrm>
            <a:off x="6647512" y="2775581"/>
            <a:ext cx="4296763" cy="2585323"/>
          </a:xfrm>
          <a:prstGeom prst="rect">
            <a:avLst/>
          </a:prstGeom>
          <a:noFill/>
        </p:spPr>
        <p:txBody>
          <a:bodyPr wrap="square" rtlCol="0">
            <a:spAutoFit/>
          </a:bodyPr>
          <a:lstStyle/>
          <a:p>
            <a:pPr lvl="0" algn="ctr"/>
            <a:r>
              <a:rPr lang="en-US" sz="5400" b="1">
                <a:solidFill>
                  <a:srgbClr val="FF0000"/>
                </a:solidFill>
                <a:latin typeface="Calibri" panose="020F0502020204030204" pitchFamily="34" charset="0"/>
                <a:cs typeface="Calibri" panose="020F0502020204030204" pitchFamily="34" charset="0"/>
              </a:rPr>
              <a:t>Kí hoạ: </a:t>
            </a:r>
            <a:endParaRPr lang="en-US" sz="5400" b="1">
              <a:solidFill>
                <a:srgbClr val="FF0000"/>
              </a:solidFill>
              <a:latin typeface="Calibri" panose="020F0502020204030204" pitchFamily="34" charset="0"/>
              <a:cs typeface="Calibri" panose="020F0502020204030204" pitchFamily="34" charset="0"/>
            </a:endParaRPr>
          </a:p>
          <a:p>
            <a:pPr lvl="0" algn="ctr"/>
            <a:r>
              <a:rPr lang="en-US" sz="5400" b="1">
                <a:latin typeface="Calibri" panose="020F0502020204030204" pitchFamily="34" charset="0"/>
                <a:cs typeface="Calibri" panose="020F0502020204030204" pitchFamily="34" charset="0"/>
              </a:rPr>
              <a:t>một hình thức vẽ nhanh.</a:t>
            </a:r>
            <a:endParaRPr lang="en-US" sz="5400" b="1">
              <a:latin typeface="Calibri" panose="020F0502020204030204" pitchFamily="34" charset="0"/>
              <a:cs typeface="Calibri" panose="020F0502020204030204" pitchFamily="34" charset="0"/>
            </a:endParaRPr>
          </a:p>
        </p:txBody>
      </p:sp>
      <p:pic>
        <p:nvPicPr>
          <p:cNvPr id="8200" name="Picture 8" descr="Free vector hand drawn spring flowers collec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89216" y="-96350"/>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p:cNvPicPr>
            <a:picLocks noChangeAspect="1" noChangeArrowheads="1"/>
          </p:cNvPicPr>
          <p:nvPr/>
        </p:nvPicPr>
        <p:blipFill>
          <a:blip r:embed="rId3">
            <a:extLst>
              <a:ext uri="{BEBA8EAE-BF5A-486C-A8C5-ECC9F3942E4B}">
                <a14:imgProps xmlns:a14="http://schemas.microsoft.com/office/drawing/2010/main">
                  <a14:imgLayer r:embed="rId2">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5068847" y="3902743"/>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cute kid boy and girl live in farm with chicken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175967" y="1885287"/>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ình chữ nhật: Góc Tròn 2"/>
          <p:cNvSpPr/>
          <p:nvPr/>
        </p:nvSpPr>
        <p:spPr>
          <a:xfrm>
            <a:off x="494066"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Rounded Corners 9"/>
          <p:cNvSpPr/>
          <p:nvPr/>
        </p:nvSpPr>
        <p:spPr>
          <a:xfrm>
            <a:off x="2403987" y="720685"/>
            <a:ext cx="7384026" cy="891338"/>
          </a:xfrm>
          <a:custGeom>
            <a:avLst/>
            <a:gdLst>
              <a:gd name="connsiteX0" fmla="*/ 0 w 7384026"/>
              <a:gd name="connsiteY0" fmla="*/ 201398 h 891338"/>
              <a:gd name="connsiteX1" fmla="*/ 201398 w 7384026"/>
              <a:gd name="connsiteY1" fmla="*/ 0 h 891338"/>
              <a:gd name="connsiteX2" fmla="*/ 969333 w 7384026"/>
              <a:gd name="connsiteY2" fmla="*/ 0 h 891338"/>
              <a:gd name="connsiteX3" fmla="*/ 1527832 w 7384026"/>
              <a:gd name="connsiteY3" fmla="*/ 0 h 891338"/>
              <a:gd name="connsiteX4" fmla="*/ 2225955 w 7384026"/>
              <a:gd name="connsiteY4" fmla="*/ 0 h 891338"/>
              <a:gd name="connsiteX5" fmla="*/ 2854265 w 7384026"/>
              <a:gd name="connsiteY5" fmla="*/ 0 h 891338"/>
              <a:gd name="connsiteX6" fmla="*/ 3482576 w 7384026"/>
              <a:gd name="connsiteY6" fmla="*/ 0 h 891338"/>
              <a:gd name="connsiteX7" fmla="*/ 4110887 w 7384026"/>
              <a:gd name="connsiteY7" fmla="*/ 0 h 891338"/>
              <a:gd name="connsiteX8" fmla="*/ 4809010 w 7384026"/>
              <a:gd name="connsiteY8" fmla="*/ 0 h 891338"/>
              <a:gd name="connsiteX9" fmla="*/ 5646757 w 7384026"/>
              <a:gd name="connsiteY9" fmla="*/ 0 h 891338"/>
              <a:gd name="connsiteX10" fmla="*/ 6205256 w 7384026"/>
              <a:gd name="connsiteY10" fmla="*/ 0 h 891338"/>
              <a:gd name="connsiteX11" fmla="*/ 7182628 w 7384026"/>
              <a:gd name="connsiteY11" fmla="*/ 0 h 891338"/>
              <a:gd name="connsiteX12" fmla="*/ 7384026 w 7384026"/>
              <a:gd name="connsiteY12" fmla="*/ 201398 h 891338"/>
              <a:gd name="connsiteX13" fmla="*/ 7384026 w 7384026"/>
              <a:gd name="connsiteY13" fmla="*/ 689940 h 891338"/>
              <a:gd name="connsiteX14" fmla="*/ 7182628 w 7384026"/>
              <a:gd name="connsiteY14" fmla="*/ 891338 h 891338"/>
              <a:gd name="connsiteX15" fmla="*/ 6624130 w 7384026"/>
              <a:gd name="connsiteY15" fmla="*/ 891338 h 891338"/>
              <a:gd name="connsiteX16" fmla="*/ 5786382 w 7384026"/>
              <a:gd name="connsiteY16" fmla="*/ 891338 h 891338"/>
              <a:gd name="connsiteX17" fmla="*/ 5018447 w 7384026"/>
              <a:gd name="connsiteY17" fmla="*/ 891338 h 891338"/>
              <a:gd name="connsiteX18" fmla="*/ 4320324 w 7384026"/>
              <a:gd name="connsiteY18" fmla="*/ 891338 h 891338"/>
              <a:gd name="connsiteX19" fmla="*/ 3831638 w 7384026"/>
              <a:gd name="connsiteY19" fmla="*/ 891338 h 891338"/>
              <a:gd name="connsiteX20" fmla="*/ 3133515 w 7384026"/>
              <a:gd name="connsiteY20" fmla="*/ 891338 h 891338"/>
              <a:gd name="connsiteX21" fmla="*/ 2435392 w 7384026"/>
              <a:gd name="connsiteY21" fmla="*/ 891338 h 891338"/>
              <a:gd name="connsiteX22" fmla="*/ 1737269 w 7384026"/>
              <a:gd name="connsiteY22" fmla="*/ 891338 h 891338"/>
              <a:gd name="connsiteX23" fmla="*/ 1039146 w 7384026"/>
              <a:gd name="connsiteY23" fmla="*/ 891338 h 891338"/>
              <a:gd name="connsiteX24" fmla="*/ 201398 w 7384026"/>
              <a:gd name="connsiteY24" fmla="*/ 891338 h 891338"/>
              <a:gd name="connsiteX25" fmla="*/ 0 w 7384026"/>
              <a:gd name="connsiteY25" fmla="*/ 689940 h 891338"/>
              <a:gd name="connsiteX26" fmla="*/ 0 w 7384026"/>
              <a:gd name="connsiteY26" fmla="*/ 201398 h 89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84026" h="891338" fill="none" extrusionOk="0">
                <a:moveTo>
                  <a:pt x="0" y="201398"/>
                </a:moveTo>
                <a:cubicBezTo>
                  <a:pt x="-2603" y="93406"/>
                  <a:pt x="93311" y="-8380"/>
                  <a:pt x="201398" y="0"/>
                </a:cubicBezTo>
                <a:cubicBezTo>
                  <a:pt x="417394" y="3601"/>
                  <a:pt x="660258" y="28642"/>
                  <a:pt x="969333" y="0"/>
                </a:cubicBezTo>
                <a:cubicBezTo>
                  <a:pt x="1278408" y="-28642"/>
                  <a:pt x="1309058" y="-11756"/>
                  <a:pt x="1527832" y="0"/>
                </a:cubicBezTo>
                <a:cubicBezTo>
                  <a:pt x="1746606" y="11756"/>
                  <a:pt x="1921243" y="-32808"/>
                  <a:pt x="2225955" y="0"/>
                </a:cubicBezTo>
                <a:cubicBezTo>
                  <a:pt x="2530667" y="32808"/>
                  <a:pt x="2634986" y="-18042"/>
                  <a:pt x="2854265" y="0"/>
                </a:cubicBezTo>
                <a:cubicBezTo>
                  <a:pt x="3073544" y="18042"/>
                  <a:pt x="3191837" y="-27444"/>
                  <a:pt x="3482576" y="0"/>
                </a:cubicBezTo>
                <a:cubicBezTo>
                  <a:pt x="3773315" y="27444"/>
                  <a:pt x="3814629" y="-12512"/>
                  <a:pt x="4110887" y="0"/>
                </a:cubicBezTo>
                <a:cubicBezTo>
                  <a:pt x="4407145" y="12512"/>
                  <a:pt x="4556738" y="-7389"/>
                  <a:pt x="4809010" y="0"/>
                </a:cubicBezTo>
                <a:cubicBezTo>
                  <a:pt x="5061282" y="7389"/>
                  <a:pt x="5276854" y="-35984"/>
                  <a:pt x="5646757" y="0"/>
                </a:cubicBezTo>
                <a:cubicBezTo>
                  <a:pt x="6016660" y="35984"/>
                  <a:pt x="6045148" y="14564"/>
                  <a:pt x="6205256" y="0"/>
                </a:cubicBezTo>
                <a:cubicBezTo>
                  <a:pt x="6365364" y="-14564"/>
                  <a:pt x="6881702" y="32593"/>
                  <a:pt x="7182628" y="0"/>
                </a:cubicBezTo>
                <a:cubicBezTo>
                  <a:pt x="7294496" y="5087"/>
                  <a:pt x="7361319" y="80144"/>
                  <a:pt x="7384026" y="201398"/>
                </a:cubicBezTo>
                <a:cubicBezTo>
                  <a:pt x="7364572" y="406061"/>
                  <a:pt x="7398781" y="547419"/>
                  <a:pt x="7384026" y="689940"/>
                </a:cubicBezTo>
                <a:cubicBezTo>
                  <a:pt x="7387017" y="810209"/>
                  <a:pt x="7302467" y="884146"/>
                  <a:pt x="7182628" y="891338"/>
                </a:cubicBezTo>
                <a:cubicBezTo>
                  <a:pt x="6959131" y="898968"/>
                  <a:pt x="6791530" y="876719"/>
                  <a:pt x="6624130" y="891338"/>
                </a:cubicBezTo>
                <a:cubicBezTo>
                  <a:pt x="6456730" y="905957"/>
                  <a:pt x="6126043" y="929803"/>
                  <a:pt x="5786382" y="891338"/>
                </a:cubicBezTo>
                <a:cubicBezTo>
                  <a:pt x="5446721" y="852873"/>
                  <a:pt x="5283415" y="874806"/>
                  <a:pt x="5018447" y="891338"/>
                </a:cubicBezTo>
                <a:cubicBezTo>
                  <a:pt x="4753480" y="907870"/>
                  <a:pt x="4555204" y="905133"/>
                  <a:pt x="4320324" y="891338"/>
                </a:cubicBezTo>
                <a:cubicBezTo>
                  <a:pt x="4085444" y="877543"/>
                  <a:pt x="3929555" y="876560"/>
                  <a:pt x="3831638" y="891338"/>
                </a:cubicBezTo>
                <a:cubicBezTo>
                  <a:pt x="3733721" y="906116"/>
                  <a:pt x="3383832" y="896686"/>
                  <a:pt x="3133515" y="891338"/>
                </a:cubicBezTo>
                <a:cubicBezTo>
                  <a:pt x="2883198" y="885990"/>
                  <a:pt x="2755444" y="898923"/>
                  <a:pt x="2435392" y="891338"/>
                </a:cubicBezTo>
                <a:cubicBezTo>
                  <a:pt x="2115340" y="883753"/>
                  <a:pt x="1878405" y="911545"/>
                  <a:pt x="1737269" y="891338"/>
                </a:cubicBezTo>
                <a:cubicBezTo>
                  <a:pt x="1596133" y="871131"/>
                  <a:pt x="1226047" y="920978"/>
                  <a:pt x="1039146" y="891338"/>
                </a:cubicBezTo>
                <a:cubicBezTo>
                  <a:pt x="852245" y="861698"/>
                  <a:pt x="528593" y="926528"/>
                  <a:pt x="201398" y="891338"/>
                </a:cubicBezTo>
                <a:cubicBezTo>
                  <a:pt x="96027" y="872329"/>
                  <a:pt x="-19871" y="816183"/>
                  <a:pt x="0" y="689940"/>
                </a:cubicBezTo>
                <a:cubicBezTo>
                  <a:pt x="18814" y="533259"/>
                  <a:pt x="731" y="364036"/>
                  <a:pt x="0" y="201398"/>
                </a:cubicBezTo>
                <a:close/>
              </a:path>
              <a:path w="7384026" h="891338" stroke="0" extrusionOk="0">
                <a:moveTo>
                  <a:pt x="0" y="201398"/>
                </a:moveTo>
                <a:cubicBezTo>
                  <a:pt x="-9051" y="99668"/>
                  <a:pt x="94466" y="18175"/>
                  <a:pt x="201398" y="0"/>
                </a:cubicBezTo>
                <a:cubicBezTo>
                  <a:pt x="317318" y="2428"/>
                  <a:pt x="547024" y="15998"/>
                  <a:pt x="759896" y="0"/>
                </a:cubicBezTo>
                <a:cubicBezTo>
                  <a:pt x="972768" y="-15998"/>
                  <a:pt x="1234482" y="1521"/>
                  <a:pt x="1388207" y="0"/>
                </a:cubicBezTo>
                <a:cubicBezTo>
                  <a:pt x="1541932" y="-1521"/>
                  <a:pt x="1769597" y="4408"/>
                  <a:pt x="1876893" y="0"/>
                </a:cubicBezTo>
                <a:cubicBezTo>
                  <a:pt x="1984189" y="-4408"/>
                  <a:pt x="2372370" y="-13591"/>
                  <a:pt x="2644829" y="0"/>
                </a:cubicBezTo>
                <a:cubicBezTo>
                  <a:pt x="2917288" y="13591"/>
                  <a:pt x="3012001" y="16372"/>
                  <a:pt x="3133515" y="0"/>
                </a:cubicBezTo>
                <a:cubicBezTo>
                  <a:pt x="3255029" y="-16372"/>
                  <a:pt x="3529038" y="33620"/>
                  <a:pt x="3831638" y="0"/>
                </a:cubicBezTo>
                <a:cubicBezTo>
                  <a:pt x="4134238" y="-33620"/>
                  <a:pt x="4269917" y="2638"/>
                  <a:pt x="4390136" y="0"/>
                </a:cubicBezTo>
                <a:cubicBezTo>
                  <a:pt x="4510355" y="-2638"/>
                  <a:pt x="4775632" y="11736"/>
                  <a:pt x="4948634" y="0"/>
                </a:cubicBezTo>
                <a:cubicBezTo>
                  <a:pt x="5121636" y="-11736"/>
                  <a:pt x="5293454" y="-7732"/>
                  <a:pt x="5437321" y="0"/>
                </a:cubicBezTo>
                <a:cubicBezTo>
                  <a:pt x="5581188" y="7732"/>
                  <a:pt x="5699917" y="8173"/>
                  <a:pt x="5926007" y="0"/>
                </a:cubicBezTo>
                <a:cubicBezTo>
                  <a:pt x="6152097" y="-8173"/>
                  <a:pt x="6290707" y="-20660"/>
                  <a:pt x="6484505" y="0"/>
                </a:cubicBezTo>
                <a:cubicBezTo>
                  <a:pt x="6678303" y="20660"/>
                  <a:pt x="6931775" y="30582"/>
                  <a:pt x="7182628" y="0"/>
                </a:cubicBezTo>
                <a:cubicBezTo>
                  <a:pt x="7288749" y="706"/>
                  <a:pt x="7387398" y="90761"/>
                  <a:pt x="7384026" y="201398"/>
                </a:cubicBezTo>
                <a:cubicBezTo>
                  <a:pt x="7384175" y="402191"/>
                  <a:pt x="7395785" y="545041"/>
                  <a:pt x="7384026" y="689940"/>
                </a:cubicBezTo>
                <a:cubicBezTo>
                  <a:pt x="7375627" y="798913"/>
                  <a:pt x="7316076" y="892396"/>
                  <a:pt x="7182628" y="891338"/>
                </a:cubicBezTo>
                <a:cubicBezTo>
                  <a:pt x="6849563" y="926638"/>
                  <a:pt x="6665201" y="866113"/>
                  <a:pt x="6414693" y="891338"/>
                </a:cubicBezTo>
                <a:cubicBezTo>
                  <a:pt x="6164185" y="916563"/>
                  <a:pt x="5912605" y="884896"/>
                  <a:pt x="5646757" y="891338"/>
                </a:cubicBezTo>
                <a:cubicBezTo>
                  <a:pt x="5380909" y="897780"/>
                  <a:pt x="5296126" y="867669"/>
                  <a:pt x="5088259" y="891338"/>
                </a:cubicBezTo>
                <a:cubicBezTo>
                  <a:pt x="4880392" y="915007"/>
                  <a:pt x="4668236" y="890891"/>
                  <a:pt x="4250511" y="891338"/>
                </a:cubicBezTo>
                <a:cubicBezTo>
                  <a:pt x="3832786" y="891785"/>
                  <a:pt x="3760756" y="876284"/>
                  <a:pt x="3552388" y="891338"/>
                </a:cubicBezTo>
                <a:cubicBezTo>
                  <a:pt x="3344020" y="906392"/>
                  <a:pt x="3205598" y="870165"/>
                  <a:pt x="2993890" y="891338"/>
                </a:cubicBezTo>
                <a:cubicBezTo>
                  <a:pt x="2782182" y="912511"/>
                  <a:pt x="2326744" y="869354"/>
                  <a:pt x="2156142" y="891338"/>
                </a:cubicBezTo>
                <a:cubicBezTo>
                  <a:pt x="1985540" y="913322"/>
                  <a:pt x="1754780" y="889874"/>
                  <a:pt x="1527832" y="891338"/>
                </a:cubicBezTo>
                <a:cubicBezTo>
                  <a:pt x="1300884" y="892803"/>
                  <a:pt x="1055813" y="861947"/>
                  <a:pt x="899521" y="891338"/>
                </a:cubicBezTo>
                <a:cubicBezTo>
                  <a:pt x="743229" y="920729"/>
                  <a:pt x="427313" y="890912"/>
                  <a:pt x="201398" y="891338"/>
                </a:cubicBezTo>
                <a:cubicBezTo>
                  <a:pt x="84921" y="892056"/>
                  <a:pt x="18432" y="790105"/>
                  <a:pt x="0" y="689940"/>
                </a:cubicBezTo>
                <a:cubicBezTo>
                  <a:pt x="3819" y="487354"/>
                  <a:pt x="18928" y="309660"/>
                  <a:pt x="0" y="201398"/>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57A0B"/>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Giải</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4EA72E"/>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thích</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E5311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từ</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CC00FF"/>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khó</a:t>
            </a:r>
            <a:r>
              <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rPr>
              <a:t>hiểu</a:t>
            </a:r>
            <a:endParaRPr kumimoji="0" lang="en-US" sz="54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A02B93">
                    <a:lumMod val="60000"/>
                    <a:lumOff val="40000"/>
                  </a:srgbClr>
                </a:outerShdw>
              </a:effectLst>
              <a:uLnTx/>
              <a:uFillTx/>
              <a:latin typeface="SVN-Poky's" panose="020B0606040200020203" pitchFamily="34" charset="0"/>
              <a:ea typeface="+mn-ea"/>
              <a:cs typeface="+mn-cs"/>
            </a:endParaRPr>
          </a:p>
        </p:txBody>
      </p:sp>
      <p:grpSp>
        <p:nvGrpSpPr>
          <p:cNvPr id="18" name="Nhóm 7"/>
          <p:cNvGrpSpPr/>
          <p:nvPr/>
        </p:nvGrpSpPr>
        <p:grpSpPr>
          <a:xfrm>
            <a:off x="6063140" y="2103008"/>
            <a:ext cx="5163293" cy="4186796"/>
            <a:chOff x="5572686" y="1757090"/>
            <a:chExt cx="5777485" cy="4186796"/>
          </a:xfrm>
        </p:grpSpPr>
        <p:sp>
          <p:nvSpPr>
            <p:cNvPr id="19" name="Hình chữ nhật: Góc Tròn 6"/>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Hình chữ nhật: Góc Tròn 6"/>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1" fmla="*/ 0 w 5514451"/>
                <a:gd name="connsiteY0-2" fmla="*/ 686523 h 4119058"/>
                <a:gd name="connsiteX1-3" fmla="*/ 686523 w 5514451"/>
                <a:gd name="connsiteY1-4" fmla="*/ 0 h 4119058"/>
                <a:gd name="connsiteX2-5" fmla="*/ 4827928 w 5514451"/>
                <a:gd name="connsiteY2-6" fmla="*/ 0 h 4119058"/>
                <a:gd name="connsiteX3-7" fmla="*/ 5296736 w 5514451"/>
                <a:gd name="connsiteY3-8" fmla="*/ 1717037 h 4119058"/>
                <a:gd name="connsiteX4-9" fmla="*/ 5514451 w 5514451"/>
                <a:gd name="connsiteY4-10" fmla="*/ 3432535 h 4119058"/>
                <a:gd name="connsiteX5-11" fmla="*/ 4827928 w 5514451"/>
                <a:gd name="connsiteY5-12" fmla="*/ 4119058 h 4119058"/>
                <a:gd name="connsiteX6-13" fmla="*/ 686523 w 5514451"/>
                <a:gd name="connsiteY6-14" fmla="*/ 4119058 h 4119058"/>
                <a:gd name="connsiteX7-15" fmla="*/ 0 w 5514451"/>
                <a:gd name="connsiteY7-16" fmla="*/ 3432535 h 4119058"/>
                <a:gd name="connsiteX8-17" fmla="*/ 0 w 5514451"/>
                <a:gd name="connsiteY8-18" fmla="*/ 686523 h 41190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AutoShape 2" descr="Free vector support local farmers concep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AutoShape 4" descr="Happy couple enjoy songkran festival in traditional dress"/>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18"/>
          <p:cNvSpPr txBox="1"/>
          <p:nvPr/>
        </p:nvSpPr>
        <p:spPr>
          <a:xfrm>
            <a:off x="6560394" y="2470283"/>
            <a:ext cx="4296763" cy="3785652"/>
          </a:xfrm>
          <a:prstGeom prst="rect">
            <a:avLst/>
          </a:prstGeom>
          <a:noFill/>
        </p:spPr>
        <p:txBody>
          <a:bodyPr wrap="square" rtlCol="0">
            <a:spAutoFit/>
          </a:bodyPr>
          <a:lstStyle/>
          <a:p>
            <a:pPr lvl="0" algn="ctr"/>
            <a:r>
              <a:rPr lang="vi-VN" sz="4800" b="1">
                <a:solidFill>
                  <a:srgbClr val="FF0000"/>
                </a:solidFill>
                <a:latin typeface="Calibri" panose="020F0502020204030204" pitchFamily="34" charset="0"/>
                <a:cs typeface="Calibri" panose="020F0502020204030204" pitchFamily="34" charset="0"/>
              </a:rPr>
              <a:t>Du ca: </a:t>
            </a:r>
            <a:endParaRPr lang="en-US" sz="4800" b="1">
              <a:latin typeface="Calibri" panose="020F0502020204030204" pitchFamily="34" charset="0"/>
              <a:cs typeface="Calibri" panose="020F0502020204030204" pitchFamily="34" charset="0"/>
            </a:endParaRPr>
          </a:p>
          <a:p>
            <a:pPr lvl="0" algn="ctr"/>
            <a:r>
              <a:rPr lang="vi-VN" sz="4800" b="1">
                <a:latin typeface="Calibri" panose="020F0502020204030204" pitchFamily="34" charset="0"/>
                <a:cs typeface="Calibri" panose="020F0502020204030204" pitchFamily="34" charset="0"/>
              </a:rPr>
              <a:t>đi khắp nơi để ca hát, biểu diễn phục vụ cộng đồng.</a:t>
            </a:r>
            <a:endParaRPr lang="vi-VN" sz="4800" b="1">
              <a:latin typeface="Calibri" panose="020F0502020204030204" pitchFamily="34" charset="0"/>
              <a:cs typeface="Calibri" panose="020F0502020204030204" pitchFamily="34" charset="0"/>
            </a:endParaRPr>
          </a:p>
        </p:txBody>
      </p:sp>
      <p:pic>
        <p:nvPicPr>
          <p:cNvPr id="8200" name="Picture 8" descr="Free vector hand drawn spring flowers collec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89216" y="-96350"/>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ree vector hand drawn spring flowers collection"/>
          <p:cNvPicPr>
            <a:picLocks noChangeAspect="1" noChangeArrowheads="1"/>
          </p:cNvPicPr>
          <p:nvPr/>
        </p:nvPicPr>
        <p:blipFill>
          <a:blip r:embed="rId3">
            <a:extLst>
              <a:ext uri="{BEBA8EAE-BF5A-486C-A8C5-ECC9F3942E4B}">
                <a14:imgProps xmlns:a14="http://schemas.microsoft.com/office/drawing/2010/main">
                  <a14:imgLayer r:embed="rId2">
                    <a14:imgEffect>
                      <a14:backgroundRemoval t="10000" b="90000" l="10000" r="90000">
                        <a14:foregroundMark x1="38818" y1="58466" x2="39137" y2="64856"/>
                        <a14:backgroundMark x1="66294" y1="40575" x2="67572" y2="46645"/>
                        <a14:backgroundMark x1="60383" y1="42013" x2="71406" y2="43930"/>
                      </a14:backgroundRemoval>
                    </a14:imgEffect>
                  </a14:imgLayer>
                </a14:imgProps>
              </a:ext>
              <a:ext uri="{28A0092B-C50C-407E-A947-70E740481C1C}">
                <a14:useLocalDpi xmlns:a14="http://schemas.microsoft.com/office/drawing/2010/main" val="0"/>
              </a:ext>
            </a:extLst>
          </a:blip>
          <a:srcRect/>
          <a:stretch>
            <a:fillRect/>
          </a:stretch>
        </p:blipFill>
        <p:spPr bwMode="auto">
          <a:xfrm>
            <a:off x="5068847" y="3902743"/>
            <a:ext cx="3642997" cy="36429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ppy cute kid boy and girl live in farm with chicken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175967" y="1885287"/>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anim calcmode="lin" valueType="num">
                                      <p:cBhvr additive="base">
                                        <p:cTn id="11" dur="500" fill="hold"/>
                                        <p:tgtEl>
                                          <p:spTgt spid="8202"/>
                                        </p:tgtEl>
                                        <p:attrNameLst>
                                          <p:attrName>ppt_x</p:attrName>
                                        </p:attrNameLst>
                                      </p:cBhvr>
                                      <p:tavLst>
                                        <p:tav tm="0">
                                          <p:val>
                                            <p:strVal val="#ppt_x"/>
                                          </p:val>
                                        </p:tav>
                                        <p:tav tm="100000">
                                          <p:val>
                                            <p:strVal val="#ppt_x"/>
                                          </p:val>
                                        </p:tav>
                                      </p:tavLst>
                                    </p:anim>
                                    <p:anim calcmode="lin" valueType="num">
                                      <p:cBhvr additive="base">
                                        <p:cTn id="12" dur="500" fill="hold"/>
                                        <p:tgtEl>
                                          <p:spTgt spid="82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820" y="895639"/>
            <a:ext cx="6857968"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rgbClr val="FF0000"/>
                </a:solidFill>
                <a:effectLst>
                  <a:outerShdw dist="38100" dir="2700000" algn="bl" rotWithShape="0">
                    <a:schemeClr val="accent5"/>
                  </a:outerShdw>
                </a:effectLst>
                <a:latin typeface="SVN-Hole Hearted" panose="020B0A06020104020203" pitchFamily="34" charset="0"/>
              </a:rPr>
              <a:t>LUYỆN ĐỌC HIỂU</a:t>
            </a:r>
            <a:endParaRPr lang="en-US" sz="7200" b="1" dirty="0">
              <a:ln w="13462">
                <a:solidFill>
                  <a:schemeClr val="bg1"/>
                </a:solidFill>
                <a:prstDash val="solid"/>
              </a:ln>
              <a:solidFill>
                <a:srgbClr val="FF0000"/>
              </a:solidFill>
              <a:effectLst>
                <a:outerShdw dist="38100" dir="2700000" algn="bl" rotWithShape="0">
                  <a:schemeClr val="accent5"/>
                </a:outerShdw>
              </a:effectLst>
              <a:latin typeface="SVN-Hole Hearted" panose="020B0A060201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grpSp>
        <p:nvGrpSpPr>
          <p:cNvPr id="6" name="Nhóm 7"/>
          <p:cNvGrpSpPr/>
          <p:nvPr/>
        </p:nvGrpSpPr>
        <p:grpSpPr>
          <a:xfrm>
            <a:off x="1298942" y="450978"/>
            <a:ext cx="10277173" cy="1925138"/>
            <a:chOff x="1472116" y="1248688"/>
            <a:chExt cx="9757282" cy="1506964"/>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ình chữ nhật: Góc Tròn 48"/>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10" name="Hộp Văn bản 4"/>
            <p:cNvSpPr txBox="1"/>
            <p:nvPr/>
          </p:nvSpPr>
          <p:spPr>
            <a:xfrm>
              <a:off x="1699764" y="1480360"/>
              <a:ext cx="9404903" cy="1132334"/>
            </a:xfrm>
            <a:prstGeom prst="rect">
              <a:avLst/>
            </a:prstGeom>
            <a:noFill/>
          </p:spPr>
          <p:txBody>
            <a:bodyPr wrap="square" rtlCol="0">
              <a:spAutoFit/>
            </a:bodyPr>
            <a:lstStyle/>
            <a:p>
              <a:pPr algn="ctr"/>
              <a:r>
                <a:rPr lang="en-US" sz="4400">
                  <a:solidFill>
                    <a:schemeClr val="bg1"/>
                  </a:solidFill>
                  <a:latin typeface="Calibri" panose="020F0502020204030204" pitchFamily="34" charset="0"/>
                  <a:cs typeface="Calibri" panose="020F0502020204030204" pitchFamily="34" charset="0"/>
                </a:rPr>
                <a:t>1. Điều gì dắt kí ức của tác giả quay về với nỗi nhớ đồng quê? </a:t>
              </a:r>
              <a:endParaRPr lang="en-US" sz="4400" dirty="0">
                <a:solidFill>
                  <a:schemeClr val="bg1"/>
                </a:solidFill>
                <a:latin typeface="Calibri" panose="020F0502020204030204" pitchFamily="34" charset="0"/>
                <a:cs typeface="Calibri" panose="020F0502020204030204" pitchFamily="34" charset="0"/>
              </a:endParaRPr>
            </a:p>
          </p:txBody>
        </p:sp>
      </p:grpSp>
      <p:sp>
        <p:nvSpPr>
          <p:cNvPr id="17" name="Rectangle 16"/>
          <p:cNvSpPr/>
          <p:nvPr/>
        </p:nvSpPr>
        <p:spPr>
          <a:xfrm>
            <a:off x="504367" y="2699176"/>
            <a:ext cx="7508923" cy="3477875"/>
          </a:xfrm>
          <a:prstGeom prst="rect">
            <a:avLst/>
          </a:prstGeom>
          <a:noFill/>
        </p:spPr>
        <p:txBody>
          <a:bodyPr wrap="square" lIns="91440" tIns="45720" rIns="91440" bIns="45720">
            <a:spAutoFit/>
          </a:bodyPr>
          <a:lstStyle/>
          <a:p>
            <a:pPr algn="just"/>
            <a:r>
              <a:rPr lang="en-US" sz="440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Mùa thu dắt kí ức của tác giả quay về với nỗi nhớ đồng quê, vì tác giả có nhiều kỉ niệm với đồng quê vào khoảng thời gian này – khi mùa vừng chín.</a:t>
            </a:r>
            <a:endParaRPr lang="en-US" sz="44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313410" y="3317403"/>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87683" y="-8636"/>
            <a:ext cx="11503101" cy="6577295"/>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descr="e7d195523061f1c0220a3acd2f99070e22f7f2176c6c61f4AB5BC6AF3DF28E09514168BD2F6654DA4347BEC42B9A9B38EB2139F52FD80B94EB8F1B847F5BC18ECD11DB8433CCABD6DAEA8D49E99C31D3DFA65C87AB47BEF22E7091100B95F7EB9063B311ACF53306D85C27B5A91A374FC8D0A47885948E52CC1AF70D740300A5601AB3F19CEEC2D4"/>
          <p:cNvSpPr txBox="1"/>
          <p:nvPr/>
        </p:nvSpPr>
        <p:spPr>
          <a:xfrm>
            <a:off x="3787773" y="289341"/>
            <a:ext cx="42402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uLnTx/>
                <a:uFillTx/>
                <a:latin typeface="#9Slide05 SVNClementine" panose="020F0502020204030203" pitchFamily="34" charset="0"/>
                <a:cs typeface="+mn-ea"/>
                <a:sym typeface="+mn-lt"/>
              </a:rPr>
              <a:t>M</a:t>
            </a:r>
            <a:r>
              <a:rPr lang="en-US" altLang="zh-CN" sz="6000" b="1"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latin typeface="#9Slide05 SVNClementine" panose="020F0502020204030203" pitchFamily="34" charset="0"/>
                <a:cs typeface="+mn-ea"/>
                <a:sym typeface="+mn-lt"/>
              </a:rPr>
              <a:t>ỤC TIÊU</a:t>
            </a:r>
            <a:endParaRPr kumimoji="0" lang="zh-CN" altLang="en-US" sz="6000" b="1" i="0" u="none" strike="noStrike" kern="1200" normalizeH="0" baseline="0" noProof="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uLnTx/>
              <a:uFillTx/>
              <a:latin typeface="#9Slide05 SVNClementine" panose="020F0502020204030203" pitchFamily="34" charset="0"/>
              <a:cs typeface="+mn-ea"/>
              <a:sym typeface="+mn-lt"/>
            </a:endParaRPr>
          </a:p>
        </p:txBody>
      </p:sp>
      <p:sp>
        <p:nvSpPr>
          <p:cNvPr id="5" name="TextBox 15"/>
          <p:cNvSpPr txBox="1"/>
          <p:nvPr/>
        </p:nvSpPr>
        <p:spPr>
          <a:xfrm>
            <a:off x="4250087" y="1705469"/>
            <a:ext cx="7593315" cy="4832092"/>
          </a:xfrm>
          <a:prstGeom prst="rect">
            <a:avLst/>
          </a:prstGeom>
        </p:spPr>
        <p:txBody>
          <a:bodyPr wrap="square">
            <a:spAutoFit/>
          </a:bodyPr>
          <a:lstStyle>
            <a:defPPr>
              <a:defRPr lang="zh-CN"/>
            </a:defPPr>
          </a:lstStyle>
          <a:p>
            <a:r>
              <a:rPr lang="vi-VN" altLang="zh-CN" sz="2800" kern="0">
                <a:solidFill>
                  <a:prstClr val="black"/>
                </a:solidFill>
                <a:latin typeface="Calibri" panose="020F0502020204030204" pitchFamily="34" charset="0"/>
                <a:cs typeface="Calibri" panose="020F0502020204030204" pitchFamily="34" charset="0"/>
                <a:sym typeface="+mn-lt"/>
              </a:rPr>
              <a:t>– Nêu được phỏng đoán về nội dung bài đọc qua tên bài, hoạt động khởi động và tranh minh hoạ.</a:t>
            </a:r>
            <a:endParaRPr lang="vi-VN" altLang="zh-CN" sz="2800" kern="0">
              <a:solidFill>
                <a:prstClr val="black"/>
              </a:solidFill>
              <a:latin typeface="Calibri" panose="020F0502020204030204" pitchFamily="34" charset="0"/>
              <a:cs typeface="Calibri" panose="020F0502020204030204" pitchFamily="34" charset="0"/>
              <a:sym typeface="+mn-lt"/>
            </a:endParaRPr>
          </a:p>
          <a:p>
            <a:r>
              <a:rPr lang="vi-VN" altLang="zh-CN" sz="2800" kern="0">
                <a:solidFill>
                  <a:prstClr val="black"/>
                </a:solidFill>
                <a:latin typeface="Calibri" panose="020F0502020204030204" pitchFamily="34" charset="0"/>
                <a:cs typeface="Calibri" panose="020F0502020204030204" pitchFamily="34" charset="0"/>
                <a:sym typeface="+mn-lt"/>
              </a:rPr>
              <a:t>– Đọc trôi chảy bài đọc, ngắt nghỉ đúng dấu câu, đúng logic ngữ nghĩa; trả lời được các câu hỏi tìm hiểu bài. Hiểu được nội dung của bài đọc: </a:t>
            </a:r>
            <a:r>
              <a:rPr lang="vi-VN" altLang="zh-CN" sz="2800" i="1" kern="0">
                <a:solidFill>
                  <a:prstClr val="black"/>
                </a:solidFill>
                <a:latin typeface="Calibri" panose="020F0502020204030204" pitchFamily="34" charset="0"/>
                <a:cs typeface="Calibri" panose="020F0502020204030204" pitchFamily="34" charset="0"/>
                <a:sym typeface="+mn-lt"/>
              </a:rPr>
              <a:t>Bức kí hoạ về người mẹ gợi cho tác giả nhớ đến đồng quê, nhớ những kỉ niệm tuổi thơ và những cánh đồng nhuộm vàng màu vừng chín.</a:t>
            </a:r>
            <a:r>
              <a:rPr lang="vi-VN" altLang="zh-CN" sz="2800" kern="0">
                <a:solidFill>
                  <a:prstClr val="black"/>
                </a:solidFill>
                <a:latin typeface="Calibri" panose="020F0502020204030204" pitchFamily="34" charset="0"/>
                <a:cs typeface="Calibri" panose="020F0502020204030204" pitchFamily="34" charset="0"/>
                <a:sym typeface="+mn-lt"/>
              </a:rPr>
              <a:t> Từ đó, rút ra được ý nghĩa: </a:t>
            </a:r>
            <a:r>
              <a:rPr lang="vi-VN" altLang="zh-CN" sz="2800" i="1" kern="0">
                <a:solidFill>
                  <a:prstClr val="black"/>
                </a:solidFill>
                <a:latin typeface="Calibri" panose="020F0502020204030204" pitchFamily="34" charset="0"/>
                <a:cs typeface="Calibri" panose="020F0502020204030204" pitchFamily="34" charset="0"/>
                <a:sym typeface="+mn-lt"/>
              </a:rPr>
              <a:t>Những năm tháng tuổi thơ nơi quê nhà là kỉ niệm đẹp đẽ, êm đềm, theo mỗi người đến suốt cuộc đời.</a:t>
            </a:r>
            <a:endParaRPr lang="vi-VN" altLang="zh-CN" sz="2800" i="1" kern="0" dirty="0" err="1">
              <a:solidFill>
                <a:prstClr val="black"/>
              </a:solidFill>
              <a:latin typeface="Calibri" panose="020F0502020204030204" pitchFamily="34" charset="0"/>
              <a:cs typeface="Calibri" panose="020F0502020204030204" pitchFamily="34" charset="0"/>
              <a:sym typeface="+mn-lt"/>
            </a:endParaRPr>
          </a:p>
        </p:txBody>
      </p:sp>
      <p:grpSp>
        <p:nvGrpSpPr>
          <p:cNvPr id="8" name="组合 7"/>
          <p:cNvGrpSpPr/>
          <p:nvPr/>
        </p:nvGrpSpPr>
        <p:grpSpPr>
          <a:xfrm>
            <a:off x="-1603019" y="1430837"/>
            <a:ext cx="5853107" cy="4825998"/>
            <a:chOff x="-170899" y="1392293"/>
            <a:chExt cx="5853107" cy="4825998"/>
          </a:xfrm>
        </p:grpSpPr>
        <p:sp>
          <p:nvSpPr>
            <p:cNvPr id="11" name="右箭头 51"/>
            <p:cNvSpPr/>
            <p:nvPr/>
          </p:nvSpPr>
          <p:spPr>
            <a:xfrm>
              <a:off x="4851068" y="4480101"/>
              <a:ext cx="787789" cy="392919"/>
            </a:xfrm>
            <a:prstGeom prst="rightArrow">
              <a:avLst>
                <a:gd name="adj1" fmla="val 62355"/>
                <a:gd name="adj2" fmla="val 50000"/>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12" name="椭圆 11"/>
            <p:cNvSpPr/>
            <p:nvPr/>
          </p:nvSpPr>
          <p:spPr>
            <a:xfrm>
              <a:off x="4119680" y="4239563"/>
              <a:ext cx="868886" cy="868886"/>
            </a:xfrm>
            <a:prstGeom prst="ellips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13" name="右箭头 50"/>
            <p:cNvSpPr/>
            <p:nvPr/>
          </p:nvSpPr>
          <p:spPr>
            <a:xfrm>
              <a:off x="4359518" y="2131741"/>
              <a:ext cx="1322690" cy="392919"/>
            </a:xfrm>
            <a:prstGeom prst="rightArrow">
              <a:avLst>
                <a:gd name="adj1" fmla="val 62355"/>
                <a:gd name="adj2" fmla="val 50000"/>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14" name="椭圆 13"/>
            <p:cNvSpPr/>
            <p:nvPr/>
          </p:nvSpPr>
          <p:spPr>
            <a:xfrm>
              <a:off x="3729002" y="1893757"/>
              <a:ext cx="868886" cy="868886"/>
            </a:xfrm>
            <a:prstGeom prst="ellips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15" name="弧形 14"/>
            <p:cNvSpPr/>
            <p:nvPr/>
          </p:nvSpPr>
          <p:spPr>
            <a:xfrm>
              <a:off x="-170899" y="1392293"/>
              <a:ext cx="4826002" cy="4825998"/>
            </a:xfrm>
            <a:prstGeom prst="arc">
              <a:avLst>
                <a:gd name="adj1" fmla="val 19962055"/>
                <a:gd name="adj2" fmla="val 700604"/>
              </a:avLst>
            </a:prstGeom>
            <a:noFill/>
            <a:ln w="12700" cap="flat" cmpd="sng" algn="ctr">
              <a:solidFill>
                <a:srgbClr val="E7E6E6">
                  <a:lumMod val="50000"/>
                </a:srgbClr>
              </a:solidFill>
              <a:prstDash val="sys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cs typeface="+mn-ea"/>
                <a:sym typeface="+mn-lt"/>
              </a:endParaRPr>
            </a:p>
          </p:txBody>
        </p:sp>
        <p:sp>
          <p:nvSpPr>
            <p:cNvPr id="16" name="椭圆 15"/>
            <p:cNvSpPr/>
            <p:nvPr/>
          </p:nvSpPr>
          <p:spPr>
            <a:xfrm>
              <a:off x="3814039" y="1981031"/>
              <a:ext cx="698812" cy="698810"/>
            </a:xfrm>
            <a:prstGeom prst="ellipse">
              <a:avLst/>
            </a:prstGeom>
            <a:solidFill>
              <a:srgbClr val="3CB16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cs typeface="+mn-ea"/>
                  <a:sym typeface="+mn-lt"/>
                </a:rPr>
                <a:t>1</a:t>
              </a:r>
              <a:endParaRPr kumimoji="0" lang="zh-CN" altLang="en-US" sz="2400" b="0" i="0" u="none" strike="noStrike" kern="0" cap="none" spc="0" normalizeH="0" baseline="0" noProof="0" dirty="0">
                <a:ln>
                  <a:noFill/>
                </a:ln>
                <a:solidFill>
                  <a:prstClr val="white"/>
                </a:solidFill>
                <a:effectLst/>
                <a:uLnTx/>
                <a:uFillTx/>
                <a:cs typeface="+mn-ea"/>
                <a:sym typeface="+mn-lt"/>
              </a:endParaRPr>
            </a:p>
          </p:txBody>
        </p:sp>
        <p:sp>
          <p:nvSpPr>
            <p:cNvPr id="17" name="椭圆 16"/>
            <p:cNvSpPr/>
            <p:nvPr/>
          </p:nvSpPr>
          <p:spPr>
            <a:xfrm>
              <a:off x="4204717" y="4327155"/>
              <a:ext cx="698812" cy="698810"/>
            </a:xfrm>
            <a:prstGeom prst="ellipse">
              <a:avLst/>
            </a:prstGeom>
            <a:solidFill>
              <a:srgbClr val="21A49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prstClr val="white"/>
                  </a:solidFill>
                  <a:effectLst/>
                  <a:uLnTx/>
                  <a:uFillTx/>
                  <a:cs typeface="+mn-ea"/>
                  <a:sym typeface="+mn-lt"/>
                </a:rPr>
                <a:t>2</a:t>
              </a:r>
              <a:endParaRPr kumimoji="0" lang="zh-CN" altLang="en-US" sz="2400" b="0" i="0" u="none" strike="noStrike" kern="0" cap="none" spc="0" normalizeH="0" baseline="0" noProof="0" dirty="0">
                <a:ln>
                  <a:noFill/>
                </a:ln>
                <a:solidFill>
                  <a:prstClr val="white"/>
                </a:solidFill>
                <a:effectLst/>
                <a:uLnTx/>
                <a:uFillTx/>
                <a:cs typeface="+mn-ea"/>
                <a:sym typeface="+mn-lt"/>
              </a:endParaRPr>
            </a:p>
          </p:txBody>
        </p:sp>
        <p:sp>
          <p:nvSpPr>
            <p:cNvPr id="22" name="Freeform 5"/>
            <p:cNvSpPr/>
            <p:nvPr/>
          </p:nvSpPr>
          <p:spPr bwMode="auto">
            <a:xfrm rot="5400000">
              <a:off x="2008739" y="2822618"/>
              <a:ext cx="1568549" cy="1746416"/>
            </a:xfrm>
            <a:prstGeom prst="ellipse">
              <a:avLst/>
            </a:prstGeom>
            <a:noFill/>
            <a:ln w="19050" cap="flat">
              <a:solidFill>
                <a:srgbClr val="1E9992"/>
              </a:solidFill>
              <a:prstDash val="solid"/>
              <a:miter lim="800000"/>
            </a:ln>
          </p:spPr>
          <p:txBody>
            <a:bodyPr vert="horz" wrap="square" lIns="109728" tIns="54864" rIns="109728" bIns="5486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615" b="0" i="0" u="none" strike="noStrike" kern="0" cap="none" spc="0" normalizeH="0" baseline="0" noProof="0" dirty="0">
                <a:ln>
                  <a:noFill/>
                </a:ln>
                <a:solidFill>
                  <a:prstClr val="black"/>
                </a:solidFill>
                <a:effectLst/>
                <a:uLnTx/>
                <a:uFillTx/>
                <a:cs typeface="+mn-ea"/>
                <a:sym typeface="+mn-lt"/>
              </a:endParaRPr>
            </a:p>
          </p:txBody>
        </p:sp>
      </p:grpSp>
      <p:pic>
        <p:nvPicPr>
          <p:cNvPr id="2050" name="Picture 2" descr="Support local farmers cute girl character cartoon art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r="31582"/>
          <a:stretch>
            <a:fillRect/>
          </a:stretch>
        </p:blipFill>
        <p:spPr bwMode="auto">
          <a:xfrm>
            <a:off x="-1603019" y="1610307"/>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a:fillRect/>
          </a:stretch>
        </p:blipFill>
        <p:spPr bwMode="auto">
          <a:xfrm>
            <a:off x="7456347" y="-21734"/>
            <a:ext cx="1243487" cy="13849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p:cNvGrpSpPr/>
          <p:nvPr/>
        </p:nvGrpSpPr>
        <p:grpSpPr>
          <a:xfrm>
            <a:off x="964175" y="2430"/>
            <a:ext cx="10611940" cy="2373685"/>
            <a:chOff x="1154284" y="897573"/>
            <a:chExt cx="10075114" cy="1858079"/>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Hình ảnh 15"/>
            <p:cNvPicPr>
              <a:picLocks noChangeAspect="1"/>
            </p:cNvPicPr>
            <p:nvPr/>
          </p:nvPicPr>
          <p:blipFill rotWithShape="1">
            <a:blip r:embed="rId1"/>
            <a:srcRect l="31483" t="5898" r="50744" b="64236"/>
            <a:stretch>
              <a:fillRect/>
            </a:stretch>
          </p:blipFill>
          <p:spPr>
            <a:xfrm>
              <a:off x="1154284" y="897573"/>
              <a:ext cx="644827" cy="1083493"/>
            </a:xfrm>
            <a:prstGeom prst="rect">
              <a:avLst/>
            </a:prstGeom>
          </p:spPr>
        </p:pic>
        <p:sp>
          <p:nvSpPr>
            <p:cNvPr id="9" name="Hình chữ nhật: Góc Tròn 48"/>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0F0F0"/>
                </a:solidFill>
                <a:effectLst/>
                <a:uLnTx/>
                <a:uFillTx/>
                <a:latin typeface="Aptos" panose="02110004020202020204"/>
                <a:ea typeface="+mn-ea"/>
                <a:cs typeface="+mn-cs"/>
              </a:endParaRPr>
            </a:p>
          </p:txBody>
        </p:sp>
        <p:sp>
          <p:nvSpPr>
            <p:cNvPr id="10" name="Hộp Văn bản 4"/>
            <p:cNvSpPr txBox="1"/>
            <p:nvPr/>
          </p:nvSpPr>
          <p:spPr>
            <a:xfrm>
              <a:off x="1699764" y="1480360"/>
              <a:ext cx="9404903" cy="1132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Điều gì dắt kí ức của tác giả quay về với nỗi nhớ đồng quê? </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7" name="Rectangle 16"/>
          <p:cNvSpPr/>
          <p:nvPr/>
        </p:nvSpPr>
        <p:spPr>
          <a:xfrm>
            <a:off x="739728" y="2360622"/>
            <a:ext cx="7508923" cy="4154984"/>
          </a:xfrm>
          <a:prstGeom prst="rect">
            <a:avLst/>
          </a:prstGeom>
          <a:noFill/>
        </p:spPr>
        <p:txBody>
          <a:bodyPr wrap="square" lIns="91440" tIns="45720" rIns="91440" bIns="45720">
            <a:spAutoFit/>
          </a:bodyPr>
          <a:lstStyle/>
          <a:p>
            <a:pPr lvl="0" algn="just"/>
            <a:r>
              <a:rPr lang="vi-VN" sz="440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Mùa vừng được tả trong bài ở Nghệ An – quê hương của tác giả. Vùng này thường trồng vừng đen, thời gian từ lúc tra hạt đến khi thu hoạch từ hai tháng rưỡi đến ba tháng.</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313410" y="3317403"/>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
          <p:cNvSpPr txBox="1"/>
          <p:nvPr/>
        </p:nvSpPr>
        <p:spPr>
          <a:xfrm>
            <a:off x="1496706" y="616823"/>
            <a:ext cx="94173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a:ln w="9525">
                  <a:solidFill>
                    <a:prstClr val="black"/>
                  </a:solidFill>
                  <a:prstDash val="solid"/>
                </a:ln>
                <a:solidFill>
                  <a:srgbClr val="FF4678"/>
                </a:solidFill>
                <a:effectLst>
                  <a:outerShdw blurRad="12700" dist="38100" dir="2700000" algn="tl" rotWithShape="0">
                    <a:srgbClr val="A02B93">
                      <a:lumMod val="60000"/>
                      <a:lumOff val="40000"/>
                    </a:srgbClr>
                  </a:outerShdw>
                </a:effectLst>
                <a:latin typeface="iCiel Crocante" panose="02000000000000000000" pitchFamily="50" charset="0"/>
              </a:rPr>
              <a:t>Ý CHÍNH CỦA ĐOẠN 1</a:t>
            </a:r>
            <a:endParaRPr kumimoji="0" lang="en-US" sz="5400" b="1" i="0" u="none" strike="noStrike" kern="1200" cap="none" spc="0" normalizeH="0" baseline="0" noProof="0" dirty="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endParaRPr>
          </a:p>
        </p:txBody>
      </p:sp>
      <p:grpSp>
        <p:nvGrpSpPr>
          <p:cNvPr id="20" name="Nhóm 19"/>
          <p:cNvGrpSpPr/>
          <p:nvPr/>
        </p:nvGrpSpPr>
        <p:grpSpPr>
          <a:xfrm>
            <a:off x="4471395" y="1899423"/>
            <a:ext cx="6782392" cy="4016594"/>
            <a:chOff x="4726051" y="1087906"/>
            <a:chExt cx="6782392" cy="4568764"/>
          </a:xfrm>
        </p:grpSpPr>
        <p:grpSp>
          <p:nvGrpSpPr>
            <p:cNvPr id="11" name="Nhóm 10"/>
            <p:cNvGrpSpPr/>
            <p:nvPr/>
          </p:nvGrpSpPr>
          <p:grpSpPr>
            <a:xfrm>
              <a:off x="4905829" y="1567543"/>
              <a:ext cx="6370818" cy="3650343"/>
              <a:chOff x="4905829" y="1567543"/>
              <a:chExt cx="6370818" cy="3650343"/>
            </a:xfrm>
          </p:grpSpPr>
          <p:grpSp>
            <p:nvGrpSpPr>
              <p:cNvPr id="8" name="Nhóm 7"/>
              <p:cNvGrpSpPr/>
              <p:nvPr/>
            </p:nvGrpSpPr>
            <p:grpSpPr>
              <a:xfrm>
                <a:off x="4905829" y="1567543"/>
                <a:ext cx="6370818" cy="3650343"/>
                <a:chOff x="4905829" y="1567543"/>
                <a:chExt cx="6370818" cy="3650343"/>
              </a:xfrm>
            </p:grpSpPr>
            <p:sp>
              <p:nvSpPr>
                <p:cNvPr id="7" name="Hình chữ nhật: Góc Tròn 6"/>
                <p:cNvSpPr/>
                <p:nvPr/>
              </p:nvSpPr>
              <p:spPr>
                <a:xfrm>
                  <a:off x="4905829" y="15675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p:cNvSpPr/>
                <p:nvPr/>
              </p:nvSpPr>
              <p:spPr>
                <a:xfrm>
                  <a:off x="5224916" y="17199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p:cNvSpPr txBox="1"/>
              <p:nvPr/>
            </p:nvSpPr>
            <p:spPr>
              <a:xfrm>
                <a:off x="5880874" y="1997839"/>
                <a:ext cx="5037357" cy="2625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Mùa thu gợi cho tác giả nỗi nhớ đồng quê.</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p:cNvPicPr>
              <a:picLocks noChangeAspect="1"/>
            </p:cNvPicPr>
            <p:nvPr/>
          </p:nvPicPr>
          <p:blipFill rotWithShape="1">
            <a:blip r:embed="rId1"/>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1"/>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1"/>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p:cNvGrpSpPr/>
          <p:nvPr/>
        </p:nvGrpSpPr>
        <p:grpSpPr>
          <a:xfrm>
            <a:off x="1175099" y="295683"/>
            <a:ext cx="10277173" cy="1958225"/>
            <a:chOff x="1472116" y="1248688"/>
            <a:chExt cx="9757282" cy="1532864"/>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Hình chữ nhật: Góc Tròn 48"/>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0F0F0"/>
                </a:solidFill>
                <a:effectLst/>
                <a:uLnTx/>
                <a:uFillTx/>
                <a:latin typeface="Aptos" panose="02110004020202020204"/>
                <a:ea typeface="+mn-ea"/>
                <a:cs typeface="+mn-cs"/>
              </a:endParaRPr>
            </a:p>
          </p:txBody>
        </p:sp>
        <p:sp>
          <p:nvSpPr>
            <p:cNvPr id="10" name="Hộp Văn bản 4"/>
            <p:cNvSpPr txBox="1"/>
            <p:nvPr/>
          </p:nvSpPr>
          <p:spPr>
            <a:xfrm>
              <a:off x="2073985" y="1408297"/>
              <a:ext cx="8415070" cy="13732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vi-VN"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Bức tranh ngày mùa ở đoạn văn thứ hai được vẽ bằng những hình ảnh, màu sắc và âm thanh nào?</a:t>
              </a:r>
              <a:endParaRPr kumimoji="0" lang="vi-VN"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7" name="Rectangle 16"/>
          <p:cNvSpPr/>
          <p:nvPr/>
        </p:nvSpPr>
        <p:spPr>
          <a:xfrm>
            <a:off x="644478" y="2356007"/>
            <a:ext cx="8309022" cy="3970318"/>
          </a:xfrm>
          <a:prstGeom prst="rect">
            <a:avLst/>
          </a:prstGeom>
          <a:noFill/>
        </p:spPr>
        <p:txBody>
          <a:bodyPr wrap="square" lIns="91440" tIns="45720" rIns="91440" bIns="45720">
            <a:spAutoFit/>
          </a:bodyPr>
          <a:lstStyle/>
          <a:p>
            <a:pPr lvl="0" algn="just"/>
            <a:r>
              <a:rPr lang="vi-VN" sz="3600" b="1">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Bức tranh ngày mùa ở đoạn văn thứ hai được vẽ bằng những hình ảnh, màu sắc và âm thanh: Đàn sẻ nâu tíu tít chở nắng về; chân trời bừng ánh ban mai; cánh đồng vừng tươi vàng, lấp lánh; các bà, các mẹ cần mẫn gặt vừng; màu nón trắng nhấp nhô theo từng đợt sóng vừng gợn nhẹ.</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479635" y="3354495"/>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
          <p:cNvSpPr txBox="1"/>
          <p:nvPr/>
        </p:nvSpPr>
        <p:spPr>
          <a:xfrm>
            <a:off x="1496706" y="616823"/>
            <a:ext cx="94173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rPr>
              <a:t>Ý CHÍNH CỦA ĐOẠN 2</a:t>
            </a:r>
            <a:endParaRPr kumimoji="0" lang="en-US" sz="5400" b="1" i="0" u="none" strike="noStrike" kern="1200" cap="none" spc="0" normalizeH="0" baseline="0" noProof="0" dirty="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endParaRPr>
          </a:p>
        </p:txBody>
      </p:sp>
      <p:grpSp>
        <p:nvGrpSpPr>
          <p:cNvPr id="20" name="Nhóm 19"/>
          <p:cNvGrpSpPr/>
          <p:nvPr/>
        </p:nvGrpSpPr>
        <p:grpSpPr>
          <a:xfrm>
            <a:off x="4471395" y="1899423"/>
            <a:ext cx="6782392" cy="4016594"/>
            <a:chOff x="4726051" y="1087906"/>
            <a:chExt cx="6782392" cy="4568764"/>
          </a:xfrm>
        </p:grpSpPr>
        <p:grpSp>
          <p:nvGrpSpPr>
            <p:cNvPr id="11" name="Nhóm 10"/>
            <p:cNvGrpSpPr/>
            <p:nvPr/>
          </p:nvGrpSpPr>
          <p:grpSpPr>
            <a:xfrm>
              <a:off x="4905829" y="1567543"/>
              <a:ext cx="6370818" cy="3650343"/>
              <a:chOff x="4905829" y="1567543"/>
              <a:chExt cx="6370818" cy="3650343"/>
            </a:xfrm>
          </p:grpSpPr>
          <p:grpSp>
            <p:nvGrpSpPr>
              <p:cNvPr id="8" name="Nhóm 7"/>
              <p:cNvGrpSpPr/>
              <p:nvPr/>
            </p:nvGrpSpPr>
            <p:grpSpPr>
              <a:xfrm>
                <a:off x="4905829" y="1567543"/>
                <a:ext cx="6370818" cy="3650343"/>
                <a:chOff x="4905829" y="1567543"/>
                <a:chExt cx="6370818" cy="3650343"/>
              </a:xfrm>
            </p:grpSpPr>
            <p:sp>
              <p:nvSpPr>
                <p:cNvPr id="7" name="Hình chữ nhật: Góc Tròn 6"/>
                <p:cNvSpPr/>
                <p:nvPr/>
              </p:nvSpPr>
              <p:spPr>
                <a:xfrm>
                  <a:off x="4905829" y="15675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p:cNvSpPr/>
                <p:nvPr/>
              </p:nvSpPr>
              <p:spPr>
                <a:xfrm>
                  <a:off x="5224916" y="17199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p:cNvSpPr txBox="1"/>
              <p:nvPr/>
            </p:nvSpPr>
            <p:spPr>
              <a:xfrm>
                <a:off x="5880874" y="1997839"/>
                <a:ext cx="5037357" cy="2625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Vẻ đẹp của cánh đồng vừng vào mùa thu hoạch.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p:cNvPicPr>
              <a:picLocks noChangeAspect="1"/>
            </p:cNvPicPr>
            <p:nvPr/>
          </p:nvPicPr>
          <p:blipFill rotWithShape="1">
            <a:blip r:embed="rId1"/>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1"/>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1"/>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p:cNvGrpSpPr/>
          <p:nvPr/>
        </p:nvGrpSpPr>
        <p:grpSpPr>
          <a:xfrm>
            <a:off x="1175099" y="295683"/>
            <a:ext cx="10277173" cy="1958225"/>
            <a:chOff x="1472116" y="1248688"/>
            <a:chExt cx="9757282" cy="1532864"/>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Hình chữ nhật: Góc Tròn 48"/>
            <p:cNvSpPr/>
            <p:nvPr/>
          </p:nvSpPr>
          <p:spPr>
            <a:xfrm>
              <a:off x="1799112" y="1408297"/>
              <a:ext cx="9206208" cy="1347355"/>
            </a:xfrm>
            <a:custGeom>
              <a:avLst/>
              <a:gdLst>
                <a:gd name="connsiteX0" fmla="*/ 0 w 9206208"/>
                <a:gd name="connsiteY0" fmla="*/ 224564 h 1347355"/>
                <a:gd name="connsiteX1" fmla="*/ 224564 w 9206208"/>
                <a:gd name="connsiteY1" fmla="*/ 0 h 1347355"/>
                <a:gd name="connsiteX2" fmla="*/ 723044 w 9206208"/>
                <a:gd name="connsiteY2" fmla="*/ 0 h 1347355"/>
                <a:gd name="connsiteX3" fmla="*/ 1571807 w 9206208"/>
                <a:gd name="connsiteY3" fmla="*/ 0 h 1347355"/>
                <a:gd name="connsiteX4" fmla="*/ 1982716 w 9206208"/>
                <a:gd name="connsiteY4" fmla="*/ 0 h 1347355"/>
                <a:gd name="connsiteX5" fmla="*/ 2743909 w 9206208"/>
                <a:gd name="connsiteY5" fmla="*/ 0 h 1347355"/>
                <a:gd name="connsiteX6" fmla="*/ 3154818 w 9206208"/>
                <a:gd name="connsiteY6" fmla="*/ 0 h 1347355"/>
                <a:gd name="connsiteX7" fmla="*/ 3653298 w 9206208"/>
                <a:gd name="connsiteY7" fmla="*/ 0 h 1347355"/>
                <a:gd name="connsiteX8" fmla="*/ 4239348 w 9206208"/>
                <a:gd name="connsiteY8" fmla="*/ 0 h 1347355"/>
                <a:gd name="connsiteX9" fmla="*/ 4650258 w 9206208"/>
                <a:gd name="connsiteY9" fmla="*/ 0 h 1347355"/>
                <a:gd name="connsiteX10" fmla="*/ 5236308 w 9206208"/>
                <a:gd name="connsiteY10" fmla="*/ 0 h 1347355"/>
                <a:gd name="connsiteX11" fmla="*/ 5734788 w 9206208"/>
                <a:gd name="connsiteY11" fmla="*/ 0 h 1347355"/>
                <a:gd name="connsiteX12" fmla="*/ 6408410 w 9206208"/>
                <a:gd name="connsiteY12" fmla="*/ 0 h 1347355"/>
                <a:gd name="connsiteX13" fmla="*/ 6994460 w 9206208"/>
                <a:gd name="connsiteY13" fmla="*/ 0 h 1347355"/>
                <a:gd name="connsiteX14" fmla="*/ 7668082 w 9206208"/>
                <a:gd name="connsiteY14" fmla="*/ 0 h 1347355"/>
                <a:gd name="connsiteX15" fmla="*/ 8981644 w 9206208"/>
                <a:gd name="connsiteY15" fmla="*/ 0 h 1347355"/>
                <a:gd name="connsiteX16" fmla="*/ 9206208 w 9206208"/>
                <a:gd name="connsiteY16" fmla="*/ 224564 h 1347355"/>
                <a:gd name="connsiteX17" fmla="*/ 9206208 w 9206208"/>
                <a:gd name="connsiteY17" fmla="*/ 655713 h 1347355"/>
                <a:gd name="connsiteX18" fmla="*/ 9206208 w 9206208"/>
                <a:gd name="connsiteY18" fmla="*/ 1122791 h 1347355"/>
                <a:gd name="connsiteX19" fmla="*/ 8981644 w 9206208"/>
                <a:gd name="connsiteY19" fmla="*/ 1347355 h 1347355"/>
                <a:gd name="connsiteX20" fmla="*/ 8220452 w 9206208"/>
                <a:gd name="connsiteY20" fmla="*/ 1347355 h 1347355"/>
                <a:gd name="connsiteX21" fmla="*/ 7459259 w 9206208"/>
                <a:gd name="connsiteY21" fmla="*/ 1347355 h 1347355"/>
                <a:gd name="connsiteX22" fmla="*/ 6610496 w 9206208"/>
                <a:gd name="connsiteY22" fmla="*/ 1347355 h 1347355"/>
                <a:gd name="connsiteX23" fmla="*/ 5849304 w 9206208"/>
                <a:gd name="connsiteY23" fmla="*/ 1347355 h 1347355"/>
                <a:gd name="connsiteX24" fmla="*/ 5438395 w 9206208"/>
                <a:gd name="connsiteY24" fmla="*/ 1347355 h 1347355"/>
                <a:gd name="connsiteX25" fmla="*/ 5027486 w 9206208"/>
                <a:gd name="connsiteY25" fmla="*/ 1347355 h 1347355"/>
                <a:gd name="connsiteX26" fmla="*/ 4441435 w 9206208"/>
                <a:gd name="connsiteY26" fmla="*/ 1347355 h 1347355"/>
                <a:gd name="connsiteX27" fmla="*/ 3942955 w 9206208"/>
                <a:gd name="connsiteY27" fmla="*/ 1347355 h 1347355"/>
                <a:gd name="connsiteX28" fmla="*/ 3094192 w 9206208"/>
                <a:gd name="connsiteY28" fmla="*/ 1347355 h 1347355"/>
                <a:gd name="connsiteX29" fmla="*/ 2420570 w 9206208"/>
                <a:gd name="connsiteY29" fmla="*/ 1347355 h 1347355"/>
                <a:gd name="connsiteX30" fmla="*/ 1571807 w 9206208"/>
                <a:gd name="connsiteY30" fmla="*/ 1347355 h 1347355"/>
                <a:gd name="connsiteX31" fmla="*/ 1160898 w 9206208"/>
                <a:gd name="connsiteY31" fmla="*/ 1347355 h 1347355"/>
                <a:gd name="connsiteX32" fmla="*/ 224564 w 9206208"/>
                <a:gd name="connsiteY32" fmla="*/ 1347355 h 1347355"/>
                <a:gd name="connsiteX33" fmla="*/ 0 w 9206208"/>
                <a:gd name="connsiteY33" fmla="*/ 1122791 h 1347355"/>
                <a:gd name="connsiteX34" fmla="*/ 0 w 9206208"/>
                <a:gd name="connsiteY34" fmla="*/ 700624 h 1347355"/>
                <a:gd name="connsiteX35" fmla="*/ 0 w 9206208"/>
                <a:gd name="connsiteY35" fmla="*/ 224564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06208" h="1347355" fill="none" extrusionOk="0">
                  <a:moveTo>
                    <a:pt x="0" y="224564"/>
                  </a:moveTo>
                  <a:cubicBezTo>
                    <a:pt x="11143" y="74036"/>
                    <a:pt x="113586" y="-9368"/>
                    <a:pt x="224564" y="0"/>
                  </a:cubicBezTo>
                  <a:cubicBezTo>
                    <a:pt x="427698" y="10576"/>
                    <a:pt x="578238" y="11989"/>
                    <a:pt x="723044" y="0"/>
                  </a:cubicBezTo>
                  <a:cubicBezTo>
                    <a:pt x="867850" y="-11989"/>
                    <a:pt x="1235179" y="38637"/>
                    <a:pt x="1571807" y="0"/>
                  </a:cubicBezTo>
                  <a:cubicBezTo>
                    <a:pt x="1908435" y="-38637"/>
                    <a:pt x="1832318" y="19535"/>
                    <a:pt x="1982716" y="0"/>
                  </a:cubicBezTo>
                  <a:cubicBezTo>
                    <a:pt x="2133114" y="-19535"/>
                    <a:pt x="2535553" y="-19205"/>
                    <a:pt x="2743909" y="0"/>
                  </a:cubicBezTo>
                  <a:cubicBezTo>
                    <a:pt x="2952265" y="19205"/>
                    <a:pt x="2967145" y="13358"/>
                    <a:pt x="3154818" y="0"/>
                  </a:cubicBezTo>
                  <a:cubicBezTo>
                    <a:pt x="3342491" y="-13358"/>
                    <a:pt x="3449031" y="4568"/>
                    <a:pt x="3653298" y="0"/>
                  </a:cubicBezTo>
                  <a:cubicBezTo>
                    <a:pt x="3857565" y="-4568"/>
                    <a:pt x="4045167" y="17679"/>
                    <a:pt x="4239348" y="0"/>
                  </a:cubicBezTo>
                  <a:cubicBezTo>
                    <a:pt x="4433529" y="-17679"/>
                    <a:pt x="4474248" y="18602"/>
                    <a:pt x="4650258" y="0"/>
                  </a:cubicBezTo>
                  <a:cubicBezTo>
                    <a:pt x="4826268" y="-18602"/>
                    <a:pt x="4970904" y="-12472"/>
                    <a:pt x="5236308" y="0"/>
                  </a:cubicBezTo>
                  <a:cubicBezTo>
                    <a:pt x="5501712" y="12472"/>
                    <a:pt x="5525570" y="13948"/>
                    <a:pt x="5734788" y="0"/>
                  </a:cubicBezTo>
                  <a:cubicBezTo>
                    <a:pt x="5944006" y="-13948"/>
                    <a:pt x="6258305" y="-29027"/>
                    <a:pt x="6408410" y="0"/>
                  </a:cubicBezTo>
                  <a:cubicBezTo>
                    <a:pt x="6558515" y="29027"/>
                    <a:pt x="6749716" y="-22604"/>
                    <a:pt x="6994460" y="0"/>
                  </a:cubicBezTo>
                  <a:cubicBezTo>
                    <a:pt x="7239204" y="22604"/>
                    <a:pt x="7529890" y="-6172"/>
                    <a:pt x="7668082" y="0"/>
                  </a:cubicBezTo>
                  <a:cubicBezTo>
                    <a:pt x="7806274" y="6172"/>
                    <a:pt x="8588033" y="-22480"/>
                    <a:pt x="8981644" y="0"/>
                  </a:cubicBezTo>
                  <a:cubicBezTo>
                    <a:pt x="9109705" y="20624"/>
                    <a:pt x="9214618" y="91565"/>
                    <a:pt x="9206208" y="224564"/>
                  </a:cubicBezTo>
                  <a:cubicBezTo>
                    <a:pt x="9203994" y="336695"/>
                    <a:pt x="9210855" y="494445"/>
                    <a:pt x="9206208" y="655713"/>
                  </a:cubicBezTo>
                  <a:cubicBezTo>
                    <a:pt x="9201561" y="816981"/>
                    <a:pt x="9190079" y="965873"/>
                    <a:pt x="9206208" y="1122791"/>
                  </a:cubicBezTo>
                  <a:cubicBezTo>
                    <a:pt x="9198665" y="1252472"/>
                    <a:pt x="9094765" y="1339603"/>
                    <a:pt x="8981644" y="1347355"/>
                  </a:cubicBezTo>
                  <a:cubicBezTo>
                    <a:pt x="8729004" y="1311894"/>
                    <a:pt x="8527761" y="1337160"/>
                    <a:pt x="8220452" y="1347355"/>
                  </a:cubicBezTo>
                  <a:cubicBezTo>
                    <a:pt x="7913143" y="1357550"/>
                    <a:pt x="7704656" y="1375971"/>
                    <a:pt x="7459259" y="1347355"/>
                  </a:cubicBezTo>
                  <a:cubicBezTo>
                    <a:pt x="7213862" y="1318739"/>
                    <a:pt x="6885159" y="1363451"/>
                    <a:pt x="6610496" y="1347355"/>
                  </a:cubicBezTo>
                  <a:cubicBezTo>
                    <a:pt x="6335833" y="1331259"/>
                    <a:pt x="6133830" y="1366692"/>
                    <a:pt x="5849304" y="1347355"/>
                  </a:cubicBezTo>
                  <a:cubicBezTo>
                    <a:pt x="5564778" y="1328018"/>
                    <a:pt x="5571388" y="1336046"/>
                    <a:pt x="5438395" y="1347355"/>
                  </a:cubicBezTo>
                  <a:cubicBezTo>
                    <a:pt x="5305402" y="1358664"/>
                    <a:pt x="5170128" y="1361100"/>
                    <a:pt x="5027486" y="1347355"/>
                  </a:cubicBezTo>
                  <a:cubicBezTo>
                    <a:pt x="4884844" y="1333610"/>
                    <a:pt x="4691693" y="1358292"/>
                    <a:pt x="4441435" y="1347355"/>
                  </a:cubicBezTo>
                  <a:cubicBezTo>
                    <a:pt x="4191177" y="1336418"/>
                    <a:pt x="4055447" y="1369239"/>
                    <a:pt x="3942955" y="1347355"/>
                  </a:cubicBezTo>
                  <a:cubicBezTo>
                    <a:pt x="3830463" y="1325471"/>
                    <a:pt x="3358539" y="1310800"/>
                    <a:pt x="3094192" y="1347355"/>
                  </a:cubicBezTo>
                  <a:cubicBezTo>
                    <a:pt x="2829845" y="1383910"/>
                    <a:pt x="2719624" y="1369394"/>
                    <a:pt x="2420570" y="1347355"/>
                  </a:cubicBezTo>
                  <a:cubicBezTo>
                    <a:pt x="2121516" y="1325316"/>
                    <a:pt x="1866813" y="1365789"/>
                    <a:pt x="1571807" y="1347355"/>
                  </a:cubicBezTo>
                  <a:cubicBezTo>
                    <a:pt x="1276801" y="1328921"/>
                    <a:pt x="1304228" y="1337757"/>
                    <a:pt x="1160898" y="1347355"/>
                  </a:cubicBezTo>
                  <a:cubicBezTo>
                    <a:pt x="1017568" y="1356953"/>
                    <a:pt x="470518" y="1342667"/>
                    <a:pt x="224564" y="1347355"/>
                  </a:cubicBezTo>
                  <a:cubicBezTo>
                    <a:pt x="99388" y="1367195"/>
                    <a:pt x="6977" y="1247272"/>
                    <a:pt x="0" y="1122791"/>
                  </a:cubicBezTo>
                  <a:cubicBezTo>
                    <a:pt x="11502" y="994653"/>
                    <a:pt x="-2103" y="832981"/>
                    <a:pt x="0" y="700624"/>
                  </a:cubicBezTo>
                  <a:cubicBezTo>
                    <a:pt x="2103" y="568267"/>
                    <a:pt x="17225" y="373633"/>
                    <a:pt x="0" y="224564"/>
                  </a:cubicBezTo>
                  <a:close/>
                </a:path>
                <a:path w="9206208" h="1347355" stroke="0" extrusionOk="0">
                  <a:moveTo>
                    <a:pt x="0" y="224564"/>
                  </a:moveTo>
                  <a:cubicBezTo>
                    <a:pt x="19218" y="97314"/>
                    <a:pt x="100005" y="21843"/>
                    <a:pt x="224564" y="0"/>
                  </a:cubicBezTo>
                  <a:cubicBezTo>
                    <a:pt x="415521" y="20074"/>
                    <a:pt x="482465" y="-20160"/>
                    <a:pt x="635473" y="0"/>
                  </a:cubicBezTo>
                  <a:cubicBezTo>
                    <a:pt x="788481" y="20160"/>
                    <a:pt x="937012" y="16026"/>
                    <a:pt x="1046382" y="0"/>
                  </a:cubicBezTo>
                  <a:cubicBezTo>
                    <a:pt x="1155752" y="-16026"/>
                    <a:pt x="1390806" y="24081"/>
                    <a:pt x="1632433" y="0"/>
                  </a:cubicBezTo>
                  <a:cubicBezTo>
                    <a:pt x="1874060" y="-24081"/>
                    <a:pt x="2154647" y="-4540"/>
                    <a:pt x="2481196" y="0"/>
                  </a:cubicBezTo>
                  <a:cubicBezTo>
                    <a:pt x="2807745" y="4540"/>
                    <a:pt x="2779143" y="-4604"/>
                    <a:pt x="2892105" y="0"/>
                  </a:cubicBezTo>
                  <a:cubicBezTo>
                    <a:pt x="3005067" y="4604"/>
                    <a:pt x="3172629" y="19365"/>
                    <a:pt x="3390585" y="0"/>
                  </a:cubicBezTo>
                  <a:cubicBezTo>
                    <a:pt x="3608541" y="-19365"/>
                    <a:pt x="3713037" y="8233"/>
                    <a:pt x="3889065" y="0"/>
                  </a:cubicBezTo>
                  <a:cubicBezTo>
                    <a:pt x="4065093" y="-8233"/>
                    <a:pt x="4189746" y="27193"/>
                    <a:pt x="4475116" y="0"/>
                  </a:cubicBezTo>
                  <a:cubicBezTo>
                    <a:pt x="4760486" y="-27193"/>
                    <a:pt x="4942286" y="27539"/>
                    <a:pt x="5148737" y="0"/>
                  </a:cubicBezTo>
                  <a:cubicBezTo>
                    <a:pt x="5355188" y="-27539"/>
                    <a:pt x="5366129" y="-13121"/>
                    <a:pt x="5559647" y="0"/>
                  </a:cubicBezTo>
                  <a:cubicBezTo>
                    <a:pt x="5753165" y="13121"/>
                    <a:pt x="5834575" y="-3580"/>
                    <a:pt x="6058127" y="0"/>
                  </a:cubicBezTo>
                  <a:cubicBezTo>
                    <a:pt x="6281679" y="3580"/>
                    <a:pt x="6600204" y="-20400"/>
                    <a:pt x="6819319" y="0"/>
                  </a:cubicBezTo>
                  <a:cubicBezTo>
                    <a:pt x="7038434" y="20400"/>
                    <a:pt x="7301258" y="-37298"/>
                    <a:pt x="7580511" y="0"/>
                  </a:cubicBezTo>
                  <a:cubicBezTo>
                    <a:pt x="7859764" y="37298"/>
                    <a:pt x="8486387" y="-11588"/>
                    <a:pt x="8981644" y="0"/>
                  </a:cubicBezTo>
                  <a:cubicBezTo>
                    <a:pt x="9111511" y="-15533"/>
                    <a:pt x="9194095" y="89542"/>
                    <a:pt x="9206208" y="224564"/>
                  </a:cubicBezTo>
                  <a:cubicBezTo>
                    <a:pt x="9192552" y="347865"/>
                    <a:pt x="9207592" y="560988"/>
                    <a:pt x="9206208" y="682660"/>
                  </a:cubicBezTo>
                  <a:cubicBezTo>
                    <a:pt x="9204824" y="804332"/>
                    <a:pt x="9197785" y="962899"/>
                    <a:pt x="9206208" y="1122791"/>
                  </a:cubicBezTo>
                  <a:cubicBezTo>
                    <a:pt x="9200952" y="1245355"/>
                    <a:pt x="9121719" y="1365779"/>
                    <a:pt x="8981644" y="1347355"/>
                  </a:cubicBezTo>
                  <a:cubicBezTo>
                    <a:pt x="8719803" y="1343988"/>
                    <a:pt x="8446776" y="1331214"/>
                    <a:pt x="8308022" y="1347355"/>
                  </a:cubicBezTo>
                  <a:cubicBezTo>
                    <a:pt x="8169268" y="1363496"/>
                    <a:pt x="7821949" y="1367120"/>
                    <a:pt x="7459259" y="1347355"/>
                  </a:cubicBezTo>
                  <a:cubicBezTo>
                    <a:pt x="7096569" y="1327590"/>
                    <a:pt x="6966444" y="1316649"/>
                    <a:pt x="6785638" y="1347355"/>
                  </a:cubicBezTo>
                  <a:cubicBezTo>
                    <a:pt x="6604832" y="1378061"/>
                    <a:pt x="6443568" y="1380265"/>
                    <a:pt x="6112016" y="1347355"/>
                  </a:cubicBezTo>
                  <a:cubicBezTo>
                    <a:pt x="5780464" y="1314445"/>
                    <a:pt x="5792263" y="1325202"/>
                    <a:pt x="5525966" y="1347355"/>
                  </a:cubicBezTo>
                  <a:cubicBezTo>
                    <a:pt x="5259669" y="1369509"/>
                    <a:pt x="5130381" y="1356852"/>
                    <a:pt x="5027486" y="1347355"/>
                  </a:cubicBezTo>
                  <a:cubicBezTo>
                    <a:pt x="4924591" y="1337858"/>
                    <a:pt x="4732468" y="1364993"/>
                    <a:pt x="4529006" y="1347355"/>
                  </a:cubicBezTo>
                  <a:cubicBezTo>
                    <a:pt x="4325544" y="1329717"/>
                    <a:pt x="4172467" y="1352524"/>
                    <a:pt x="3942955" y="1347355"/>
                  </a:cubicBezTo>
                  <a:cubicBezTo>
                    <a:pt x="3713443" y="1342186"/>
                    <a:pt x="3463744" y="1324237"/>
                    <a:pt x="3181763" y="1347355"/>
                  </a:cubicBezTo>
                  <a:cubicBezTo>
                    <a:pt x="2899782" y="1370473"/>
                    <a:pt x="2905472" y="1345608"/>
                    <a:pt x="2683283" y="1347355"/>
                  </a:cubicBezTo>
                  <a:cubicBezTo>
                    <a:pt x="2461094" y="1349102"/>
                    <a:pt x="2203025" y="1346737"/>
                    <a:pt x="1834519" y="1347355"/>
                  </a:cubicBezTo>
                  <a:cubicBezTo>
                    <a:pt x="1466013" y="1347973"/>
                    <a:pt x="1319118" y="1327450"/>
                    <a:pt x="985756" y="1347355"/>
                  </a:cubicBezTo>
                  <a:cubicBezTo>
                    <a:pt x="652394" y="1367260"/>
                    <a:pt x="533623" y="1332660"/>
                    <a:pt x="224564" y="1347355"/>
                  </a:cubicBezTo>
                  <a:cubicBezTo>
                    <a:pt x="102190" y="1356313"/>
                    <a:pt x="29149" y="1249443"/>
                    <a:pt x="0" y="1122791"/>
                  </a:cubicBezTo>
                  <a:cubicBezTo>
                    <a:pt x="-5062" y="935710"/>
                    <a:pt x="19747" y="795915"/>
                    <a:pt x="0" y="655713"/>
                  </a:cubicBezTo>
                  <a:cubicBezTo>
                    <a:pt x="-19747" y="515511"/>
                    <a:pt x="7009" y="321352"/>
                    <a:pt x="0" y="224564"/>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0F0F0"/>
                </a:solidFill>
                <a:effectLst/>
                <a:uLnTx/>
                <a:uFillTx/>
                <a:latin typeface="Aptos" panose="02110004020202020204"/>
                <a:ea typeface="+mn-ea"/>
                <a:cs typeface="+mn-cs"/>
              </a:endParaRPr>
            </a:p>
          </p:txBody>
        </p:sp>
        <p:sp>
          <p:nvSpPr>
            <p:cNvPr id="10" name="Hộp Văn bản 4"/>
            <p:cNvSpPr txBox="1"/>
            <p:nvPr/>
          </p:nvSpPr>
          <p:spPr>
            <a:xfrm>
              <a:off x="2073985" y="1408297"/>
              <a:ext cx="8415070" cy="13732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 </a:t>
              </a:r>
              <a:r>
                <a:rPr kumimoji="0" lang="vi-VN"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Hương vị và âm thanh được tả ở đoạn văn thứ ba giúp em cảm nhận được những gì về cuộc sống, con người ở quê hương tác giả? </a:t>
              </a:r>
              <a:endParaRPr kumimoji="0" lang="vi-VN" sz="3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7" name="Rectangle 16"/>
          <p:cNvSpPr/>
          <p:nvPr/>
        </p:nvSpPr>
        <p:spPr>
          <a:xfrm>
            <a:off x="663528" y="2505306"/>
            <a:ext cx="8309022" cy="3785652"/>
          </a:xfrm>
          <a:prstGeom prst="rect">
            <a:avLst/>
          </a:prstGeom>
          <a:noFill/>
        </p:spPr>
        <p:txBody>
          <a:bodyPr wrap="square" lIns="91440" tIns="45720" rIns="91440" bIns="45720">
            <a:spAutoFit/>
          </a:bodyPr>
          <a:lstStyle/>
          <a:p>
            <a:pPr lvl="0" algn="just"/>
            <a:r>
              <a:rPr lang="vi-VN" sz="4800" b="1">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Những hương vị và âm thanh được tả gợi khung cảnh nhộn nhịp của đồng quê vào mùa thu hoạch vừng thanh bình, yên vui nơi đây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479635" y="3354495"/>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
          <p:cNvSpPr txBox="1"/>
          <p:nvPr/>
        </p:nvSpPr>
        <p:spPr>
          <a:xfrm>
            <a:off x="1496706" y="616823"/>
            <a:ext cx="94173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rPr>
              <a:t>Ý CHÍNH CỦA ĐOẠN 3</a:t>
            </a:r>
            <a:endParaRPr kumimoji="0" lang="en-US" sz="5400" b="1" i="0" u="none" strike="noStrike" kern="1200" cap="none" spc="0" normalizeH="0" baseline="0" noProof="0" dirty="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endParaRPr>
          </a:p>
        </p:txBody>
      </p:sp>
      <p:grpSp>
        <p:nvGrpSpPr>
          <p:cNvPr id="20" name="Nhóm 19"/>
          <p:cNvGrpSpPr/>
          <p:nvPr/>
        </p:nvGrpSpPr>
        <p:grpSpPr>
          <a:xfrm>
            <a:off x="4471395" y="1899423"/>
            <a:ext cx="6782392" cy="4016594"/>
            <a:chOff x="4726051" y="1087906"/>
            <a:chExt cx="6782392" cy="4568764"/>
          </a:xfrm>
        </p:grpSpPr>
        <p:grpSp>
          <p:nvGrpSpPr>
            <p:cNvPr id="11" name="Nhóm 10"/>
            <p:cNvGrpSpPr/>
            <p:nvPr/>
          </p:nvGrpSpPr>
          <p:grpSpPr>
            <a:xfrm>
              <a:off x="4905829" y="1567543"/>
              <a:ext cx="6370818" cy="3650343"/>
              <a:chOff x="4905829" y="1567543"/>
              <a:chExt cx="6370818" cy="3650343"/>
            </a:xfrm>
          </p:grpSpPr>
          <p:grpSp>
            <p:nvGrpSpPr>
              <p:cNvPr id="8" name="Nhóm 7"/>
              <p:cNvGrpSpPr/>
              <p:nvPr/>
            </p:nvGrpSpPr>
            <p:grpSpPr>
              <a:xfrm>
                <a:off x="4905829" y="1567543"/>
                <a:ext cx="6370818" cy="3650343"/>
                <a:chOff x="4905829" y="1567543"/>
                <a:chExt cx="6370818" cy="3650343"/>
              </a:xfrm>
            </p:grpSpPr>
            <p:sp>
              <p:nvSpPr>
                <p:cNvPr id="7" name="Hình chữ nhật: Góc Tròn 6"/>
                <p:cNvSpPr/>
                <p:nvPr/>
              </p:nvSpPr>
              <p:spPr>
                <a:xfrm>
                  <a:off x="4905829" y="15675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p:cNvSpPr/>
                <p:nvPr/>
              </p:nvSpPr>
              <p:spPr>
                <a:xfrm>
                  <a:off x="5224916" y="17199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p:cNvSpPr txBox="1"/>
              <p:nvPr/>
            </p:nvSpPr>
            <p:spPr>
              <a:xfrm>
                <a:off x="5880874" y="1997839"/>
                <a:ext cx="5037357" cy="2625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Cảnh chiều đồng quê vào ngày mùa đầy sức sống.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p:cNvPicPr>
              <a:picLocks noChangeAspect="1"/>
            </p:cNvPicPr>
            <p:nvPr/>
          </p:nvPicPr>
          <p:blipFill rotWithShape="1">
            <a:blip r:embed="rId1"/>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1"/>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1"/>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p:cNvGrpSpPr/>
          <p:nvPr/>
        </p:nvGrpSpPr>
        <p:grpSpPr>
          <a:xfrm>
            <a:off x="1175099" y="295683"/>
            <a:ext cx="10277173" cy="2142892"/>
            <a:chOff x="1472116" y="1248688"/>
            <a:chExt cx="9757282" cy="1677418"/>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Hình chữ nhật: Góc Tròn 48"/>
            <p:cNvSpPr/>
            <p:nvPr/>
          </p:nvSpPr>
          <p:spPr>
            <a:xfrm>
              <a:off x="1799112" y="1408297"/>
              <a:ext cx="9206208" cy="1517808"/>
            </a:xfrm>
            <a:custGeom>
              <a:avLst/>
              <a:gdLst>
                <a:gd name="connsiteX0" fmla="*/ 0 w 9696736"/>
                <a:gd name="connsiteY0" fmla="*/ 323172 h 1938991"/>
                <a:gd name="connsiteX1" fmla="*/ 323172 w 9696736"/>
                <a:gd name="connsiteY1" fmla="*/ 0 h 1938991"/>
                <a:gd name="connsiteX2" fmla="*/ 838348 w 9696736"/>
                <a:gd name="connsiteY2" fmla="*/ 0 h 1938991"/>
                <a:gd name="connsiteX3" fmla="*/ 1715540 w 9696736"/>
                <a:gd name="connsiteY3" fmla="*/ 0 h 1938991"/>
                <a:gd name="connsiteX4" fmla="*/ 2140212 w 9696736"/>
                <a:gd name="connsiteY4" fmla="*/ 0 h 1938991"/>
                <a:gd name="connsiteX5" fmla="*/ 2926900 w 9696736"/>
                <a:gd name="connsiteY5" fmla="*/ 0 h 1938991"/>
                <a:gd name="connsiteX6" fmla="*/ 3351572 w 9696736"/>
                <a:gd name="connsiteY6" fmla="*/ 0 h 1938991"/>
                <a:gd name="connsiteX7" fmla="*/ 3866749 w 9696736"/>
                <a:gd name="connsiteY7" fmla="*/ 0 h 1938991"/>
                <a:gd name="connsiteX8" fmla="*/ 4472429 w 9696736"/>
                <a:gd name="connsiteY8" fmla="*/ 0 h 1938991"/>
                <a:gd name="connsiteX9" fmla="*/ 4897101 w 9696736"/>
                <a:gd name="connsiteY9" fmla="*/ 0 h 1938991"/>
                <a:gd name="connsiteX10" fmla="*/ 5502781 w 9696736"/>
                <a:gd name="connsiteY10" fmla="*/ 0 h 1938991"/>
                <a:gd name="connsiteX11" fmla="*/ 6017957 w 9696736"/>
                <a:gd name="connsiteY11" fmla="*/ 0 h 1938991"/>
                <a:gd name="connsiteX12" fmla="*/ 6714141 w 9696736"/>
                <a:gd name="connsiteY12" fmla="*/ 0 h 1938991"/>
                <a:gd name="connsiteX13" fmla="*/ 7319821 w 9696736"/>
                <a:gd name="connsiteY13" fmla="*/ 0 h 1938991"/>
                <a:gd name="connsiteX14" fmla="*/ 8016005 w 9696736"/>
                <a:gd name="connsiteY14" fmla="*/ 0 h 1938991"/>
                <a:gd name="connsiteX15" fmla="*/ 9373564 w 9696736"/>
                <a:gd name="connsiteY15" fmla="*/ 0 h 1938991"/>
                <a:gd name="connsiteX16" fmla="*/ 9696736 w 9696736"/>
                <a:gd name="connsiteY16" fmla="*/ 323172 h 1938991"/>
                <a:gd name="connsiteX17" fmla="*/ 9696736 w 9696736"/>
                <a:gd name="connsiteY17" fmla="*/ 943643 h 1938991"/>
                <a:gd name="connsiteX18" fmla="*/ 9696736 w 9696736"/>
                <a:gd name="connsiteY18" fmla="*/ 1615819 h 1938991"/>
                <a:gd name="connsiteX19" fmla="*/ 9373564 w 9696736"/>
                <a:gd name="connsiteY19" fmla="*/ 1938991 h 1938991"/>
                <a:gd name="connsiteX20" fmla="*/ 8586876 w 9696736"/>
                <a:gd name="connsiteY20" fmla="*/ 1938991 h 1938991"/>
                <a:gd name="connsiteX21" fmla="*/ 7800188 w 9696736"/>
                <a:gd name="connsiteY21" fmla="*/ 1938991 h 1938991"/>
                <a:gd name="connsiteX22" fmla="*/ 6922996 w 9696736"/>
                <a:gd name="connsiteY22" fmla="*/ 1938991 h 1938991"/>
                <a:gd name="connsiteX23" fmla="*/ 6136308 w 9696736"/>
                <a:gd name="connsiteY23" fmla="*/ 1938991 h 1938991"/>
                <a:gd name="connsiteX24" fmla="*/ 5711636 w 9696736"/>
                <a:gd name="connsiteY24" fmla="*/ 1938991 h 1938991"/>
                <a:gd name="connsiteX25" fmla="*/ 5286964 w 9696736"/>
                <a:gd name="connsiteY25" fmla="*/ 1938991 h 1938991"/>
                <a:gd name="connsiteX26" fmla="*/ 4681284 w 9696736"/>
                <a:gd name="connsiteY26" fmla="*/ 1938991 h 1938991"/>
                <a:gd name="connsiteX27" fmla="*/ 4166108 w 9696736"/>
                <a:gd name="connsiteY27" fmla="*/ 1938991 h 1938991"/>
                <a:gd name="connsiteX28" fmla="*/ 3288916 w 9696736"/>
                <a:gd name="connsiteY28" fmla="*/ 1938991 h 1938991"/>
                <a:gd name="connsiteX29" fmla="*/ 2592732 w 9696736"/>
                <a:gd name="connsiteY29" fmla="*/ 1938991 h 1938991"/>
                <a:gd name="connsiteX30" fmla="*/ 1715540 w 9696736"/>
                <a:gd name="connsiteY30" fmla="*/ 1938991 h 1938991"/>
                <a:gd name="connsiteX31" fmla="*/ 1290868 w 9696736"/>
                <a:gd name="connsiteY31" fmla="*/ 1938991 h 1938991"/>
                <a:gd name="connsiteX32" fmla="*/ 323172 w 9696736"/>
                <a:gd name="connsiteY32" fmla="*/ 1938991 h 1938991"/>
                <a:gd name="connsiteX33" fmla="*/ 0 w 9696736"/>
                <a:gd name="connsiteY33" fmla="*/ 1615819 h 1938991"/>
                <a:gd name="connsiteX34" fmla="*/ 0 w 9696736"/>
                <a:gd name="connsiteY34" fmla="*/ 1008275 h 1938991"/>
                <a:gd name="connsiteX35" fmla="*/ 0 w 9696736"/>
                <a:gd name="connsiteY35" fmla="*/ 323172 h 19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96736" h="1938991" fill="none" extrusionOk="0">
                  <a:moveTo>
                    <a:pt x="0" y="323172"/>
                  </a:moveTo>
                  <a:cubicBezTo>
                    <a:pt x="8899" y="123522"/>
                    <a:pt x="156537" y="-8508"/>
                    <a:pt x="323172" y="0"/>
                  </a:cubicBezTo>
                  <a:cubicBezTo>
                    <a:pt x="444699" y="18956"/>
                    <a:pt x="673977" y="6581"/>
                    <a:pt x="838348" y="0"/>
                  </a:cubicBezTo>
                  <a:cubicBezTo>
                    <a:pt x="1002719" y="-6581"/>
                    <a:pt x="1279203" y="-11476"/>
                    <a:pt x="1715540" y="0"/>
                  </a:cubicBezTo>
                  <a:cubicBezTo>
                    <a:pt x="2151877" y="11476"/>
                    <a:pt x="2046720" y="8482"/>
                    <a:pt x="2140212" y="0"/>
                  </a:cubicBezTo>
                  <a:cubicBezTo>
                    <a:pt x="2233704" y="-8482"/>
                    <a:pt x="2702128" y="18780"/>
                    <a:pt x="2926900" y="0"/>
                  </a:cubicBezTo>
                  <a:cubicBezTo>
                    <a:pt x="3151672" y="-18780"/>
                    <a:pt x="3229427" y="357"/>
                    <a:pt x="3351572" y="0"/>
                  </a:cubicBezTo>
                  <a:cubicBezTo>
                    <a:pt x="3473717" y="-357"/>
                    <a:pt x="3642194" y="12691"/>
                    <a:pt x="3866749" y="0"/>
                  </a:cubicBezTo>
                  <a:cubicBezTo>
                    <a:pt x="4091304" y="-12691"/>
                    <a:pt x="4171628" y="-19968"/>
                    <a:pt x="4472429" y="0"/>
                  </a:cubicBezTo>
                  <a:cubicBezTo>
                    <a:pt x="4773230" y="19968"/>
                    <a:pt x="4792753" y="17357"/>
                    <a:pt x="4897101" y="0"/>
                  </a:cubicBezTo>
                  <a:cubicBezTo>
                    <a:pt x="5001449" y="-17357"/>
                    <a:pt x="5378807" y="24993"/>
                    <a:pt x="5502781" y="0"/>
                  </a:cubicBezTo>
                  <a:cubicBezTo>
                    <a:pt x="5626755" y="-24993"/>
                    <a:pt x="5790190" y="-8609"/>
                    <a:pt x="6017957" y="0"/>
                  </a:cubicBezTo>
                  <a:cubicBezTo>
                    <a:pt x="6245724" y="8609"/>
                    <a:pt x="6448199" y="-7938"/>
                    <a:pt x="6714141" y="0"/>
                  </a:cubicBezTo>
                  <a:cubicBezTo>
                    <a:pt x="6980083" y="7938"/>
                    <a:pt x="7069513" y="-9141"/>
                    <a:pt x="7319821" y="0"/>
                  </a:cubicBezTo>
                  <a:cubicBezTo>
                    <a:pt x="7570129" y="9141"/>
                    <a:pt x="7873883" y="-16394"/>
                    <a:pt x="8016005" y="0"/>
                  </a:cubicBezTo>
                  <a:cubicBezTo>
                    <a:pt x="8158127" y="16394"/>
                    <a:pt x="8832927" y="-38524"/>
                    <a:pt x="9373564" y="0"/>
                  </a:cubicBezTo>
                  <a:cubicBezTo>
                    <a:pt x="9553661" y="8241"/>
                    <a:pt x="9706221" y="134565"/>
                    <a:pt x="9696736" y="323172"/>
                  </a:cubicBezTo>
                  <a:cubicBezTo>
                    <a:pt x="9704727" y="631480"/>
                    <a:pt x="9707405" y="666132"/>
                    <a:pt x="9696736" y="943643"/>
                  </a:cubicBezTo>
                  <a:cubicBezTo>
                    <a:pt x="9686067" y="1221154"/>
                    <a:pt x="9725075" y="1336709"/>
                    <a:pt x="9696736" y="1615819"/>
                  </a:cubicBezTo>
                  <a:cubicBezTo>
                    <a:pt x="9682140" y="1805250"/>
                    <a:pt x="9543647" y="1933018"/>
                    <a:pt x="9373564" y="1938991"/>
                  </a:cubicBezTo>
                  <a:cubicBezTo>
                    <a:pt x="9110950" y="1958259"/>
                    <a:pt x="8929084" y="1917312"/>
                    <a:pt x="8586876" y="1938991"/>
                  </a:cubicBezTo>
                  <a:cubicBezTo>
                    <a:pt x="8244668" y="1960670"/>
                    <a:pt x="8128652" y="1946067"/>
                    <a:pt x="7800188" y="1938991"/>
                  </a:cubicBezTo>
                  <a:cubicBezTo>
                    <a:pt x="7471724" y="1931915"/>
                    <a:pt x="7269453" y="1971976"/>
                    <a:pt x="6922996" y="1938991"/>
                  </a:cubicBezTo>
                  <a:cubicBezTo>
                    <a:pt x="6576539" y="1906006"/>
                    <a:pt x="6364593" y="1911366"/>
                    <a:pt x="6136308" y="1938991"/>
                  </a:cubicBezTo>
                  <a:cubicBezTo>
                    <a:pt x="5908023" y="1966616"/>
                    <a:pt x="5854147" y="1924857"/>
                    <a:pt x="5711636" y="1938991"/>
                  </a:cubicBezTo>
                  <a:cubicBezTo>
                    <a:pt x="5569125" y="1953125"/>
                    <a:pt x="5406725" y="1952783"/>
                    <a:pt x="5286964" y="1938991"/>
                  </a:cubicBezTo>
                  <a:cubicBezTo>
                    <a:pt x="5167203" y="1925199"/>
                    <a:pt x="4923020" y="1920480"/>
                    <a:pt x="4681284" y="1938991"/>
                  </a:cubicBezTo>
                  <a:cubicBezTo>
                    <a:pt x="4439548" y="1957502"/>
                    <a:pt x="4329995" y="1954287"/>
                    <a:pt x="4166108" y="1938991"/>
                  </a:cubicBezTo>
                  <a:cubicBezTo>
                    <a:pt x="4002221" y="1923695"/>
                    <a:pt x="3696076" y="1969718"/>
                    <a:pt x="3288916" y="1938991"/>
                  </a:cubicBezTo>
                  <a:cubicBezTo>
                    <a:pt x="2881756" y="1908264"/>
                    <a:pt x="2737025" y="1918741"/>
                    <a:pt x="2592732" y="1938991"/>
                  </a:cubicBezTo>
                  <a:cubicBezTo>
                    <a:pt x="2448439" y="1959241"/>
                    <a:pt x="2149161" y="1895465"/>
                    <a:pt x="1715540" y="1938991"/>
                  </a:cubicBezTo>
                  <a:cubicBezTo>
                    <a:pt x="1281919" y="1982517"/>
                    <a:pt x="1441201" y="1941687"/>
                    <a:pt x="1290868" y="1938991"/>
                  </a:cubicBezTo>
                  <a:cubicBezTo>
                    <a:pt x="1140535" y="1936295"/>
                    <a:pt x="639146" y="1924098"/>
                    <a:pt x="323172" y="1938991"/>
                  </a:cubicBezTo>
                  <a:cubicBezTo>
                    <a:pt x="143836" y="1953678"/>
                    <a:pt x="32239" y="1796419"/>
                    <a:pt x="0" y="1615819"/>
                  </a:cubicBezTo>
                  <a:cubicBezTo>
                    <a:pt x="-7265" y="1396544"/>
                    <a:pt x="28042" y="1265818"/>
                    <a:pt x="0" y="1008275"/>
                  </a:cubicBezTo>
                  <a:cubicBezTo>
                    <a:pt x="-28042" y="750732"/>
                    <a:pt x="32450" y="466235"/>
                    <a:pt x="0" y="323172"/>
                  </a:cubicBezTo>
                  <a:close/>
                </a:path>
                <a:path w="9696736" h="1938991" stroke="0" extrusionOk="0">
                  <a:moveTo>
                    <a:pt x="0" y="323172"/>
                  </a:moveTo>
                  <a:cubicBezTo>
                    <a:pt x="15699" y="142053"/>
                    <a:pt x="144364" y="13243"/>
                    <a:pt x="323172" y="0"/>
                  </a:cubicBezTo>
                  <a:cubicBezTo>
                    <a:pt x="416882" y="-12164"/>
                    <a:pt x="605464" y="-11900"/>
                    <a:pt x="747844" y="0"/>
                  </a:cubicBezTo>
                  <a:cubicBezTo>
                    <a:pt x="890224" y="11900"/>
                    <a:pt x="998086" y="-12208"/>
                    <a:pt x="1172516" y="0"/>
                  </a:cubicBezTo>
                  <a:cubicBezTo>
                    <a:pt x="1346946" y="12208"/>
                    <a:pt x="1641984" y="-4938"/>
                    <a:pt x="1778197" y="0"/>
                  </a:cubicBezTo>
                  <a:cubicBezTo>
                    <a:pt x="1914410" y="4938"/>
                    <a:pt x="2402549" y="-18744"/>
                    <a:pt x="2655388" y="0"/>
                  </a:cubicBezTo>
                  <a:cubicBezTo>
                    <a:pt x="2908227" y="18744"/>
                    <a:pt x="2947808" y="4488"/>
                    <a:pt x="3080061" y="0"/>
                  </a:cubicBezTo>
                  <a:cubicBezTo>
                    <a:pt x="3212314" y="-4488"/>
                    <a:pt x="3393780" y="6411"/>
                    <a:pt x="3595237" y="0"/>
                  </a:cubicBezTo>
                  <a:cubicBezTo>
                    <a:pt x="3796694" y="-6411"/>
                    <a:pt x="3965043" y="-5971"/>
                    <a:pt x="4110413" y="0"/>
                  </a:cubicBezTo>
                  <a:cubicBezTo>
                    <a:pt x="4255783" y="5971"/>
                    <a:pt x="4466806" y="-28138"/>
                    <a:pt x="4716093" y="0"/>
                  </a:cubicBezTo>
                  <a:cubicBezTo>
                    <a:pt x="4965380" y="28138"/>
                    <a:pt x="5213073" y="30687"/>
                    <a:pt x="5412277" y="0"/>
                  </a:cubicBezTo>
                  <a:cubicBezTo>
                    <a:pt x="5611481" y="-30687"/>
                    <a:pt x="5732398" y="8174"/>
                    <a:pt x="5836949" y="0"/>
                  </a:cubicBezTo>
                  <a:cubicBezTo>
                    <a:pt x="5941500" y="-8174"/>
                    <a:pt x="6224967" y="21549"/>
                    <a:pt x="6352125" y="0"/>
                  </a:cubicBezTo>
                  <a:cubicBezTo>
                    <a:pt x="6479283" y="-21549"/>
                    <a:pt x="6953414" y="4120"/>
                    <a:pt x="7138813" y="0"/>
                  </a:cubicBezTo>
                  <a:cubicBezTo>
                    <a:pt x="7324212" y="-4120"/>
                    <a:pt x="7625644" y="-26725"/>
                    <a:pt x="7925501" y="0"/>
                  </a:cubicBezTo>
                  <a:cubicBezTo>
                    <a:pt x="8225358" y="26725"/>
                    <a:pt x="8877480" y="18905"/>
                    <a:pt x="9373564" y="0"/>
                  </a:cubicBezTo>
                  <a:cubicBezTo>
                    <a:pt x="9554856" y="-7467"/>
                    <a:pt x="9671963" y="122196"/>
                    <a:pt x="9696736" y="323172"/>
                  </a:cubicBezTo>
                  <a:cubicBezTo>
                    <a:pt x="9721017" y="643077"/>
                    <a:pt x="9710825" y="765687"/>
                    <a:pt x="9696736" y="982422"/>
                  </a:cubicBezTo>
                  <a:cubicBezTo>
                    <a:pt x="9682648" y="1199157"/>
                    <a:pt x="9712593" y="1426274"/>
                    <a:pt x="9696736" y="1615819"/>
                  </a:cubicBezTo>
                  <a:cubicBezTo>
                    <a:pt x="9673777" y="1787927"/>
                    <a:pt x="9556578" y="1944192"/>
                    <a:pt x="9373564" y="1938991"/>
                  </a:cubicBezTo>
                  <a:cubicBezTo>
                    <a:pt x="9197262" y="1959219"/>
                    <a:pt x="8930471" y="1925746"/>
                    <a:pt x="8677380" y="1938991"/>
                  </a:cubicBezTo>
                  <a:cubicBezTo>
                    <a:pt x="8424289" y="1952236"/>
                    <a:pt x="8058284" y="1928980"/>
                    <a:pt x="7800188" y="1938991"/>
                  </a:cubicBezTo>
                  <a:cubicBezTo>
                    <a:pt x="7542092" y="1949002"/>
                    <a:pt x="7351221" y="1921183"/>
                    <a:pt x="7104004" y="1938991"/>
                  </a:cubicBezTo>
                  <a:cubicBezTo>
                    <a:pt x="6856787" y="1956799"/>
                    <a:pt x="6744971" y="1911620"/>
                    <a:pt x="6407820" y="1938991"/>
                  </a:cubicBezTo>
                  <a:cubicBezTo>
                    <a:pt x="6070669" y="1966362"/>
                    <a:pt x="6013314" y="1962634"/>
                    <a:pt x="5802140" y="1938991"/>
                  </a:cubicBezTo>
                  <a:cubicBezTo>
                    <a:pt x="5590966" y="1915348"/>
                    <a:pt x="5402608" y="1916284"/>
                    <a:pt x="5286964" y="1938991"/>
                  </a:cubicBezTo>
                  <a:cubicBezTo>
                    <a:pt x="5171320" y="1961698"/>
                    <a:pt x="4884193" y="1939041"/>
                    <a:pt x="4771788" y="1938991"/>
                  </a:cubicBezTo>
                  <a:cubicBezTo>
                    <a:pt x="4659383" y="1938941"/>
                    <a:pt x="4311242" y="1961622"/>
                    <a:pt x="4166108" y="1938991"/>
                  </a:cubicBezTo>
                  <a:cubicBezTo>
                    <a:pt x="4020974" y="1916360"/>
                    <a:pt x="3613001" y="1947742"/>
                    <a:pt x="3379420" y="1938991"/>
                  </a:cubicBezTo>
                  <a:cubicBezTo>
                    <a:pt x="3145839" y="1930240"/>
                    <a:pt x="3078659" y="1928188"/>
                    <a:pt x="2864244" y="1938991"/>
                  </a:cubicBezTo>
                  <a:cubicBezTo>
                    <a:pt x="2649829" y="1949794"/>
                    <a:pt x="2222926" y="1922569"/>
                    <a:pt x="1987052" y="1938991"/>
                  </a:cubicBezTo>
                  <a:cubicBezTo>
                    <a:pt x="1751178" y="1955413"/>
                    <a:pt x="1484729" y="1912619"/>
                    <a:pt x="1109860" y="1938991"/>
                  </a:cubicBezTo>
                  <a:cubicBezTo>
                    <a:pt x="734991" y="1965363"/>
                    <a:pt x="647485" y="1913273"/>
                    <a:pt x="323172" y="1938991"/>
                  </a:cubicBezTo>
                  <a:cubicBezTo>
                    <a:pt x="147382" y="1953619"/>
                    <a:pt x="7659" y="1794993"/>
                    <a:pt x="0" y="1615819"/>
                  </a:cubicBezTo>
                  <a:cubicBezTo>
                    <a:pt x="-22371" y="1469030"/>
                    <a:pt x="22229" y="1275631"/>
                    <a:pt x="0" y="943643"/>
                  </a:cubicBezTo>
                  <a:cubicBezTo>
                    <a:pt x="-22229" y="611655"/>
                    <a:pt x="-7808" y="560751"/>
                    <a:pt x="0" y="323172"/>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0F0F0"/>
                </a:solidFill>
                <a:effectLst/>
                <a:uLnTx/>
                <a:uFillTx/>
                <a:latin typeface="Aptos" panose="02110004020202020204"/>
                <a:ea typeface="+mn-ea"/>
                <a:cs typeface="+mn-cs"/>
              </a:endParaRPr>
            </a:p>
          </p:txBody>
        </p:sp>
        <p:sp>
          <p:nvSpPr>
            <p:cNvPr id="10" name="Hộp Văn bản 4"/>
            <p:cNvSpPr txBox="1"/>
            <p:nvPr/>
          </p:nvSpPr>
          <p:spPr>
            <a:xfrm>
              <a:off x="2143221" y="1408297"/>
              <a:ext cx="8415070" cy="15178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4. </a:t>
              </a:r>
              <a:r>
                <a:rPr kumimoji="0" lang="vi-VN"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Tác giả mong muốn điều gì khi chiêm ngưỡng bức kí hoạ mà người bạn vẽ tặng? Vì sao? </a:t>
              </a:r>
              <a:endParaRPr kumimoji="0" lang="vi-VN"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7" name="Rectangle 16"/>
          <p:cNvSpPr/>
          <p:nvPr/>
        </p:nvSpPr>
        <p:spPr>
          <a:xfrm>
            <a:off x="663528" y="2505306"/>
            <a:ext cx="8309022" cy="3970318"/>
          </a:xfrm>
          <a:prstGeom prst="rect">
            <a:avLst/>
          </a:prstGeom>
          <a:noFill/>
        </p:spPr>
        <p:txBody>
          <a:bodyPr wrap="square" lIns="91440" tIns="45720" rIns="91440" bIns="45720">
            <a:spAutoFit/>
          </a:bodyPr>
          <a:lstStyle/>
          <a:p>
            <a:pPr lvl="0" algn="just"/>
            <a:r>
              <a:rPr lang="vi-VN" sz="3600" b="1">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Bức kí hoạ mà người bạn vẽ tặng gợi cho tác giả nhớ về tuổi thơ, ước muốn được trở lại tuổi thơ, được là chú bé năm nào ngồi vắt vẻo trên lưng trâu đi giữa cánh đồng vừng chín vàng, rộn ràng tiếng sẻ du ca... Vì đó là những ngày tháng êm đềm, đong đầy kỉ niệm ngọt ngào của tuổi thơ.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479635" y="3354495"/>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
          <p:cNvSpPr txBox="1"/>
          <p:nvPr/>
        </p:nvSpPr>
        <p:spPr>
          <a:xfrm>
            <a:off x="1496706" y="616823"/>
            <a:ext cx="94173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rPr>
              <a:t>Ý CHÍNH CỦA ĐOẠN 4</a:t>
            </a:r>
            <a:endParaRPr kumimoji="0" lang="en-US" sz="5400" b="1" i="0" u="none" strike="noStrike" kern="1200" cap="none" spc="0" normalizeH="0" baseline="0" noProof="0" dirty="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endParaRPr>
          </a:p>
        </p:txBody>
      </p:sp>
      <p:grpSp>
        <p:nvGrpSpPr>
          <p:cNvPr id="20" name="Nhóm 19"/>
          <p:cNvGrpSpPr/>
          <p:nvPr/>
        </p:nvGrpSpPr>
        <p:grpSpPr>
          <a:xfrm>
            <a:off x="4471395" y="1899423"/>
            <a:ext cx="6782392" cy="4016594"/>
            <a:chOff x="4726051" y="1087906"/>
            <a:chExt cx="6782392" cy="4568764"/>
          </a:xfrm>
        </p:grpSpPr>
        <p:grpSp>
          <p:nvGrpSpPr>
            <p:cNvPr id="11" name="Nhóm 10"/>
            <p:cNvGrpSpPr/>
            <p:nvPr/>
          </p:nvGrpSpPr>
          <p:grpSpPr>
            <a:xfrm>
              <a:off x="4905829" y="1567543"/>
              <a:ext cx="6370818" cy="3650343"/>
              <a:chOff x="4905829" y="1567543"/>
              <a:chExt cx="6370818" cy="3650343"/>
            </a:xfrm>
          </p:grpSpPr>
          <p:grpSp>
            <p:nvGrpSpPr>
              <p:cNvPr id="8" name="Nhóm 7"/>
              <p:cNvGrpSpPr/>
              <p:nvPr/>
            </p:nvGrpSpPr>
            <p:grpSpPr>
              <a:xfrm>
                <a:off x="4905829" y="1567543"/>
                <a:ext cx="6370818" cy="3650343"/>
                <a:chOff x="4905829" y="1567543"/>
                <a:chExt cx="6370818" cy="3650343"/>
              </a:xfrm>
            </p:grpSpPr>
            <p:sp>
              <p:nvSpPr>
                <p:cNvPr id="7" name="Hình chữ nhật: Góc Tròn 6"/>
                <p:cNvSpPr/>
                <p:nvPr/>
              </p:nvSpPr>
              <p:spPr>
                <a:xfrm>
                  <a:off x="4905829" y="15675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p:cNvSpPr/>
                <p:nvPr/>
              </p:nvSpPr>
              <p:spPr>
                <a:xfrm>
                  <a:off x="5224916" y="1719943"/>
                  <a:ext cx="6051731"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p:cNvSpPr txBox="1"/>
              <p:nvPr/>
            </p:nvSpPr>
            <p:spPr>
              <a:xfrm>
                <a:off x="5856185" y="1700060"/>
                <a:ext cx="5037357" cy="34658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suy nghĩ của tác giả khi nhìn bức kí hoạ mà người bạn vẽ tặng.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p:cNvPicPr>
              <a:picLocks noChangeAspect="1"/>
            </p:cNvPicPr>
            <p:nvPr/>
          </p:nvPicPr>
          <p:blipFill rotWithShape="1">
            <a:blip r:embed="rId1"/>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1"/>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1"/>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p:cNvSpPr/>
          <p:nvPr/>
        </p:nvSpPr>
        <p:spPr>
          <a:xfrm>
            <a:off x="204247" y="201813"/>
            <a:ext cx="11783505" cy="6480928"/>
          </a:xfrm>
          <a:prstGeom prst="round2DiagRect">
            <a:avLst/>
          </a:prstGeom>
          <a:solidFill>
            <a:srgbClr val="FFFFFF">
              <a:alpha val="81961"/>
            </a:srgbClr>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ptos" panose="02110004020202020204"/>
              <a:ea typeface="+mn-ea"/>
              <a:cs typeface="+mn-cs"/>
            </a:endParaRPr>
          </a:p>
        </p:txBody>
      </p:sp>
      <p:grpSp>
        <p:nvGrpSpPr>
          <p:cNvPr id="6" name="Nhóm 7"/>
          <p:cNvGrpSpPr/>
          <p:nvPr/>
        </p:nvGrpSpPr>
        <p:grpSpPr>
          <a:xfrm>
            <a:off x="1175099" y="295683"/>
            <a:ext cx="10277173" cy="2142891"/>
            <a:chOff x="1472116" y="1248688"/>
            <a:chExt cx="9757282" cy="1677417"/>
          </a:xfrm>
        </p:grpSpPr>
        <p:sp>
          <p:nvSpPr>
            <p:cNvPr id="7" name="Hình chữ nhật: Góc Tròn 5"/>
            <p:cNvSpPr/>
            <p:nvPr/>
          </p:nvSpPr>
          <p:spPr>
            <a:xfrm>
              <a:off x="1472116" y="1248688"/>
              <a:ext cx="9757282" cy="1243101"/>
            </a:xfrm>
            <a:custGeom>
              <a:avLst/>
              <a:gdLst>
                <a:gd name="connsiteX0" fmla="*/ 0 w 9757282"/>
                <a:gd name="connsiteY0" fmla="*/ 207188 h 1243101"/>
                <a:gd name="connsiteX1" fmla="*/ 207188 w 9757282"/>
                <a:gd name="connsiteY1" fmla="*/ 0 h 1243101"/>
                <a:gd name="connsiteX2" fmla="*/ 594251 w 9757282"/>
                <a:gd name="connsiteY2" fmla="*/ 0 h 1243101"/>
                <a:gd name="connsiteX3" fmla="*/ 981314 w 9757282"/>
                <a:gd name="connsiteY3" fmla="*/ 0 h 1243101"/>
                <a:gd name="connsiteX4" fmla="*/ 1555236 w 9757282"/>
                <a:gd name="connsiteY4" fmla="*/ 0 h 1243101"/>
                <a:gd name="connsiteX5" fmla="*/ 2409444 w 9757282"/>
                <a:gd name="connsiteY5" fmla="*/ 0 h 1243101"/>
                <a:gd name="connsiteX6" fmla="*/ 2796508 w 9757282"/>
                <a:gd name="connsiteY6" fmla="*/ 0 h 1243101"/>
                <a:gd name="connsiteX7" fmla="*/ 3277000 w 9757282"/>
                <a:gd name="connsiteY7" fmla="*/ 0 h 1243101"/>
                <a:gd name="connsiteX8" fmla="*/ 3757492 w 9757282"/>
                <a:gd name="connsiteY8" fmla="*/ 0 h 1243101"/>
                <a:gd name="connsiteX9" fmla="*/ 4331414 w 9757282"/>
                <a:gd name="connsiteY9" fmla="*/ 0 h 1243101"/>
                <a:gd name="connsiteX10" fmla="*/ 4998764 w 9757282"/>
                <a:gd name="connsiteY10" fmla="*/ 0 h 1243101"/>
                <a:gd name="connsiteX11" fmla="*/ 5385827 w 9757282"/>
                <a:gd name="connsiteY11" fmla="*/ 0 h 1243101"/>
                <a:gd name="connsiteX12" fmla="*/ 5866320 w 9757282"/>
                <a:gd name="connsiteY12" fmla="*/ 0 h 1243101"/>
                <a:gd name="connsiteX13" fmla="*/ 6627099 w 9757282"/>
                <a:gd name="connsiteY13" fmla="*/ 0 h 1243101"/>
                <a:gd name="connsiteX14" fmla="*/ 7387879 w 9757282"/>
                <a:gd name="connsiteY14" fmla="*/ 0 h 1243101"/>
                <a:gd name="connsiteX15" fmla="*/ 8242087 w 9757282"/>
                <a:gd name="connsiteY15" fmla="*/ 0 h 1243101"/>
                <a:gd name="connsiteX16" fmla="*/ 9550094 w 9757282"/>
                <a:gd name="connsiteY16" fmla="*/ 0 h 1243101"/>
                <a:gd name="connsiteX17" fmla="*/ 9757282 w 9757282"/>
                <a:gd name="connsiteY17" fmla="*/ 207188 h 1243101"/>
                <a:gd name="connsiteX18" fmla="*/ 9757282 w 9757282"/>
                <a:gd name="connsiteY18" fmla="*/ 629838 h 1243101"/>
                <a:gd name="connsiteX19" fmla="*/ 9757282 w 9757282"/>
                <a:gd name="connsiteY19" fmla="*/ 1035913 h 1243101"/>
                <a:gd name="connsiteX20" fmla="*/ 9550094 w 9757282"/>
                <a:gd name="connsiteY20" fmla="*/ 1243101 h 1243101"/>
                <a:gd name="connsiteX21" fmla="*/ 8882744 w 9757282"/>
                <a:gd name="connsiteY21" fmla="*/ 1243101 h 1243101"/>
                <a:gd name="connsiteX22" fmla="*/ 8215393 w 9757282"/>
                <a:gd name="connsiteY22" fmla="*/ 1243101 h 1243101"/>
                <a:gd name="connsiteX23" fmla="*/ 7548043 w 9757282"/>
                <a:gd name="connsiteY23" fmla="*/ 1243101 h 1243101"/>
                <a:gd name="connsiteX24" fmla="*/ 6974121 w 9757282"/>
                <a:gd name="connsiteY24" fmla="*/ 1243101 h 1243101"/>
                <a:gd name="connsiteX25" fmla="*/ 6493629 w 9757282"/>
                <a:gd name="connsiteY25" fmla="*/ 1243101 h 1243101"/>
                <a:gd name="connsiteX26" fmla="*/ 6013137 w 9757282"/>
                <a:gd name="connsiteY26" fmla="*/ 1243101 h 1243101"/>
                <a:gd name="connsiteX27" fmla="*/ 5439215 w 9757282"/>
                <a:gd name="connsiteY27" fmla="*/ 1243101 h 1243101"/>
                <a:gd name="connsiteX28" fmla="*/ 4678436 w 9757282"/>
                <a:gd name="connsiteY28" fmla="*/ 1243101 h 1243101"/>
                <a:gd name="connsiteX29" fmla="*/ 4197944 w 9757282"/>
                <a:gd name="connsiteY29" fmla="*/ 1243101 h 1243101"/>
                <a:gd name="connsiteX30" fmla="*/ 3343735 w 9757282"/>
                <a:gd name="connsiteY30" fmla="*/ 1243101 h 1243101"/>
                <a:gd name="connsiteX31" fmla="*/ 2489526 w 9757282"/>
                <a:gd name="connsiteY31" fmla="*/ 1243101 h 1243101"/>
                <a:gd name="connsiteX32" fmla="*/ 2009034 w 9757282"/>
                <a:gd name="connsiteY32" fmla="*/ 1243101 h 1243101"/>
                <a:gd name="connsiteX33" fmla="*/ 1621971 w 9757282"/>
                <a:gd name="connsiteY33" fmla="*/ 1243101 h 1243101"/>
                <a:gd name="connsiteX34" fmla="*/ 954620 w 9757282"/>
                <a:gd name="connsiteY34" fmla="*/ 1243101 h 1243101"/>
                <a:gd name="connsiteX35" fmla="*/ 207188 w 9757282"/>
                <a:gd name="connsiteY35" fmla="*/ 1243101 h 1243101"/>
                <a:gd name="connsiteX36" fmla="*/ 0 w 9757282"/>
                <a:gd name="connsiteY36" fmla="*/ 1035913 h 1243101"/>
                <a:gd name="connsiteX37" fmla="*/ 0 w 9757282"/>
                <a:gd name="connsiteY37" fmla="*/ 638125 h 1243101"/>
                <a:gd name="connsiteX38" fmla="*/ 0 w 9757282"/>
                <a:gd name="connsiteY38" fmla="*/ 207188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7282" h="1243101" extrusionOk="0">
                  <a:moveTo>
                    <a:pt x="0" y="207188"/>
                  </a:moveTo>
                  <a:cubicBezTo>
                    <a:pt x="6624" y="91649"/>
                    <a:pt x="92332" y="17462"/>
                    <a:pt x="207188" y="0"/>
                  </a:cubicBezTo>
                  <a:cubicBezTo>
                    <a:pt x="285128" y="17873"/>
                    <a:pt x="409020" y="2649"/>
                    <a:pt x="594251" y="0"/>
                  </a:cubicBezTo>
                  <a:cubicBezTo>
                    <a:pt x="779482" y="-2649"/>
                    <a:pt x="821886" y="2864"/>
                    <a:pt x="981314" y="0"/>
                  </a:cubicBezTo>
                  <a:cubicBezTo>
                    <a:pt x="1140742" y="-2864"/>
                    <a:pt x="1309874" y="17111"/>
                    <a:pt x="1555236" y="0"/>
                  </a:cubicBezTo>
                  <a:cubicBezTo>
                    <a:pt x="1800598" y="-17111"/>
                    <a:pt x="2069779" y="-6933"/>
                    <a:pt x="2409444" y="0"/>
                  </a:cubicBezTo>
                  <a:cubicBezTo>
                    <a:pt x="2749109" y="6933"/>
                    <a:pt x="2709970" y="4918"/>
                    <a:pt x="2796508" y="0"/>
                  </a:cubicBezTo>
                  <a:cubicBezTo>
                    <a:pt x="2883046" y="-4918"/>
                    <a:pt x="3086078" y="12332"/>
                    <a:pt x="3277000" y="0"/>
                  </a:cubicBezTo>
                  <a:cubicBezTo>
                    <a:pt x="3467922" y="-12332"/>
                    <a:pt x="3517771" y="-4398"/>
                    <a:pt x="3757492" y="0"/>
                  </a:cubicBezTo>
                  <a:cubicBezTo>
                    <a:pt x="3997213" y="4398"/>
                    <a:pt x="4084000" y="4605"/>
                    <a:pt x="4331414" y="0"/>
                  </a:cubicBezTo>
                  <a:cubicBezTo>
                    <a:pt x="4578828" y="-4605"/>
                    <a:pt x="4722808" y="-15550"/>
                    <a:pt x="4998764" y="0"/>
                  </a:cubicBezTo>
                  <a:cubicBezTo>
                    <a:pt x="5274720" y="15550"/>
                    <a:pt x="5205776" y="-6022"/>
                    <a:pt x="5385827" y="0"/>
                  </a:cubicBezTo>
                  <a:cubicBezTo>
                    <a:pt x="5565878" y="6022"/>
                    <a:pt x="5676454" y="-13831"/>
                    <a:pt x="5866320" y="0"/>
                  </a:cubicBezTo>
                  <a:cubicBezTo>
                    <a:pt x="6056186" y="13831"/>
                    <a:pt x="6335946" y="23921"/>
                    <a:pt x="6627099" y="0"/>
                  </a:cubicBezTo>
                  <a:cubicBezTo>
                    <a:pt x="6918252" y="-23921"/>
                    <a:pt x="7112494" y="-17696"/>
                    <a:pt x="7387879" y="0"/>
                  </a:cubicBezTo>
                  <a:cubicBezTo>
                    <a:pt x="7663264" y="17696"/>
                    <a:pt x="7998371" y="-36130"/>
                    <a:pt x="8242087" y="0"/>
                  </a:cubicBezTo>
                  <a:cubicBezTo>
                    <a:pt x="8485803" y="36130"/>
                    <a:pt x="9028881" y="21610"/>
                    <a:pt x="9550094" y="0"/>
                  </a:cubicBezTo>
                  <a:cubicBezTo>
                    <a:pt x="9665083" y="16658"/>
                    <a:pt x="9782918" y="81293"/>
                    <a:pt x="9757282" y="207188"/>
                  </a:cubicBezTo>
                  <a:cubicBezTo>
                    <a:pt x="9749892" y="349082"/>
                    <a:pt x="9765627" y="474219"/>
                    <a:pt x="9757282" y="629838"/>
                  </a:cubicBezTo>
                  <a:cubicBezTo>
                    <a:pt x="9748938" y="785457"/>
                    <a:pt x="9760780" y="836540"/>
                    <a:pt x="9757282" y="1035913"/>
                  </a:cubicBezTo>
                  <a:cubicBezTo>
                    <a:pt x="9781429" y="1149809"/>
                    <a:pt x="9666140" y="1235636"/>
                    <a:pt x="9550094" y="1243101"/>
                  </a:cubicBezTo>
                  <a:cubicBezTo>
                    <a:pt x="9371948" y="1271313"/>
                    <a:pt x="9162575" y="1257534"/>
                    <a:pt x="8882744" y="1243101"/>
                  </a:cubicBezTo>
                  <a:cubicBezTo>
                    <a:pt x="8602913" y="1228669"/>
                    <a:pt x="8507099" y="1232464"/>
                    <a:pt x="8215393" y="1243101"/>
                  </a:cubicBezTo>
                  <a:cubicBezTo>
                    <a:pt x="7923687" y="1253738"/>
                    <a:pt x="7825926" y="1234706"/>
                    <a:pt x="7548043" y="1243101"/>
                  </a:cubicBezTo>
                  <a:cubicBezTo>
                    <a:pt x="7270160" y="1251497"/>
                    <a:pt x="7227088" y="1230236"/>
                    <a:pt x="6974121" y="1243101"/>
                  </a:cubicBezTo>
                  <a:cubicBezTo>
                    <a:pt x="6721154" y="1255966"/>
                    <a:pt x="6720694" y="1252066"/>
                    <a:pt x="6493629" y="1243101"/>
                  </a:cubicBezTo>
                  <a:cubicBezTo>
                    <a:pt x="6266564" y="1234136"/>
                    <a:pt x="6177824" y="1263249"/>
                    <a:pt x="6013137" y="1243101"/>
                  </a:cubicBezTo>
                  <a:cubicBezTo>
                    <a:pt x="5848450" y="1222953"/>
                    <a:pt x="5604099" y="1263528"/>
                    <a:pt x="5439215" y="1243101"/>
                  </a:cubicBezTo>
                  <a:cubicBezTo>
                    <a:pt x="5274331" y="1222674"/>
                    <a:pt x="5031179" y="1245083"/>
                    <a:pt x="4678436" y="1243101"/>
                  </a:cubicBezTo>
                  <a:cubicBezTo>
                    <a:pt x="4325693" y="1241119"/>
                    <a:pt x="4353984" y="1233549"/>
                    <a:pt x="4197944" y="1243101"/>
                  </a:cubicBezTo>
                  <a:cubicBezTo>
                    <a:pt x="4041904" y="1252653"/>
                    <a:pt x="3597279" y="1279636"/>
                    <a:pt x="3343735" y="1243101"/>
                  </a:cubicBezTo>
                  <a:cubicBezTo>
                    <a:pt x="3090191" y="1206566"/>
                    <a:pt x="2893725" y="1255439"/>
                    <a:pt x="2489526" y="1243101"/>
                  </a:cubicBezTo>
                  <a:cubicBezTo>
                    <a:pt x="2085327" y="1230763"/>
                    <a:pt x="2239170" y="1252910"/>
                    <a:pt x="2009034" y="1243101"/>
                  </a:cubicBezTo>
                  <a:cubicBezTo>
                    <a:pt x="1778898" y="1233292"/>
                    <a:pt x="1704845" y="1249852"/>
                    <a:pt x="1621971" y="1243101"/>
                  </a:cubicBezTo>
                  <a:cubicBezTo>
                    <a:pt x="1539097" y="1236350"/>
                    <a:pt x="1129047" y="1246616"/>
                    <a:pt x="954620" y="1243101"/>
                  </a:cubicBezTo>
                  <a:cubicBezTo>
                    <a:pt x="780193" y="1239586"/>
                    <a:pt x="402046" y="1261481"/>
                    <a:pt x="207188" y="1243101"/>
                  </a:cubicBezTo>
                  <a:cubicBezTo>
                    <a:pt x="117303" y="1251492"/>
                    <a:pt x="4969" y="1135578"/>
                    <a:pt x="0" y="1035913"/>
                  </a:cubicBezTo>
                  <a:cubicBezTo>
                    <a:pt x="-13867" y="887459"/>
                    <a:pt x="-14420" y="753936"/>
                    <a:pt x="0" y="638125"/>
                  </a:cubicBezTo>
                  <a:cubicBezTo>
                    <a:pt x="14420" y="522314"/>
                    <a:pt x="-17294" y="351689"/>
                    <a:pt x="0" y="207188"/>
                  </a:cubicBezTo>
                  <a:close/>
                </a:path>
              </a:pathLst>
            </a:custGeom>
            <a:noFill/>
            <a:ln w="19050">
              <a:solidFill>
                <a:srgbClr val="FF467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Hình chữ nhật: Góc Tròn 48"/>
            <p:cNvSpPr/>
            <p:nvPr/>
          </p:nvSpPr>
          <p:spPr>
            <a:xfrm>
              <a:off x="1799112" y="1408297"/>
              <a:ext cx="9206208" cy="1517808"/>
            </a:xfrm>
            <a:custGeom>
              <a:avLst/>
              <a:gdLst>
                <a:gd name="connsiteX0" fmla="*/ 0 w 9696736"/>
                <a:gd name="connsiteY0" fmla="*/ 323172 h 1938991"/>
                <a:gd name="connsiteX1" fmla="*/ 323172 w 9696736"/>
                <a:gd name="connsiteY1" fmla="*/ 0 h 1938991"/>
                <a:gd name="connsiteX2" fmla="*/ 838348 w 9696736"/>
                <a:gd name="connsiteY2" fmla="*/ 0 h 1938991"/>
                <a:gd name="connsiteX3" fmla="*/ 1715540 w 9696736"/>
                <a:gd name="connsiteY3" fmla="*/ 0 h 1938991"/>
                <a:gd name="connsiteX4" fmla="*/ 2140212 w 9696736"/>
                <a:gd name="connsiteY4" fmla="*/ 0 h 1938991"/>
                <a:gd name="connsiteX5" fmla="*/ 2926900 w 9696736"/>
                <a:gd name="connsiteY5" fmla="*/ 0 h 1938991"/>
                <a:gd name="connsiteX6" fmla="*/ 3351572 w 9696736"/>
                <a:gd name="connsiteY6" fmla="*/ 0 h 1938991"/>
                <a:gd name="connsiteX7" fmla="*/ 3866749 w 9696736"/>
                <a:gd name="connsiteY7" fmla="*/ 0 h 1938991"/>
                <a:gd name="connsiteX8" fmla="*/ 4472429 w 9696736"/>
                <a:gd name="connsiteY8" fmla="*/ 0 h 1938991"/>
                <a:gd name="connsiteX9" fmla="*/ 4897101 w 9696736"/>
                <a:gd name="connsiteY9" fmla="*/ 0 h 1938991"/>
                <a:gd name="connsiteX10" fmla="*/ 5502781 w 9696736"/>
                <a:gd name="connsiteY10" fmla="*/ 0 h 1938991"/>
                <a:gd name="connsiteX11" fmla="*/ 6017957 w 9696736"/>
                <a:gd name="connsiteY11" fmla="*/ 0 h 1938991"/>
                <a:gd name="connsiteX12" fmla="*/ 6714141 w 9696736"/>
                <a:gd name="connsiteY12" fmla="*/ 0 h 1938991"/>
                <a:gd name="connsiteX13" fmla="*/ 7319821 w 9696736"/>
                <a:gd name="connsiteY13" fmla="*/ 0 h 1938991"/>
                <a:gd name="connsiteX14" fmla="*/ 8016005 w 9696736"/>
                <a:gd name="connsiteY14" fmla="*/ 0 h 1938991"/>
                <a:gd name="connsiteX15" fmla="*/ 9373564 w 9696736"/>
                <a:gd name="connsiteY15" fmla="*/ 0 h 1938991"/>
                <a:gd name="connsiteX16" fmla="*/ 9696736 w 9696736"/>
                <a:gd name="connsiteY16" fmla="*/ 323172 h 1938991"/>
                <a:gd name="connsiteX17" fmla="*/ 9696736 w 9696736"/>
                <a:gd name="connsiteY17" fmla="*/ 943643 h 1938991"/>
                <a:gd name="connsiteX18" fmla="*/ 9696736 w 9696736"/>
                <a:gd name="connsiteY18" fmla="*/ 1615819 h 1938991"/>
                <a:gd name="connsiteX19" fmla="*/ 9373564 w 9696736"/>
                <a:gd name="connsiteY19" fmla="*/ 1938991 h 1938991"/>
                <a:gd name="connsiteX20" fmla="*/ 8586876 w 9696736"/>
                <a:gd name="connsiteY20" fmla="*/ 1938991 h 1938991"/>
                <a:gd name="connsiteX21" fmla="*/ 7800188 w 9696736"/>
                <a:gd name="connsiteY21" fmla="*/ 1938991 h 1938991"/>
                <a:gd name="connsiteX22" fmla="*/ 6922996 w 9696736"/>
                <a:gd name="connsiteY22" fmla="*/ 1938991 h 1938991"/>
                <a:gd name="connsiteX23" fmla="*/ 6136308 w 9696736"/>
                <a:gd name="connsiteY23" fmla="*/ 1938991 h 1938991"/>
                <a:gd name="connsiteX24" fmla="*/ 5711636 w 9696736"/>
                <a:gd name="connsiteY24" fmla="*/ 1938991 h 1938991"/>
                <a:gd name="connsiteX25" fmla="*/ 5286964 w 9696736"/>
                <a:gd name="connsiteY25" fmla="*/ 1938991 h 1938991"/>
                <a:gd name="connsiteX26" fmla="*/ 4681284 w 9696736"/>
                <a:gd name="connsiteY26" fmla="*/ 1938991 h 1938991"/>
                <a:gd name="connsiteX27" fmla="*/ 4166108 w 9696736"/>
                <a:gd name="connsiteY27" fmla="*/ 1938991 h 1938991"/>
                <a:gd name="connsiteX28" fmla="*/ 3288916 w 9696736"/>
                <a:gd name="connsiteY28" fmla="*/ 1938991 h 1938991"/>
                <a:gd name="connsiteX29" fmla="*/ 2592732 w 9696736"/>
                <a:gd name="connsiteY29" fmla="*/ 1938991 h 1938991"/>
                <a:gd name="connsiteX30" fmla="*/ 1715540 w 9696736"/>
                <a:gd name="connsiteY30" fmla="*/ 1938991 h 1938991"/>
                <a:gd name="connsiteX31" fmla="*/ 1290868 w 9696736"/>
                <a:gd name="connsiteY31" fmla="*/ 1938991 h 1938991"/>
                <a:gd name="connsiteX32" fmla="*/ 323172 w 9696736"/>
                <a:gd name="connsiteY32" fmla="*/ 1938991 h 1938991"/>
                <a:gd name="connsiteX33" fmla="*/ 0 w 9696736"/>
                <a:gd name="connsiteY33" fmla="*/ 1615819 h 1938991"/>
                <a:gd name="connsiteX34" fmla="*/ 0 w 9696736"/>
                <a:gd name="connsiteY34" fmla="*/ 1008275 h 1938991"/>
                <a:gd name="connsiteX35" fmla="*/ 0 w 9696736"/>
                <a:gd name="connsiteY35" fmla="*/ 323172 h 19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96736" h="1938991" fill="none" extrusionOk="0">
                  <a:moveTo>
                    <a:pt x="0" y="323172"/>
                  </a:moveTo>
                  <a:cubicBezTo>
                    <a:pt x="8899" y="123522"/>
                    <a:pt x="156537" y="-8508"/>
                    <a:pt x="323172" y="0"/>
                  </a:cubicBezTo>
                  <a:cubicBezTo>
                    <a:pt x="444699" y="18956"/>
                    <a:pt x="673977" y="6581"/>
                    <a:pt x="838348" y="0"/>
                  </a:cubicBezTo>
                  <a:cubicBezTo>
                    <a:pt x="1002719" y="-6581"/>
                    <a:pt x="1279203" y="-11476"/>
                    <a:pt x="1715540" y="0"/>
                  </a:cubicBezTo>
                  <a:cubicBezTo>
                    <a:pt x="2151877" y="11476"/>
                    <a:pt x="2046720" y="8482"/>
                    <a:pt x="2140212" y="0"/>
                  </a:cubicBezTo>
                  <a:cubicBezTo>
                    <a:pt x="2233704" y="-8482"/>
                    <a:pt x="2702128" y="18780"/>
                    <a:pt x="2926900" y="0"/>
                  </a:cubicBezTo>
                  <a:cubicBezTo>
                    <a:pt x="3151672" y="-18780"/>
                    <a:pt x="3229427" y="357"/>
                    <a:pt x="3351572" y="0"/>
                  </a:cubicBezTo>
                  <a:cubicBezTo>
                    <a:pt x="3473717" y="-357"/>
                    <a:pt x="3642194" y="12691"/>
                    <a:pt x="3866749" y="0"/>
                  </a:cubicBezTo>
                  <a:cubicBezTo>
                    <a:pt x="4091304" y="-12691"/>
                    <a:pt x="4171628" y="-19968"/>
                    <a:pt x="4472429" y="0"/>
                  </a:cubicBezTo>
                  <a:cubicBezTo>
                    <a:pt x="4773230" y="19968"/>
                    <a:pt x="4792753" y="17357"/>
                    <a:pt x="4897101" y="0"/>
                  </a:cubicBezTo>
                  <a:cubicBezTo>
                    <a:pt x="5001449" y="-17357"/>
                    <a:pt x="5378807" y="24993"/>
                    <a:pt x="5502781" y="0"/>
                  </a:cubicBezTo>
                  <a:cubicBezTo>
                    <a:pt x="5626755" y="-24993"/>
                    <a:pt x="5790190" y="-8609"/>
                    <a:pt x="6017957" y="0"/>
                  </a:cubicBezTo>
                  <a:cubicBezTo>
                    <a:pt x="6245724" y="8609"/>
                    <a:pt x="6448199" y="-7938"/>
                    <a:pt x="6714141" y="0"/>
                  </a:cubicBezTo>
                  <a:cubicBezTo>
                    <a:pt x="6980083" y="7938"/>
                    <a:pt x="7069513" y="-9141"/>
                    <a:pt x="7319821" y="0"/>
                  </a:cubicBezTo>
                  <a:cubicBezTo>
                    <a:pt x="7570129" y="9141"/>
                    <a:pt x="7873883" y="-16394"/>
                    <a:pt x="8016005" y="0"/>
                  </a:cubicBezTo>
                  <a:cubicBezTo>
                    <a:pt x="8158127" y="16394"/>
                    <a:pt x="8832927" y="-38524"/>
                    <a:pt x="9373564" y="0"/>
                  </a:cubicBezTo>
                  <a:cubicBezTo>
                    <a:pt x="9553661" y="8241"/>
                    <a:pt x="9706221" y="134565"/>
                    <a:pt x="9696736" y="323172"/>
                  </a:cubicBezTo>
                  <a:cubicBezTo>
                    <a:pt x="9704727" y="631480"/>
                    <a:pt x="9707405" y="666132"/>
                    <a:pt x="9696736" y="943643"/>
                  </a:cubicBezTo>
                  <a:cubicBezTo>
                    <a:pt x="9686067" y="1221154"/>
                    <a:pt x="9725075" y="1336709"/>
                    <a:pt x="9696736" y="1615819"/>
                  </a:cubicBezTo>
                  <a:cubicBezTo>
                    <a:pt x="9682140" y="1805250"/>
                    <a:pt x="9543647" y="1933018"/>
                    <a:pt x="9373564" y="1938991"/>
                  </a:cubicBezTo>
                  <a:cubicBezTo>
                    <a:pt x="9110950" y="1958259"/>
                    <a:pt x="8929084" y="1917312"/>
                    <a:pt x="8586876" y="1938991"/>
                  </a:cubicBezTo>
                  <a:cubicBezTo>
                    <a:pt x="8244668" y="1960670"/>
                    <a:pt x="8128652" y="1946067"/>
                    <a:pt x="7800188" y="1938991"/>
                  </a:cubicBezTo>
                  <a:cubicBezTo>
                    <a:pt x="7471724" y="1931915"/>
                    <a:pt x="7269453" y="1971976"/>
                    <a:pt x="6922996" y="1938991"/>
                  </a:cubicBezTo>
                  <a:cubicBezTo>
                    <a:pt x="6576539" y="1906006"/>
                    <a:pt x="6364593" y="1911366"/>
                    <a:pt x="6136308" y="1938991"/>
                  </a:cubicBezTo>
                  <a:cubicBezTo>
                    <a:pt x="5908023" y="1966616"/>
                    <a:pt x="5854147" y="1924857"/>
                    <a:pt x="5711636" y="1938991"/>
                  </a:cubicBezTo>
                  <a:cubicBezTo>
                    <a:pt x="5569125" y="1953125"/>
                    <a:pt x="5406725" y="1952783"/>
                    <a:pt x="5286964" y="1938991"/>
                  </a:cubicBezTo>
                  <a:cubicBezTo>
                    <a:pt x="5167203" y="1925199"/>
                    <a:pt x="4923020" y="1920480"/>
                    <a:pt x="4681284" y="1938991"/>
                  </a:cubicBezTo>
                  <a:cubicBezTo>
                    <a:pt x="4439548" y="1957502"/>
                    <a:pt x="4329995" y="1954287"/>
                    <a:pt x="4166108" y="1938991"/>
                  </a:cubicBezTo>
                  <a:cubicBezTo>
                    <a:pt x="4002221" y="1923695"/>
                    <a:pt x="3696076" y="1969718"/>
                    <a:pt x="3288916" y="1938991"/>
                  </a:cubicBezTo>
                  <a:cubicBezTo>
                    <a:pt x="2881756" y="1908264"/>
                    <a:pt x="2737025" y="1918741"/>
                    <a:pt x="2592732" y="1938991"/>
                  </a:cubicBezTo>
                  <a:cubicBezTo>
                    <a:pt x="2448439" y="1959241"/>
                    <a:pt x="2149161" y="1895465"/>
                    <a:pt x="1715540" y="1938991"/>
                  </a:cubicBezTo>
                  <a:cubicBezTo>
                    <a:pt x="1281919" y="1982517"/>
                    <a:pt x="1441201" y="1941687"/>
                    <a:pt x="1290868" y="1938991"/>
                  </a:cubicBezTo>
                  <a:cubicBezTo>
                    <a:pt x="1140535" y="1936295"/>
                    <a:pt x="639146" y="1924098"/>
                    <a:pt x="323172" y="1938991"/>
                  </a:cubicBezTo>
                  <a:cubicBezTo>
                    <a:pt x="143836" y="1953678"/>
                    <a:pt x="32239" y="1796419"/>
                    <a:pt x="0" y="1615819"/>
                  </a:cubicBezTo>
                  <a:cubicBezTo>
                    <a:pt x="-7265" y="1396544"/>
                    <a:pt x="28042" y="1265818"/>
                    <a:pt x="0" y="1008275"/>
                  </a:cubicBezTo>
                  <a:cubicBezTo>
                    <a:pt x="-28042" y="750732"/>
                    <a:pt x="32450" y="466235"/>
                    <a:pt x="0" y="323172"/>
                  </a:cubicBezTo>
                  <a:close/>
                </a:path>
                <a:path w="9696736" h="1938991" stroke="0" extrusionOk="0">
                  <a:moveTo>
                    <a:pt x="0" y="323172"/>
                  </a:moveTo>
                  <a:cubicBezTo>
                    <a:pt x="15699" y="142053"/>
                    <a:pt x="144364" y="13243"/>
                    <a:pt x="323172" y="0"/>
                  </a:cubicBezTo>
                  <a:cubicBezTo>
                    <a:pt x="416882" y="-12164"/>
                    <a:pt x="605464" y="-11900"/>
                    <a:pt x="747844" y="0"/>
                  </a:cubicBezTo>
                  <a:cubicBezTo>
                    <a:pt x="890224" y="11900"/>
                    <a:pt x="998086" y="-12208"/>
                    <a:pt x="1172516" y="0"/>
                  </a:cubicBezTo>
                  <a:cubicBezTo>
                    <a:pt x="1346946" y="12208"/>
                    <a:pt x="1641984" y="-4938"/>
                    <a:pt x="1778197" y="0"/>
                  </a:cubicBezTo>
                  <a:cubicBezTo>
                    <a:pt x="1914410" y="4938"/>
                    <a:pt x="2402549" y="-18744"/>
                    <a:pt x="2655388" y="0"/>
                  </a:cubicBezTo>
                  <a:cubicBezTo>
                    <a:pt x="2908227" y="18744"/>
                    <a:pt x="2947808" y="4488"/>
                    <a:pt x="3080061" y="0"/>
                  </a:cubicBezTo>
                  <a:cubicBezTo>
                    <a:pt x="3212314" y="-4488"/>
                    <a:pt x="3393780" y="6411"/>
                    <a:pt x="3595237" y="0"/>
                  </a:cubicBezTo>
                  <a:cubicBezTo>
                    <a:pt x="3796694" y="-6411"/>
                    <a:pt x="3965043" y="-5971"/>
                    <a:pt x="4110413" y="0"/>
                  </a:cubicBezTo>
                  <a:cubicBezTo>
                    <a:pt x="4255783" y="5971"/>
                    <a:pt x="4466806" y="-28138"/>
                    <a:pt x="4716093" y="0"/>
                  </a:cubicBezTo>
                  <a:cubicBezTo>
                    <a:pt x="4965380" y="28138"/>
                    <a:pt x="5213073" y="30687"/>
                    <a:pt x="5412277" y="0"/>
                  </a:cubicBezTo>
                  <a:cubicBezTo>
                    <a:pt x="5611481" y="-30687"/>
                    <a:pt x="5732398" y="8174"/>
                    <a:pt x="5836949" y="0"/>
                  </a:cubicBezTo>
                  <a:cubicBezTo>
                    <a:pt x="5941500" y="-8174"/>
                    <a:pt x="6224967" y="21549"/>
                    <a:pt x="6352125" y="0"/>
                  </a:cubicBezTo>
                  <a:cubicBezTo>
                    <a:pt x="6479283" y="-21549"/>
                    <a:pt x="6953414" y="4120"/>
                    <a:pt x="7138813" y="0"/>
                  </a:cubicBezTo>
                  <a:cubicBezTo>
                    <a:pt x="7324212" y="-4120"/>
                    <a:pt x="7625644" y="-26725"/>
                    <a:pt x="7925501" y="0"/>
                  </a:cubicBezTo>
                  <a:cubicBezTo>
                    <a:pt x="8225358" y="26725"/>
                    <a:pt x="8877480" y="18905"/>
                    <a:pt x="9373564" y="0"/>
                  </a:cubicBezTo>
                  <a:cubicBezTo>
                    <a:pt x="9554856" y="-7467"/>
                    <a:pt x="9671963" y="122196"/>
                    <a:pt x="9696736" y="323172"/>
                  </a:cubicBezTo>
                  <a:cubicBezTo>
                    <a:pt x="9721017" y="643077"/>
                    <a:pt x="9710825" y="765687"/>
                    <a:pt x="9696736" y="982422"/>
                  </a:cubicBezTo>
                  <a:cubicBezTo>
                    <a:pt x="9682648" y="1199157"/>
                    <a:pt x="9712593" y="1426274"/>
                    <a:pt x="9696736" y="1615819"/>
                  </a:cubicBezTo>
                  <a:cubicBezTo>
                    <a:pt x="9673777" y="1787927"/>
                    <a:pt x="9556578" y="1944192"/>
                    <a:pt x="9373564" y="1938991"/>
                  </a:cubicBezTo>
                  <a:cubicBezTo>
                    <a:pt x="9197262" y="1959219"/>
                    <a:pt x="8930471" y="1925746"/>
                    <a:pt x="8677380" y="1938991"/>
                  </a:cubicBezTo>
                  <a:cubicBezTo>
                    <a:pt x="8424289" y="1952236"/>
                    <a:pt x="8058284" y="1928980"/>
                    <a:pt x="7800188" y="1938991"/>
                  </a:cubicBezTo>
                  <a:cubicBezTo>
                    <a:pt x="7542092" y="1949002"/>
                    <a:pt x="7351221" y="1921183"/>
                    <a:pt x="7104004" y="1938991"/>
                  </a:cubicBezTo>
                  <a:cubicBezTo>
                    <a:pt x="6856787" y="1956799"/>
                    <a:pt x="6744971" y="1911620"/>
                    <a:pt x="6407820" y="1938991"/>
                  </a:cubicBezTo>
                  <a:cubicBezTo>
                    <a:pt x="6070669" y="1966362"/>
                    <a:pt x="6013314" y="1962634"/>
                    <a:pt x="5802140" y="1938991"/>
                  </a:cubicBezTo>
                  <a:cubicBezTo>
                    <a:pt x="5590966" y="1915348"/>
                    <a:pt x="5402608" y="1916284"/>
                    <a:pt x="5286964" y="1938991"/>
                  </a:cubicBezTo>
                  <a:cubicBezTo>
                    <a:pt x="5171320" y="1961698"/>
                    <a:pt x="4884193" y="1939041"/>
                    <a:pt x="4771788" y="1938991"/>
                  </a:cubicBezTo>
                  <a:cubicBezTo>
                    <a:pt x="4659383" y="1938941"/>
                    <a:pt x="4311242" y="1961622"/>
                    <a:pt x="4166108" y="1938991"/>
                  </a:cubicBezTo>
                  <a:cubicBezTo>
                    <a:pt x="4020974" y="1916360"/>
                    <a:pt x="3613001" y="1947742"/>
                    <a:pt x="3379420" y="1938991"/>
                  </a:cubicBezTo>
                  <a:cubicBezTo>
                    <a:pt x="3145839" y="1930240"/>
                    <a:pt x="3078659" y="1928188"/>
                    <a:pt x="2864244" y="1938991"/>
                  </a:cubicBezTo>
                  <a:cubicBezTo>
                    <a:pt x="2649829" y="1949794"/>
                    <a:pt x="2222926" y="1922569"/>
                    <a:pt x="1987052" y="1938991"/>
                  </a:cubicBezTo>
                  <a:cubicBezTo>
                    <a:pt x="1751178" y="1955413"/>
                    <a:pt x="1484729" y="1912619"/>
                    <a:pt x="1109860" y="1938991"/>
                  </a:cubicBezTo>
                  <a:cubicBezTo>
                    <a:pt x="734991" y="1965363"/>
                    <a:pt x="647485" y="1913273"/>
                    <a:pt x="323172" y="1938991"/>
                  </a:cubicBezTo>
                  <a:cubicBezTo>
                    <a:pt x="147382" y="1953619"/>
                    <a:pt x="7659" y="1794993"/>
                    <a:pt x="0" y="1615819"/>
                  </a:cubicBezTo>
                  <a:cubicBezTo>
                    <a:pt x="-22371" y="1469030"/>
                    <a:pt x="22229" y="1275631"/>
                    <a:pt x="0" y="943643"/>
                  </a:cubicBezTo>
                  <a:cubicBezTo>
                    <a:pt x="-22229" y="611655"/>
                    <a:pt x="-7808" y="560751"/>
                    <a:pt x="0" y="323172"/>
                  </a:cubicBezTo>
                  <a:close/>
                </a:path>
              </a:pathLst>
            </a:custGeom>
            <a:solidFill>
              <a:srgbClr val="FF4678"/>
            </a:solid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0F0F0"/>
                </a:solidFill>
                <a:effectLst/>
                <a:uLnTx/>
                <a:uFillTx/>
                <a:latin typeface="Aptos" panose="02110004020202020204"/>
                <a:ea typeface="+mn-ea"/>
                <a:cs typeface="+mn-cs"/>
              </a:endParaRPr>
            </a:p>
          </p:txBody>
        </p:sp>
        <p:sp>
          <p:nvSpPr>
            <p:cNvPr id="10" name="Hộp Văn bản 4"/>
            <p:cNvSpPr txBox="1"/>
            <p:nvPr/>
          </p:nvSpPr>
          <p:spPr>
            <a:xfrm>
              <a:off x="2143221" y="1649218"/>
              <a:ext cx="8415070" cy="10359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 </a:t>
              </a:r>
              <a:r>
                <a:rPr kumimoji="0" lang="vi-VN"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Em ấn tượng những gì về mùa vừng được tả trong bài đọc?</a:t>
              </a:r>
              <a:endParaRPr kumimoji="0" lang="vi-VN"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7" name="Rectangle 16"/>
          <p:cNvSpPr/>
          <p:nvPr/>
        </p:nvSpPr>
        <p:spPr>
          <a:xfrm>
            <a:off x="636142" y="2709219"/>
            <a:ext cx="8309022" cy="3477875"/>
          </a:xfrm>
          <a:prstGeom prst="rect">
            <a:avLst/>
          </a:prstGeom>
          <a:noFill/>
        </p:spPr>
        <p:txBody>
          <a:bodyPr wrap="square" lIns="91440" tIns="45720" rIns="91440" bIns="45720">
            <a:spAutoFit/>
          </a:bodyPr>
          <a:lstStyle/>
          <a:p>
            <a:pPr lvl="0" algn="just"/>
            <a:r>
              <a:rPr lang="vi-VN" sz="4400" b="1">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Ấn tượng về hình ảnh những chiếc xe bò chất đầy những bó vừng vàng tươi đang túc tắc về làng, vì hình ảnh này gợi lên một mùa vụ bội thu, sung túc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15370" name="Picture 10" descr="Free vector happy cute girl with stationery logo cartoon character illustration"/>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a:fillRect/>
          </a:stretch>
        </p:blipFill>
        <p:spPr bwMode="auto">
          <a:xfrm>
            <a:off x="8479635" y="3354495"/>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p:cNvSpPr/>
          <p:nvPr/>
        </p:nvSpPr>
        <p:spPr>
          <a:xfrm>
            <a:off x="0" y="38100"/>
            <a:ext cx="12192000" cy="6858000"/>
          </a:xfrm>
          <a:prstGeom prst="rect">
            <a:avLst/>
          </a:prstGeom>
          <a:blipFill rotWithShape="1">
            <a:blip r:embed="rId1"/>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p:cNvSpPr txBox="1"/>
          <p:nvPr/>
        </p:nvSpPr>
        <p:spPr>
          <a:xfrm>
            <a:off x="1540192" y="216538"/>
            <a:ext cx="9417368" cy="923330"/>
          </a:xfrm>
          <a:prstGeom prst="rect">
            <a:avLst/>
          </a:prstGeom>
          <a:noFill/>
        </p:spPr>
        <p:txBody>
          <a:bodyPr wrap="square" rtlCol="0">
            <a:spAutoFit/>
          </a:bodyPr>
          <a:lstStyle/>
          <a:p>
            <a:pPr algn="ctr"/>
            <a:r>
              <a:rPr lang="en-US" sz="5400" b="1" dirty="0">
                <a:ln w="9525">
                  <a:solidFill>
                    <a:schemeClr val="tx1"/>
                  </a:solidFill>
                  <a:prstDash val="solid"/>
                </a:ln>
                <a:solidFill>
                  <a:srgbClr val="FF4678"/>
                </a:solidFill>
                <a:effectLst>
                  <a:outerShdw blurRad="12700" dist="38100" dir="2700000" algn="tl" rotWithShape="0">
                    <a:schemeClr val="accent5">
                      <a:lumMod val="60000"/>
                      <a:lumOff val="40000"/>
                    </a:schemeClr>
                  </a:outerShdw>
                </a:effectLst>
                <a:latin typeface="iCiel Crocante" panose="02000000000000000000" pitchFamily="50" charset="0"/>
              </a:rPr>
              <a:t>NỘI DUNG CHÍNH</a:t>
            </a:r>
            <a:endParaRPr lang="en-US" sz="5400" b="1" dirty="0">
              <a:ln w="9525">
                <a:solidFill>
                  <a:schemeClr val="tx1"/>
                </a:solidFill>
                <a:prstDash val="solid"/>
              </a:ln>
              <a:solidFill>
                <a:srgbClr val="FF4678"/>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grpSp>
        <p:nvGrpSpPr>
          <p:cNvPr id="20" name="Nhóm 19"/>
          <p:cNvGrpSpPr/>
          <p:nvPr/>
        </p:nvGrpSpPr>
        <p:grpSpPr>
          <a:xfrm>
            <a:off x="4338045" y="1263005"/>
            <a:ext cx="6782392" cy="5254716"/>
            <a:chOff x="4726051" y="1087906"/>
            <a:chExt cx="6782392" cy="5977093"/>
          </a:xfrm>
        </p:grpSpPr>
        <p:grpSp>
          <p:nvGrpSpPr>
            <p:cNvPr id="11" name="Nhóm 10"/>
            <p:cNvGrpSpPr/>
            <p:nvPr/>
          </p:nvGrpSpPr>
          <p:grpSpPr>
            <a:xfrm>
              <a:off x="4905829" y="1567543"/>
              <a:ext cx="6370818" cy="5497456"/>
              <a:chOff x="4905829" y="1567543"/>
              <a:chExt cx="6370818" cy="5497456"/>
            </a:xfrm>
          </p:grpSpPr>
          <p:grpSp>
            <p:nvGrpSpPr>
              <p:cNvPr id="8" name="Nhóm 7"/>
              <p:cNvGrpSpPr/>
              <p:nvPr/>
            </p:nvGrpSpPr>
            <p:grpSpPr>
              <a:xfrm>
                <a:off x="4905829" y="1567543"/>
                <a:ext cx="6370818" cy="5497456"/>
                <a:chOff x="4905829" y="1567543"/>
                <a:chExt cx="6370818" cy="5497456"/>
              </a:xfrm>
            </p:grpSpPr>
            <p:sp>
              <p:nvSpPr>
                <p:cNvPr id="7" name="Hình chữ nhật: Góc Tròn 6"/>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p:cNvSpPr txBox="1"/>
              <p:nvPr/>
            </p:nvSpPr>
            <p:spPr>
              <a:xfrm>
                <a:off x="5839267" y="1907651"/>
                <a:ext cx="4865893" cy="5006248"/>
              </a:xfrm>
              <a:prstGeom prst="rect">
                <a:avLst/>
              </a:prstGeom>
              <a:noFill/>
            </p:spPr>
            <p:txBody>
              <a:bodyPr wrap="square">
                <a:spAutoFit/>
              </a:bodyPr>
              <a:lstStyle/>
              <a:p>
                <a:pPr algn="just"/>
                <a:r>
                  <a:rPr lang="vi-VN" sz="4000" i="1">
                    <a:latin typeface="Calibri" panose="020F0502020204030204" pitchFamily="34" charset="0"/>
                    <a:cs typeface="Calibri" panose="020F0502020204030204" pitchFamily="34" charset="0"/>
                  </a:rPr>
                  <a:t>Bức kí hoạ về người mẹ gợi cho tác giả nhớ đến đồng quê, nhớ những kỉ niệm tuổi thơ và những cánh đồng nhuộm vàng màu vừng chín. </a:t>
                </a:r>
                <a:endParaRPr lang="en-US" sz="4000" dirty="0">
                  <a:latin typeface="Calibri" panose="020F0502020204030204" pitchFamily="34" charset="0"/>
                  <a:cs typeface="Calibri" panose="020F0502020204030204" pitchFamily="34" charset="0"/>
                </a:endParaRPr>
              </a:p>
            </p:txBody>
          </p:sp>
        </p:grpSp>
        <p:pic>
          <p:nvPicPr>
            <p:cNvPr id="18" name="Hình ảnh 17"/>
            <p:cNvPicPr>
              <a:picLocks noChangeAspect="1"/>
            </p:cNvPicPr>
            <p:nvPr/>
          </p:nvPicPr>
          <p:blipFill rotWithShape="1">
            <a:blip r:embed="rId2"/>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2"/>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2"/>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70436" y="253017"/>
            <a:ext cx="8449964" cy="1569660"/>
          </a:xfrm>
          <a:prstGeom prst="rect">
            <a:avLst/>
          </a:prstGeom>
          <a:noFill/>
        </p:spPr>
        <p:txBody>
          <a:bodyPr wrap="square" lIns="91440" tIns="45720" rIns="91440" bIns="45720">
            <a:spAutoFit/>
          </a:bodyPr>
          <a:lstStyle/>
          <a:p>
            <a:pPr algn="ctr"/>
            <a:r>
              <a:rPr lang="en-US" sz="9600" b="1" cap="none" spc="0">
                <a:ln w="13462">
                  <a:solidFill>
                    <a:schemeClr val="bg1"/>
                  </a:solidFill>
                  <a:prstDash val="solid"/>
                </a:ln>
                <a:solidFill>
                  <a:srgbClr val="CC00FF"/>
                </a:solidFill>
                <a:effectLst>
                  <a:outerShdw dist="38100" dir="2700000" algn="bl" rotWithShape="0">
                    <a:schemeClr val="accent5"/>
                  </a:outerShdw>
                </a:effectLst>
                <a:latin typeface="iCiel Crocante" panose="02000000000000000000" pitchFamily="50" charset="0"/>
              </a:rPr>
              <a:t>KH</a:t>
            </a:r>
            <a:r>
              <a:rPr lang="en-US" sz="9600" b="1">
                <a:ln w="13462">
                  <a:solidFill>
                    <a:schemeClr val="bg1"/>
                  </a:solidFill>
                  <a:prstDash val="solid"/>
                </a:ln>
                <a:solidFill>
                  <a:srgbClr val="CC00FF"/>
                </a:solidFill>
                <a:effectLst>
                  <a:outerShdw dist="38100" dir="2700000" algn="bl" rotWithShape="0">
                    <a:schemeClr val="accent5"/>
                  </a:outerShdw>
                </a:effectLst>
                <a:latin typeface="iCiel Crocante" panose="02000000000000000000" pitchFamily="50" charset="0"/>
              </a:rPr>
              <a:t>ỞI ĐỘNG</a:t>
            </a:r>
            <a:endParaRPr lang="en-US" sz="9600" b="1" cap="none" spc="0" dirty="0">
              <a:ln w="13462">
                <a:solidFill>
                  <a:schemeClr val="bg1"/>
                </a:solidFill>
                <a:prstDash val="solid"/>
              </a:ln>
              <a:solidFill>
                <a:srgbClr val="CC00FF"/>
              </a:solidFill>
              <a:effectLst>
                <a:outerShdw dist="38100" dir="2700000" algn="bl" rotWithShape="0">
                  <a:schemeClr val="accent5"/>
                </a:outerShdw>
              </a:effectLst>
              <a:latin typeface="iCiel Crocante" panose="02000000000000000000"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p:cNvSpPr/>
          <p:nvPr/>
        </p:nvSpPr>
        <p:spPr>
          <a:xfrm>
            <a:off x="0" y="38100"/>
            <a:ext cx="12192000" cy="6858000"/>
          </a:xfrm>
          <a:prstGeom prst="rect">
            <a:avLst/>
          </a:prstGeom>
          <a:blipFill rotWithShape="1">
            <a:blip r:embed="rId1"/>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Hộp Văn bản 3"/>
          <p:cNvSpPr txBox="1"/>
          <p:nvPr/>
        </p:nvSpPr>
        <p:spPr>
          <a:xfrm>
            <a:off x="2968354" y="655322"/>
            <a:ext cx="94173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a:ln w="9525">
                  <a:solidFill>
                    <a:prstClr val="black"/>
                  </a:solidFill>
                  <a:prstDash val="solid"/>
                </a:ln>
                <a:solidFill>
                  <a:srgbClr val="FF4678"/>
                </a:solidFill>
                <a:effectLst>
                  <a:outerShdw blurRad="12700" dist="38100" dir="2700000" algn="tl" rotWithShape="0">
                    <a:srgbClr val="A02B93">
                      <a:lumMod val="60000"/>
                      <a:lumOff val="40000"/>
                    </a:srgbClr>
                  </a:outerShdw>
                </a:effectLst>
                <a:latin typeface="iCiel Crocante" panose="02000000000000000000" pitchFamily="50" charset="0"/>
              </a:rPr>
              <a:t>Ý NGHĨA</a:t>
            </a:r>
            <a:endParaRPr kumimoji="0" lang="en-US" sz="5400" b="1" i="0" u="none" strike="noStrike" kern="1200" cap="none" spc="0" normalizeH="0" baseline="0" noProof="0" dirty="0">
              <a:ln w="9525">
                <a:solidFill>
                  <a:prstClr val="black"/>
                </a:solidFill>
                <a:prstDash val="solid"/>
              </a:ln>
              <a:solidFill>
                <a:srgbClr val="FF4678"/>
              </a:solidFill>
              <a:effectLst>
                <a:outerShdw blurRad="12700" dist="38100" dir="2700000" algn="tl" rotWithShape="0">
                  <a:srgbClr val="A02B93">
                    <a:lumMod val="60000"/>
                    <a:lumOff val="40000"/>
                  </a:srgbClr>
                </a:outerShdw>
              </a:effectLst>
              <a:uLnTx/>
              <a:uFillTx/>
              <a:latin typeface="iCiel Crocante" panose="02000000000000000000" pitchFamily="50" charset="0"/>
              <a:ea typeface="+mn-ea"/>
              <a:cs typeface="+mn-cs"/>
            </a:endParaRPr>
          </a:p>
        </p:txBody>
      </p:sp>
      <p:grpSp>
        <p:nvGrpSpPr>
          <p:cNvPr id="20" name="Nhóm 19"/>
          <p:cNvGrpSpPr/>
          <p:nvPr/>
        </p:nvGrpSpPr>
        <p:grpSpPr>
          <a:xfrm>
            <a:off x="4471395" y="1293114"/>
            <a:ext cx="6782392" cy="4934523"/>
            <a:chOff x="4726051" y="1087906"/>
            <a:chExt cx="6782392" cy="5612883"/>
          </a:xfrm>
        </p:grpSpPr>
        <p:grpSp>
          <p:nvGrpSpPr>
            <p:cNvPr id="11" name="Nhóm 10"/>
            <p:cNvGrpSpPr/>
            <p:nvPr/>
          </p:nvGrpSpPr>
          <p:grpSpPr>
            <a:xfrm>
              <a:off x="4905829" y="1567542"/>
              <a:ext cx="6370818" cy="5133247"/>
              <a:chOff x="4905829" y="1567542"/>
              <a:chExt cx="6370818" cy="5133247"/>
            </a:xfrm>
          </p:grpSpPr>
          <p:grpSp>
            <p:nvGrpSpPr>
              <p:cNvPr id="8" name="Nhóm 7"/>
              <p:cNvGrpSpPr/>
              <p:nvPr/>
            </p:nvGrpSpPr>
            <p:grpSpPr>
              <a:xfrm>
                <a:off x="4905829" y="1567542"/>
                <a:ext cx="6370818" cy="5104856"/>
                <a:chOff x="4905829" y="1567542"/>
                <a:chExt cx="6370818" cy="5104856"/>
              </a:xfrm>
            </p:grpSpPr>
            <p:sp>
              <p:nvSpPr>
                <p:cNvPr id="7" name="Hình chữ nhật: Góc Tròn 6"/>
                <p:cNvSpPr/>
                <p:nvPr/>
              </p:nvSpPr>
              <p:spPr>
                <a:xfrm>
                  <a:off x="4905829" y="1567542"/>
                  <a:ext cx="6051731" cy="51048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D6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p:cNvSpPr/>
                <p:nvPr/>
              </p:nvSpPr>
              <p:spPr>
                <a:xfrm>
                  <a:off x="5224916" y="1719943"/>
                  <a:ext cx="6051731" cy="4831205"/>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1" fmla="*/ 0 w 6051731"/>
                    <a:gd name="connsiteY0-2" fmla="*/ 583002 h 3497943"/>
                    <a:gd name="connsiteX1-3" fmla="*/ 583002 w 6051731"/>
                    <a:gd name="connsiteY1-4" fmla="*/ 0 h 3497943"/>
                    <a:gd name="connsiteX2-5" fmla="*/ 5468729 w 6051731"/>
                    <a:gd name="connsiteY2-6" fmla="*/ 0 h 3497943"/>
                    <a:gd name="connsiteX3-7" fmla="*/ 6051731 w 6051731"/>
                    <a:gd name="connsiteY3-8" fmla="*/ 583002 h 3497943"/>
                    <a:gd name="connsiteX4-9" fmla="*/ 6051731 w 6051731"/>
                    <a:gd name="connsiteY4-10" fmla="*/ 2914941 h 3497943"/>
                    <a:gd name="connsiteX5-11" fmla="*/ 5468729 w 6051731"/>
                    <a:gd name="connsiteY5-12" fmla="*/ 3497943 h 3497943"/>
                    <a:gd name="connsiteX6-13" fmla="*/ 583002 w 6051731"/>
                    <a:gd name="connsiteY6-14" fmla="*/ 3497943 h 3497943"/>
                    <a:gd name="connsiteX7-15" fmla="*/ 0 w 6051731"/>
                    <a:gd name="connsiteY7-16" fmla="*/ 2914941 h 3497943"/>
                    <a:gd name="connsiteX8-17" fmla="*/ 595085 w 6051731"/>
                    <a:gd name="connsiteY8-18" fmla="*/ 1465943 h 3497943"/>
                    <a:gd name="connsiteX9" fmla="*/ 0 w 6051731"/>
                    <a:gd name="connsiteY9" fmla="*/ 583002 h 349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p:cNvSpPr txBox="1"/>
              <p:nvPr/>
            </p:nvSpPr>
            <p:spPr>
              <a:xfrm>
                <a:off x="5802713" y="1869583"/>
                <a:ext cx="4872293" cy="48312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5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Những năm tháng tuổi thơ nơi quê nhà là kỉ niệm đẹp đẽ, êm đềm, theo mỗi người đến suốt cuộc đời.</a:t>
                </a:r>
                <a:endParaRPr kumimoji="0" lang="en-US" sz="4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p:cNvPicPr>
              <a:picLocks noChangeAspect="1"/>
            </p:cNvPicPr>
            <p:nvPr/>
          </p:nvPicPr>
          <p:blipFill rotWithShape="1">
            <a:blip r:embed="rId2"/>
            <a:srcRect l="73001" t="48222" r="-1" b="3157"/>
            <a:stretch>
              <a:fillRect/>
            </a:stretch>
          </p:blipFill>
          <p:spPr>
            <a:xfrm>
              <a:off x="4726051" y="1672435"/>
              <a:ext cx="968970" cy="981492"/>
            </a:xfrm>
            <a:prstGeom prst="rect">
              <a:avLst/>
            </a:prstGeom>
          </p:spPr>
        </p:pic>
        <p:pic>
          <p:nvPicPr>
            <p:cNvPr id="19" name="Hình ảnh 18"/>
            <p:cNvPicPr>
              <a:picLocks noChangeAspect="1"/>
            </p:cNvPicPr>
            <p:nvPr/>
          </p:nvPicPr>
          <p:blipFill rotWithShape="1">
            <a:blip r:embed="rId2"/>
            <a:srcRect l="73001" t="48222" r="-1" b="3157"/>
            <a:stretch>
              <a:fillRect/>
            </a:stretch>
          </p:blipFill>
          <p:spPr>
            <a:xfrm>
              <a:off x="5309417" y="1087906"/>
              <a:ext cx="968970" cy="981492"/>
            </a:xfrm>
            <a:prstGeom prst="rect">
              <a:avLst/>
            </a:prstGeom>
          </p:spPr>
        </p:pic>
        <p:pic>
          <p:nvPicPr>
            <p:cNvPr id="21" name="Hình ảnh 20"/>
            <p:cNvPicPr>
              <a:picLocks noChangeAspect="1"/>
            </p:cNvPicPr>
            <p:nvPr/>
          </p:nvPicPr>
          <p:blipFill rotWithShape="1">
            <a:blip r:embed="rId2"/>
            <a:srcRect l="73001" t="48222" r="-1" b="3157"/>
            <a:stretch>
              <a:fillRect/>
            </a:stretch>
          </p:blipFill>
          <p:spPr>
            <a:xfrm>
              <a:off x="10539473" y="4675178"/>
              <a:ext cx="968970" cy="981492"/>
            </a:xfrm>
            <a:prstGeom prst="rect">
              <a:avLst/>
            </a:prstGeom>
          </p:spPr>
        </p:pic>
      </p:grpSp>
      <p:pic>
        <p:nvPicPr>
          <p:cNvPr id="22530" name="Picture 2" descr="Vector support local farmers cute girl character cartoon art illust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1652612" y="1983677"/>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54160" y="564803"/>
            <a:ext cx="3683680" cy="1015662"/>
            <a:chOff x="3212327" y="327814"/>
            <a:chExt cx="2377440" cy="2123658"/>
          </a:xfrm>
        </p:grpSpPr>
        <p:sp>
          <p:nvSpPr>
            <p:cNvPr id="5" name="TextBox 4"/>
            <p:cNvSpPr txBox="1"/>
            <p:nvPr/>
          </p:nvSpPr>
          <p:spPr>
            <a:xfrm>
              <a:off x="3212327" y="327814"/>
              <a:ext cx="2377440" cy="2123658"/>
            </a:xfrm>
            <a:prstGeom prst="rect">
              <a:avLst/>
            </a:prstGeom>
            <a:noFill/>
          </p:spPr>
          <p:txBody>
            <a:bodyPr wrap="square" rtlCol="0">
              <a:spAutoFit/>
            </a:bodyPr>
            <a:lstStyle/>
            <a:p>
              <a:pPr algn="ctr"/>
              <a:r>
                <a:rPr lang="en-US" sz="6600" dirty="0" err="1">
                  <a:ln w="152400">
                    <a:solidFill>
                      <a:schemeClr val="bg1"/>
                    </a:solidFill>
                  </a:ln>
                  <a:latin typeface="#9Slide05 SVNClementine" panose="020F0502020204030203" pitchFamily="34" charset="0"/>
                </a:rPr>
                <a:t>Hoạt</a:t>
              </a:r>
              <a:r>
                <a:rPr lang="en-US" sz="6600" dirty="0">
                  <a:ln w="152400">
                    <a:solidFill>
                      <a:schemeClr val="bg1"/>
                    </a:solidFill>
                  </a:ln>
                  <a:latin typeface="#9Slide05 SVNClementine" panose="020F0502020204030203" pitchFamily="34" charset="0"/>
                </a:rPr>
                <a:t> động</a:t>
              </a:r>
              <a:endParaRPr lang="vi-VN" sz="6600" dirty="0">
                <a:ln w="152400">
                  <a:solidFill>
                    <a:schemeClr val="bg1"/>
                  </a:solidFill>
                </a:ln>
              </a:endParaRPr>
            </a:p>
          </p:txBody>
        </p:sp>
        <p:sp>
          <p:nvSpPr>
            <p:cNvPr id="6" name="TextBox 5"/>
            <p:cNvSpPr txBox="1"/>
            <p:nvPr/>
          </p:nvSpPr>
          <p:spPr>
            <a:xfrm>
              <a:off x="3212327" y="327814"/>
              <a:ext cx="2377440" cy="2123658"/>
            </a:xfrm>
            <a:prstGeom prst="rect">
              <a:avLst/>
            </a:prstGeom>
            <a:noFill/>
          </p:spPr>
          <p:txBody>
            <a:bodyPr wrap="square" rtlCol="0">
              <a:spAutoFit/>
            </a:bodyPr>
            <a:lstStyle/>
            <a:p>
              <a:pPr algn="ctr"/>
              <a:r>
                <a:rPr lang="en-US" sz="6600" b="1" dirty="0" err="1">
                  <a:ln w="10160">
                    <a:solidFill>
                      <a:schemeClr val="bg1"/>
                    </a:solidFill>
                    <a:prstDash val="solid"/>
                  </a:ln>
                  <a:solidFill>
                    <a:srgbClr val="002060"/>
                  </a:solidFill>
                  <a:effectLst>
                    <a:outerShdw blurRad="38100" dist="22860" dir="5400000" algn="tl" rotWithShape="0">
                      <a:srgbClr val="000000">
                        <a:alpha val="30000"/>
                      </a:srgbClr>
                    </a:outerShdw>
                  </a:effectLst>
                  <a:latin typeface="#9Slide05 SVNClementine" panose="020F0502020204030203" pitchFamily="34" charset="0"/>
                </a:rPr>
                <a:t>Hoạt</a:t>
              </a:r>
              <a:r>
                <a:rPr lang="en-US" sz="6600" b="1" dirty="0">
                  <a:ln w="10160">
                    <a:solidFill>
                      <a:schemeClr val="bg1"/>
                    </a:solidFill>
                    <a:prstDash val="solid"/>
                  </a:ln>
                  <a:solidFill>
                    <a:srgbClr val="002060"/>
                  </a:solidFill>
                  <a:effectLst>
                    <a:outerShdw blurRad="38100" dist="22860" dir="5400000" algn="tl" rotWithShape="0">
                      <a:srgbClr val="000000">
                        <a:alpha val="30000"/>
                      </a:srgbClr>
                    </a:outerShdw>
                  </a:effectLst>
                  <a:latin typeface="#9Slide05 SVNClementine" panose="020F0502020204030203" pitchFamily="34" charset="0"/>
                </a:rPr>
                <a:t> động</a:t>
              </a:r>
              <a:endParaRPr lang="vi-VN" sz="6600" b="1" dirty="0">
                <a:ln w="10160">
                  <a:solidFill>
                    <a:schemeClr val="bg1"/>
                  </a:solidFill>
                  <a:prstDash val="solid"/>
                </a:ln>
                <a:solidFill>
                  <a:srgbClr val="002060"/>
                </a:solidFill>
                <a:effectLst>
                  <a:outerShdw blurRad="38100" dist="22860" dir="5400000" algn="tl" rotWithShape="0">
                    <a:srgbClr val="000000">
                      <a:alpha val="30000"/>
                    </a:srgbClr>
                  </a:outerShdw>
                </a:effectLst>
              </a:endParaRPr>
            </a:p>
          </p:txBody>
        </p:sp>
      </p:grpSp>
      <p:grpSp>
        <p:nvGrpSpPr>
          <p:cNvPr id="7" name="Group 6"/>
          <p:cNvGrpSpPr/>
          <p:nvPr/>
        </p:nvGrpSpPr>
        <p:grpSpPr>
          <a:xfrm>
            <a:off x="933254" y="1580465"/>
            <a:ext cx="10075033" cy="1118801"/>
            <a:chOff x="1610139" y="1097281"/>
            <a:chExt cx="5923722" cy="1833688"/>
          </a:xfrm>
        </p:grpSpPr>
        <p:sp>
          <p:nvSpPr>
            <p:cNvPr id="8" name="TextBox 7"/>
            <p:cNvSpPr txBox="1"/>
            <p:nvPr/>
          </p:nvSpPr>
          <p:spPr>
            <a:xfrm>
              <a:off x="1610139" y="1097281"/>
              <a:ext cx="5923722" cy="1815979"/>
            </a:xfrm>
            <a:prstGeom prst="rect">
              <a:avLst/>
            </a:prstGeom>
            <a:noFill/>
          </p:spPr>
          <p:txBody>
            <a:bodyPr wrap="square" rtlCol="0">
              <a:spAutoFit/>
            </a:bodyPr>
            <a:lstStyle/>
            <a:p>
              <a:pPr algn="ctr"/>
              <a:r>
                <a:rPr lang="en-US" sz="6600" dirty="0">
                  <a:ln w="254000">
                    <a:solidFill>
                      <a:schemeClr val="bg1"/>
                    </a:solidFill>
                  </a:ln>
                  <a:latin typeface="UTM Cookies" panose="02040603050506020204" pitchFamily="18" charset="0"/>
                </a:rPr>
                <a:t>LUYỆN ĐỌC LẠI</a:t>
              </a:r>
              <a:endParaRPr lang="vi-VN" sz="6600" dirty="0">
                <a:ln w="254000">
                  <a:solidFill>
                    <a:schemeClr val="bg1"/>
                  </a:solidFill>
                </a:ln>
              </a:endParaRPr>
            </a:p>
          </p:txBody>
        </p:sp>
        <p:sp>
          <p:nvSpPr>
            <p:cNvPr id="9" name="TextBox 8"/>
            <p:cNvSpPr txBox="1"/>
            <p:nvPr/>
          </p:nvSpPr>
          <p:spPr>
            <a:xfrm>
              <a:off x="1610139" y="1114990"/>
              <a:ext cx="5923722" cy="1815979"/>
            </a:xfrm>
            <a:prstGeom prst="rect">
              <a:avLst/>
            </a:prstGeom>
            <a:noFill/>
          </p:spPr>
          <p:txBody>
            <a:bodyPr wrap="square" rtlCol="0">
              <a:spAutoFit/>
            </a:bodyPr>
            <a:lstStyle/>
            <a:p>
              <a:pPr algn="ctr"/>
              <a:r>
                <a:rPr lang="en-US" sz="6600" b="1" dirty="0">
                  <a:ln w="19050">
                    <a:solidFill>
                      <a:srgbClr val="002060"/>
                    </a:solidFill>
                    <a:prstDash val="solid"/>
                  </a:ln>
                  <a:solidFill>
                    <a:srgbClr val="FD6FEC"/>
                  </a:solidFill>
                  <a:effectLst>
                    <a:outerShdw blurRad="38100" dist="22860" dir="5400000" algn="tl" rotWithShape="0">
                      <a:srgbClr val="000000">
                        <a:alpha val="30000"/>
                      </a:srgbClr>
                    </a:outerShdw>
                  </a:effectLst>
                  <a:latin typeface="UTM Cookies" panose="02040603050506020204" pitchFamily="18" charset="0"/>
                </a:rPr>
                <a:t>L</a:t>
              </a:r>
              <a:r>
                <a:rPr lang="en-US"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U</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Y</a:t>
              </a:r>
              <a:r>
                <a:rPr lang="en-US" sz="6600" b="1" dirty="0">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Ệ</a:t>
              </a:r>
              <a:r>
                <a:rPr lang="en-US" sz="6600" b="1" dirty="0">
                  <a:ln w="19050">
                    <a:solidFill>
                      <a:srgbClr val="002060"/>
                    </a:solidFill>
                    <a:prstDash val="solid"/>
                  </a:ln>
                  <a:solidFill>
                    <a:srgbClr val="954ECA"/>
                  </a:solidFill>
                  <a:effectLst>
                    <a:outerShdw blurRad="38100" dist="22860" dir="5400000" algn="tl" rotWithShape="0">
                      <a:srgbClr val="000000">
                        <a:alpha val="30000"/>
                      </a:srgbClr>
                    </a:outerShdw>
                  </a:effectLst>
                  <a:latin typeface="UTM Cookies" panose="02040603050506020204" pitchFamily="18" charset="0"/>
                </a:rPr>
                <a:t>N</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a:ln w="19050">
                    <a:solidFill>
                      <a:srgbClr val="002060"/>
                    </a:solidFill>
                    <a:prstDash val="solid"/>
                  </a:ln>
                  <a:solidFill>
                    <a:srgbClr val="E53110"/>
                  </a:solidFill>
                  <a:effectLst>
                    <a:outerShdw blurRad="38100" dist="22860" dir="5400000" algn="tl" rotWithShape="0">
                      <a:srgbClr val="000000">
                        <a:alpha val="30000"/>
                      </a:srgbClr>
                    </a:outerShdw>
                  </a:effectLst>
                  <a:latin typeface="UTM Cookies" panose="02040603050506020204" pitchFamily="18" charset="0"/>
                </a:rPr>
                <a:t>Đ</a:t>
              </a:r>
              <a:r>
                <a:rPr lang="en-US"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Ọ</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C</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a:ln w="19050">
                    <a:solidFill>
                      <a:srgbClr val="002060"/>
                    </a:solidFill>
                    <a:prstDash val="solid"/>
                  </a:ln>
                  <a:solidFill>
                    <a:srgbClr val="FC3EE5"/>
                  </a:solidFill>
                  <a:effectLst>
                    <a:outerShdw blurRad="38100" dist="22860" dir="5400000" algn="tl" rotWithShape="0">
                      <a:srgbClr val="000000">
                        <a:alpha val="30000"/>
                      </a:srgbClr>
                    </a:outerShdw>
                  </a:effectLst>
                  <a:latin typeface="UTM Cookies" panose="02040603050506020204" pitchFamily="18" charset="0"/>
                </a:rPr>
                <a:t>L</a:t>
              </a:r>
              <a:r>
                <a:rPr lang="en-US" sz="6600" b="1" dirty="0">
                  <a:ln w="19050">
                    <a:solidFill>
                      <a:srgbClr val="002060"/>
                    </a:solidFill>
                    <a:prstDash val="solid"/>
                  </a:ln>
                  <a:solidFill>
                    <a:srgbClr val="FF0000"/>
                  </a:solidFill>
                  <a:effectLst>
                    <a:outerShdw blurRad="38100" dist="22860" dir="5400000" algn="tl" rotWithShape="0">
                      <a:srgbClr val="000000">
                        <a:alpha val="30000"/>
                      </a:srgbClr>
                    </a:outerShdw>
                  </a:effectLst>
                  <a:latin typeface="UTM Cookies" panose="02040603050506020204" pitchFamily="18" charset="0"/>
                </a:rPr>
                <a:t>Ạ</a:t>
              </a:r>
              <a:r>
                <a:rPr lang="en-US" sz="6600" b="1" dirty="0">
                  <a:ln w="19050">
                    <a:solidFill>
                      <a:srgbClr val="002060"/>
                    </a:solidFill>
                    <a:prstDash val="solid"/>
                  </a:ln>
                  <a:solidFill>
                    <a:schemeClr val="accent6">
                      <a:lumMod val="60000"/>
                      <a:lumOff val="40000"/>
                    </a:schemeClr>
                  </a:solidFill>
                  <a:effectLst>
                    <a:outerShdw blurRad="38100" dist="22860" dir="5400000" algn="tl" rotWithShape="0">
                      <a:srgbClr val="000000">
                        <a:alpha val="30000"/>
                      </a:srgbClr>
                    </a:outerShdw>
                  </a:effectLst>
                  <a:latin typeface="UTM Cookies" panose="02040603050506020204" pitchFamily="18" charset="0"/>
                </a:rPr>
                <a:t>I</a:t>
              </a:r>
              <a:endParaRPr lang="vi-VN" sz="6600" b="1" dirty="0">
                <a:ln w="19050">
                  <a:solidFill>
                    <a:srgbClr val="002060"/>
                  </a:solidFill>
                  <a:prstDash val="solid"/>
                </a:ln>
                <a:solidFill>
                  <a:schemeClr val="accent6">
                    <a:lumMod val="60000"/>
                    <a:lumOff val="40000"/>
                  </a:schemeClr>
                </a:solidFill>
                <a:effectLst>
                  <a:outerShdw blurRad="38100" dist="22860" dir="5400000" algn="tl" rotWithShape="0">
                    <a:srgbClr val="000000">
                      <a:alpha val="30000"/>
                    </a:srgbClr>
                  </a:outerShdw>
                </a:effectLs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p:cNvSpPr txBox="1"/>
          <p:nvPr/>
        </p:nvSpPr>
        <p:spPr>
          <a:xfrm>
            <a:off x="1865176" y="469535"/>
            <a:ext cx="8461647" cy="2123658"/>
          </a:xfrm>
          <a:prstGeom prst="rect">
            <a:avLst/>
          </a:prstGeom>
          <a:noFill/>
        </p:spPr>
        <p:txBody>
          <a:bodyPr wrap="square" rtlCol="0">
            <a:spAutoFit/>
          </a:bodyPr>
          <a:lstStyle/>
          <a:p>
            <a:pPr algn="ct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Em</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sẽ</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đọc</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bài</a:t>
            </a:r>
            <a:r>
              <a:rPr lang="en-US" sz="6600" b="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với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giọng</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đọc</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như</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thế</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 </a:t>
            </a:r>
            <a:r>
              <a:rPr lang="en-US" sz="6600" b="1" dirty="0" err="1">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nào</a:t>
            </a:r>
            <a:r>
              <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rPr>
              <a:t>?</a:t>
            </a:r>
            <a:endParaRPr lang="en-US" sz="6600" b="1" dirty="0">
              <a:ln w="9525">
                <a:solidFill>
                  <a:schemeClr val="tx1"/>
                </a:solidFill>
                <a:prstDash val="solid"/>
              </a:ln>
              <a:solidFill>
                <a:srgbClr val="FC6E51"/>
              </a:solidFill>
              <a:effectLst>
                <a:outerShdw blurRad="12700" dist="38100" dir="2700000" algn="tl" rotWithShape="0">
                  <a:schemeClr val="accent5">
                    <a:lumMod val="60000"/>
                    <a:lumOff val="40000"/>
                  </a:schemeClr>
                </a:outerShdw>
              </a:effectLst>
              <a:latin typeface="SVN-Shintia Script" panose="02000804000000020003" pitchFamily="2" charset="0"/>
            </a:endParaRPr>
          </a:p>
        </p:txBody>
      </p:sp>
      <p:sp>
        <p:nvSpPr>
          <p:cNvPr id="5" name="Hộp Văn bản 4"/>
          <p:cNvSpPr txBox="1"/>
          <p:nvPr/>
        </p:nvSpPr>
        <p:spPr>
          <a:xfrm>
            <a:off x="2608482" y="2851589"/>
            <a:ext cx="5422900" cy="1200329"/>
          </a:xfrm>
          <a:prstGeom prst="rect">
            <a:avLst/>
          </a:prstGeom>
          <a:noFill/>
        </p:spPr>
        <p:txBody>
          <a:bodyPr wrap="square" rtlCol="0">
            <a:spAutoFit/>
          </a:bodyPr>
          <a:lstStyle/>
          <a:p>
            <a:r>
              <a:rPr lang="en-US" sz="3600">
                <a:latin typeface="Calibri" panose="020F0502020204030204" pitchFamily="34" charset="0"/>
                <a:cs typeface="Calibri" panose="020F0502020204030204" pitchFamily="34" charset="0"/>
              </a:rPr>
              <a:t>Toàn bài đọc với giọng trong sáng, thiết tha.</a:t>
            </a:r>
            <a:endParaRPr lang="en-US" sz="3600" dirty="0">
              <a:latin typeface="Calibri" panose="020F0502020204030204" pitchFamily="34" charset="0"/>
              <a:cs typeface="Calibri" panose="020F0502020204030204" pitchFamily="34" charset="0"/>
            </a:endParaRPr>
          </a:p>
        </p:txBody>
      </p:sp>
      <p:sp>
        <p:nvSpPr>
          <p:cNvPr id="23" name="Hộp Văn bản 22"/>
          <p:cNvSpPr txBox="1"/>
          <p:nvPr/>
        </p:nvSpPr>
        <p:spPr>
          <a:xfrm>
            <a:off x="2608482" y="4299128"/>
            <a:ext cx="5422900" cy="1754326"/>
          </a:xfrm>
          <a:prstGeom prst="rect">
            <a:avLst/>
          </a:prstGeom>
          <a:noFill/>
        </p:spPr>
        <p:txBody>
          <a:bodyPr wrap="square" rtlCol="0">
            <a:spAutoFit/>
          </a:bodyPr>
          <a:lstStyle/>
          <a:p>
            <a:r>
              <a:rPr lang="vi-VN" sz="3600">
                <a:latin typeface="Calibri" panose="020F0502020204030204" pitchFamily="34" charset="0"/>
                <a:cs typeface="Calibri" panose="020F0502020204030204" pitchFamily="34" charset="0"/>
              </a:rPr>
              <a:t>Nhấn giọng ở những từ ngữ gợi tả hoạt động, trạng thái của con người, sự vật</a:t>
            </a:r>
            <a:endParaRPr lang="en-US" sz="3600" dirty="0">
              <a:latin typeface="Calibri" panose="020F0502020204030204" pitchFamily="34" charset="0"/>
              <a:cs typeface="Calibri" panose="020F0502020204030204" pitchFamily="34" charset="0"/>
            </a:endParaRPr>
          </a:p>
        </p:txBody>
      </p:sp>
      <p:pic>
        <p:nvPicPr>
          <p:cNvPr id="17" name="Picture 6" descr="Vector carrot set. fresh carrots and slices. in cartoon style stickers. vector illustration for design and decoratio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a:fillRect/>
          </a:stretch>
        </p:blipFill>
        <p:spPr bwMode="auto">
          <a:xfrm rot="2971745">
            <a:off x="1406430" y="251157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a:fillRect/>
          </a:stretch>
        </p:blipFill>
        <p:spPr bwMode="auto">
          <a:xfrm rot="2971745">
            <a:off x="1275833" y="4308733"/>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ctor support local farmers cute girl character cartoon art illust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r="31584"/>
          <a:stretch>
            <a:fillRect/>
          </a:stretch>
        </p:blipFill>
        <p:spPr bwMode="auto">
          <a:xfrm>
            <a:off x="6334784" y="2310963"/>
            <a:ext cx="6124007" cy="4833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p:cNvSpPr/>
          <p:nvPr/>
        </p:nvSpPr>
        <p:spPr>
          <a:xfrm>
            <a:off x="443864" y="253220"/>
            <a:ext cx="11304270" cy="6399938"/>
          </a:xfrm>
          <a:prstGeom prst="roundRect">
            <a:avLst>
              <a:gd name="adj" fmla="val 9519"/>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p:cNvSpPr txBox="1"/>
          <p:nvPr/>
        </p:nvSpPr>
        <p:spPr>
          <a:xfrm>
            <a:off x="1982151" y="433464"/>
            <a:ext cx="8227695" cy="923330"/>
          </a:xfrm>
          <a:prstGeom prst="rect">
            <a:avLst/>
          </a:prstGeom>
          <a:noFill/>
        </p:spPr>
        <p:txBody>
          <a:bodyPr wrap="square" rtlCol="0">
            <a:spAutoFit/>
          </a:bodyPr>
          <a:lstStyle/>
          <a:p>
            <a:pPr algn="ctr"/>
            <a:r>
              <a:rPr lang="en-US" sz="5400" b="1" dirty="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rPr>
              <a:t>LẮNG NGHE ĐỌC MẪU</a:t>
            </a:r>
            <a:endParaRPr lang="en-US" sz="5400" b="1" dirty="0">
              <a:ln w="9525">
                <a:solidFill>
                  <a:schemeClr val="tx1"/>
                </a:solidFill>
                <a:prstDash val="solid"/>
              </a:ln>
              <a:solidFill>
                <a:schemeClr val="accent5"/>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6" name="Rectangle 5"/>
          <p:cNvSpPr/>
          <p:nvPr/>
        </p:nvSpPr>
        <p:spPr>
          <a:xfrm>
            <a:off x="876299" y="1613238"/>
            <a:ext cx="10439400" cy="4577407"/>
          </a:xfrm>
          <a:prstGeom prst="rect">
            <a:avLst/>
          </a:prstGeom>
        </p:spPr>
        <p:txBody>
          <a:bodyPr wrap="square">
            <a:spAutoFit/>
          </a:bodyPr>
          <a:lstStyle/>
          <a:p>
            <a:pPr indent="90170" algn="just">
              <a:lnSpc>
                <a:spcPct val="115000"/>
              </a:lnSpc>
            </a:pPr>
            <a:r>
              <a:rPr lang="vi-VN" sz="3200" b="1">
                <a:solidFill>
                  <a:srgbClr val="C00000"/>
                </a:solidFill>
                <a:latin typeface="Times New Roman" panose="02020603050405020304" pitchFamily="18" charset="0"/>
                <a:ea typeface="Calibri" panose="020F0502020204030204" pitchFamily="34" charset="0"/>
              </a:rPr>
              <a:t>Chiều về,/ dọc </a:t>
            </a:r>
            <a:r>
              <a:rPr lang="vi-VN" sz="3200" b="1" u="sng">
                <a:solidFill>
                  <a:srgbClr val="C00000"/>
                </a:solidFill>
                <a:latin typeface="Times New Roman" panose="02020603050405020304" pitchFamily="18" charset="0"/>
                <a:ea typeface="Calibri" panose="020F0502020204030204" pitchFamily="34" charset="0"/>
              </a:rPr>
              <a:t>những con đường nhỏ</a:t>
            </a:r>
            <a:r>
              <a:rPr lang="vi-VN" sz="3200" b="1">
                <a:solidFill>
                  <a:srgbClr val="C00000"/>
                </a:solidFill>
                <a:latin typeface="Times New Roman" panose="02020603050405020304" pitchFamily="18" charset="0"/>
                <a:ea typeface="Calibri" panose="020F0502020204030204" pitchFamily="34" charset="0"/>
              </a:rPr>
              <a:t>/ như </a:t>
            </a:r>
            <a:r>
              <a:rPr lang="vi-VN" sz="3200" b="1" u="sng">
                <a:solidFill>
                  <a:srgbClr val="C00000"/>
                </a:solidFill>
                <a:latin typeface="Times New Roman" panose="02020603050405020304" pitchFamily="18" charset="0"/>
                <a:ea typeface="Calibri" panose="020F0502020204030204" pitchFamily="34" charset="0"/>
              </a:rPr>
              <a:t>dải lụa đỏ</a:t>
            </a:r>
            <a:r>
              <a:rPr lang="vi-VN" sz="3200" b="1">
                <a:solidFill>
                  <a:srgbClr val="C00000"/>
                </a:solidFill>
                <a:latin typeface="Times New Roman" panose="02020603050405020304" pitchFamily="18" charset="0"/>
                <a:ea typeface="Calibri" panose="020F0502020204030204" pitchFamily="34" charset="0"/>
              </a:rPr>
              <a:t> </a:t>
            </a:r>
            <a:r>
              <a:rPr lang="vi-VN" sz="3200" b="1" u="sng">
                <a:solidFill>
                  <a:srgbClr val="C00000"/>
                </a:solidFill>
                <a:latin typeface="Times New Roman" panose="02020603050405020304" pitchFamily="18" charset="0"/>
                <a:ea typeface="Calibri" panose="020F0502020204030204" pitchFamily="34" charset="0"/>
              </a:rPr>
              <a:t>quanh co</a:t>
            </a:r>
            <a:r>
              <a:rPr lang="vi-VN" sz="3200" b="1">
                <a:solidFill>
                  <a:srgbClr val="C00000"/>
                </a:solidFill>
                <a:latin typeface="Times New Roman" panose="02020603050405020304" pitchFamily="18" charset="0"/>
                <a:ea typeface="Calibri" panose="020F0502020204030204" pitchFamily="34" charset="0"/>
              </a:rPr>
              <a:t> vắt ngang cánh đồng,/ những chiếc xe bò </a:t>
            </a:r>
            <a:r>
              <a:rPr lang="vi-VN" sz="3200" b="1" u="sng">
                <a:solidFill>
                  <a:srgbClr val="C00000"/>
                </a:solidFill>
                <a:latin typeface="Times New Roman" panose="02020603050405020304" pitchFamily="18" charset="0"/>
                <a:ea typeface="Calibri" panose="020F0502020204030204" pitchFamily="34" charset="0"/>
              </a:rPr>
              <a:t>chất đầy</a:t>
            </a:r>
            <a:r>
              <a:rPr lang="vi-VN" sz="3200" b="1">
                <a:solidFill>
                  <a:srgbClr val="C00000"/>
                </a:solidFill>
                <a:latin typeface="Times New Roman" panose="02020603050405020304" pitchFamily="18" charset="0"/>
                <a:ea typeface="Calibri" panose="020F0502020204030204" pitchFamily="34" charset="0"/>
              </a:rPr>
              <a:t> những bó vừng </a:t>
            </a:r>
            <a:r>
              <a:rPr lang="vi-VN" sz="3200" b="1" u="sng">
                <a:solidFill>
                  <a:srgbClr val="C00000"/>
                </a:solidFill>
                <a:latin typeface="Times New Roman" panose="02020603050405020304" pitchFamily="18" charset="0"/>
                <a:ea typeface="Calibri" panose="020F0502020204030204" pitchFamily="34" charset="0"/>
              </a:rPr>
              <a:t>vàng tươi</a:t>
            </a:r>
            <a:r>
              <a:rPr lang="vi-VN" sz="3200" b="1">
                <a:solidFill>
                  <a:srgbClr val="C00000"/>
                </a:solidFill>
                <a:latin typeface="Times New Roman" panose="02020603050405020304" pitchFamily="18" charset="0"/>
                <a:ea typeface="Calibri" panose="020F0502020204030204" pitchFamily="34" charset="0"/>
              </a:rPr>
              <a:t>/ đang </a:t>
            </a:r>
            <a:r>
              <a:rPr lang="vi-VN" sz="3200" b="1" u="sng">
                <a:solidFill>
                  <a:srgbClr val="C00000"/>
                </a:solidFill>
                <a:latin typeface="Times New Roman" panose="02020603050405020304" pitchFamily="18" charset="0"/>
                <a:ea typeface="Calibri" panose="020F0502020204030204" pitchFamily="34" charset="0"/>
              </a:rPr>
              <a:t>túc tắc về làng</a:t>
            </a:r>
            <a:r>
              <a:rPr lang="vi-VN" sz="3200" b="1">
                <a:solidFill>
                  <a:srgbClr val="C00000"/>
                </a:solidFill>
                <a:latin typeface="Times New Roman" panose="02020603050405020304" pitchFamily="18" charset="0"/>
                <a:ea typeface="Calibri" panose="020F0502020204030204" pitchFamily="34" charset="0"/>
              </a:rPr>
              <a:t>.// Mùi dầu vừng mới gặt xong/ theo gió thoảng </a:t>
            </a:r>
            <a:r>
              <a:rPr lang="vi-VN" sz="3200" b="1" u="sng">
                <a:solidFill>
                  <a:srgbClr val="C00000"/>
                </a:solidFill>
                <a:latin typeface="Times New Roman" panose="02020603050405020304" pitchFamily="18" charset="0"/>
                <a:ea typeface="Calibri" panose="020F0502020204030204" pitchFamily="34" charset="0"/>
              </a:rPr>
              <a:t>toả ra hăng hăng</a:t>
            </a:r>
            <a:r>
              <a:rPr lang="vi-VN" sz="3200" b="1">
                <a:solidFill>
                  <a:srgbClr val="C00000"/>
                </a:solidFill>
                <a:latin typeface="Times New Roman" panose="02020603050405020304" pitchFamily="18" charset="0"/>
                <a:ea typeface="Calibri" panose="020F0502020204030204" pitchFamily="34" charset="0"/>
              </a:rPr>
              <a:t>,/ </a:t>
            </a:r>
            <a:r>
              <a:rPr lang="vi-VN" sz="3200" b="1" u="sng">
                <a:solidFill>
                  <a:srgbClr val="C00000"/>
                </a:solidFill>
                <a:latin typeface="Times New Roman" panose="02020603050405020304" pitchFamily="18" charset="0"/>
                <a:ea typeface="Calibri" panose="020F0502020204030204" pitchFamily="34" charset="0"/>
              </a:rPr>
              <a:t>nồng nã</a:t>
            </a:r>
            <a:r>
              <a:rPr lang="vi-VN" sz="3200" b="1">
                <a:solidFill>
                  <a:srgbClr val="C00000"/>
                </a:solidFill>
                <a:latin typeface="Times New Roman" panose="02020603050405020304" pitchFamily="18" charset="0"/>
                <a:ea typeface="Calibri" panose="020F0502020204030204" pitchFamily="34" charset="0"/>
              </a:rPr>
              <a:t>.// Trên lưng trâu,/ những chú bé có chỏm tóc trái đào/ nở nụ cười </a:t>
            </a:r>
            <a:r>
              <a:rPr lang="vi-VN" sz="3200" b="1" u="sng">
                <a:solidFill>
                  <a:srgbClr val="C00000"/>
                </a:solidFill>
                <a:latin typeface="Times New Roman" panose="02020603050405020304" pitchFamily="18" charset="0"/>
                <a:ea typeface="Calibri" panose="020F0502020204030204" pitchFamily="34" charset="0"/>
              </a:rPr>
              <a:t>rạng ngời</a:t>
            </a:r>
            <a:r>
              <a:rPr lang="vi-VN" sz="3200" b="1">
                <a:solidFill>
                  <a:srgbClr val="C00000"/>
                </a:solidFill>
                <a:latin typeface="Times New Roman" panose="02020603050405020304" pitchFamily="18" charset="0"/>
                <a:ea typeface="Calibri" panose="020F0502020204030204" pitchFamily="34" charset="0"/>
              </a:rPr>
              <a:t> trong nắng,/ bỏ lại đằng sau bầy chim non </a:t>
            </a:r>
            <a:r>
              <a:rPr lang="vi-VN" sz="3200" b="1" u="sng">
                <a:solidFill>
                  <a:srgbClr val="C00000"/>
                </a:solidFill>
                <a:latin typeface="Times New Roman" panose="02020603050405020304" pitchFamily="18" charset="0"/>
                <a:ea typeface="Calibri" panose="020F0502020204030204" pitchFamily="34" charset="0"/>
              </a:rPr>
              <a:t>líu ríu</a:t>
            </a:r>
            <a:r>
              <a:rPr lang="vi-VN" sz="3200" b="1">
                <a:solidFill>
                  <a:srgbClr val="C00000"/>
                </a:solidFill>
                <a:latin typeface="Times New Roman" panose="02020603050405020304" pitchFamily="18" charset="0"/>
                <a:ea typeface="Calibri" panose="020F0502020204030204" pitchFamily="34" charset="0"/>
              </a:rPr>
              <a:t> gọi nhau về/ nhặt nhạnh những hạt vừng còn </a:t>
            </a:r>
            <a:r>
              <a:rPr lang="vi-VN" sz="3200" b="1" u="sng">
                <a:solidFill>
                  <a:srgbClr val="C00000"/>
                </a:solidFill>
                <a:latin typeface="Times New Roman" panose="02020603050405020304" pitchFamily="18" charset="0"/>
                <a:ea typeface="Calibri" panose="020F0502020204030204" pitchFamily="34" charset="0"/>
              </a:rPr>
              <a:t>vương sót lại</a:t>
            </a:r>
            <a:r>
              <a:rPr lang="vi-VN" sz="3200" b="1">
                <a:solidFill>
                  <a:srgbClr val="C00000"/>
                </a:solidFill>
                <a:latin typeface="Times New Roman" panose="02020603050405020304" pitchFamily="18" charset="0"/>
                <a:ea typeface="Calibri" panose="020F0502020204030204" pitchFamily="34" charset="0"/>
              </a:rPr>
              <a:t>.//</a:t>
            </a:r>
            <a:endParaRPr lang="en-US" sz="3200" b="1">
              <a:solidFill>
                <a:srgbClr val="C00000"/>
              </a:solidFill>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8" name="Hình chữ nhật: Góc Tròn 2"/>
          <p:cNvSpPr/>
          <p:nvPr/>
        </p:nvSpPr>
        <p:spPr>
          <a:xfrm>
            <a:off x="443864" y="253220"/>
            <a:ext cx="11304270" cy="6399938"/>
          </a:xfrm>
          <a:prstGeom prst="roundRect">
            <a:avLst>
              <a:gd name="adj" fmla="val 9519"/>
            </a:avLst>
          </a:prstGeom>
          <a:solidFill>
            <a:srgbClr val="FFFFF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3" name="Google Shape;2143;p53"/>
          <p:cNvSpPr/>
          <p:nvPr/>
        </p:nvSpPr>
        <p:spPr>
          <a:xfrm>
            <a:off x="2281367" y="3543351"/>
            <a:ext cx="341200" cy="341200"/>
          </a:xfrm>
          <a:prstGeom prst="ellipse">
            <a:avLst/>
          </a:prstGeom>
          <a:noFill/>
          <a:ln>
            <a:noFill/>
          </a:ln>
        </p:spPr>
        <p:txBody>
          <a:bodyPr spcFirstLastPara="1" wrap="square" lIns="121900" tIns="121900" rIns="121900" bIns="121900" anchor="ctr" anchorCtr="0">
            <a:noAutofit/>
          </a:bodyPr>
          <a:lstStyle/>
          <a:p>
            <a:endParaRPr sz="2400"/>
          </a:p>
        </p:txBody>
      </p:sp>
      <p:sp>
        <p:nvSpPr>
          <p:cNvPr id="2146" name="Google Shape;2146;p53"/>
          <p:cNvSpPr/>
          <p:nvPr/>
        </p:nvSpPr>
        <p:spPr>
          <a:xfrm>
            <a:off x="7146144" y="3543351"/>
            <a:ext cx="341200" cy="341200"/>
          </a:xfrm>
          <a:prstGeom prst="ellipse">
            <a:avLst/>
          </a:prstGeom>
          <a:noFill/>
          <a:ln>
            <a:noFill/>
          </a:ln>
        </p:spPr>
        <p:txBody>
          <a:bodyPr spcFirstLastPara="1" wrap="square" lIns="121900" tIns="121900" rIns="121900" bIns="121900" anchor="ctr" anchorCtr="0">
            <a:noAutofit/>
          </a:bodyPr>
          <a:lstStyle/>
          <a:p>
            <a:endParaRPr sz="2400"/>
          </a:p>
        </p:txBody>
      </p:sp>
      <p:sp>
        <p:nvSpPr>
          <p:cNvPr id="2148" name="Google Shape;2148;p53"/>
          <p:cNvSpPr/>
          <p:nvPr/>
        </p:nvSpPr>
        <p:spPr>
          <a:xfrm>
            <a:off x="9979200" y="3543351"/>
            <a:ext cx="341200" cy="341200"/>
          </a:xfrm>
          <a:prstGeom prst="ellipse">
            <a:avLst/>
          </a:prstGeom>
          <a:noFill/>
          <a:ln>
            <a:noFill/>
          </a:ln>
        </p:spPr>
        <p:txBody>
          <a:bodyPr spcFirstLastPara="1" wrap="square" lIns="121900" tIns="121900" rIns="121900" bIns="121900" anchor="ctr" anchorCtr="0">
            <a:noAutofit/>
          </a:bodyPr>
          <a:lstStyle/>
          <a:p>
            <a:endParaRPr sz="2400"/>
          </a:p>
        </p:txBody>
      </p:sp>
      <p:pic>
        <p:nvPicPr>
          <p:cNvPr id="38" name="Hình ảnh 55" descr="Ảnh có chứa đầy màu sắc, được trang trí, đồ chơi, búp bê&#10;&#10;Mô tả được tạo tự động"/>
          <p:cNvPicPr>
            <a:picLocks noChangeAspect="1"/>
          </p:cNvPicPr>
          <p:nvPr/>
        </p:nvPicPr>
        <p:blipFill>
          <a:blip r:embed="rId1"/>
          <a:stretch>
            <a:fillRect/>
          </a:stretch>
        </p:blipFill>
        <p:spPr>
          <a:xfrm>
            <a:off x="322463" y="2004352"/>
            <a:ext cx="4723395" cy="4510797"/>
          </a:xfrm>
          <a:prstGeom prst="rect">
            <a:avLst/>
          </a:prstGeom>
        </p:spPr>
      </p:pic>
      <p:sp>
        <p:nvSpPr>
          <p:cNvPr id="39" name="Hộp Văn bản 24"/>
          <p:cNvSpPr txBox="1"/>
          <p:nvPr/>
        </p:nvSpPr>
        <p:spPr>
          <a:xfrm>
            <a:off x="4349230" y="448268"/>
            <a:ext cx="7325837"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9525">
                  <a:solidFill>
                    <a:schemeClr val="tx1"/>
                  </a:solidFill>
                  <a:prstDash val="solid"/>
                </a:ln>
                <a:solidFill>
                  <a:schemeClr val="accent6"/>
                </a:solidFill>
                <a:effectLst>
                  <a:outerShdw blurRad="12700" dist="38100" dir="2700000" algn="tl" rotWithShape="0">
                    <a:schemeClr val="accent5">
                      <a:lumMod val="60000"/>
                      <a:lumOff val="40000"/>
                    </a:schemeClr>
                  </a:outerShdw>
                </a:effectLst>
                <a:latin typeface="iCiel Crocante" panose="02000000000000000000" pitchFamily="50" charset="0"/>
              </a:rPr>
              <a:t>LUYỆN ĐỌC TRONG NHÓM</a:t>
            </a:r>
            <a:endParaRPr lang="en-US" sz="7200" b="1" dirty="0">
              <a:ln w="9525">
                <a:solidFill>
                  <a:schemeClr val="tx1"/>
                </a:solidFill>
                <a:prstDash val="solid"/>
              </a:ln>
              <a:solidFill>
                <a:schemeClr val="accent6"/>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grpSp>
        <p:nvGrpSpPr>
          <p:cNvPr id="43" name="Group 42"/>
          <p:cNvGrpSpPr/>
          <p:nvPr/>
        </p:nvGrpSpPr>
        <p:grpSpPr>
          <a:xfrm>
            <a:off x="4807518" y="3575074"/>
            <a:ext cx="6763128" cy="2572040"/>
            <a:chOff x="353342" y="2347405"/>
            <a:chExt cx="5347531" cy="1859537"/>
          </a:xfrm>
        </p:grpSpPr>
        <p:sp>
          <p:nvSpPr>
            <p:cNvPr id="57" name="Rectangle: Rounded Corners 57"/>
            <p:cNvSpPr/>
            <p:nvPr/>
          </p:nvSpPr>
          <p:spPr>
            <a:xfrm>
              <a:off x="353342" y="2347405"/>
              <a:ext cx="5347531" cy="1859537"/>
            </a:xfrm>
            <a:custGeom>
              <a:avLst/>
              <a:gdLst>
                <a:gd name="connsiteX0" fmla="*/ 0 w 5347531"/>
                <a:gd name="connsiteY0" fmla="*/ 375106 h 1859537"/>
                <a:gd name="connsiteX1" fmla="*/ 375106 w 5347531"/>
                <a:gd name="connsiteY1" fmla="*/ 0 h 1859537"/>
                <a:gd name="connsiteX2" fmla="*/ 985893 w 5347531"/>
                <a:gd name="connsiteY2" fmla="*/ 0 h 1859537"/>
                <a:gd name="connsiteX3" fmla="*/ 1596679 w 5347531"/>
                <a:gd name="connsiteY3" fmla="*/ 0 h 1859537"/>
                <a:gd name="connsiteX4" fmla="*/ 2115520 w 5347531"/>
                <a:gd name="connsiteY4" fmla="*/ 0 h 1859537"/>
                <a:gd name="connsiteX5" fmla="*/ 2680333 w 5347531"/>
                <a:gd name="connsiteY5" fmla="*/ 0 h 1859537"/>
                <a:gd name="connsiteX6" fmla="*/ 3245147 w 5347531"/>
                <a:gd name="connsiteY6" fmla="*/ 0 h 1859537"/>
                <a:gd name="connsiteX7" fmla="*/ 3947880 w 5347531"/>
                <a:gd name="connsiteY7" fmla="*/ 0 h 1859537"/>
                <a:gd name="connsiteX8" fmla="*/ 4972425 w 5347531"/>
                <a:gd name="connsiteY8" fmla="*/ 0 h 1859537"/>
                <a:gd name="connsiteX9" fmla="*/ 5347531 w 5347531"/>
                <a:gd name="connsiteY9" fmla="*/ 375106 h 1859537"/>
                <a:gd name="connsiteX10" fmla="*/ 5347531 w 5347531"/>
                <a:gd name="connsiteY10" fmla="*/ 918675 h 1859537"/>
                <a:gd name="connsiteX11" fmla="*/ 5347531 w 5347531"/>
                <a:gd name="connsiteY11" fmla="*/ 1484431 h 1859537"/>
                <a:gd name="connsiteX12" fmla="*/ 4972425 w 5347531"/>
                <a:gd name="connsiteY12" fmla="*/ 1859537 h 1859537"/>
                <a:gd name="connsiteX13" fmla="*/ 4269692 w 5347531"/>
                <a:gd name="connsiteY13" fmla="*/ 1859537 h 1859537"/>
                <a:gd name="connsiteX14" fmla="*/ 3612932 w 5347531"/>
                <a:gd name="connsiteY14" fmla="*/ 1859537 h 1859537"/>
                <a:gd name="connsiteX15" fmla="*/ 2864226 w 5347531"/>
                <a:gd name="connsiteY15" fmla="*/ 1859537 h 1859537"/>
                <a:gd name="connsiteX16" fmla="*/ 2207466 w 5347531"/>
                <a:gd name="connsiteY16" fmla="*/ 1859537 h 1859537"/>
                <a:gd name="connsiteX17" fmla="*/ 1550706 w 5347531"/>
                <a:gd name="connsiteY17" fmla="*/ 1859537 h 1859537"/>
                <a:gd name="connsiteX18" fmla="*/ 375106 w 5347531"/>
                <a:gd name="connsiteY18" fmla="*/ 1859537 h 1859537"/>
                <a:gd name="connsiteX19" fmla="*/ 0 w 5347531"/>
                <a:gd name="connsiteY19" fmla="*/ 1484431 h 1859537"/>
                <a:gd name="connsiteX20" fmla="*/ 0 w 5347531"/>
                <a:gd name="connsiteY20" fmla="*/ 940862 h 1859537"/>
                <a:gd name="connsiteX21" fmla="*/ 0 w 5347531"/>
                <a:gd name="connsiteY21" fmla="*/ 375106 h 18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47531" h="1859537" fill="none" extrusionOk="0">
                  <a:moveTo>
                    <a:pt x="0" y="375106"/>
                  </a:moveTo>
                  <a:cubicBezTo>
                    <a:pt x="7265" y="178231"/>
                    <a:pt x="131353" y="33488"/>
                    <a:pt x="375106" y="0"/>
                  </a:cubicBezTo>
                  <a:cubicBezTo>
                    <a:pt x="643037" y="14506"/>
                    <a:pt x="692831" y="-7279"/>
                    <a:pt x="985893" y="0"/>
                  </a:cubicBezTo>
                  <a:cubicBezTo>
                    <a:pt x="1278955" y="7279"/>
                    <a:pt x="1334156" y="27375"/>
                    <a:pt x="1596679" y="0"/>
                  </a:cubicBezTo>
                  <a:cubicBezTo>
                    <a:pt x="1859202" y="-27375"/>
                    <a:pt x="1978806" y="9611"/>
                    <a:pt x="2115520" y="0"/>
                  </a:cubicBezTo>
                  <a:cubicBezTo>
                    <a:pt x="2252234" y="-9611"/>
                    <a:pt x="2487865" y="-16601"/>
                    <a:pt x="2680333" y="0"/>
                  </a:cubicBezTo>
                  <a:cubicBezTo>
                    <a:pt x="2872801" y="16601"/>
                    <a:pt x="2975809" y="17518"/>
                    <a:pt x="3245147" y="0"/>
                  </a:cubicBezTo>
                  <a:cubicBezTo>
                    <a:pt x="3514485" y="-17518"/>
                    <a:pt x="3638233" y="6441"/>
                    <a:pt x="3947880" y="0"/>
                  </a:cubicBezTo>
                  <a:cubicBezTo>
                    <a:pt x="4257527" y="-6441"/>
                    <a:pt x="4556697" y="34299"/>
                    <a:pt x="4972425" y="0"/>
                  </a:cubicBezTo>
                  <a:cubicBezTo>
                    <a:pt x="5189314" y="-799"/>
                    <a:pt x="5344872" y="162782"/>
                    <a:pt x="5347531" y="375106"/>
                  </a:cubicBezTo>
                  <a:cubicBezTo>
                    <a:pt x="5328770" y="620832"/>
                    <a:pt x="5322873" y="688494"/>
                    <a:pt x="5347531" y="918675"/>
                  </a:cubicBezTo>
                  <a:cubicBezTo>
                    <a:pt x="5372189" y="1148856"/>
                    <a:pt x="5335717" y="1256326"/>
                    <a:pt x="5347531" y="1484431"/>
                  </a:cubicBezTo>
                  <a:cubicBezTo>
                    <a:pt x="5394205" y="1691994"/>
                    <a:pt x="5199480" y="1894619"/>
                    <a:pt x="4972425" y="1859537"/>
                  </a:cubicBezTo>
                  <a:cubicBezTo>
                    <a:pt x="4811981" y="1883110"/>
                    <a:pt x="4469491" y="1831145"/>
                    <a:pt x="4269692" y="1859537"/>
                  </a:cubicBezTo>
                  <a:cubicBezTo>
                    <a:pt x="4069893" y="1887929"/>
                    <a:pt x="3918216" y="1888479"/>
                    <a:pt x="3612932" y="1859537"/>
                  </a:cubicBezTo>
                  <a:cubicBezTo>
                    <a:pt x="3307648" y="1830595"/>
                    <a:pt x="3027235" y="1844424"/>
                    <a:pt x="2864226" y="1859537"/>
                  </a:cubicBezTo>
                  <a:cubicBezTo>
                    <a:pt x="2701217" y="1874650"/>
                    <a:pt x="2487955" y="1864399"/>
                    <a:pt x="2207466" y="1859537"/>
                  </a:cubicBezTo>
                  <a:cubicBezTo>
                    <a:pt x="1926977" y="1854675"/>
                    <a:pt x="1808031" y="1860342"/>
                    <a:pt x="1550706" y="1859537"/>
                  </a:cubicBezTo>
                  <a:cubicBezTo>
                    <a:pt x="1293381" y="1858732"/>
                    <a:pt x="822009" y="1857567"/>
                    <a:pt x="375106" y="1859537"/>
                  </a:cubicBezTo>
                  <a:cubicBezTo>
                    <a:pt x="166797" y="1872936"/>
                    <a:pt x="-2074" y="1667771"/>
                    <a:pt x="0" y="1484431"/>
                  </a:cubicBezTo>
                  <a:cubicBezTo>
                    <a:pt x="512" y="1337079"/>
                    <a:pt x="-8319" y="1103231"/>
                    <a:pt x="0" y="940862"/>
                  </a:cubicBezTo>
                  <a:cubicBezTo>
                    <a:pt x="8319" y="778493"/>
                    <a:pt x="21229" y="601252"/>
                    <a:pt x="0" y="375106"/>
                  </a:cubicBezTo>
                  <a:close/>
                </a:path>
                <a:path w="5347531" h="1859537" stroke="0" extrusionOk="0">
                  <a:moveTo>
                    <a:pt x="0" y="375106"/>
                  </a:moveTo>
                  <a:cubicBezTo>
                    <a:pt x="1400" y="210763"/>
                    <a:pt x="175521" y="13545"/>
                    <a:pt x="375106" y="0"/>
                  </a:cubicBezTo>
                  <a:cubicBezTo>
                    <a:pt x="609818" y="3775"/>
                    <a:pt x="737330" y="2531"/>
                    <a:pt x="1077839" y="0"/>
                  </a:cubicBezTo>
                  <a:cubicBezTo>
                    <a:pt x="1418348" y="-2531"/>
                    <a:pt x="1431774" y="7"/>
                    <a:pt x="1642653" y="0"/>
                  </a:cubicBezTo>
                  <a:cubicBezTo>
                    <a:pt x="1853532" y="-7"/>
                    <a:pt x="2007879" y="13378"/>
                    <a:pt x="2207466" y="0"/>
                  </a:cubicBezTo>
                  <a:cubicBezTo>
                    <a:pt x="2407053" y="-13378"/>
                    <a:pt x="2759646" y="-5614"/>
                    <a:pt x="2910199" y="0"/>
                  </a:cubicBezTo>
                  <a:cubicBezTo>
                    <a:pt x="3060752" y="5614"/>
                    <a:pt x="3238705" y="20053"/>
                    <a:pt x="3520986" y="0"/>
                  </a:cubicBezTo>
                  <a:cubicBezTo>
                    <a:pt x="3803267" y="-20053"/>
                    <a:pt x="3942935" y="-31268"/>
                    <a:pt x="4269692" y="0"/>
                  </a:cubicBezTo>
                  <a:cubicBezTo>
                    <a:pt x="4596449" y="31268"/>
                    <a:pt x="4672238" y="30380"/>
                    <a:pt x="4972425" y="0"/>
                  </a:cubicBezTo>
                  <a:cubicBezTo>
                    <a:pt x="5140083" y="20795"/>
                    <a:pt x="5371386" y="141535"/>
                    <a:pt x="5347531" y="375106"/>
                  </a:cubicBezTo>
                  <a:cubicBezTo>
                    <a:pt x="5332995" y="607676"/>
                    <a:pt x="5350337" y="747052"/>
                    <a:pt x="5347531" y="907582"/>
                  </a:cubicBezTo>
                  <a:cubicBezTo>
                    <a:pt x="5344725" y="1068112"/>
                    <a:pt x="5330584" y="1221611"/>
                    <a:pt x="5347531" y="1484431"/>
                  </a:cubicBezTo>
                  <a:cubicBezTo>
                    <a:pt x="5366959" y="1701159"/>
                    <a:pt x="5172901" y="1817619"/>
                    <a:pt x="4972425" y="1859537"/>
                  </a:cubicBezTo>
                  <a:cubicBezTo>
                    <a:pt x="4796293" y="1881519"/>
                    <a:pt x="4564413" y="1839768"/>
                    <a:pt x="4407612" y="1859537"/>
                  </a:cubicBezTo>
                  <a:cubicBezTo>
                    <a:pt x="4250811" y="1879306"/>
                    <a:pt x="3860348" y="1876551"/>
                    <a:pt x="3704878" y="1859537"/>
                  </a:cubicBezTo>
                  <a:cubicBezTo>
                    <a:pt x="3549408" y="1842523"/>
                    <a:pt x="3159536" y="1830987"/>
                    <a:pt x="2956172" y="1859537"/>
                  </a:cubicBezTo>
                  <a:cubicBezTo>
                    <a:pt x="2752808" y="1888087"/>
                    <a:pt x="2587726" y="1859886"/>
                    <a:pt x="2345386" y="1859537"/>
                  </a:cubicBezTo>
                  <a:cubicBezTo>
                    <a:pt x="2103046" y="1859188"/>
                    <a:pt x="1950573" y="1838760"/>
                    <a:pt x="1734599" y="1859537"/>
                  </a:cubicBezTo>
                  <a:cubicBezTo>
                    <a:pt x="1518625" y="1880314"/>
                    <a:pt x="1356521" y="1854271"/>
                    <a:pt x="985893" y="1859537"/>
                  </a:cubicBezTo>
                  <a:cubicBezTo>
                    <a:pt x="615265" y="1864803"/>
                    <a:pt x="616917" y="1857314"/>
                    <a:pt x="375106" y="1859537"/>
                  </a:cubicBezTo>
                  <a:cubicBezTo>
                    <a:pt x="215893" y="1846497"/>
                    <a:pt x="37657" y="1710766"/>
                    <a:pt x="0" y="1484431"/>
                  </a:cubicBezTo>
                  <a:cubicBezTo>
                    <a:pt x="14111" y="1337356"/>
                    <a:pt x="-5515" y="1062100"/>
                    <a:pt x="0" y="951955"/>
                  </a:cubicBezTo>
                  <a:cubicBezTo>
                    <a:pt x="5515" y="841810"/>
                    <a:pt x="28042" y="579234"/>
                    <a:pt x="0" y="375106"/>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735" dirty="0">
                  <a:solidFill>
                    <a:srgbClr val="000000"/>
                  </a:solidFill>
                  <a:latin typeface="UTM Duepuntozero" panose="02040603050506020204" pitchFamily="18" charset="0"/>
                </a:rPr>
                <a:t>1. </a:t>
              </a:r>
              <a:r>
                <a:rPr lang="en-US" sz="3735" dirty="0" err="1">
                  <a:solidFill>
                    <a:srgbClr val="000000"/>
                  </a:solidFill>
                  <a:latin typeface="UTM Duepuntozero" panose="02040603050506020204" pitchFamily="18" charset="0"/>
                </a:rPr>
                <a:t>Đọc</a:t>
              </a:r>
              <a:r>
                <a:rPr lang="en-US" sz="3735" dirty="0">
                  <a:solidFill>
                    <a:srgbClr val="000000"/>
                  </a:solidFill>
                  <a:latin typeface="UTM Duepuntozero" panose="02040603050506020204" pitchFamily="18" charset="0"/>
                </a:rPr>
                <a:t> </a:t>
              </a:r>
              <a:r>
                <a:rPr lang="en-US" sz="3735" dirty="0" err="1">
                  <a:solidFill>
                    <a:srgbClr val="000000"/>
                  </a:solidFill>
                  <a:latin typeface="UTM Duepuntozero" panose="02040603050506020204" pitchFamily="18" charset="0"/>
                </a:rPr>
                <a:t>đúng</a:t>
              </a:r>
              <a:r>
                <a:rPr lang="en-US" sz="3735" dirty="0">
                  <a:solidFill>
                    <a:srgbClr val="000000"/>
                  </a:solidFill>
                  <a:latin typeface="UTM Duepuntozero" panose="02040603050506020204" pitchFamily="18" charset="0"/>
                </a:rPr>
                <a:t>.</a:t>
              </a:r>
              <a:endParaRPr lang="en-US" sz="3735" dirty="0">
                <a:solidFill>
                  <a:srgbClr val="000000"/>
                </a:solidFill>
                <a:latin typeface="UTM Duepuntozero" panose="02040603050506020204" pitchFamily="18" charset="0"/>
              </a:endParaRPr>
            </a:p>
            <a:p>
              <a:pPr algn="just">
                <a:lnSpc>
                  <a:spcPct val="110000"/>
                </a:lnSpc>
              </a:pPr>
              <a:r>
                <a:rPr lang="en-US" sz="3735" dirty="0">
                  <a:solidFill>
                    <a:srgbClr val="000000"/>
                  </a:solidFill>
                  <a:latin typeface="UTM Duepuntozero" panose="02040603050506020204" pitchFamily="18" charset="0"/>
                </a:rPr>
                <a:t>2. </a:t>
              </a:r>
              <a:r>
                <a:rPr lang="en-US" sz="3735" dirty="0" err="1">
                  <a:solidFill>
                    <a:srgbClr val="000000"/>
                  </a:solidFill>
                  <a:latin typeface="UTM Duepuntozero" panose="02040603050506020204" pitchFamily="18" charset="0"/>
                </a:rPr>
                <a:t>Đọc</a:t>
              </a:r>
              <a:r>
                <a:rPr lang="en-US" sz="3735" dirty="0">
                  <a:solidFill>
                    <a:srgbClr val="000000"/>
                  </a:solidFill>
                  <a:latin typeface="UTM Duepuntozero" panose="02040603050506020204" pitchFamily="18" charset="0"/>
                </a:rPr>
                <a:t> to, </a:t>
              </a:r>
              <a:r>
                <a:rPr lang="en-US" sz="3735" dirty="0" err="1">
                  <a:solidFill>
                    <a:srgbClr val="000000"/>
                  </a:solidFill>
                  <a:latin typeface="UTM Duepuntozero" panose="02040603050506020204" pitchFamily="18" charset="0"/>
                </a:rPr>
                <a:t>rõ</a:t>
              </a:r>
              <a:r>
                <a:rPr lang="en-US" sz="3735" dirty="0">
                  <a:solidFill>
                    <a:srgbClr val="000000"/>
                  </a:solidFill>
                  <a:latin typeface="UTM Duepuntozero" panose="02040603050506020204" pitchFamily="18" charset="0"/>
                </a:rPr>
                <a:t>.</a:t>
              </a:r>
              <a:endParaRPr lang="en-US" sz="3735" dirty="0">
                <a:solidFill>
                  <a:srgbClr val="000000"/>
                </a:solidFill>
                <a:latin typeface="UTM Duepuntozero" panose="02040603050506020204" pitchFamily="18" charset="0"/>
              </a:endParaRPr>
            </a:p>
            <a:p>
              <a:pPr algn="just">
                <a:lnSpc>
                  <a:spcPct val="110000"/>
                </a:lnSpc>
              </a:pPr>
              <a:r>
                <a:rPr lang="en-US" sz="3735" dirty="0">
                  <a:solidFill>
                    <a:srgbClr val="000000"/>
                  </a:solidFill>
                  <a:latin typeface="UTM Duepuntozero" panose="02040603050506020204" pitchFamily="18" charset="0"/>
                </a:rPr>
                <a:t>3. </a:t>
              </a:r>
              <a:r>
                <a:rPr lang="en-US" sz="3735" dirty="0" err="1">
                  <a:solidFill>
                    <a:srgbClr val="000000"/>
                  </a:solidFill>
                  <a:latin typeface="UTM Duepuntozero" panose="02040603050506020204" pitchFamily="18" charset="0"/>
                </a:rPr>
                <a:t>Đọc</a:t>
              </a:r>
              <a:r>
                <a:rPr lang="en-US" sz="3735" dirty="0">
                  <a:solidFill>
                    <a:srgbClr val="000000"/>
                  </a:solidFill>
                  <a:latin typeface="UTM Duepuntozero" panose="02040603050506020204" pitchFamily="18" charset="0"/>
                </a:rPr>
                <a:t> </a:t>
              </a:r>
              <a:r>
                <a:rPr lang="en-US" sz="3735" dirty="0" err="1">
                  <a:solidFill>
                    <a:srgbClr val="000000"/>
                  </a:solidFill>
                  <a:latin typeface="UTM Duepuntozero" panose="02040603050506020204" pitchFamily="18" charset="0"/>
                </a:rPr>
                <a:t>ngắt</a:t>
              </a:r>
              <a:r>
                <a:rPr lang="en-US" sz="3735" dirty="0">
                  <a:solidFill>
                    <a:srgbClr val="000000"/>
                  </a:solidFill>
                  <a:latin typeface="UTM Duepuntozero" panose="02040603050506020204" pitchFamily="18" charset="0"/>
                </a:rPr>
                <a:t>, </a:t>
              </a:r>
              <a:r>
                <a:rPr lang="en-US" sz="3735" dirty="0" err="1">
                  <a:solidFill>
                    <a:srgbClr val="000000"/>
                  </a:solidFill>
                  <a:latin typeface="UTM Duepuntozero" panose="02040603050506020204" pitchFamily="18" charset="0"/>
                </a:rPr>
                <a:t>nghỉ</a:t>
              </a:r>
              <a:r>
                <a:rPr lang="en-US" sz="3735" dirty="0">
                  <a:solidFill>
                    <a:srgbClr val="000000"/>
                  </a:solidFill>
                  <a:latin typeface="UTM Duepuntozero" panose="02040603050506020204" pitchFamily="18" charset="0"/>
                </a:rPr>
                <a:t> </a:t>
              </a:r>
              <a:r>
                <a:rPr lang="en-US" sz="3735" dirty="0" err="1">
                  <a:solidFill>
                    <a:srgbClr val="000000"/>
                  </a:solidFill>
                  <a:latin typeface="UTM Duepuntozero" panose="02040603050506020204" pitchFamily="18" charset="0"/>
                </a:rPr>
                <a:t>đúng</a:t>
              </a:r>
              <a:r>
                <a:rPr lang="en-US" sz="3735" dirty="0">
                  <a:solidFill>
                    <a:srgbClr val="000000"/>
                  </a:solidFill>
                  <a:latin typeface="UTM Duepuntozero" panose="02040603050506020204" pitchFamily="18" charset="0"/>
                </a:rPr>
                <a:t> </a:t>
              </a:r>
              <a:r>
                <a:rPr lang="en-US" sz="3735" dirty="0" err="1">
                  <a:solidFill>
                    <a:srgbClr val="000000"/>
                  </a:solidFill>
                  <a:latin typeface="UTM Duepuntozero" panose="02040603050506020204" pitchFamily="18" charset="0"/>
                </a:rPr>
                <a:t>chỗ</a:t>
              </a:r>
              <a:r>
                <a:rPr lang="en-US" sz="4265" dirty="0">
                  <a:solidFill>
                    <a:srgbClr val="000000"/>
                  </a:solidFill>
                  <a:latin typeface="UTM Duepuntozero" panose="02040603050506020204" pitchFamily="18" charset="0"/>
                </a:rPr>
                <a:t>.</a:t>
              </a:r>
              <a:endParaRPr lang="en-US" sz="4265" dirty="0">
                <a:solidFill>
                  <a:srgbClr val="000000"/>
                </a:solidFill>
                <a:latin typeface="UTM Duepuntozero" panose="02040603050506020204" pitchFamily="18" charset="0"/>
              </a:endParaRPr>
            </a:p>
          </p:txBody>
        </p:sp>
        <p:grpSp>
          <p:nvGrpSpPr>
            <p:cNvPr id="45" name="Group 44"/>
            <p:cNvGrpSpPr/>
            <p:nvPr/>
          </p:nvGrpSpPr>
          <p:grpSpPr>
            <a:xfrm>
              <a:off x="2124728" y="2615269"/>
              <a:ext cx="1558527" cy="498929"/>
              <a:chOff x="2123796" y="2620225"/>
              <a:chExt cx="1558527" cy="498929"/>
            </a:xfrm>
          </p:grpSpPr>
          <p:pic>
            <p:nvPicPr>
              <p:cNvPr id="54" name="Picture 53"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123796" y="2625194"/>
                <a:ext cx="456217" cy="493960"/>
              </a:xfrm>
              <a:prstGeom prst="rect">
                <a:avLst/>
              </a:prstGeom>
            </p:spPr>
          </p:pic>
          <p:pic>
            <p:nvPicPr>
              <p:cNvPr id="55" name="Picture 54"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156024" y="2620225"/>
                <a:ext cx="526299" cy="477713"/>
              </a:xfrm>
              <a:prstGeom prst="rect">
                <a:avLst/>
              </a:prstGeom>
            </p:spPr>
          </p:pic>
          <p:pic>
            <p:nvPicPr>
              <p:cNvPr id="56" name="Picture 55"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583854" y="2646409"/>
                <a:ext cx="604846" cy="451529"/>
              </a:xfrm>
              <a:prstGeom prst="rect">
                <a:avLst/>
              </a:prstGeom>
            </p:spPr>
          </p:pic>
        </p:grpSp>
        <p:grpSp>
          <p:nvGrpSpPr>
            <p:cNvPr id="46" name="Group 45"/>
            <p:cNvGrpSpPr/>
            <p:nvPr/>
          </p:nvGrpSpPr>
          <p:grpSpPr>
            <a:xfrm>
              <a:off x="2325979" y="3121235"/>
              <a:ext cx="1538407" cy="493960"/>
              <a:chOff x="2079069" y="2589517"/>
              <a:chExt cx="1538407" cy="493960"/>
            </a:xfrm>
          </p:grpSpPr>
          <p:pic>
            <p:nvPicPr>
              <p:cNvPr id="51" name="Picture 50"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079069" y="2589517"/>
                <a:ext cx="456217" cy="493960"/>
              </a:xfrm>
              <a:prstGeom prst="rect">
                <a:avLst/>
              </a:prstGeom>
            </p:spPr>
          </p:pic>
          <p:pic>
            <p:nvPicPr>
              <p:cNvPr id="52" name="Picture 51"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091177" y="2593693"/>
                <a:ext cx="526299" cy="477713"/>
              </a:xfrm>
              <a:prstGeom prst="rect">
                <a:avLst/>
              </a:prstGeom>
            </p:spPr>
          </p:pic>
          <p:pic>
            <p:nvPicPr>
              <p:cNvPr id="53" name="Picture 52"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539127" y="2610732"/>
                <a:ext cx="604846" cy="451529"/>
              </a:xfrm>
              <a:prstGeom prst="rect">
                <a:avLst/>
              </a:prstGeom>
            </p:spPr>
          </p:pic>
        </p:grpSp>
        <p:grpSp>
          <p:nvGrpSpPr>
            <p:cNvPr id="47" name="Group 46"/>
            <p:cNvGrpSpPr/>
            <p:nvPr/>
          </p:nvGrpSpPr>
          <p:grpSpPr>
            <a:xfrm>
              <a:off x="4072685" y="3635525"/>
              <a:ext cx="1558528" cy="498929"/>
              <a:chOff x="1764643" y="2514566"/>
              <a:chExt cx="1558528" cy="498929"/>
            </a:xfrm>
          </p:grpSpPr>
          <p:pic>
            <p:nvPicPr>
              <p:cNvPr id="48" name="Picture 47"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1764643" y="2519535"/>
                <a:ext cx="456217" cy="493960"/>
              </a:xfrm>
              <a:prstGeom prst="rect">
                <a:avLst/>
              </a:prstGeom>
            </p:spPr>
          </p:pic>
          <p:pic>
            <p:nvPicPr>
              <p:cNvPr id="49" name="Picture 48"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2796872" y="2514566"/>
                <a:ext cx="526299" cy="477713"/>
              </a:xfrm>
              <a:prstGeom prst="rect">
                <a:avLst/>
              </a:prstGeom>
            </p:spPr>
          </p:pic>
          <p:pic>
            <p:nvPicPr>
              <p:cNvPr id="50" name="Picture 49" descr="Shape, circle&#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224701" y="2540750"/>
                <a:ext cx="604846" cy="451529"/>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85000">
                                          <p:cBhvr additive="base">
                                            <p:cTn id="7" dur="750" fill="hold"/>
                                            <p:tgtEl>
                                              <p:spTgt spid="43"/>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4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750" fill="hold"/>
                                            <p:tgtEl>
                                              <p:spTgt spid="43"/>
                                            </p:tgtEl>
                                            <p:attrNameLst>
                                              <p:attrName>ppt_x</p:attrName>
                                            </p:attrNameLst>
                                          </p:cBhvr>
                                          <p:tavLst>
                                            <p:tav tm="0">
                                              <p:val>
                                                <p:strVal val="#ppt_x"/>
                                              </p:val>
                                            </p:tav>
                                            <p:tav tm="100000">
                                              <p:val>
                                                <p:strVal val="#ppt_x"/>
                                              </p:val>
                                            </p:tav>
                                          </p:tavLst>
                                        </p:anim>
                                        <p:anim calcmode="lin" valueType="num">
                                          <p:cBhvr additive="base">
                                            <p:cTn id="8" dur="750" fill="hold"/>
                                            <p:tgtEl>
                                              <p:spTgt spid="4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grpSp>
        <p:nvGrpSpPr>
          <p:cNvPr id="84" name="Group 83"/>
          <p:cNvGrpSpPr/>
          <p:nvPr/>
        </p:nvGrpSpPr>
        <p:grpSpPr>
          <a:xfrm>
            <a:off x="1435197" y="2190230"/>
            <a:ext cx="8391932" cy="3812885"/>
            <a:chOff x="353341" y="1417617"/>
            <a:chExt cx="6293949" cy="2859664"/>
          </a:xfrm>
        </p:grpSpPr>
        <p:grpSp>
          <p:nvGrpSpPr>
            <p:cNvPr id="85" name="Group 84"/>
            <p:cNvGrpSpPr/>
            <p:nvPr/>
          </p:nvGrpSpPr>
          <p:grpSpPr>
            <a:xfrm>
              <a:off x="353341" y="1417617"/>
              <a:ext cx="6293949" cy="2859664"/>
              <a:chOff x="2975204" y="1255651"/>
              <a:chExt cx="7073839" cy="2842692"/>
            </a:xfrm>
          </p:grpSpPr>
          <p:sp>
            <p:nvSpPr>
              <p:cNvPr id="98" name="Rectangle: Rounded Corners 56"/>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265" dirty="0">
                    <a:solidFill>
                      <a:srgbClr val="000000"/>
                    </a:solidFill>
                    <a:latin typeface="UTM Duepuntozero" panose="02040603050506020204" pitchFamily="18" charset="0"/>
                  </a:rPr>
                  <a:t>1. </a:t>
                </a:r>
                <a:r>
                  <a:rPr lang="en-US" sz="4265" dirty="0" err="1">
                    <a:solidFill>
                      <a:srgbClr val="000000"/>
                    </a:solidFill>
                    <a:latin typeface="UTM Duepuntozero" panose="02040603050506020204" pitchFamily="18" charset="0"/>
                  </a:rPr>
                  <a:t>Đọc</a:t>
                </a:r>
                <a:r>
                  <a:rPr lang="en-US" sz="4265" dirty="0">
                    <a:solidFill>
                      <a:srgbClr val="000000"/>
                    </a:solidFill>
                    <a:latin typeface="UTM Duepuntozero" panose="02040603050506020204" pitchFamily="18" charset="0"/>
                  </a:rPr>
                  <a:t> </a:t>
                </a:r>
                <a:r>
                  <a:rPr lang="en-US" sz="4265" dirty="0" err="1">
                    <a:solidFill>
                      <a:srgbClr val="000000"/>
                    </a:solidFill>
                    <a:latin typeface="UTM Duepuntozero" panose="02040603050506020204" pitchFamily="18" charset="0"/>
                  </a:rPr>
                  <a:t>đúng</a:t>
                </a:r>
                <a:r>
                  <a:rPr lang="en-US" sz="4265" dirty="0">
                    <a:solidFill>
                      <a:srgbClr val="000000"/>
                    </a:solidFill>
                    <a:latin typeface="UTM Duepuntozero" panose="02040603050506020204" pitchFamily="18" charset="0"/>
                  </a:rPr>
                  <a:t>.</a:t>
                </a:r>
                <a:endParaRPr lang="en-US" sz="4265" dirty="0">
                  <a:solidFill>
                    <a:srgbClr val="000000"/>
                  </a:solidFill>
                  <a:latin typeface="UTM Duepuntozero" panose="02040603050506020204" pitchFamily="18" charset="0"/>
                </a:endParaRPr>
              </a:p>
              <a:p>
                <a:pPr algn="just">
                  <a:lnSpc>
                    <a:spcPct val="110000"/>
                  </a:lnSpc>
                </a:pPr>
                <a:r>
                  <a:rPr lang="en-US" sz="4265" dirty="0">
                    <a:solidFill>
                      <a:srgbClr val="000000"/>
                    </a:solidFill>
                    <a:latin typeface="UTM Duepuntozero" panose="02040603050506020204" pitchFamily="18" charset="0"/>
                  </a:rPr>
                  <a:t>2. </a:t>
                </a:r>
                <a:r>
                  <a:rPr lang="en-US" sz="4265" dirty="0" err="1">
                    <a:solidFill>
                      <a:srgbClr val="000000"/>
                    </a:solidFill>
                    <a:latin typeface="UTM Duepuntozero" panose="02040603050506020204" pitchFamily="18" charset="0"/>
                  </a:rPr>
                  <a:t>Đọc</a:t>
                </a:r>
                <a:r>
                  <a:rPr lang="en-US" sz="4265" dirty="0">
                    <a:solidFill>
                      <a:srgbClr val="000000"/>
                    </a:solidFill>
                    <a:latin typeface="UTM Duepuntozero" panose="02040603050506020204" pitchFamily="18" charset="0"/>
                  </a:rPr>
                  <a:t> to, </a:t>
                </a:r>
                <a:r>
                  <a:rPr lang="en-US" sz="4265" dirty="0" err="1">
                    <a:solidFill>
                      <a:srgbClr val="000000"/>
                    </a:solidFill>
                    <a:latin typeface="UTM Duepuntozero" panose="02040603050506020204" pitchFamily="18" charset="0"/>
                  </a:rPr>
                  <a:t>rõ</a:t>
                </a:r>
                <a:r>
                  <a:rPr lang="en-US" sz="4265" dirty="0">
                    <a:solidFill>
                      <a:srgbClr val="000000"/>
                    </a:solidFill>
                    <a:latin typeface="UTM Duepuntozero" panose="02040603050506020204" pitchFamily="18" charset="0"/>
                  </a:rPr>
                  <a:t>.</a:t>
                </a:r>
                <a:endParaRPr lang="en-US" sz="4265" dirty="0">
                  <a:solidFill>
                    <a:srgbClr val="000000"/>
                  </a:solidFill>
                  <a:latin typeface="UTM Duepuntozero" panose="02040603050506020204" pitchFamily="18" charset="0"/>
                </a:endParaRPr>
              </a:p>
              <a:p>
                <a:pPr algn="just">
                  <a:lnSpc>
                    <a:spcPct val="110000"/>
                  </a:lnSpc>
                </a:pPr>
                <a:r>
                  <a:rPr lang="en-US" sz="4265" dirty="0">
                    <a:solidFill>
                      <a:srgbClr val="000000"/>
                    </a:solidFill>
                    <a:latin typeface="UTM Duepuntozero" panose="02040603050506020204" pitchFamily="18" charset="0"/>
                  </a:rPr>
                  <a:t>3. </a:t>
                </a:r>
                <a:r>
                  <a:rPr lang="en-US" sz="4265" dirty="0" err="1">
                    <a:solidFill>
                      <a:srgbClr val="000000"/>
                    </a:solidFill>
                    <a:latin typeface="UTM Duepuntozero" panose="02040603050506020204" pitchFamily="18" charset="0"/>
                  </a:rPr>
                  <a:t>Đọc</a:t>
                </a:r>
                <a:r>
                  <a:rPr lang="en-US" sz="4265" dirty="0">
                    <a:solidFill>
                      <a:srgbClr val="000000"/>
                    </a:solidFill>
                    <a:latin typeface="UTM Duepuntozero" panose="02040603050506020204" pitchFamily="18" charset="0"/>
                  </a:rPr>
                  <a:t> </a:t>
                </a:r>
                <a:r>
                  <a:rPr lang="en-US" sz="4265" dirty="0" err="1">
                    <a:solidFill>
                      <a:srgbClr val="000000"/>
                    </a:solidFill>
                    <a:latin typeface="UTM Duepuntozero" panose="02040603050506020204" pitchFamily="18" charset="0"/>
                  </a:rPr>
                  <a:t>ngắt</a:t>
                </a:r>
                <a:r>
                  <a:rPr lang="en-US" sz="4265" dirty="0">
                    <a:solidFill>
                      <a:srgbClr val="000000"/>
                    </a:solidFill>
                    <a:latin typeface="UTM Duepuntozero" panose="02040603050506020204" pitchFamily="18" charset="0"/>
                  </a:rPr>
                  <a:t>, </a:t>
                </a:r>
                <a:r>
                  <a:rPr lang="en-US" sz="4265" dirty="0" err="1">
                    <a:solidFill>
                      <a:srgbClr val="000000"/>
                    </a:solidFill>
                    <a:latin typeface="UTM Duepuntozero" panose="02040603050506020204" pitchFamily="18" charset="0"/>
                  </a:rPr>
                  <a:t>nghỉ</a:t>
                </a:r>
                <a:r>
                  <a:rPr lang="en-US" sz="4265" dirty="0">
                    <a:solidFill>
                      <a:srgbClr val="000000"/>
                    </a:solidFill>
                    <a:latin typeface="UTM Duepuntozero" panose="02040603050506020204" pitchFamily="18" charset="0"/>
                  </a:rPr>
                  <a:t> </a:t>
                </a:r>
                <a:r>
                  <a:rPr lang="en-US" sz="4265" dirty="0" err="1">
                    <a:solidFill>
                      <a:srgbClr val="000000"/>
                    </a:solidFill>
                    <a:latin typeface="UTM Duepuntozero" panose="02040603050506020204" pitchFamily="18" charset="0"/>
                  </a:rPr>
                  <a:t>đúng</a:t>
                </a:r>
                <a:r>
                  <a:rPr lang="en-US" sz="4265" dirty="0">
                    <a:solidFill>
                      <a:srgbClr val="000000"/>
                    </a:solidFill>
                    <a:latin typeface="UTM Duepuntozero" panose="02040603050506020204" pitchFamily="18" charset="0"/>
                  </a:rPr>
                  <a:t> </a:t>
                </a:r>
                <a:r>
                  <a:rPr lang="en-US" sz="4265" dirty="0" err="1">
                    <a:solidFill>
                      <a:srgbClr val="000000"/>
                    </a:solidFill>
                    <a:latin typeface="UTM Duepuntozero" panose="02040603050506020204" pitchFamily="18" charset="0"/>
                  </a:rPr>
                  <a:t>chỗ</a:t>
                </a:r>
                <a:r>
                  <a:rPr lang="en-US" sz="4800" dirty="0">
                    <a:solidFill>
                      <a:srgbClr val="000000"/>
                    </a:solidFill>
                    <a:latin typeface="UTM Duepuntozero" panose="02040603050506020204" pitchFamily="18" charset="0"/>
                  </a:rPr>
                  <a:t>.</a:t>
                </a:r>
                <a:endParaRPr lang="en-US" sz="4800" dirty="0">
                  <a:solidFill>
                    <a:srgbClr val="000000"/>
                  </a:solidFill>
                  <a:latin typeface="UTM Duepuntozero" panose="02040603050506020204" pitchFamily="18" charset="0"/>
                </a:endParaRPr>
              </a:p>
            </p:txBody>
          </p:sp>
          <p:sp>
            <p:nvSpPr>
              <p:cNvPr id="99" name="Rectangle: Rounded Corners 98"/>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5"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5335"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5"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5335"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5"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5335"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5335"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5335"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nvGrpSpPr>
            <p:cNvPr id="86" name="Group 85"/>
            <p:cNvGrpSpPr/>
            <p:nvPr/>
          </p:nvGrpSpPr>
          <p:grpSpPr>
            <a:xfrm>
              <a:off x="2288300" y="2473815"/>
              <a:ext cx="1558527" cy="498929"/>
              <a:chOff x="2287368" y="2478771"/>
              <a:chExt cx="1558527" cy="498929"/>
            </a:xfrm>
          </p:grpSpPr>
          <p:pic>
            <p:nvPicPr>
              <p:cNvPr id="95" name="Picture 94"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6" name="Picture 95"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19596" y="2478771"/>
                <a:ext cx="526299" cy="477713"/>
              </a:xfrm>
              <a:prstGeom prst="rect">
                <a:avLst/>
              </a:prstGeom>
            </p:spPr>
          </p:pic>
          <p:pic>
            <p:nvPicPr>
              <p:cNvPr id="97" name="Picture 96"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nvGrpSpPr>
            <p:cNvPr id="87" name="Group 86"/>
            <p:cNvGrpSpPr/>
            <p:nvPr/>
          </p:nvGrpSpPr>
          <p:grpSpPr>
            <a:xfrm>
              <a:off x="2534278" y="3015458"/>
              <a:ext cx="1538407" cy="493960"/>
              <a:chOff x="2287368" y="2483740"/>
              <a:chExt cx="1538407" cy="493960"/>
            </a:xfrm>
          </p:grpSpPr>
          <p:pic>
            <p:nvPicPr>
              <p:cNvPr id="92" name="Picture 91"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3" name="Picture 92"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299476" y="2487916"/>
                <a:ext cx="526299" cy="477713"/>
              </a:xfrm>
              <a:prstGeom prst="rect">
                <a:avLst/>
              </a:prstGeom>
            </p:spPr>
          </p:pic>
          <p:pic>
            <p:nvPicPr>
              <p:cNvPr id="94" name="Picture 93"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nvGrpSpPr>
            <p:cNvPr id="88" name="Group 87"/>
            <p:cNvGrpSpPr/>
            <p:nvPr/>
          </p:nvGrpSpPr>
          <p:grpSpPr>
            <a:xfrm>
              <a:off x="4595410" y="3599730"/>
              <a:ext cx="1558528" cy="498929"/>
              <a:chOff x="2287368" y="2478771"/>
              <a:chExt cx="1558528" cy="498929"/>
            </a:xfrm>
          </p:grpSpPr>
          <p:pic>
            <p:nvPicPr>
              <p:cNvPr id="89" name="Picture 88"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a:fillRect/>
              </a:stretch>
            </p:blipFill>
            <p:spPr>
              <a:xfrm>
                <a:off x="2287368" y="2483740"/>
                <a:ext cx="456217" cy="493960"/>
              </a:xfrm>
              <a:prstGeom prst="rect">
                <a:avLst/>
              </a:prstGeom>
            </p:spPr>
          </p:pic>
          <p:pic>
            <p:nvPicPr>
              <p:cNvPr id="90" name="Picture 89"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a:fillRect/>
              </a:stretch>
            </p:blipFill>
            <p:spPr>
              <a:xfrm>
                <a:off x="3319597" y="2478771"/>
                <a:ext cx="526299" cy="477713"/>
              </a:xfrm>
              <a:prstGeom prst="rect">
                <a:avLst/>
              </a:prstGeom>
            </p:spPr>
          </p:pic>
          <p:pic>
            <p:nvPicPr>
              <p:cNvPr id="91" name="Picture 90" descr="Shape, circle&#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a:fillRect/>
              </a:stretch>
            </p:blipFill>
            <p:spPr>
              <a:xfrm>
                <a:off x="2747426" y="2504955"/>
                <a:ext cx="604846" cy="451529"/>
              </a:xfrm>
              <a:prstGeom prst="rect">
                <a:avLst/>
              </a:prstGeom>
            </p:spPr>
          </p:pic>
        </p:grpSp>
      </p:grpSp>
      <p:grpSp>
        <p:nvGrpSpPr>
          <p:cNvPr id="100" name="Group 99"/>
          <p:cNvGrpSpPr/>
          <p:nvPr/>
        </p:nvGrpSpPr>
        <p:grpSpPr>
          <a:xfrm>
            <a:off x="923422" y="647187"/>
            <a:ext cx="10075033" cy="1120189"/>
            <a:chOff x="1610139" y="1077297"/>
            <a:chExt cx="5923722" cy="1835963"/>
          </a:xfrm>
        </p:grpSpPr>
        <p:sp>
          <p:nvSpPr>
            <p:cNvPr id="101" name="TextBox 100"/>
            <p:cNvSpPr txBox="1"/>
            <p:nvPr/>
          </p:nvSpPr>
          <p:spPr>
            <a:xfrm>
              <a:off x="1610139" y="1097281"/>
              <a:ext cx="5923722" cy="1815979"/>
            </a:xfrm>
            <a:prstGeom prst="rect">
              <a:avLst/>
            </a:prstGeom>
            <a:noFill/>
          </p:spPr>
          <p:txBody>
            <a:bodyPr wrap="square" rtlCol="0">
              <a:spAutoFit/>
            </a:bodyPr>
            <a:lstStyle/>
            <a:p>
              <a:pPr algn="ctr"/>
              <a:r>
                <a:rPr lang="en-US" sz="6600" dirty="0">
                  <a:ln w="254000">
                    <a:solidFill>
                      <a:schemeClr val="bg1"/>
                    </a:solidFill>
                  </a:ln>
                  <a:latin typeface="UTM Cookies" panose="02040603050506020204" pitchFamily="18" charset="0"/>
                </a:rPr>
                <a:t>LUYỆN ĐỌC TR</a:t>
              </a:r>
              <a:r>
                <a:rPr lang="vi-VN" sz="6600" dirty="0">
                  <a:ln w="254000">
                    <a:solidFill>
                      <a:schemeClr val="bg1"/>
                    </a:solidFill>
                  </a:ln>
                  <a:latin typeface="UTM Cookies" panose="02040603050506020204" pitchFamily="18" charset="0"/>
                </a:rPr>
                <a:t>Ư</a:t>
              </a:r>
              <a:r>
                <a:rPr lang="en-US" sz="6600" dirty="0">
                  <a:ln w="254000">
                    <a:solidFill>
                      <a:schemeClr val="bg1"/>
                    </a:solidFill>
                  </a:ln>
                  <a:latin typeface="UTM Cookies" panose="02040603050506020204" pitchFamily="18" charset="0"/>
                </a:rPr>
                <a:t>ỚC LỚP</a:t>
              </a:r>
              <a:endParaRPr lang="vi-VN" sz="6600" dirty="0">
                <a:ln w="254000">
                  <a:solidFill>
                    <a:schemeClr val="bg1"/>
                  </a:solidFill>
                </a:ln>
              </a:endParaRPr>
            </a:p>
          </p:txBody>
        </p:sp>
        <p:sp>
          <p:nvSpPr>
            <p:cNvPr id="102" name="TextBox 101"/>
            <p:cNvSpPr txBox="1"/>
            <p:nvPr/>
          </p:nvSpPr>
          <p:spPr>
            <a:xfrm>
              <a:off x="1627721" y="1077297"/>
              <a:ext cx="5888558" cy="1815979"/>
            </a:xfrm>
            <a:prstGeom prst="rect">
              <a:avLst/>
            </a:prstGeom>
            <a:noFill/>
          </p:spPr>
          <p:txBody>
            <a:bodyPr wrap="square" rtlCol="0">
              <a:spAutoFit/>
            </a:bodyPr>
            <a:lstStyle/>
            <a:p>
              <a:pPr algn="ctr"/>
              <a:r>
                <a:rPr lang="en-US" sz="6600" b="1" dirty="0">
                  <a:ln w="19050">
                    <a:solidFill>
                      <a:srgbClr val="002060"/>
                    </a:solidFill>
                    <a:prstDash val="solid"/>
                  </a:ln>
                  <a:solidFill>
                    <a:srgbClr val="FD6FEC"/>
                  </a:solidFill>
                  <a:effectLst>
                    <a:outerShdw blurRad="38100" dist="22860" dir="5400000" algn="tl" rotWithShape="0">
                      <a:srgbClr val="000000">
                        <a:alpha val="30000"/>
                      </a:srgbClr>
                    </a:outerShdw>
                  </a:effectLst>
                  <a:latin typeface="UTM Cookies" panose="02040603050506020204" pitchFamily="18" charset="0"/>
                </a:rPr>
                <a:t>L</a:t>
              </a:r>
              <a:r>
                <a:rPr lang="en-US"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U</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Y</a:t>
              </a:r>
              <a:r>
                <a:rPr lang="en-US" sz="6600" b="1" dirty="0">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Ệ</a:t>
              </a:r>
              <a:r>
                <a:rPr lang="en-US" sz="6600" b="1" dirty="0">
                  <a:ln w="19050">
                    <a:solidFill>
                      <a:srgbClr val="002060"/>
                    </a:solidFill>
                    <a:prstDash val="solid"/>
                  </a:ln>
                  <a:solidFill>
                    <a:srgbClr val="954ECA"/>
                  </a:solidFill>
                  <a:effectLst>
                    <a:outerShdw blurRad="38100" dist="22860" dir="5400000" algn="tl" rotWithShape="0">
                      <a:srgbClr val="000000">
                        <a:alpha val="30000"/>
                      </a:srgbClr>
                    </a:outerShdw>
                  </a:effectLst>
                  <a:latin typeface="UTM Cookies" panose="02040603050506020204" pitchFamily="18" charset="0"/>
                </a:rPr>
                <a:t>N</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a:ln w="19050">
                    <a:solidFill>
                      <a:srgbClr val="002060"/>
                    </a:solidFill>
                    <a:prstDash val="solid"/>
                  </a:ln>
                  <a:solidFill>
                    <a:srgbClr val="E53110"/>
                  </a:solidFill>
                  <a:effectLst>
                    <a:outerShdw blurRad="38100" dist="22860" dir="5400000" algn="tl" rotWithShape="0">
                      <a:srgbClr val="000000">
                        <a:alpha val="30000"/>
                      </a:srgbClr>
                    </a:outerShdw>
                  </a:effectLst>
                  <a:latin typeface="UTM Cookies" panose="02040603050506020204" pitchFamily="18" charset="0"/>
                </a:rPr>
                <a:t>Đ</a:t>
              </a:r>
              <a:r>
                <a:rPr lang="en-US"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Ọ</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C </a:t>
              </a:r>
              <a:r>
                <a:rPr lang="en-US" sz="6600" b="1" dirty="0">
                  <a:ln w="19050">
                    <a:solidFill>
                      <a:srgbClr val="002060"/>
                    </a:solidFill>
                    <a:prstDash val="solid"/>
                  </a:ln>
                  <a:solidFill>
                    <a:srgbClr val="00B050"/>
                  </a:solidFill>
                  <a:effectLst>
                    <a:outerShdw blurRad="38100" dist="22860" dir="5400000" algn="tl" rotWithShape="0">
                      <a:srgbClr val="000000">
                        <a:alpha val="30000"/>
                      </a:srgbClr>
                    </a:outerShdw>
                  </a:effectLst>
                  <a:latin typeface="UTM Cookies" panose="02040603050506020204" pitchFamily="18" charset="0"/>
                </a:rPr>
                <a:t>T</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R</a:t>
              </a:r>
              <a:r>
                <a:rPr lang="vi-VN"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Ư</a:t>
              </a:r>
              <a:r>
                <a:rPr lang="en-US" sz="6600" b="1" dirty="0">
                  <a:ln w="19050">
                    <a:solidFill>
                      <a:srgbClr val="002060"/>
                    </a:solidFill>
                    <a:prstDash val="solid"/>
                  </a:ln>
                  <a:solidFill>
                    <a:srgbClr val="E53110"/>
                  </a:solidFill>
                  <a:effectLst>
                    <a:outerShdw blurRad="38100" dist="22860" dir="5400000" algn="tl" rotWithShape="0">
                      <a:srgbClr val="000000">
                        <a:alpha val="30000"/>
                      </a:srgbClr>
                    </a:outerShdw>
                  </a:effectLst>
                  <a:latin typeface="UTM Cookies" panose="02040603050506020204" pitchFamily="18" charset="0"/>
                </a:rPr>
                <a:t>Ớ</a:t>
              </a:r>
              <a:r>
                <a:rPr lang="en-US" sz="6600" b="1" dirty="0">
                  <a:ln w="19050">
                    <a:solidFill>
                      <a:srgbClr val="002060"/>
                    </a:solidFill>
                    <a:prstDash val="solid"/>
                  </a:ln>
                  <a:solidFill>
                    <a:srgbClr val="CC00FF"/>
                  </a:solidFill>
                  <a:effectLst>
                    <a:outerShdw blurRad="38100" dist="22860" dir="5400000" algn="tl" rotWithShape="0">
                      <a:srgbClr val="000000">
                        <a:alpha val="30000"/>
                      </a:srgbClr>
                    </a:outerShdw>
                  </a:effectLst>
                  <a:latin typeface="UTM Cookies" panose="02040603050506020204" pitchFamily="18" charset="0"/>
                </a:rPr>
                <a:t>C</a:t>
              </a:r>
              <a:r>
                <a:rPr lang="en-US" sz="6600" b="1" dirty="0">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a:ln w="19050">
                    <a:solidFill>
                      <a:srgbClr val="002060"/>
                    </a:solidFill>
                    <a:prstDash val="solid"/>
                  </a:ln>
                  <a:solidFill>
                    <a:srgbClr val="FFD347"/>
                  </a:solidFill>
                  <a:effectLst>
                    <a:outerShdw blurRad="38100" dist="22860" dir="5400000" algn="tl" rotWithShape="0">
                      <a:srgbClr val="000000">
                        <a:alpha val="30000"/>
                      </a:srgbClr>
                    </a:outerShdw>
                  </a:effectLst>
                  <a:latin typeface="UTM Cookies" panose="02040603050506020204" pitchFamily="18" charset="0"/>
                </a:rPr>
                <a:t>L</a:t>
              </a:r>
              <a:r>
                <a:rPr lang="en-US" sz="6600" b="1" dirty="0">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Ớ</a:t>
              </a:r>
              <a:r>
                <a:rPr lang="en-US" sz="6600" b="1" dirty="0">
                  <a:ln w="19050">
                    <a:solidFill>
                      <a:srgbClr val="002060"/>
                    </a:solidFill>
                    <a:prstDash val="solid"/>
                  </a:ln>
                  <a:solidFill>
                    <a:srgbClr val="FD6FEC"/>
                  </a:solidFill>
                  <a:effectLst>
                    <a:outerShdw blurRad="38100" dist="22860" dir="5400000" algn="tl" rotWithShape="0">
                      <a:srgbClr val="000000">
                        <a:alpha val="30000"/>
                      </a:srgbClr>
                    </a:outerShdw>
                  </a:effectLst>
                  <a:latin typeface="UTM Cookies" panose="02040603050506020204" pitchFamily="18" charset="0"/>
                </a:rPr>
                <a:t>P</a:t>
              </a:r>
              <a:endParaRPr lang="vi-VN" sz="6600" b="1" dirty="0">
                <a:ln w="19050">
                  <a:solidFill>
                    <a:srgbClr val="002060"/>
                  </a:solidFill>
                  <a:prstDash val="solid"/>
                </a:ln>
                <a:solidFill>
                  <a:srgbClr val="FD6FEC"/>
                </a:solidFill>
                <a:effectLst>
                  <a:outerShdw blurRad="38100" dist="22860" dir="5400000" algn="tl" rotWithShape="0">
                    <a:srgbClr val="000000">
                      <a:alpha val="30000"/>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000">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14:bounceEnd="85000">
                                          <p:cBhvr additive="base">
                                            <p:cTn id="7" dur="750" fill="hold"/>
                                            <p:tgtEl>
                                              <p:spTgt spid="84"/>
                                            </p:tgtEl>
                                            <p:attrNameLst>
                                              <p:attrName>ppt_x</p:attrName>
                                            </p:attrNameLst>
                                          </p:cBhvr>
                                          <p:tavLst>
                                            <p:tav tm="0">
                                              <p:val>
                                                <p:strVal val="#ppt_x"/>
                                              </p:val>
                                            </p:tav>
                                            <p:tav tm="100000">
                                              <p:val>
                                                <p:strVal val="#ppt_x"/>
                                              </p:val>
                                            </p:tav>
                                          </p:tavLst>
                                        </p:anim>
                                        <p:anim calcmode="lin" valueType="num" p14:bounceEnd="85000">
                                          <p:cBhvr additive="base">
                                            <p:cTn id="8" dur="750" fill="hold"/>
                                            <p:tgtEl>
                                              <p:spTgt spid="8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barn(inVertical)">
                                          <p:cBhvr>
                                            <p:cTn id="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750" fill="hold"/>
                                            <p:tgtEl>
                                              <p:spTgt spid="84"/>
                                            </p:tgtEl>
                                            <p:attrNameLst>
                                              <p:attrName>ppt_x</p:attrName>
                                            </p:attrNameLst>
                                          </p:cBhvr>
                                          <p:tavLst>
                                            <p:tav tm="0">
                                              <p:val>
                                                <p:strVal val="#ppt_x"/>
                                              </p:val>
                                            </p:tav>
                                            <p:tav tm="100000">
                                              <p:val>
                                                <p:strVal val="#ppt_x"/>
                                              </p:val>
                                            </p:tav>
                                          </p:tavLst>
                                        </p:anim>
                                        <p:anim calcmode="lin" valueType="num">
                                          <p:cBhvr additive="base">
                                            <p:cTn id="8" dur="750" fill="hold"/>
                                            <p:tgtEl>
                                              <p:spTgt spid="8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barn(inVertical)">
                                          <p:cBhvr>
                                            <p:cTn id="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0626" y="879441"/>
            <a:ext cx="8210747" cy="1065229"/>
          </a:xfrm>
          <a:prstGeom prst="rect">
            <a:avLst/>
          </a:prstGeom>
          <a:noFill/>
        </p:spPr>
        <p:txBody>
          <a:bodyPr wrap="none" lIns="91440" tIns="45720" rIns="91440" bIns="45720">
            <a:prstTxWarp prst="textCanUp">
              <a:avLst/>
            </a:prstTxWarp>
            <a:spAutoFit/>
          </a:bodyPr>
          <a:lstStyle/>
          <a:p>
            <a:pPr algn="ctr"/>
            <a:r>
              <a:rPr lang="en-US"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iCiel Crocante" panose="02000000000000000000" pitchFamily="50" charset="0"/>
              </a:rPr>
              <a:t>BÌNH CHỌN NHÓM ĐỌC HAY NHẤT</a:t>
            </a:r>
            <a:endParaRPr lang="en-US" sz="48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sp>
        <p:nvSpPr>
          <p:cNvPr id="4" name="TextBox 3"/>
          <p:cNvSpPr txBox="1"/>
          <p:nvPr/>
        </p:nvSpPr>
        <p:spPr>
          <a:xfrm>
            <a:off x="2916807" y="509592"/>
            <a:ext cx="6493359" cy="1733680"/>
          </a:xfrm>
          <a:prstGeom prst="rect">
            <a:avLst/>
          </a:prstGeom>
          <a:noFill/>
        </p:spPr>
        <p:txBody>
          <a:bodyPr wrap="square" rtlCol="0">
            <a:spAutoFit/>
          </a:bodyPr>
          <a:lstStyle/>
          <a:p>
            <a:pPr algn="ctr"/>
            <a:r>
              <a:rPr lang="en-US" sz="10665" b="1" dirty="0" err="1">
                <a:ln w="38100">
                  <a:solidFill>
                    <a:schemeClr val="accent5"/>
                  </a:solidFill>
                  <a:prstDash val="solid"/>
                </a:ln>
                <a:solidFill>
                  <a:srgbClr val="FFFFFF"/>
                </a:solidFill>
                <a:latin typeface="iCiel Crocante" panose="02000000000000000000" pitchFamily="50" charset="0"/>
              </a:rPr>
              <a:t>Dặn</a:t>
            </a:r>
            <a:r>
              <a:rPr lang="en-US" sz="10665" b="1" dirty="0">
                <a:ln w="38100">
                  <a:solidFill>
                    <a:schemeClr val="accent5"/>
                  </a:solidFill>
                  <a:prstDash val="solid"/>
                </a:ln>
                <a:solidFill>
                  <a:srgbClr val="FFFFFF"/>
                </a:solidFill>
                <a:latin typeface="iCiel Crocante" panose="02000000000000000000" pitchFamily="50" charset="0"/>
              </a:rPr>
              <a:t> </a:t>
            </a:r>
            <a:r>
              <a:rPr lang="en-US" sz="10665" b="1" dirty="0" err="1">
                <a:ln w="38100">
                  <a:solidFill>
                    <a:schemeClr val="accent5"/>
                  </a:solidFill>
                  <a:prstDash val="solid"/>
                </a:ln>
                <a:solidFill>
                  <a:srgbClr val="FFFFFF"/>
                </a:solidFill>
                <a:latin typeface="iCiel Crocante" panose="02000000000000000000" pitchFamily="50" charset="0"/>
              </a:rPr>
              <a:t>dò</a:t>
            </a:r>
            <a:endParaRPr lang="en-US" sz="10665" b="1" dirty="0">
              <a:ln w="38100">
                <a:solidFill>
                  <a:schemeClr val="accent5"/>
                </a:solidFill>
                <a:prstDash val="solid"/>
              </a:ln>
              <a:solidFill>
                <a:srgbClr val="FFFFFF"/>
              </a:solidFill>
              <a:latin typeface="iCiel Crocante" panose="02000000000000000000" pitchFamily="50"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3800" y="613888"/>
            <a:ext cx="7069667" cy="1200329"/>
          </a:xfrm>
          <a:prstGeom prst="rect">
            <a:avLst/>
          </a:prstGeom>
          <a:noFill/>
        </p:spPr>
        <p:txBody>
          <a:bodyPr wrap="none" lIns="91440" tIns="45720" rIns="91440" bIns="45720">
            <a:prstTxWarp prst="textChevron">
              <a:avLst/>
            </a:prstTxWarp>
            <a:spAutoFit/>
          </a:bodyPr>
          <a:lstStyle/>
          <a:p>
            <a:pPr algn="ctr"/>
            <a:r>
              <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latin typeface="UTM Cookies" panose="02040603050506020204" pitchFamily="18" charset="0"/>
              </a:rPr>
              <a:t>TẠM BIỆT HẸN GẶP LẠI</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reflection blurRad="6350" stA="55000" endA="300" endPos="45500" dir="5400000" sy="-100000" algn="bl" rotWithShape="0"/>
              </a:effectLst>
              <a:latin typeface="UTM Cookies"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43520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076085" y="693662"/>
            <a:ext cx="7277715" cy="2066835"/>
            <a:chOff x="737418" y="1762441"/>
            <a:chExt cx="10707329" cy="1245290"/>
          </a:xfrm>
        </p:grpSpPr>
        <p:grpSp>
          <p:nvGrpSpPr>
            <p:cNvPr id="20" name="Group 19"/>
            <p:cNvGrpSpPr/>
            <p:nvPr/>
          </p:nvGrpSpPr>
          <p:grpSpPr>
            <a:xfrm>
              <a:off x="737418" y="1762441"/>
              <a:ext cx="10707329" cy="823444"/>
              <a:chOff x="799140" y="317672"/>
              <a:chExt cx="7333656" cy="1010598"/>
            </a:xfrm>
          </p:grpSpPr>
          <p:sp>
            <p:nvSpPr>
              <p:cNvPr id="21" name="Rectangle: Rounded Corners 8"/>
              <p:cNvSpPr/>
              <p:nvPr/>
            </p:nvSpPr>
            <p:spPr>
              <a:xfrm>
                <a:off x="1120441" y="317672"/>
                <a:ext cx="6730656" cy="1010598"/>
              </a:xfrm>
              <a:custGeom>
                <a:avLst/>
                <a:gdLst>
                  <a:gd name="connsiteX0" fmla="*/ 0 w 6679315"/>
                  <a:gd name="connsiteY0" fmla="*/ 227786 h 1366688"/>
                  <a:gd name="connsiteX1" fmla="*/ 227786 w 6679315"/>
                  <a:gd name="connsiteY1" fmla="*/ 0 h 1366688"/>
                  <a:gd name="connsiteX2" fmla="*/ 981550 w 6679315"/>
                  <a:gd name="connsiteY2" fmla="*/ 0 h 1366688"/>
                  <a:gd name="connsiteX3" fmla="*/ 1735315 w 6679315"/>
                  <a:gd name="connsiteY3" fmla="*/ 0 h 1366688"/>
                  <a:gd name="connsiteX4" fmla="*/ 2302367 w 6679315"/>
                  <a:gd name="connsiteY4" fmla="*/ 0 h 1366688"/>
                  <a:gd name="connsiteX5" fmla="*/ 2869419 w 6679315"/>
                  <a:gd name="connsiteY5" fmla="*/ 0 h 1366688"/>
                  <a:gd name="connsiteX6" fmla="*/ 3560946 w 6679315"/>
                  <a:gd name="connsiteY6" fmla="*/ 0 h 1366688"/>
                  <a:gd name="connsiteX7" fmla="*/ 4127998 w 6679315"/>
                  <a:gd name="connsiteY7" fmla="*/ 0 h 1366688"/>
                  <a:gd name="connsiteX8" fmla="*/ 4695050 w 6679315"/>
                  <a:gd name="connsiteY8" fmla="*/ 0 h 1366688"/>
                  <a:gd name="connsiteX9" fmla="*/ 5511052 w 6679315"/>
                  <a:gd name="connsiteY9" fmla="*/ 0 h 1366688"/>
                  <a:gd name="connsiteX10" fmla="*/ 6451529 w 6679315"/>
                  <a:gd name="connsiteY10" fmla="*/ 0 h 1366688"/>
                  <a:gd name="connsiteX11" fmla="*/ 6679315 w 6679315"/>
                  <a:gd name="connsiteY11" fmla="*/ 227786 h 1366688"/>
                  <a:gd name="connsiteX12" fmla="*/ 6679315 w 6679315"/>
                  <a:gd name="connsiteY12" fmla="*/ 674233 h 1366688"/>
                  <a:gd name="connsiteX13" fmla="*/ 6679315 w 6679315"/>
                  <a:gd name="connsiteY13" fmla="*/ 1138902 h 1366688"/>
                  <a:gd name="connsiteX14" fmla="*/ 6451529 w 6679315"/>
                  <a:gd name="connsiteY14" fmla="*/ 1366688 h 1366688"/>
                  <a:gd name="connsiteX15" fmla="*/ 5822239 w 6679315"/>
                  <a:gd name="connsiteY15" fmla="*/ 1366688 h 1366688"/>
                  <a:gd name="connsiteX16" fmla="*/ 5317425 w 6679315"/>
                  <a:gd name="connsiteY16" fmla="*/ 1366688 h 1366688"/>
                  <a:gd name="connsiteX17" fmla="*/ 4812610 w 6679315"/>
                  <a:gd name="connsiteY17" fmla="*/ 1366688 h 1366688"/>
                  <a:gd name="connsiteX18" fmla="*/ 4307795 w 6679315"/>
                  <a:gd name="connsiteY18" fmla="*/ 1366688 h 1366688"/>
                  <a:gd name="connsiteX19" fmla="*/ 3554031 w 6679315"/>
                  <a:gd name="connsiteY19" fmla="*/ 1366688 h 1366688"/>
                  <a:gd name="connsiteX20" fmla="*/ 3049216 w 6679315"/>
                  <a:gd name="connsiteY20" fmla="*/ 1366688 h 1366688"/>
                  <a:gd name="connsiteX21" fmla="*/ 2482164 w 6679315"/>
                  <a:gd name="connsiteY21" fmla="*/ 1366688 h 1366688"/>
                  <a:gd name="connsiteX22" fmla="*/ 1790637 w 6679315"/>
                  <a:gd name="connsiteY22" fmla="*/ 1366688 h 1366688"/>
                  <a:gd name="connsiteX23" fmla="*/ 974635 w 6679315"/>
                  <a:gd name="connsiteY23" fmla="*/ 1366688 h 1366688"/>
                  <a:gd name="connsiteX24" fmla="*/ 227786 w 6679315"/>
                  <a:gd name="connsiteY24" fmla="*/ 1366688 h 1366688"/>
                  <a:gd name="connsiteX25" fmla="*/ 0 w 6679315"/>
                  <a:gd name="connsiteY25" fmla="*/ 1138902 h 1366688"/>
                  <a:gd name="connsiteX26" fmla="*/ 0 w 6679315"/>
                  <a:gd name="connsiteY26" fmla="*/ 665122 h 1366688"/>
                  <a:gd name="connsiteX27" fmla="*/ 0 w 6679315"/>
                  <a:gd name="connsiteY27" fmla="*/ 227786 h 13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79315" h="1366688" fill="none" extrusionOk="0">
                    <a:moveTo>
                      <a:pt x="0" y="227786"/>
                    </a:moveTo>
                    <a:cubicBezTo>
                      <a:pt x="9244" y="73094"/>
                      <a:pt x="119933" y="7488"/>
                      <a:pt x="227786" y="0"/>
                    </a:cubicBezTo>
                    <a:cubicBezTo>
                      <a:pt x="523026" y="20058"/>
                      <a:pt x="604797" y="-5389"/>
                      <a:pt x="981550" y="0"/>
                    </a:cubicBezTo>
                    <a:cubicBezTo>
                      <a:pt x="1358303" y="5389"/>
                      <a:pt x="1534533" y="27951"/>
                      <a:pt x="1735315" y="0"/>
                    </a:cubicBezTo>
                    <a:cubicBezTo>
                      <a:pt x="1936097" y="-27951"/>
                      <a:pt x="2061210" y="22741"/>
                      <a:pt x="2302367" y="0"/>
                    </a:cubicBezTo>
                    <a:cubicBezTo>
                      <a:pt x="2543524" y="-22741"/>
                      <a:pt x="2660941" y="-24713"/>
                      <a:pt x="2869419" y="0"/>
                    </a:cubicBezTo>
                    <a:cubicBezTo>
                      <a:pt x="3077897" y="24713"/>
                      <a:pt x="3361211" y="196"/>
                      <a:pt x="3560946" y="0"/>
                    </a:cubicBezTo>
                    <a:cubicBezTo>
                      <a:pt x="3760681" y="-196"/>
                      <a:pt x="3964224" y="2820"/>
                      <a:pt x="4127998" y="0"/>
                    </a:cubicBezTo>
                    <a:cubicBezTo>
                      <a:pt x="4291772" y="-2820"/>
                      <a:pt x="4560769" y="3510"/>
                      <a:pt x="4695050" y="0"/>
                    </a:cubicBezTo>
                    <a:cubicBezTo>
                      <a:pt x="4829331" y="-3510"/>
                      <a:pt x="5260721" y="-30062"/>
                      <a:pt x="5511052" y="0"/>
                    </a:cubicBezTo>
                    <a:cubicBezTo>
                      <a:pt x="5761383" y="30062"/>
                      <a:pt x="6248050" y="-40533"/>
                      <a:pt x="6451529" y="0"/>
                    </a:cubicBezTo>
                    <a:cubicBezTo>
                      <a:pt x="6605139" y="-13782"/>
                      <a:pt x="6698027" y="82231"/>
                      <a:pt x="6679315" y="227786"/>
                    </a:cubicBezTo>
                    <a:cubicBezTo>
                      <a:pt x="6659196" y="433138"/>
                      <a:pt x="6695774" y="566087"/>
                      <a:pt x="6679315" y="674233"/>
                    </a:cubicBezTo>
                    <a:cubicBezTo>
                      <a:pt x="6662856" y="782379"/>
                      <a:pt x="6674491" y="957788"/>
                      <a:pt x="6679315" y="1138902"/>
                    </a:cubicBezTo>
                    <a:cubicBezTo>
                      <a:pt x="6666640" y="1261138"/>
                      <a:pt x="6565117" y="1351097"/>
                      <a:pt x="6451529" y="1366688"/>
                    </a:cubicBezTo>
                    <a:cubicBezTo>
                      <a:pt x="6212002" y="1387747"/>
                      <a:pt x="5984087" y="1344555"/>
                      <a:pt x="5822239" y="1366688"/>
                    </a:cubicBezTo>
                    <a:cubicBezTo>
                      <a:pt x="5660391" y="1388822"/>
                      <a:pt x="5503711" y="1358942"/>
                      <a:pt x="5317425" y="1366688"/>
                    </a:cubicBezTo>
                    <a:cubicBezTo>
                      <a:pt x="5131139" y="1374434"/>
                      <a:pt x="5000299" y="1342540"/>
                      <a:pt x="4812610" y="1366688"/>
                    </a:cubicBezTo>
                    <a:cubicBezTo>
                      <a:pt x="4624922" y="1390836"/>
                      <a:pt x="4483936" y="1354950"/>
                      <a:pt x="4307795" y="1366688"/>
                    </a:cubicBezTo>
                    <a:cubicBezTo>
                      <a:pt x="4131655" y="1378426"/>
                      <a:pt x="3722076" y="1357402"/>
                      <a:pt x="3554031" y="1366688"/>
                    </a:cubicBezTo>
                    <a:cubicBezTo>
                      <a:pt x="3385986" y="1375974"/>
                      <a:pt x="3163260" y="1378829"/>
                      <a:pt x="3049216" y="1366688"/>
                    </a:cubicBezTo>
                    <a:cubicBezTo>
                      <a:pt x="2935172" y="1354547"/>
                      <a:pt x="2650346" y="1368763"/>
                      <a:pt x="2482164" y="1366688"/>
                    </a:cubicBezTo>
                    <a:cubicBezTo>
                      <a:pt x="2313982" y="1364613"/>
                      <a:pt x="2024754" y="1386970"/>
                      <a:pt x="1790637" y="1366688"/>
                    </a:cubicBezTo>
                    <a:cubicBezTo>
                      <a:pt x="1556520" y="1346406"/>
                      <a:pt x="1218060" y="1361810"/>
                      <a:pt x="974635" y="1366688"/>
                    </a:cubicBezTo>
                    <a:cubicBezTo>
                      <a:pt x="731210" y="1371566"/>
                      <a:pt x="397662" y="1395761"/>
                      <a:pt x="227786" y="1366688"/>
                    </a:cubicBezTo>
                    <a:cubicBezTo>
                      <a:pt x="114737" y="1352629"/>
                      <a:pt x="-11046" y="1263754"/>
                      <a:pt x="0" y="1138902"/>
                    </a:cubicBezTo>
                    <a:cubicBezTo>
                      <a:pt x="22325" y="1038767"/>
                      <a:pt x="-15991" y="884257"/>
                      <a:pt x="0" y="665122"/>
                    </a:cubicBezTo>
                    <a:cubicBezTo>
                      <a:pt x="15991" y="445987"/>
                      <a:pt x="-1825" y="418123"/>
                      <a:pt x="0" y="227786"/>
                    </a:cubicBezTo>
                    <a:close/>
                  </a:path>
                  <a:path w="6679315" h="1366688" stroke="0" extrusionOk="0">
                    <a:moveTo>
                      <a:pt x="0" y="227786"/>
                    </a:moveTo>
                    <a:cubicBezTo>
                      <a:pt x="-19320" y="111734"/>
                      <a:pt x="73925" y="3071"/>
                      <a:pt x="227786" y="0"/>
                    </a:cubicBezTo>
                    <a:cubicBezTo>
                      <a:pt x="494992" y="9793"/>
                      <a:pt x="773430" y="-11788"/>
                      <a:pt x="1043788" y="0"/>
                    </a:cubicBezTo>
                    <a:cubicBezTo>
                      <a:pt x="1314146" y="11788"/>
                      <a:pt x="1428577" y="-1023"/>
                      <a:pt x="1610840" y="0"/>
                    </a:cubicBezTo>
                    <a:cubicBezTo>
                      <a:pt x="1793103" y="1023"/>
                      <a:pt x="2011149" y="12762"/>
                      <a:pt x="2240130" y="0"/>
                    </a:cubicBezTo>
                    <a:cubicBezTo>
                      <a:pt x="2469111" y="-12762"/>
                      <a:pt x="2715647" y="-9620"/>
                      <a:pt x="2869419" y="0"/>
                    </a:cubicBezTo>
                    <a:cubicBezTo>
                      <a:pt x="3023191" y="9620"/>
                      <a:pt x="3265116" y="35700"/>
                      <a:pt x="3623184" y="0"/>
                    </a:cubicBezTo>
                    <a:cubicBezTo>
                      <a:pt x="3981252" y="-35700"/>
                      <a:pt x="4195707" y="-22148"/>
                      <a:pt x="4439185" y="0"/>
                    </a:cubicBezTo>
                    <a:cubicBezTo>
                      <a:pt x="4682663" y="22148"/>
                      <a:pt x="4996350" y="-21889"/>
                      <a:pt x="5192950" y="0"/>
                    </a:cubicBezTo>
                    <a:cubicBezTo>
                      <a:pt x="5389550" y="21889"/>
                      <a:pt x="5458531" y="-22588"/>
                      <a:pt x="5697765" y="0"/>
                    </a:cubicBezTo>
                    <a:cubicBezTo>
                      <a:pt x="5937000" y="22588"/>
                      <a:pt x="6257990" y="-36574"/>
                      <a:pt x="6451529" y="0"/>
                    </a:cubicBezTo>
                    <a:cubicBezTo>
                      <a:pt x="6562348" y="-6169"/>
                      <a:pt x="6671797" y="88394"/>
                      <a:pt x="6679315" y="227786"/>
                    </a:cubicBezTo>
                    <a:cubicBezTo>
                      <a:pt x="6693168" y="430281"/>
                      <a:pt x="6661174" y="549465"/>
                      <a:pt x="6679315" y="665122"/>
                    </a:cubicBezTo>
                    <a:cubicBezTo>
                      <a:pt x="6697456" y="780779"/>
                      <a:pt x="6682758" y="954288"/>
                      <a:pt x="6679315" y="1138902"/>
                    </a:cubicBezTo>
                    <a:cubicBezTo>
                      <a:pt x="6691617" y="1261841"/>
                      <a:pt x="6565694" y="1357684"/>
                      <a:pt x="6451529" y="1366688"/>
                    </a:cubicBezTo>
                    <a:cubicBezTo>
                      <a:pt x="6267312" y="1380532"/>
                      <a:pt x="6036068" y="1393419"/>
                      <a:pt x="5884477" y="1366688"/>
                    </a:cubicBezTo>
                    <a:cubicBezTo>
                      <a:pt x="5732886" y="1339957"/>
                      <a:pt x="5611941" y="1358761"/>
                      <a:pt x="5379662" y="1366688"/>
                    </a:cubicBezTo>
                    <a:cubicBezTo>
                      <a:pt x="5147383" y="1374615"/>
                      <a:pt x="5000025" y="1355789"/>
                      <a:pt x="4812610" y="1366688"/>
                    </a:cubicBezTo>
                    <a:cubicBezTo>
                      <a:pt x="4625195" y="1377587"/>
                      <a:pt x="4449521" y="1383170"/>
                      <a:pt x="4245558" y="1366688"/>
                    </a:cubicBezTo>
                    <a:cubicBezTo>
                      <a:pt x="4041595" y="1350206"/>
                      <a:pt x="3697789" y="1365899"/>
                      <a:pt x="3491793" y="1366688"/>
                    </a:cubicBezTo>
                    <a:cubicBezTo>
                      <a:pt x="3285798" y="1367477"/>
                      <a:pt x="3085483" y="1393306"/>
                      <a:pt x="2862504" y="1366688"/>
                    </a:cubicBezTo>
                    <a:cubicBezTo>
                      <a:pt x="2639525" y="1340070"/>
                      <a:pt x="2406690" y="1396037"/>
                      <a:pt x="2108739" y="1366688"/>
                    </a:cubicBezTo>
                    <a:cubicBezTo>
                      <a:pt x="1810788" y="1337339"/>
                      <a:pt x="1548139" y="1372817"/>
                      <a:pt x="1292738" y="1366688"/>
                    </a:cubicBezTo>
                    <a:cubicBezTo>
                      <a:pt x="1037337" y="1360559"/>
                      <a:pt x="475967" y="1395847"/>
                      <a:pt x="227786" y="1366688"/>
                    </a:cubicBezTo>
                    <a:cubicBezTo>
                      <a:pt x="99407" y="1361735"/>
                      <a:pt x="7129" y="1262918"/>
                      <a:pt x="0" y="1138902"/>
                    </a:cubicBezTo>
                    <a:cubicBezTo>
                      <a:pt x="-18250" y="915975"/>
                      <a:pt x="14759" y="820018"/>
                      <a:pt x="0" y="674233"/>
                    </a:cubicBezTo>
                    <a:cubicBezTo>
                      <a:pt x="-14759" y="528448"/>
                      <a:pt x="-3289" y="320857"/>
                      <a:pt x="0" y="227786"/>
                    </a:cubicBezTo>
                    <a:close/>
                  </a:path>
                </a:pathLst>
              </a:cu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p:cNvSpPr txBox="1"/>
              <p:nvPr/>
            </p:nvSpPr>
            <p:spPr>
              <a:xfrm>
                <a:off x="799140" y="347632"/>
                <a:ext cx="7333656" cy="532775"/>
              </a:xfrm>
              <a:prstGeom prst="rect">
                <a:avLst/>
              </a:prstGeom>
              <a:noFill/>
            </p:spPr>
            <p:txBody>
              <a:bodyPr wrap="square" rtlCol="0">
                <a:spAutoFit/>
              </a:bodyPr>
              <a:lstStyle/>
              <a:p>
                <a:pPr algn="ctr"/>
                <a:endParaRPr lang="vi-VN" sz="2800" b="1" dirty="0">
                  <a:solidFill>
                    <a:schemeClr val="bg2">
                      <a:lumMod val="50000"/>
                    </a:schemeClr>
                  </a:solidFill>
                  <a:latin typeface="Calibri" panose="020F0502020204030204" pitchFamily="34" charset="0"/>
                  <a:cs typeface="Calibri" panose="020F0502020204030204" pitchFamily="34" charset="0"/>
                </a:endParaRPr>
              </a:p>
            </p:txBody>
          </p:sp>
        </p:grpSp>
        <p:sp>
          <p:nvSpPr>
            <p:cNvPr id="7" name="Rectangle 6"/>
            <p:cNvSpPr/>
            <p:nvPr/>
          </p:nvSpPr>
          <p:spPr>
            <a:xfrm>
              <a:off x="1429130" y="1807402"/>
              <a:ext cx="9323903" cy="1200329"/>
            </a:xfrm>
            <a:prstGeom prst="rect">
              <a:avLst/>
            </a:prstGeom>
            <a:noFill/>
          </p:spPr>
          <p:txBody>
            <a:bodyPr wrap="square" lIns="91440" tIns="45720" rIns="91440" bIns="45720">
              <a:spAutoFit/>
            </a:bodyPr>
            <a:lstStyle/>
            <a:p>
              <a:pPr algn="ctr"/>
              <a:r>
                <a:rPr lang="en-US" sz="3600">
                  <a:ln w="0"/>
                  <a:solidFill>
                    <a:srgbClr val="FF66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Trao đổi với bạn: Câu tục ngữ sau giúp em hiểu điều gì?</a:t>
              </a:r>
              <a:endParaRPr lang="en-US" sz="3600" dirty="0">
                <a:ln w="0"/>
                <a:solidFill>
                  <a:srgbClr val="FF66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grpSp>
        <p:nvGrpSpPr>
          <p:cNvPr id="25" name="Group 24"/>
          <p:cNvGrpSpPr/>
          <p:nvPr/>
        </p:nvGrpSpPr>
        <p:grpSpPr>
          <a:xfrm>
            <a:off x="5152327" y="2548757"/>
            <a:ext cx="6049074" cy="3040114"/>
            <a:chOff x="869534" y="1698180"/>
            <a:chExt cx="2995535" cy="605673"/>
          </a:xfrm>
        </p:grpSpPr>
        <p:sp>
          <p:nvSpPr>
            <p:cNvPr id="26" name="Flowchart: Terminator 25"/>
            <p:cNvSpPr/>
            <p:nvPr/>
          </p:nvSpPr>
          <p:spPr>
            <a:xfrm>
              <a:off x="869534" y="1698180"/>
              <a:ext cx="2995535" cy="605673"/>
            </a:xfrm>
            <a:prstGeom prst="flowChartTerminator">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28" name="TextBox 27"/>
            <p:cNvSpPr txBox="1"/>
            <p:nvPr/>
          </p:nvSpPr>
          <p:spPr>
            <a:xfrm>
              <a:off x="1249700" y="1717524"/>
              <a:ext cx="2397377" cy="459881"/>
            </a:xfrm>
            <a:prstGeom prst="rect">
              <a:avLst/>
            </a:prstGeom>
            <a:noFill/>
          </p:spPr>
          <p:txBody>
            <a:bodyPr wrap="square" rtlCol="0">
              <a:spAutoFit/>
            </a:bodyPr>
            <a:lstStyle/>
            <a:p>
              <a:pPr algn="ctr"/>
              <a:r>
                <a:rPr lang="en-US" sz="4800" b="1">
                  <a:solidFill>
                    <a:srgbClr val="002060"/>
                  </a:solidFill>
                  <a:latin typeface="Calibri" panose="020F0502020204030204" pitchFamily="34" charset="0"/>
                  <a:cs typeface="Calibri" panose="020F0502020204030204" pitchFamily="34" charset="0"/>
                </a:rPr>
                <a:t>Tháng Ba đom đóm bay ra   Hoa gạo rụng xuống thì tra hạt vừng.</a:t>
              </a:r>
              <a:endParaRPr lang="vi-VN" sz="4800" b="1" dirty="0">
                <a:solidFill>
                  <a:srgbClr val="002060"/>
                </a:solidFill>
                <a:latin typeface="Calibri" panose="020F0502020204030204" pitchFamily="34" charset="0"/>
                <a:cs typeface="Calibri" panose="020F0502020204030204" pitchFamily="34" charset="0"/>
              </a:endParaRPr>
            </a:p>
          </p:txBody>
        </p:sp>
      </p:grpSp>
      <p:pic>
        <p:nvPicPr>
          <p:cNvPr id="2" name="Picture 2" descr="Happy cute kid boy and girl live in farm with chicken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187559" y="2141559"/>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43520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5" name="Group 24"/>
          <p:cNvGrpSpPr/>
          <p:nvPr/>
        </p:nvGrpSpPr>
        <p:grpSpPr>
          <a:xfrm>
            <a:off x="1208976" y="904906"/>
            <a:ext cx="9801923" cy="2483454"/>
            <a:chOff x="869534" y="1698180"/>
            <a:chExt cx="2995535" cy="605673"/>
          </a:xfrm>
        </p:grpSpPr>
        <p:sp>
          <p:nvSpPr>
            <p:cNvPr id="26" name="Flowchart: Terminator 25"/>
            <p:cNvSpPr/>
            <p:nvPr/>
          </p:nvSpPr>
          <p:spPr>
            <a:xfrm>
              <a:off x="869534" y="1698180"/>
              <a:ext cx="2995535" cy="605673"/>
            </a:xfrm>
            <a:prstGeom prst="flowChartTerminator">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TextBox 27"/>
            <p:cNvSpPr txBox="1"/>
            <p:nvPr/>
          </p:nvSpPr>
          <p:spPr>
            <a:xfrm>
              <a:off x="1249700" y="1717524"/>
              <a:ext cx="2397377" cy="562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Kinh nghiệm của nông dân về mùa màng – thời điểm phù hợp để tra hạt vừng,…</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2" name="Picture 2" descr="Happy cute kid boy and girl live in farm with chicken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3114675" y="2138385"/>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33254" y="1580465"/>
            <a:ext cx="10075032" cy="2123658"/>
            <a:chOff x="1610139" y="1097281"/>
            <a:chExt cx="5923722" cy="3480624"/>
          </a:xfrm>
        </p:grpSpPr>
        <p:sp>
          <p:nvSpPr>
            <p:cNvPr id="13" name="TextBox 12"/>
            <p:cNvSpPr txBox="1"/>
            <p:nvPr/>
          </p:nvSpPr>
          <p:spPr>
            <a:xfrm>
              <a:off x="1610139" y="1097281"/>
              <a:ext cx="5923722" cy="3480624"/>
            </a:xfrm>
            <a:prstGeom prst="rect">
              <a:avLst/>
            </a:prstGeom>
            <a:noFill/>
          </p:spPr>
          <p:txBody>
            <a:bodyPr wrap="square" rtlCol="0">
              <a:spAutoFit/>
            </a:bodyPr>
            <a:lstStyle/>
            <a:p>
              <a:pPr algn="ctr"/>
              <a:r>
                <a:rPr lang="en-US" sz="6600" dirty="0" err="1">
                  <a:ln w="254000">
                    <a:solidFill>
                      <a:schemeClr val="bg1"/>
                    </a:solidFill>
                  </a:ln>
                  <a:latin typeface="UTM Cookies" panose="02040603050506020204" pitchFamily="18" charset="0"/>
                </a:rPr>
                <a:t>LUYỆN</a:t>
              </a:r>
              <a:r>
                <a:rPr lang="en-US" sz="6600" dirty="0">
                  <a:ln w="254000">
                    <a:solidFill>
                      <a:schemeClr val="bg1"/>
                    </a:solidFill>
                  </a:ln>
                  <a:latin typeface="UTM Cookies" panose="02040603050506020204" pitchFamily="18" charset="0"/>
                </a:rPr>
                <a:t> </a:t>
              </a:r>
              <a:r>
                <a:rPr lang="en-US" sz="6600" dirty="0" err="1">
                  <a:ln w="254000">
                    <a:solidFill>
                      <a:schemeClr val="bg1"/>
                    </a:solidFill>
                  </a:ln>
                  <a:latin typeface="UTM Cookies" panose="02040603050506020204" pitchFamily="18" charset="0"/>
                </a:rPr>
                <a:t>ĐỌC</a:t>
              </a:r>
              <a:r>
                <a:rPr lang="en-US" sz="6600" dirty="0">
                  <a:ln w="254000">
                    <a:solidFill>
                      <a:schemeClr val="bg1"/>
                    </a:solidFill>
                  </a:ln>
                  <a:latin typeface="UTM Cookies" panose="02040603050506020204" pitchFamily="18" charset="0"/>
                </a:rPr>
                <a:t> </a:t>
              </a:r>
              <a:r>
                <a:rPr lang="en-US" sz="6600" dirty="0" err="1">
                  <a:ln w="254000">
                    <a:solidFill>
                      <a:schemeClr val="bg1"/>
                    </a:solidFill>
                  </a:ln>
                  <a:latin typeface="UTM Cookies" panose="02040603050506020204" pitchFamily="18" charset="0"/>
                </a:rPr>
                <a:t>THÀNH</a:t>
              </a:r>
              <a:r>
                <a:rPr lang="en-US" sz="6600" dirty="0">
                  <a:ln w="254000">
                    <a:solidFill>
                      <a:schemeClr val="bg1"/>
                    </a:solidFill>
                  </a:ln>
                  <a:latin typeface="UTM Cookies" panose="02040603050506020204" pitchFamily="18" charset="0"/>
                </a:rPr>
                <a:t> </a:t>
              </a:r>
              <a:r>
                <a:rPr lang="en-US" sz="6600" dirty="0" err="1">
                  <a:ln w="254000">
                    <a:solidFill>
                      <a:schemeClr val="bg1"/>
                    </a:solidFill>
                  </a:ln>
                  <a:latin typeface="UTM Cookies" panose="02040603050506020204" pitchFamily="18" charset="0"/>
                </a:rPr>
                <a:t>TIẾNG</a:t>
              </a:r>
              <a:endParaRPr lang="vi-VN" sz="6600" dirty="0">
                <a:ln w="254000">
                  <a:solidFill>
                    <a:schemeClr val="bg1"/>
                  </a:solidFill>
                </a:ln>
              </a:endParaRPr>
            </a:p>
          </p:txBody>
        </p:sp>
        <p:sp>
          <p:nvSpPr>
            <p:cNvPr id="14" name="TextBox 13"/>
            <p:cNvSpPr txBox="1"/>
            <p:nvPr/>
          </p:nvSpPr>
          <p:spPr>
            <a:xfrm>
              <a:off x="1610139" y="1097281"/>
              <a:ext cx="5923722" cy="1815979"/>
            </a:xfrm>
            <a:prstGeom prst="rect">
              <a:avLst/>
            </a:prstGeom>
            <a:noFill/>
          </p:spPr>
          <p:txBody>
            <a:bodyPr wrap="square" rtlCol="0">
              <a:spAutoFit/>
            </a:bodyPr>
            <a:lstStyle/>
            <a:p>
              <a:pPr algn="ctr"/>
              <a:r>
                <a:rPr lang="en-US" sz="6600" b="1" dirty="0" err="1">
                  <a:ln w="19050">
                    <a:solidFill>
                      <a:srgbClr val="002060"/>
                    </a:solidFill>
                    <a:prstDash val="solid"/>
                  </a:ln>
                  <a:solidFill>
                    <a:srgbClr val="FD6FEC"/>
                  </a:solidFill>
                  <a:effectLst>
                    <a:outerShdw blurRad="38100" dist="22860" dir="5400000" algn="tl" rotWithShape="0">
                      <a:srgbClr val="000000">
                        <a:alpha val="30000"/>
                      </a:srgbClr>
                    </a:outerShdw>
                  </a:effectLst>
                  <a:latin typeface="UTM Cookies" panose="02040603050506020204" pitchFamily="18" charset="0"/>
                </a:rPr>
                <a:t>L</a:t>
              </a:r>
              <a:r>
                <a:rPr lang="en-US" sz="6600" b="1" dirty="0" err="1">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U</a:t>
              </a:r>
              <a:r>
                <a:rPr lang="en-US" sz="6600" b="1" dirty="0" err="1">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Y</a:t>
              </a:r>
              <a:r>
                <a:rPr lang="en-US" sz="6600" b="1" dirty="0" err="1">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Ệ</a:t>
              </a:r>
              <a:r>
                <a:rPr lang="en-US" sz="6600" b="1" dirty="0" err="1">
                  <a:ln w="19050">
                    <a:solidFill>
                      <a:srgbClr val="002060"/>
                    </a:solidFill>
                    <a:prstDash val="solid"/>
                  </a:ln>
                  <a:solidFill>
                    <a:srgbClr val="954ECA"/>
                  </a:solidFill>
                  <a:effectLst>
                    <a:outerShdw blurRad="38100" dist="22860" dir="5400000" algn="tl" rotWithShape="0">
                      <a:srgbClr val="000000">
                        <a:alpha val="30000"/>
                      </a:srgbClr>
                    </a:outerShdw>
                  </a:effectLst>
                  <a:latin typeface="UTM Cookies" panose="02040603050506020204" pitchFamily="18" charset="0"/>
                </a:rPr>
                <a:t>N</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err="1">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Đ</a:t>
              </a:r>
              <a:r>
                <a:rPr lang="en-US" sz="6600" b="1" dirty="0" err="1">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Ọ</a:t>
              </a:r>
              <a:r>
                <a:rPr lang="en-US" sz="6600" b="1" dirty="0" err="1">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C</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err="1">
                  <a:ln w="19050">
                    <a:solidFill>
                      <a:srgbClr val="002060"/>
                    </a:solidFill>
                    <a:prstDash val="solid"/>
                  </a:ln>
                  <a:solidFill>
                    <a:srgbClr val="FC3EE5"/>
                  </a:solidFill>
                  <a:effectLst>
                    <a:outerShdw blurRad="38100" dist="22860" dir="5400000" algn="tl" rotWithShape="0">
                      <a:srgbClr val="000000">
                        <a:alpha val="30000"/>
                      </a:srgbClr>
                    </a:outerShdw>
                  </a:effectLst>
                  <a:latin typeface="UTM Cookies" panose="02040603050506020204" pitchFamily="18" charset="0"/>
                </a:rPr>
                <a:t>T</a:t>
              </a:r>
              <a:r>
                <a:rPr lang="en-US" sz="6600" b="1" dirty="0" err="1">
                  <a:ln w="19050">
                    <a:solidFill>
                      <a:srgbClr val="002060"/>
                    </a:solidFill>
                    <a:prstDash val="solid"/>
                  </a:ln>
                  <a:solidFill>
                    <a:srgbClr val="FF6600"/>
                  </a:solidFill>
                  <a:effectLst>
                    <a:outerShdw blurRad="38100" dist="22860" dir="5400000" algn="tl" rotWithShape="0">
                      <a:srgbClr val="000000">
                        <a:alpha val="30000"/>
                      </a:srgbClr>
                    </a:outerShdw>
                  </a:effectLst>
                  <a:latin typeface="UTM Cookies" panose="02040603050506020204" pitchFamily="18" charset="0"/>
                </a:rPr>
                <a:t>H</a:t>
              </a:r>
              <a:r>
                <a:rPr lang="en-US" sz="6600" b="1" dirty="0" err="1">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À</a:t>
              </a:r>
              <a:r>
                <a:rPr lang="en-US" sz="6600" b="1" dirty="0" err="1">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N</a:t>
              </a:r>
              <a:r>
                <a:rPr lang="en-US" sz="6600" b="1" dirty="0" err="1">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H</a:t>
              </a:r>
              <a:r>
                <a:rPr lang="en-US" sz="6600" b="1" dirty="0">
                  <a:ln w="19050">
                    <a:solidFill>
                      <a:srgbClr val="002060"/>
                    </a:solidFill>
                    <a:prstDash val="solid"/>
                  </a:ln>
                  <a:solidFill>
                    <a:srgbClr val="FFFFFF"/>
                  </a:solidFill>
                  <a:effectLst>
                    <a:outerShdw blurRad="38100" dist="22860" dir="5400000" algn="tl" rotWithShape="0">
                      <a:srgbClr val="000000">
                        <a:alpha val="30000"/>
                      </a:srgbClr>
                    </a:outerShdw>
                  </a:effectLst>
                  <a:latin typeface="UTM Cookies" panose="02040603050506020204" pitchFamily="18" charset="0"/>
                </a:rPr>
                <a:t> </a:t>
              </a:r>
              <a:r>
                <a:rPr lang="en-US" sz="6600" b="1" dirty="0" err="1">
                  <a:ln w="19050">
                    <a:solidFill>
                      <a:srgbClr val="002060"/>
                    </a:solidFill>
                    <a:prstDash val="solid"/>
                  </a:ln>
                  <a:solidFill>
                    <a:srgbClr val="FC3EE5"/>
                  </a:solidFill>
                  <a:effectLst>
                    <a:outerShdw blurRad="38100" dist="22860" dir="5400000" algn="tl" rotWithShape="0">
                      <a:srgbClr val="000000">
                        <a:alpha val="30000"/>
                      </a:srgbClr>
                    </a:outerShdw>
                  </a:effectLst>
                  <a:latin typeface="UTM Cookies" panose="02040603050506020204" pitchFamily="18" charset="0"/>
                </a:rPr>
                <a:t>T</a:t>
              </a:r>
              <a:r>
                <a:rPr lang="en-US" sz="6600" b="1" dirty="0" err="1">
                  <a:ln w="19050">
                    <a:solidFill>
                      <a:srgbClr val="002060"/>
                    </a:solidFill>
                    <a:prstDash val="solid"/>
                  </a:ln>
                  <a:solidFill>
                    <a:srgbClr val="00B0F0"/>
                  </a:solidFill>
                  <a:effectLst>
                    <a:outerShdw blurRad="38100" dist="22860" dir="5400000" algn="tl" rotWithShape="0">
                      <a:srgbClr val="000000">
                        <a:alpha val="30000"/>
                      </a:srgbClr>
                    </a:outerShdw>
                  </a:effectLst>
                  <a:latin typeface="UTM Cookies" panose="02040603050506020204" pitchFamily="18" charset="0"/>
                </a:rPr>
                <a:t>I</a:t>
              </a:r>
              <a:r>
                <a:rPr lang="en-US" sz="6600" b="1" dirty="0" err="1">
                  <a:ln w="19050">
                    <a:solidFill>
                      <a:srgbClr val="002060"/>
                    </a:solidFill>
                    <a:prstDash val="solid"/>
                  </a:ln>
                  <a:solidFill>
                    <a:schemeClr val="accent4"/>
                  </a:solidFill>
                  <a:effectLst>
                    <a:outerShdw blurRad="38100" dist="22860" dir="5400000" algn="tl" rotWithShape="0">
                      <a:srgbClr val="000000">
                        <a:alpha val="30000"/>
                      </a:srgbClr>
                    </a:outerShdw>
                  </a:effectLst>
                  <a:latin typeface="UTM Cookies" panose="02040603050506020204" pitchFamily="18" charset="0"/>
                </a:rPr>
                <a:t>Ế</a:t>
              </a:r>
              <a:r>
                <a:rPr lang="en-US" sz="6600" b="1" dirty="0" err="1">
                  <a:ln w="19050">
                    <a:solidFill>
                      <a:srgbClr val="002060"/>
                    </a:solidFill>
                    <a:prstDash val="solid"/>
                  </a:ln>
                  <a:solidFill>
                    <a:srgbClr val="954ECA"/>
                  </a:solidFill>
                  <a:effectLst>
                    <a:outerShdw blurRad="38100" dist="22860" dir="5400000" algn="tl" rotWithShape="0">
                      <a:srgbClr val="000000">
                        <a:alpha val="30000"/>
                      </a:srgbClr>
                    </a:outerShdw>
                  </a:effectLst>
                  <a:latin typeface="UTM Cookies" panose="02040603050506020204" pitchFamily="18" charset="0"/>
                </a:rPr>
                <a:t>N</a:t>
              </a:r>
              <a:r>
                <a:rPr lang="en-US" sz="6600" b="1" dirty="0" err="1">
                  <a:ln w="19050">
                    <a:solidFill>
                      <a:srgbClr val="002060"/>
                    </a:solidFill>
                    <a:prstDash val="solid"/>
                  </a:ln>
                  <a:solidFill>
                    <a:schemeClr val="accent6"/>
                  </a:solidFill>
                  <a:effectLst>
                    <a:outerShdw blurRad="38100" dist="22860" dir="5400000" algn="tl" rotWithShape="0">
                      <a:srgbClr val="000000">
                        <a:alpha val="30000"/>
                      </a:srgbClr>
                    </a:outerShdw>
                  </a:effectLst>
                  <a:latin typeface="UTM Cookies" panose="02040603050506020204" pitchFamily="18" charset="0"/>
                </a:rPr>
                <a:t>G</a:t>
              </a:r>
              <a:endParaRPr lang="vi-VN" sz="6600" b="1" dirty="0">
                <a:ln w="19050">
                  <a:solidFill>
                    <a:srgbClr val="002060"/>
                  </a:solidFill>
                  <a:prstDash val="solid"/>
                </a:ln>
                <a:solidFill>
                  <a:schemeClr val="accent6"/>
                </a:solidFill>
                <a:effectLst>
                  <a:outerShdw blurRad="38100" dist="22860" dir="5400000" algn="tl" rotWithShape="0">
                    <a:srgbClr val="000000">
                      <a:alpha val="30000"/>
                    </a:srgbClr>
                  </a:outerShdw>
                </a:effectLst>
              </a:endParaRPr>
            </a:p>
          </p:txBody>
        </p:sp>
      </p:grpSp>
      <p:grpSp>
        <p:nvGrpSpPr>
          <p:cNvPr id="15" name="Group 14"/>
          <p:cNvGrpSpPr/>
          <p:nvPr/>
        </p:nvGrpSpPr>
        <p:grpSpPr>
          <a:xfrm>
            <a:off x="4254160" y="564803"/>
            <a:ext cx="3683680" cy="1015662"/>
            <a:chOff x="3212327" y="327814"/>
            <a:chExt cx="2377440" cy="2123658"/>
          </a:xfrm>
        </p:grpSpPr>
        <p:sp>
          <p:nvSpPr>
            <p:cNvPr id="16" name="TextBox 15"/>
            <p:cNvSpPr txBox="1"/>
            <p:nvPr/>
          </p:nvSpPr>
          <p:spPr>
            <a:xfrm>
              <a:off x="3212327" y="327814"/>
              <a:ext cx="2377440" cy="2123658"/>
            </a:xfrm>
            <a:prstGeom prst="rect">
              <a:avLst/>
            </a:prstGeom>
            <a:noFill/>
          </p:spPr>
          <p:txBody>
            <a:bodyPr wrap="square" rtlCol="0">
              <a:spAutoFit/>
            </a:bodyPr>
            <a:lstStyle/>
            <a:p>
              <a:pPr algn="ctr"/>
              <a:r>
                <a:rPr lang="en-US" sz="6600" dirty="0" err="1">
                  <a:ln w="152400">
                    <a:solidFill>
                      <a:schemeClr val="bg1"/>
                    </a:solidFill>
                  </a:ln>
                  <a:latin typeface="#9Slide05 SVNClementine" panose="020F0502020204030203" pitchFamily="34" charset="0"/>
                </a:rPr>
                <a:t>Hoạt</a:t>
              </a:r>
              <a:r>
                <a:rPr lang="en-US" sz="6600" dirty="0">
                  <a:ln w="152400">
                    <a:solidFill>
                      <a:schemeClr val="bg1"/>
                    </a:solidFill>
                  </a:ln>
                  <a:latin typeface="#9Slide05 SVNClementine" panose="020F0502020204030203" pitchFamily="34" charset="0"/>
                </a:rPr>
                <a:t> động</a:t>
              </a:r>
              <a:endParaRPr lang="vi-VN" sz="6600" dirty="0">
                <a:ln w="152400">
                  <a:solidFill>
                    <a:schemeClr val="bg1"/>
                  </a:solidFill>
                </a:ln>
              </a:endParaRPr>
            </a:p>
          </p:txBody>
        </p:sp>
        <p:sp>
          <p:nvSpPr>
            <p:cNvPr id="17" name="TextBox 16"/>
            <p:cNvSpPr txBox="1"/>
            <p:nvPr/>
          </p:nvSpPr>
          <p:spPr>
            <a:xfrm>
              <a:off x="3212327" y="327814"/>
              <a:ext cx="2377440" cy="2123658"/>
            </a:xfrm>
            <a:prstGeom prst="rect">
              <a:avLst/>
            </a:prstGeom>
            <a:noFill/>
          </p:spPr>
          <p:txBody>
            <a:bodyPr wrap="square" rtlCol="0">
              <a:spAutoFit/>
            </a:bodyPr>
            <a:lstStyle/>
            <a:p>
              <a:pPr algn="ctr"/>
              <a:r>
                <a:rPr lang="en-US" sz="6600" b="1" dirty="0" err="1">
                  <a:ln w="10160">
                    <a:solidFill>
                      <a:schemeClr val="bg1"/>
                    </a:solidFill>
                    <a:prstDash val="solid"/>
                  </a:ln>
                  <a:solidFill>
                    <a:srgbClr val="002060"/>
                  </a:solidFill>
                  <a:effectLst>
                    <a:outerShdw blurRad="38100" dist="22860" dir="5400000" algn="tl" rotWithShape="0">
                      <a:srgbClr val="000000">
                        <a:alpha val="30000"/>
                      </a:srgbClr>
                    </a:outerShdw>
                  </a:effectLst>
                  <a:latin typeface="#9Slide05 SVNClementine" panose="020F0502020204030203" pitchFamily="34" charset="0"/>
                </a:rPr>
                <a:t>Hoạt</a:t>
              </a:r>
              <a:r>
                <a:rPr lang="en-US" sz="6600" b="1" dirty="0">
                  <a:ln w="10160">
                    <a:solidFill>
                      <a:schemeClr val="bg1"/>
                    </a:solidFill>
                    <a:prstDash val="solid"/>
                  </a:ln>
                  <a:solidFill>
                    <a:srgbClr val="002060"/>
                  </a:solidFill>
                  <a:effectLst>
                    <a:outerShdw blurRad="38100" dist="22860" dir="5400000" algn="tl" rotWithShape="0">
                      <a:srgbClr val="000000">
                        <a:alpha val="30000"/>
                      </a:srgbClr>
                    </a:outerShdw>
                  </a:effectLst>
                  <a:latin typeface="#9Slide05 SVNClementine" panose="020F0502020204030203" pitchFamily="34" charset="0"/>
                </a:rPr>
                <a:t> động</a:t>
              </a:r>
              <a:endParaRPr lang="vi-VN" sz="6600" b="1" dirty="0">
                <a:ln w="10160">
                  <a:solidFill>
                    <a:schemeClr val="bg1"/>
                  </a:solidFill>
                  <a:prstDash val="solid"/>
                </a:ln>
                <a:solidFill>
                  <a:srgbClr val="002060"/>
                </a:solidFill>
                <a:effectLst>
                  <a:outerShdw blurRad="38100" dist="22860" dir="5400000" algn="tl" rotWithShape="0">
                    <a:srgbClr val="000000">
                      <a:alpha val="30000"/>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5967" y="108332"/>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3753637" y="1757750"/>
            <a:ext cx="2763348" cy="1339938"/>
            <a:chOff x="204147" y="1554318"/>
            <a:chExt cx="2703548" cy="1256111"/>
          </a:xfrm>
        </p:grpSpPr>
        <p:sp>
          <p:nvSpPr>
            <p:cNvPr id="5" name="Rectangle: Rounded Corners 4"/>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6" name="Picture 5"/>
            <p:cNvPicPr>
              <a:picLocks noChangeAspect="1"/>
            </p:cNvPicPr>
            <p:nvPr/>
          </p:nvPicPr>
          <p:blipFill>
            <a:blip r:embed="rId1"/>
            <a:stretch>
              <a:fillRect/>
            </a:stretch>
          </p:blipFill>
          <p:spPr>
            <a:xfrm>
              <a:off x="204147" y="1554318"/>
              <a:ext cx="790736" cy="790737"/>
            </a:xfrm>
            <a:prstGeom prst="rect">
              <a:avLst/>
            </a:prstGeom>
          </p:spPr>
        </p:pic>
      </p:grpSp>
      <p:grpSp>
        <p:nvGrpSpPr>
          <p:cNvPr id="8" name="Group 7"/>
          <p:cNvGrpSpPr/>
          <p:nvPr/>
        </p:nvGrpSpPr>
        <p:grpSpPr>
          <a:xfrm>
            <a:off x="6484670" y="3277457"/>
            <a:ext cx="2784044" cy="1179679"/>
            <a:chOff x="4516174" y="3983743"/>
            <a:chExt cx="2784044" cy="1179679"/>
          </a:xfrm>
        </p:grpSpPr>
        <p:sp>
          <p:nvSpPr>
            <p:cNvPr id="9" name="Rectangle: Rounded Corners 7"/>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0" name="Picture 9"/>
            <p:cNvPicPr>
              <a:picLocks noChangeAspect="1"/>
            </p:cNvPicPr>
            <p:nvPr/>
          </p:nvPicPr>
          <p:blipFill>
            <a:blip r:embed="rId2"/>
            <a:stretch>
              <a:fillRect/>
            </a:stretch>
          </p:blipFill>
          <p:spPr>
            <a:xfrm>
              <a:off x="4516174" y="3983743"/>
              <a:ext cx="821365" cy="821365"/>
            </a:xfrm>
            <a:prstGeom prst="rect">
              <a:avLst/>
            </a:prstGeom>
          </p:spPr>
        </p:pic>
      </p:grpSp>
      <p:grpSp>
        <p:nvGrpSpPr>
          <p:cNvPr id="11" name="Group 10"/>
          <p:cNvGrpSpPr/>
          <p:nvPr/>
        </p:nvGrpSpPr>
        <p:grpSpPr>
          <a:xfrm>
            <a:off x="8699294" y="4744402"/>
            <a:ext cx="2652419" cy="1227940"/>
            <a:chOff x="8191764" y="1812958"/>
            <a:chExt cx="2652419" cy="1227940"/>
          </a:xfrm>
        </p:grpSpPr>
        <p:sp>
          <p:nvSpPr>
            <p:cNvPr id="12" name="Rectangle: Rounded Corners 10"/>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13" name="Picture 12"/>
            <p:cNvPicPr>
              <a:picLocks noChangeAspect="1"/>
            </p:cNvPicPr>
            <p:nvPr/>
          </p:nvPicPr>
          <p:blipFill>
            <a:blip r:embed="rId3"/>
            <a:stretch>
              <a:fillRect/>
            </a:stretch>
          </p:blipFill>
          <p:spPr>
            <a:xfrm>
              <a:off x="8191764" y="1812958"/>
              <a:ext cx="843507" cy="843507"/>
            </a:xfrm>
            <a:prstGeom prst="rect">
              <a:avLst/>
            </a:prstGeom>
          </p:spPr>
        </p:pic>
      </p:grpSp>
      <p:pic>
        <p:nvPicPr>
          <p:cNvPr id="6146" name="Picture 2" descr="Happy cute kid boy and girl live in farm with chicken illustrati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000" l="6550" r="93770">
                        <a14:foregroundMark x1="18850" y1="40000" x2="26038" y2="66600"/>
                        <a14:foregroundMark x1="26038" y1="66600" x2="26837" y2="82000"/>
                        <a14:foregroundMark x1="6709" y1="51000" x2="7188" y2="53800"/>
                        <a14:foregroundMark x1="14377" y1="63800" x2="23323" y2="70400"/>
                        <a14:foregroundMark x1="12780" y1="59400" x2="21565" y2="53600"/>
                        <a14:foregroundMark x1="78594" y1="41200" x2="80671" y2="77400"/>
                        <a14:foregroundMark x1="88658" y1="47000" x2="93770" y2="50200"/>
                        <a14:foregroundMark x1="43610" y1="90000" x2="44569" y2="90400"/>
                        <a14:foregroundMark x1="52716" y1="92000" x2="55112" y2="90600"/>
                        <a14:foregroundMark x1="39936" y1="56200" x2="41534" y2="61000"/>
                        <a14:foregroundMark x1="41534" y1="76400" x2="51597" y2="73600"/>
                        <a14:foregroundMark x1="51597" y1="73600" x2="52556" y2="78200"/>
                        <a14:foregroundMark x1="64696" y1="78600" x2="64696" y2="79400"/>
                        <a14:foregroundMark x1="75559" y1="72400" x2="75719" y2="82400"/>
                        <a14:foregroundMark x1="11502" y1="41800" x2="16613" y2="39000"/>
                        <a14:foregroundMark x1="19010" y1="75400" x2="19010" y2="83800"/>
                      </a14:backgroundRemoval>
                    </a14:imgEffect>
                  </a14:imgLayer>
                </a14:imgProps>
              </a:ext>
              <a:ext uri="{28A0092B-C50C-407E-A947-70E740481C1C}">
                <a14:useLocalDpi xmlns:a14="http://schemas.microsoft.com/office/drawing/2010/main" val="0"/>
              </a:ext>
            </a:extLst>
          </a:blip>
          <a:srcRect/>
          <a:stretch>
            <a:fillRect/>
          </a:stretch>
        </p:blipFill>
        <p:spPr bwMode="auto">
          <a:xfrm>
            <a:off x="175967" y="1885287"/>
            <a:ext cx="5962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931;p40"/>
          <p:cNvSpPr/>
          <p:nvPr/>
        </p:nvSpPr>
        <p:spPr>
          <a:xfrm>
            <a:off x="3685958" y="512459"/>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Rectangle 13"/>
          <p:cNvSpPr/>
          <p:nvPr/>
        </p:nvSpPr>
        <p:spPr>
          <a:xfrm>
            <a:off x="4513813" y="523440"/>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iCiel Crocante" panose="02000000000000000000" pitchFamily="50"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iCiel Crocante" panose="02000000000000000000" pitchFamily="50" charset="0"/>
            </a:endParaRPr>
          </a:p>
        </p:txBody>
      </p:sp>
      <p:pic>
        <p:nvPicPr>
          <p:cNvPr id="6148" name="Picture 4" descr="Vector support local farmers cute girl character cartoon art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63" b="89941" l="9904" r="93131">
                        <a14:foregroundMark x1="78754" y1="29290" x2="78754" y2="68343"/>
                        <a14:foregroundMark x1="72204" y1="56509" x2="72204" y2="64793"/>
                        <a14:foregroundMark x1="92492" y1="41420" x2="93131" y2="43787"/>
                        <a14:backgroundMark x1="50958" y1="28402" x2="52875" y2="86095"/>
                        <a14:backgroundMark x1="44888" y1="25740" x2="51118" y2="62426"/>
                        <a14:backgroundMark x1="43450" y1="42012" x2="43770" y2="71006"/>
                      </a14:backgroundRemoval>
                    </a14:imgEffect>
                  </a14:imgLayer>
                </a14:imgProps>
              </a:ext>
              <a:ext uri="{28A0092B-C50C-407E-A947-70E740481C1C}">
                <a14:useLocalDpi xmlns:a14="http://schemas.microsoft.com/office/drawing/2010/main" val="0"/>
              </a:ext>
            </a:extLst>
          </a:blip>
          <a:srcRect l="60196"/>
          <a:stretch>
            <a:fillRect/>
          </a:stretch>
        </p:blipFill>
        <p:spPr bwMode="auto">
          <a:xfrm>
            <a:off x="9600054" y="2389351"/>
            <a:ext cx="2373362" cy="32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75966" y="167326"/>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latin typeface="Calibri" panose="020F0502020204030204" pitchFamily="34" charset="0"/>
              <a:cs typeface="Calibri" panose="020F0502020204030204" pitchFamily="34" charset="0"/>
            </a:endParaRPr>
          </a:p>
        </p:txBody>
      </p:sp>
      <p:sp>
        <p:nvSpPr>
          <p:cNvPr id="7" name="TextBox 7"/>
          <p:cNvSpPr txBox="1"/>
          <p:nvPr/>
        </p:nvSpPr>
        <p:spPr>
          <a:xfrm>
            <a:off x="1638735" y="154892"/>
            <a:ext cx="8373465" cy="830997"/>
          </a:xfrm>
          <a:prstGeom prst="rect">
            <a:avLst/>
          </a:prstGeom>
          <a:noFill/>
        </p:spPr>
        <p:txBody>
          <a:bodyPr wrap="square" rtlCol="0" anchor="ctr">
            <a:spAutoFit/>
          </a:bodyPr>
          <a:lstStyle/>
          <a:p>
            <a:pPr algn="ctr"/>
            <a:r>
              <a:rPr lang="en-US" sz="4800" b="1">
                <a:ln w="13462">
                  <a:solidFill>
                    <a:schemeClr val="bg1"/>
                  </a:solidFill>
                  <a:prstDash val="solid"/>
                </a:ln>
                <a:solidFill>
                  <a:srgbClr val="E53110"/>
                </a:solidFill>
                <a:effectLst>
                  <a:outerShdw dist="38100" dir="2700000" algn="bl" rotWithShape="0">
                    <a:schemeClr val="accent5"/>
                  </a:outerShdw>
                </a:effectLst>
                <a:latin typeface="LNTH-Hoa Nho LNTH" pitchFamily="2" charset="0"/>
              </a:rPr>
              <a:t>Mùa vừng</a:t>
            </a:r>
            <a:endParaRPr lang="ko-KR" altLang="en-US" sz="4800" b="1" dirty="0">
              <a:ln w="13462">
                <a:solidFill>
                  <a:schemeClr val="bg1"/>
                </a:solidFill>
                <a:prstDash val="solid"/>
              </a:ln>
              <a:solidFill>
                <a:srgbClr val="E53110"/>
              </a:solidFill>
              <a:effectLst>
                <a:outerShdw dist="38100" dir="2700000" algn="bl" rotWithShape="0">
                  <a:schemeClr val="accent5"/>
                </a:outerShdw>
              </a:effectLst>
              <a:latin typeface="LNTH-Hoa Nho LNTH" pitchFamily="2" charset="0"/>
              <a:cs typeface="Arial" panose="020B0604020202020204" pitchFamily="34" charset="0"/>
            </a:endParaRPr>
          </a:p>
        </p:txBody>
      </p:sp>
      <p:sp>
        <p:nvSpPr>
          <p:cNvPr id="9" name="Rectangle 8"/>
          <p:cNvSpPr/>
          <p:nvPr/>
        </p:nvSpPr>
        <p:spPr>
          <a:xfrm>
            <a:off x="411833" y="869726"/>
            <a:ext cx="11508949" cy="6001643"/>
          </a:xfrm>
          <a:prstGeom prst="rect">
            <a:avLst/>
          </a:prstGeom>
          <a:noFill/>
        </p:spPr>
        <p:txBody>
          <a:bodyPr wrap="square" lIns="91440" tIns="45720" rIns="91440" bIns="45720">
            <a:spAutoFit/>
          </a:bodyPr>
          <a:lstStyle/>
          <a:p>
            <a:pPr algn="just"/>
            <a:r>
              <a:rPr lang="en-US" sz="2400" b="0" cap="none" spc="0">
                <a:ln w="0"/>
                <a:solidFill>
                  <a:schemeClr val="tx1"/>
                </a:solidFill>
                <a:latin typeface="Calibri" panose="020F0502020204030204" pitchFamily="34" charset="0"/>
                <a:cs typeface="Calibri" panose="020F0502020204030204" pitchFamily="34" charset="0"/>
              </a:rPr>
              <a:t>	</a:t>
            </a:r>
            <a:r>
              <a:rPr lang="vi-VN" sz="2400" b="0" cap="none" spc="0">
                <a:ln w="0"/>
                <a:solidFill>
                  <a:schemeClr val="tx1"/>
                </a:solidFill>
                <a:latin typeface="Calibri" panose="020F0502020204030204" pitchFamily="34" charset="0"/>
                <a:cs typeface="Calibri" panose="020F0502020204030204" pitchFamily="34" charset="0"/>
              </a:rPr>
              <a:t>Mùa thu dịu dàng dắt kí ức của tôi quay về với nỗi nhớ đồng quê – nhớ những cánh đồng nhuộm vàng màu vừng chín.</a:t>
            </a:r>
            <a:endParaRPr lang="vi-VN" sz="2400" b="0" cap="none" spc="0">
              <a:ln w="0"/>
              <a:solidFill>
                <a:schemeClr val="tx1"/>
              </a:solidFill>
              <a:latin typeface="Calibri" panose="020F0502020204030204" pitchFamily="34" charset="0"/>
              <a:cs typeface="Calibri" panose="020F0502020204030204" pitchFamily="34" charset="0"/>
            </a:endParaRPr>
          </a:p>
          <a:p>
            <a:pPr algn="just"/>
            <a:r>
              <a:rPr lang="en-US" sz="2400" b="0" cap="none" spc="0">
                <a:ln w="0"/>
                <a:solidFill>
                  <a:schemeClr val="tx1"/>
                </a:solidFill>
                <a:latin typeface="Calibri" panose="020F0502020204030204" pitchFamily="34" charset="0"/>
                <a:cs typeface="Calibri" panose="020F0502020204030204" pitchFamily="34" charset="0"/>
              </a:rPr>
              <a:t>	</a:t>
            </a:r>
            <a:r>
              <a:rPr lang="vi-VN" sz="2400" b="0" cap="none" spc="0">
                <a:ln w="0"/>
                <a:solidFill>
                  <a:schemeClr val="tx1"/>
                </a:solidFill>
                <a:latin typeface="Calibri" panose="020F0502020204030204" pitchFamily="34" charset="0"/>
                <a:cs typeface="Calibri" panose="020F0502020204030204" pitchFamily="34" charset="0"/>
              </a:rPr>
              <a:t>Khi đàn sẻ nâu tíu tít chở nắng về, ấy là lúc vừng đến mùa thu hoạch. Lúc này, trông ra chân trời bừng ánh ban mai, cả cánh đồng vừng như một tấm giấy kim tuyến lớn, tươi vàng, lấp lánh. Trên đồng, các bà, các mẹ đang cần mẫn gặt vừng. Màu áo bà ba nâu sờn, màu nón trắng nhấp nhô theo từng đợt sóng vừng gợn nhẹ như tạo điểm nhấn cho bức tranh ngày mùa ấn tượng.</a:t>
            </a:r>
            <a:endParaRPr lang="en-US" sz="2400" b="0" cap="none" spc="0">
              <a:ln w="0"/>
              <a:solidFill>
                <a:schemeClr val="tx1"/>
              </a:solidFill>
              <a:latin typeface="Calibri" panose="020F0502020204030204" pitchFamily="34" charset="0"/>
              <a:cs typeface="Calibri" panose="020F0502020204030204" pitchFamily="34" charset="0"/>
            </a:endParaRPr>
          </a:p>
          <a:p>
            <a:pPr algn="just"/>
            <a:r>
              <a:rPr lang="en-US" sz="2400" b="0" cap="none" spc="0">
                <a:ln w="0"/>
                <a:solidFill>
                  <a:schemeClr val="tx1"/>
                </a:solidFill>
                <a:latin typeface="Calibri" panose="020F0502020204030204" pitchFamily="34" charset="0"/>
                <a:cs typeface="Calibri" panose="020F0502020204030204" pitchFamily="34" charset="0"/>
              </a:rPr>
              <a:t>	</a:t>
            </a:r>
            <a:r>
              <a:rPr lang="vi-VN" sz="2400" b="0" cap="none" spc="0">
                <a:ln w="0"/>
                <a:solidFill>
                  <a:schemeClr val="tx1"/>
                </a:solidFill>
                <a:latin typeface="Calibri" panose="020F0502020204030204" pitchFamily="34" charset="0"/>
                <a:cs typeface="Calibri" panose="020F0502020204030204" pitchFamily="34" charset="0"/>
              </a:rPr>
              <a:t>Chiều về, dọc những con đường nhỏ như dải lụa đỏ quanh co vắt ngang cánh đồng, những chiếc xe bò chất đầy những bó vừng vàng tươi đang túc tắc về làng. Mùi dầu vừng mới gặt xong theo gió thoảng toả ra hăng hăng, nồng nã. Trên lưng trâu, những chú bé có chỏm tóc trái đào nở nụ cười rạng ngời trong nắng, bỏ lại đằng sau bầy chim non líu ríu gọi nhau về nhặt nhạnh những hạt vừng còn vương sót lại.</a:t>
            </a:r>
            <a:endParaRPr lang="vi-VN" sz="2400" b="0" cap="none" spc="0">
              <a:ln w="0"/>
              <a:solidFill>
                <a:schemeClr val="tx1"/>
              </a:solidFill>
              <a:latin typeface="Calibri" panose="020F0502020204030204" pitchFamily="34" charset="0"/>
              <a:cs typeface="Calibri" panose="020F0502020204030204" pitchFamily="34" charset="0"/>
            </a:endParaRPr>
          </a:p>
          <a:p>
            <a:pPr algn="just"/>
            <a:r>
              <a:rPr lang="en-US" sz="2400" b="0" cap="none" spc="0">
                <a:ln w="0"/>
                <a:solidFill>
                  <a:schemeClr val="tx1"/>
                </a:solidFill>
                <a:latin typeface="Calibri" panose="020F0502020204030204" pitchFamily="34" charset="0"/>
                <a:cs typeface="Calibri" panose="020F0502020204030204" pitchFamily="34" charset="0"/>
              </a:rPr>
              <a:t>	</a:t>
            </a:r>
            <a:r>
              <a:rPr lang="vi-VN" sz="2400" b="0" cap="none" spc="0">
                <a:ln w="0"/>
                <a:solidFill>
                  <a:schemeClr val="tx1"/>
                </a:solidFill>
                <a:latin typeface="Calibri" panose="020F0502020204030204" pitchFamily="34" charset="0"/>
                <a:cs typeface="Calibri" panose="020F0502020204030204" pitchFamily="34" charset="0"/>
              </a:rPr>
              <a:t>Một trưa xa nhà, chiêm ngưỡng bức kí hoạ về hình ảnh người mẹ lom khom gặt những khóm vừng trĩu bông mà đứa bạn thân vẽ tặng, chợt muốn được là chú bé năm nào, ngồi vắt vẻo trên lưng trâu đi giữa cánh đồng vừng chín vàng, rộn ràng tiếng sẻ du ca...</a:t>
            </a:r>
            <a:endParaRPr lang="en-US" sz="2400" b="0" cap="none" spc="0">
              <a:ln w="0"/>
              <a:solidFill>
                <a:schemeClr val="tx1"/>
              </a:solidFill>
              <a:latin typeface="Calibri" panose="020F0502020204030204" pitchFamily="34" charset="0"/>
              <a:cs typeface="Calibri" panose="020F0502020204030204" pitchFamily="34" charset="0"/>
            </a:endParaRPr>
          </a:p>
          <a:p>
            <a:pPr algn="just"/>
            <a:r>
              <a:rPr lang="en-US" sz="2400" b="0" cap="none" spc="0">
                <a:ln w="0"/>
                <a:solidFill>
                  <a:schemeClr val="tx1"/>
                </a:solidFill>
                <a:latin typeface="Calibri" panose="020F0502020204030204" pitchFamily="34" charset="0"/>
                <a:cs typeface="Calibri" panose="020F0502020204030204" pitchFamily="34" charset="0"/>
              </a:rPr>
              <a:t>									Theo Phan Đức Lộc</a:t>
            </a:r>
            <a:endParaRPr lang="en-US" sz="2400" b="0" cap="none" spc="0" dirty="0">
              <a:ln w="0"/>
              <a:solidFill>
                <a:schemeClr val="tx1"/>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75967" y="108332"/>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p:cNvGrpSpPr/>
          <p:nvPr/>
        </p:nvGrpSpPr>
        <p:grpSpPr>
          <a:xfrm>
            <a:off x="1274239" y="2153363"/>
            <a:ext cx="3839127" cy="1861580"/>
            <a:chOff x="204147" y="1554318"/>
            <a:chExt cx="2703548" cy="1256111"/>
          </a:xfrm>
        </p:grpSpPr>
        <p:sp>
          <p:nvSpPr>
            <p:cNvPr id="5" name="Rectangle: Rounded Corners 4"/>
            <p:cNvSpPr/>
            <p:nvPr/>
          </p:nvSpPr>
          <p:spPr>
            <a:xfrm>
              <a:off x="690082" y="1999380"/>
              <a:ext cx="2217613" cy="811049"/>
            </a:xfrm>
            <a:custGeom>
              <a:avLst/>
              <a:gdLst>
                <a:gd name="connsiteX0" fmla="*/ 0 w 3149083"/>
                <a:gd name="connsiteY0" fmla="*/ 293538 h 1201990"/>
                <a:gd name="connsiteX1" fmla="*/ 293538 w 3149083"/>
                <a:gd name="connsiteY1" fmla="*/ 0 h 1201990"/>
                <a:gd name="connsiteX2" fmla="*/ 2855545 w 3149083"/>
                <a:gd name="connsiteY2" fmla="*/ 0 h 1201990"/>
                <a:gd name="connsiteX3" fmla="*/ 3149083 w 3149083"/>
                <a:gd name="connsiteY3" fmla="*/ 293538 h 1201990"/>
                <a:gd name="connsiteX4" fmla="*/ 3149083 w 3149083"/>
                <a:gd name="connsiteY4" fmla="*/ 908452 h 1201990"/>
                <a:gd name="connsiteX5" fmla="*/ 2855545 w 3149083"/>
                <a:gd name="connsiteY5" fmla="*/ 1201990 h 1201990"/>
                <a:gd name="connsiteX6" fmla="*/ 293538 w 3149083"/>
                <a:gd name="connsiteY6" fmla="*/ 1201990 h 1201990"/>
                <a:gd name="connsiteX7" fmla="*/ 0 w 3149083"/>
                <a:gd name="connsiteY7" fmla="*/ 908452 h 1201990"/>
                <a:gd name="connsiteX8" fmla="*/ 0 w 3149083"/>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083" h="1201990" fill="none" extrusionOk="0">
                  <a:moveTo>
                    <a:pt x="0" y="293538"/>
                  </a:moveTo>
                  <a:cubicBezTo>
                    <a:pt x="-6932" y="155712"/>
                    <a:pt x="109673" y="-14615"/>
                    <a:pt x="293538" y="0"/>
                  </a:cubicBezTo>
                  <a:cubicBezTo>
                    <a:pt x="1072958" y="-35273"/>
                    <a:pt x="1662562" y="-144294"/>
                    <a:pt x="2855545" y="0"/>
                  </a:cubicBezTo>
                  <a:cubicBezTo>
                    <a:pt x="3041072" y="7125"/>
                    <a:pt x="3146509" y="129251"/>
                    <a:pt x="3149083" y="293538"/>
                  </a:cubicBezTo>
                  <a:cubicBezTo>
                    <a:pt x="3186226" y="562852"/>
                    <a:pt x="3193191" y="626284"/>
                    <a:pt x="3149083" y="908452"/>
                  </a:cubicBezTo>
                  <a:cubicBezTo>
                    <a:pt x="3151549" y="1068704"/>
                    <a:pt x="3036888" y="1181147"/>
                    <a:pt x="2855545" y="1201990"/>
                  </a:cubicBezTo>
                  <a:cubicBezTo>
                    <a:pt x="1738875" y="1279515"/>
                    <a:pt x="1137919" y="1158287"/>
                    <a:pt x="293538" y="1201990"/>
                  </a:cubicBezTo>
                  <a:cubicBezTo>
                    <a:pt x="114362" y="1197263"/>
                    <a:pt x="-25117" y="1070226"/>
                    <a:pt x="0" y="908452"/>
                  </a:cubicBezTo>
                  <a:cubicBezTo>
                    <a:pt x="23921" y="835185"/>
                    <a:pt x="6165" y="582975"/>
                    <a:pt x="0" y="293538"/>
                  </a:cubicBezTo>
                  <a:close/>
                </a:path>
                <a:path w="3149083" h="1201990" stroke="0" extrusionOk="0">
                  <a:moveTo>
                    <a:pt x="0" y="293538"/>
                  </a:moveTo>
                  <a:cubicBezTo>
                    <a:pt x="-8912" y="100627"/>
                    <a:pt x="128262" y="2558"/>
                    <a:pt x="293538" y="0"/>
                  </a:cubicBezTo>
                  <a:cubicBezTo>
                    <a:pt x="1174598" y="-95379"/>
                    <a:pt x="2239508" y="58096"/>
                    <a:pt x="2855545" y="0"/>
                  </a:cubicBezTo>
                  <a:cubicBezTo>
                    <a:pt x="3000173" y="-12311"/>
                    <a:pt x="3143855" y="127664"/>
                    <a:pt x="3149083" y="293538"/>
                  </a:cubicBezTo>
                  <a:cubicBezTo>
                    <a:pt x="3102195" y="439851"/>
                    <a:pt x="3202748" y="787289"/>
                    <a:pt x="3149083" y="908452"/>
                  </a:cubicBezTo>
                  <a:cubicBezTo>
                    <a:pt x="3155226" y="1063268"/>
                    <a:pt x="2996140" y="1180551"/>
                    <a:pt x="2855545" y="1201990"/>
                  </a:cubicBezTo>
                  <a:cubicBezTo>
                    <a:pt x="1719554" y="1142084"/>
                    <a:pt x="866529"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quanh co</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204147" y="1554318"/>
              <a:ext cx="790736" cy="790737"/>
            </a:xfrm>
            <a:prstGeom prst="rect">
              <a:avLst/>
            </a:prstGeom>
          </p:spPr>
        </p:pic>
      </p:grpSp>
      <p:sp>
        <p:nvSpPr>
          <p:cNvPr id="16" name="Google Shape;1931;p40"/>
          <p:cNvSpPr/>
          <p:nvPr/>
        </p:nvSpPr>
        <p:spPr>
          <a:xfrm>
            <a:off x="2114550" y="512459"/>
            <a:ext cx="7639050"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p:cNvSpPr/>
          <p:nvPr/>
        </p:nvSpPr>
        <p:spPr>
          <a:xfrm>
            <a:off x="1175771" y="472986"/>
            <a:ext cx="951660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rPr>
              <a:t>LUYỆN</a:t>
            </a:r>
            <a:r>
              <a:rPr kumimoji="0" lang="en-US" sz="5400" b="1" i="0" u="none" strike="noStrike" kern="1200" cap="none" spc="0" normalizeH="0" noProof="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rPr>
              <a:t> ĐỌC TỪ KHÓ</a:t>
            </a:r>
            <a:endParaRPr kumimoji="0" lang="en-US" sz="5400" b="1" i="0" u="none" strike="noStrike" kern="1200" cap="none" spc="0" normalizeH="0" baseline="0" noProof="0" dirty="0">
              <a:ln w="13462">
                <a:solidFill>
                  <a:srgbClr val="156082">
                    <a:lumMod val="75000"/>
                  </a:srgbClr>
                </a:solidFill>
                <a:prstDash val="solid"/>
              </a:ln>
              <a:solidFill>
                <a:srgbClr val="E97132">
                  <a:lumMod val="20000"/>
                  <a:lumOff val="80000"/>
                </a:srgbClr>
              </a:solidFill>
              <a:effectLst>
                <a:outerShdw dist="38100" dir="2700000" algn="bl" rotWithShape="0">
                  <a:srgbClr val="A02B93"/>
                </a:outerShdw>
              </a:effectLst>
              <a:uLnTx/>
              <a:uFillTx/>
              <a:latin typeface="iCiel Crocante" panose="02000000000000000000" pitchFamily="50" charset="0"/>
              <a:ea typeface="+mn-ea"/>
              <a:cs typeface="+mn-cs"/>
            </a:endParaRPr>
          </a:p>
        </p:txBody>
      </p:sp>
      <p:grpSp>
        <p:nvGrpSpPr>
          <p:cNvPr id="2" name="Group 1"/>
          <p:cNvGrpSpPr/>
          <p:nvPr/>
        </p:nvGrpSpPr>
        <p:grpSpPr>
          <a:xfrm>
            <a:off x="6211638" y="3429000"/>
            <a:ext cx="3839127" cy="1861580"/>
            <a:chOff x="204147" y="1554318"/>
            <a:chExt cx="2703548" cy="1256111"/>
          </a:xfrm>
        </p:grpSpPr>
        <p:sp>
          <p:nvSpPr>
            <p:cNvPr id="3" name="Rectangle: Rounded Corners 2"/>
            <p:cNvSpPr/>
            <p:nvPr/>
          </p:nvSpPr>
          <p:spPr>
            <a:xfrm>
              <a:off x="690082" y="1999380"/>
              <a:ext cx="2217613" cy="811049"/>
            </a:xfrm>
            <a:custGeom>
              <a:avLst/>
              <a:gdLst>
                <a:gd name="connsiteX0" fmla="*/ 0 w 3149083"/>
                <a:gd name="connsiteY0" fmla="*/ 293538 h 1201990"/>
                <a:gd name="connsiteX1" fmla="*/ 293538 w 3149083"/>
                <a:gd name="connsiteY1" fmla="*/ 0 h 1201990"/>
                <a:gd name="connsiteX2" fmla="*/ 2855545 w 3149083"/>
                <a:gd name="connsiteY2" fmla="*/ 0 h 1201990"/>
                <a:gd name="connsiteX3" fmla="*/ 3149083 w 3149083"/>
                <a:gd name="connsiteY3" fmla="*/ 293538 h 1201990"/>
                <a:gd name="connsiteX4" fmla="*/ 3149083 w 3149083"/>
                <a:gd name="connsiteY4" fmla="*/ 908452 h 1201990"/>
                <a:gd name="connsiteX5" fmla="*/ 2855545 w 3149083"/>
                <a:gd name="connsiteY5" fmla="*/ 1201990 h 1201990"/>
                <a:gd name="connsiteX6" fmla="*/ 293538 w 3149083"/>
                <a:gd name="connsiteY6" fmla="*/ 1201990 h 1201990"/>
                <a:gd name="connsiteX7" fmla="*/ 0 w 3149083"/>
                <a:gd name="connsiteY7" fmla="*/ 908452 h 1201990"/>
                <a:gd name="connsiteX8" fmla="*/ 0 w 3149083"/>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083" h="1201990" fill="none" extrusionOk="0">
                  <a:moveTo>
                    <a:pt x="0" y="293538"/>
                  </a:moveTo>
                  <a:cubicBezTo>
                    <a:pt x="-6932" y="155712"/>
                    <a:pt x="109673" y="-14615"/>
                    <a:pt x="293538" y="0"/>
                  </a:cubicBezTo>
                  <a:cubicBezTo>
                    <a:pt x="1072958" y="-35273"/>
                    <a:pt x="1662562" y="-144294"/>
                    <a:pt x="2855545" y="0"/>
                  </a:cubicBezTo>
                  <a:cubicBezTo>
                    <a:pt x="3041072" y="7125"/>
                    <a:pt x="3146509" y="129251"/>
                    <a:pt x="3149083" y="293538"/>
                  </a:cubicBezTo>
                  <a:cubicBezTo>
                    <a:pt x="3186226" y="562852"/>
                    <a:pt x="3193191" y="626284"/>
                    <a:pt x="3149083" y="908452"/>
                  </a:cubicBezTo>
                  <a:cubicBezTo>
                    <a:pt x="3151549" y="1068704"/>
                    <a:pt x="3036888" y="1181147"/>
                    <a:pt x="2855545" y="1201990"/>
                  </a:cubicBezTo>
                  <a:cubicBezTo>
                    <a:pt x="1738875" y="1279515"/>
                    <a:pt x="1137919" y="1158287"/>
                    <a:pt x="293538" y="1201990"/>
                  </a:cubicBezTo>
                  <a:cubicBezTo>
                    <a:pt x="114362" y="1197263"/>
                    <a:pt x="-25117" y="1070226"/>
                    <a:pt x="0" y="908452"/>
                  </a:cubicBezTo>
                  <a:cubicBezTo>
                    <a:pt x="23921" y="835185"/>
                    <a:pt x="6165" y="582975"/>
                    <a:pt x="0" y="293538"/>
                  </a:cubicBezTo>
                  <a:close/>
                </a:path>
                <a:path w="3149083" h="1201990" stroke="0" extrusionOk="0">
                  <a:moveTo>
                    <a:pt x="0" y="293538"/>
                  </a:moveTo>
                  <a:cubicBezTo>
                    <a:pt x="-8912" y="100627"/>
                    <a:pt x="128262" y="2558"/>
                    <a:pt x="293538" y="0"/>
                  </a:cubicBezTo>
                  <a:cubicBezTo>
                    <a:pt x="1174598" y="-95379"/>
                    <a:pt x="2239508" y="58096"/>
                    <a:pt x="2855545" y="0"/>
                  </a:cubicBezTo>
                  <a:cubicBezTo>
                    <a:pt x="3000173" y="-12311"/>
                    <a:pt x="3143855" y="127664"/>
                    <a:pt x="3149083" y="293538"/>
                  </a:cubicBezTo>
                  <a:cubicBezTo>
                    <a:pt x="3102195" y="439851"/>
                    <a:pt x="3202748" y="787289"/>
                    <a:pt x="3149083" y="908452"/>
                  </a:cubicBezTo>
                  <a:cubicBezTo>
                    <a:pt x="3155226" y="1063268"/>
                    <a:pt x="2996140" y="1180551"/>
                    <a:pt x="2855545" y="1201990"/>
                  </a:cubicBezTo>
                  <a:cubicBezTo>
                    <a:pt x="1719554" y="1142084"/>
                    <a:pt x="866529"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nồng nã</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
            <a:stretch>
              <a:fillRect/>
            </a:stretch>
          </p:blipFill>
          <p:spPr>
            <a:xfrm>
              <a:off x="204147" y="1554318"/>
              <a:ext cx="790736" cy="790737"/>
            </a:xfrm>
            <a:prstGeom prst="rect">
              <a:avLst/>
            </a:prstGeom>
          </p:spPr>
        </p:pic>
      </p:grpSp>
    </p:spTree>
  </p:cSld>
  <p:clrMapOvr>
    <a:masterClrMapping/>
  </p:clrMapOvr>
  <p:transition spd="slow">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6069</Words>
  <Application>WPS Presentation</Application>
  <PresentationFormat>Widescreen</PresentationFormat>
  <Paragraphs>199</Paragraphs>
  <Slides>38</Slides>
  <Notes>3</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38</vt:i4>
      </vt:variant>
    </vt:vector>
  </HeadingPairs>
  <TitlesOfParts>
    <vt:vector size="74" baseType="lpstr">
      <vt:lpstr>Arial</vt:lpstr>
      <vt:lpstr>SimSun</vt:lpstr>
      <vt:lpstr>Wingdings</vt:lpstr>
      <vt:lpstr>Pompiere</vt:lpstr>
      <vt:lpstr>Segoe Print</vt:lpstr>
      <vt:lpstr>UTM Edwardian</vt:lpstr>
      <vt:lpstr>#9Slide05 Phobia</vt:lpstr>
      <vt:lpstr>Arvo</vt:lpstr>
      <vt:lpstr>SVN-Shintia Script</vt:lpstr>
      <vt:lpstr>LNTH-LuoLuoNotangYuanTi 1</vt:lpstr>
      <vt:lpstr>SVN-Kitten</vt:lpstr>
      <vt:lpstr>#9Slide07 SVNBeachwood Sans</vt:lpstr>
      <vt:lpstr>#9Slide05 SVNClementine</vt:lpstr>
      <vt:lpstr>Calibri</vt:lpstr>
      <vt:lpstr>iCiel Crocante</vt:lpstr>
      <vt:lpstr>Wide Latin</vt:lpstr>
      <vt:lpstr>Aptos</vt:lpstr>
      <vt:lpstr>UTM Cookies</vt:lpstr>
      <vt:lpstr>UTM Duepuntozero</vt:lpstr>
      <vt:lpstr>LNTH-Hoa Nho LNTH</vt:lpstr>
      <vt:lpstr>Segoe UI</vt:lpstr>
      <vt:lpstr>Microsoft YaHei</vt:lpstr>
      <vt:lpstr>Arial Unicode MS</vt:lpstr>
      <vt:lpstr>Aptos Display</vt:lpstr>
      <vt:lpstr>Segoe UI Variable Display</vt:lpstr>
      <vt:lpstr>等线</vt:lpstr>
      <vt:lpstr>Calibri</vt:lpstr>
      <vt:lpstr>SVN-Poky's</vt:lpstr>
      <vt:lpstr>SVN-Hole Hearted</vt:lpstr>
      <vt:lpstr>Oi</vt:lpstr>
      <vt:lpstr>Times New Roman</vt:lpstr>
      <vt:lpstr>Arial</vt:lpstr>
      <vt:lpstr>UVN Banh Mi</vt:lpstr>
      <vt:lpstr>Yu Gothic</vt:lpstr>
      <vt:lpstr>Malgun Gothic</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huong</dc:creator>
  <cp:keywords>www.jpppt.com</cp:keywords>
  <dc:description>9Slide.vn</dc:description>
  <dc:subject>9Slide.vn</dc:subject>
  <cp:category>9Slide.vn</cp:category>
  <cp:lastModifiedBy>Thùy Linh</cp:lastModifiedBy>
  <cp:revision>114</cp:revision>
  <dcterms:created xsi:type="dcterms:W3CDTF">2019-07-14T13:31:00Z</dcterms:created>
  <dcterms:modified xsi:type="dcterms:W3CDTF">2025-10-06T07:54:43Z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1033-12.2.0.22549</vt:lpwstr>
  </property>
  <property fmtid="{D5CDD505-2E9C-101B-9397-08002B2CF9AE}" pid="3" name="ICV">
    <vt:lpwstr>FD52B65C57ED423193909DD1A2CF7860_12</vt:lpwstr>
  </property>
</Properties>
</file>