
<file path=[Content_Types].xml><?xml version="1.0" encoding="utf-8"?>
<Types xmlns="http://schemas.openxmlformats.org/package/2006/content-types">
  <Default Extension="wav" ContentType="audio/x-wav"/>
  <Default Extension="png" ContentType="image/png"/>
  <Default Extension="jpeg" ContentType="image/jpeg"/>
  <Default Extension="JPG" ContentType="image/.jp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media/image19.svg" ContentType="image/svg+xml"/>
  <Override PartName="/ppt/media/image5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8" r:id="rId5"/>
    <p:sldId id="257" r:id="rId6"/>
    <p:sldId id="305" r:id="rId7"/>
    <p:sldId id="306" r:id="rId8"/>
    <p:sldId id="307" r:id="rId9"/>
    <p:sldId id="308" r:id="rId10"/>
    <p:sldId id="262" r:id="rId11"/>
    <p:sldId id="260" r:id="rId12"/>
    <p:sldId id="337" r:id="rId13"/>
    <p:sldId id="312" r:id="rId14"/>
    <p:sldId id="314" r:id="rId15"/>
    <p:sldId id="315" r:id="rId16"/>
    <p:sldId id="259" r:id="rId17"/>
    <p:sldId id="316" r:id="rId18"/>
    <p:sldId id="338" r:id="rId19"/>
    <p:sldId id="342" r:id="rId20"/>
    <p:sldId id="320" r:id="rId21"/>
    <p:sldId id="321" r:id="rId22"/>
    <p:sldId id="322" r:id="rId23"/>
    <p:sldId id="261" r:id="rId24"/>
    <p:sldId id="339" r:id="rId25"/>
    <p:sldId id="340" r:id="rId26"/>
    <p:sldId id="341" r:id="rId27"/>
    <p:sldId id="343" r:id="rId28"/>
    <p:sldId id="344" r:id="rId29"/>
    <p:sldId id="345" r:id="rId30"/>
    <p:sldId id="324" r:id="rId31"/>
    <p:sldId id="266" r:id="rId32"/>
    <p:sldId id="325" r:id="rId33"/>
    <p:sldId id="346" r:id="rId34"/>
    <p:sldId id="336" r:id="rId35"/>
    <p:sldId id="276" r:id="rId36"/>
  </p:sldIdLst>
  <p:sldSz cx="9144000" cy="5143500" type="screen16x9"/>
  <p:notesSz cx="6858000" cy="9144000"/>
  <p:embeddedFontLst>
    <p:embeddedFont>
      <p:font typeface="PT Sans" panose="020B0503020203020204"/>
      <p:regular r:id="rId40"/>
    </p:embeddedFont>
    <p:embeddedFont>
      <p:font typeface="#9Slide05 SVNClementine" panose="020F0502020204030203" pitchFamily="34" charset="0"/>
      <p:regular r:id="rId41"/>
    </p:embeddedFont>
    <p:embeddedFont>
      <p:font typeface="SVN-Poky's" panose="020B0606040200020203" pitchFamily="34" charset="0"/>
      <p:regular r:id="rId42"/>
    </p:embeddedFont>
    <p:embeddedFont>
      <p:font typeface="Calibri" panose="020F050202020403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49EEA"/>
    <a:srgbClr val="F2E757"/>
    <a:srgbClr val="F5BF38"/>
    <a:srgbClr val="2F0E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80" autoAdjust="0"/>
  </p:normalViewPr>
  <p:slideViewPr>
    <p:cSldViewPr snapToGrid="0">
      <p:cViewPr>
        <p:scale>
          <a:sx n="33" d="100"/>
          <a:sy n="33" d="100"/>
        </p:scale>
        <p:origin x="2448"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font" Target="fonts/font7.fntdata"/><Relationship Id="rId45" Type="http://schemas.openxmlformats.org/officeDocument/2006/relationships/font" Target="fonts/font6.fntdata"/><Relationship Id="rId44" Type="http://schemas.openxmlformats.org/officeDocument/2006/relationships/font" Target="fonts/font5.fntdata"/><Relationship Id="rId43" Type="http://schemas.openxmlformats.org/officeDocument/2006/relationships/font" Target="fonts/font4.fntdata"/><Relationship Id="rId42" Type="http://schemas.openxmlformats.org/officeDocument/2006/relationships/font" Target="fonts/font3.fntdata"/><Relationship Id="rId41" Type="http://schemas.openxmlformats.org/officeDocument/2006/relationships/font" Target="fonts/font2.fntdata"/><Relationship Id="rId40" Type="http://schemas.openxmlformats.org/officeDocument/2006/relationships/font" Target="fonts/font1.fntdata"/><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10"/>
        <p:cNvGrpSpPr/>
        <p:nvPr/>
      </p:nvGrpSpPr>
      <p:grpSpPr>
        <a:xfrm>
          <a:off x="0" y="0"/>
          <a:ext cx="0" cy="0"/>
          <a:chOff x="0" y="0"/>
          <a:chExt cx="0" cy="0"/>
        </a:xfrm>
      </p:grpSpPr>
      <p:sp>
        <p:nvSpPr>
          <p:cNvPr id="1211" name="Google Shape;1211;geef611e0b3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eef611e0b3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32"/>
        <p:cNvGrpSpPr/>
        <p:nvPr/>
      </p:nvGrpSpPr>
      <p:grpSpPr>
        <a:xfrm>
          <a:off x="0" y="0"/>
          <a:ext cx="0" cy="0"/>
          <a:chOff x="0" y="0"/>
          <a:chExt cx="0" cy="0"/>
        </a:xfrm>
      </p:grpSpPr>
      <p:sp>
        <p:nvSpPr>
          <p:cNvPr id="1233" name="Google Shape;1233;geef611e0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eef611e0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26"/>
        <p:cNvGrpSpPr/>
        <p:nvPr/>
      </p:nvGrpSpPr>
      <p:grpSpPr>
        <a:xfrm>
          <a:off x="0" y="0"/>
          <a:ext cx="0" cy="0"/>
          <a:chOff x="0" y="0"/>
          <a:chExt cx="0" cy="0"/>
        </a:xfrm>
      </p:grpSpPr>
      <p:sp>
        <p:nvSpPr>
          <p:cNvPr id="1227" name="Google Shape;122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10"/>
        <p:cNvGrpSpPr/>
        <p:nvPr/>
      </p:nvGrpSpPr>
      <p:grpSpPr>
        <a:xfrm>
          <a:off x="0" y="0"/>
          <a:ext cx="0" cy="0"/>
          <a:chOff x="0" y="0"/>
          <a:chExt cx="0" cy="0"/>
        </a:xfrm>
      </p:grpSpPr>
      <p:sp>
        <p:nvSpPr>
          <p:cNvPr id="1211" name="Google Shape;1211;geef611e0b3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eef611e0b3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26"/>
        <p:cNvGrpSpPr/>
        <p:nvPr/>
      </p:nvGrpSpPr>
      <p:grpSpPr>
        <a:xfrm>
          <a:off x="0" y="0"/>
          <a:ext cx="0" cy="0"/>
          <a:chOff x="0" y="0"/>
          <a:chExt cx="0" cy="0"/>
        </a:xfrm>
      </p:grpSpPr>
      <p:sp>
        <p:nvSpPr>
          <p:cNvPr id="1227" name="Google Shape;122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0"/>
        <p:cNvGrpSpPr/>
        <p:nvPr/>
      </p:nvGrpSpPr>
      <p:grpSpPr>
        <a:xfrm>
          <a:off x="0" y="0"/>
          <a:ext cx="0" cy="0"/>
          <a:chOff x="0" y="0"/>
          <a:chExt cx="0" cy="0"/>
        </a:xfrm>
      </p:grpSpPr>
      <p:sp>
        <p:nvSpPr>
          <p:cNvPr id="1271" name="Google Shape;1271;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28"/>
        <p:cNvGrpSpPr/>
        <p:nvPr/>
      </p:nvGrpSpPr>
      <p:grpSpPr>
        <a:xfrm>
          <a:off x="0" y="0"/>
          <a:ext cx="0" cy="0"/>
          <a:chOff x="0" y="0"/>
          <a:chExt cx="0" cy="0"/>
        </a:xfrm>
      </p:grpSpPr>
      <p:sp>
        <p:nvSpPr>
          <p:cNvPr id="1429" name="Google Shape;1429;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0"/>
        <p:cNvGrpSpPr/>
        <p:nvPr/>
      </p:nvGrpSpPr>
      <p:grpSpPr>
        <a:xfrm>
          <a:off x="0" y="0"/>
          <a:ext cx="0" cy="0"/>
          <a:chOff x="0" y="0"/>
          <a:chExt cx="0" cy="0"/>
        </a:xfrm>
      </p:grpSpPr>
      <p:sp>
        <p:nvSpPr>
          <p:cNvPr id="1271" name="Google Shape;1271;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28"/>
        <p:cNvGrpSpPr/>
        <p:nvPr/>
      </p:nvGrpSpPr>
      <p:grpSpPr>
        <a:xfrm>
          <a:off x="0" y="0"/>
          <a:ext cx="0" cy="0"/>
          <a:chOff x="0" y="0"/>
          <a:chExt cx="0" cy="0"/>
        </a:xfrm>
      </p:grpSpPr>
      <p:sp>
        <p:nvSpPr>
          <p:cNvPr id="1429" name="Google Shape;1429;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26"/>
        <p:cNvGrpSpPr/>
        <p:nvPr/>
      </p:nvGrpSpPr>
      <p:grpSpPr>
        <a:xfrm>
          <a:off x="0" y="0"/>
          <a:ext cx="0" cy="0"/>
          <a:chOff x="0" y="0"/>
          <a:chExt cx="0" cy="0"/>
        </a:xfrm>
      </p:grpSpPr>
      <p:sp>
        <p:nvSpPr>
          <p:cNvPr id="1227" name="Google Shape;122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10"/>
        <p:cNvGrpSpPr/>
        <p:nvPr/>
      </p:nvGrpSpPr>
      <p:grpSpPr>
        <a:xfrm>
          <a:off x="0" y="0"/>
          <a:ext cx="0" cy="0"/>
          <a:chOff x="0" y="0"/>
          <a:chExt cx="0" cy="0"/>
        </a:xfrm>
      </p:grpSpPr>
      <p:sp>
        <p:nvSpPr>
          <p:cNvPr id="1211" name="Google Shape;1211;geef611e0b3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eef611e0b3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32"/>
        <p:cNvGrpSpPr/>
        <p:nvPr/>
      </p:nvGrpSpPr>
      <p:grpSpPr>
        <a:xfrm>
          <a:off x="0" y="0"/>
          <a:ext cx="0" cy="0"/>
          <a:chOff x="0" y="0"/>
          <a:chExt cx="0" cy="0"/>
        </a:xfrm>
      </p:grpSpPr>
      <p:sp>
        <p:nvSpPr>
          <p:cNvPr id="1233" name="Google Shape;1233;geef611e0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eef611e0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26"/>
        <p:cNvGrpSpPr/>
        <p:nvPr/>
      </p:nvGrpSpPr>
      <p:grpSpPr>
        <a:xfrm>
          <a:off x="0" y="0"/>
          <a:ext cx="0" cy="0"/>
          <a:chOff x="0" y="0"/>
          <a:chExt cx="0" cy="0"/>
        </a:xfrm>
      </p:grpSpPr>
      <p:sp>
        <p:nvSpPr>
          <p:cNvPr id="1227" name="Google Shape;122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14"/>
        <p:cNvGrpSpPr/>
        <p:nvPr/>
      </p:nvGrpSpPr>
      <p:grpSpPr>
        <a:xfrm>
          <a:off x="0" y="0"/>
          <a:ext cx="0" cy="0"/>
          <a:chOff x="0" y="0"/>
          <a:chExt cx="0" cy="0"/>
        </a:xfrm>
      </p:grpSpPr>
      <p:sp>
        <p:nvSpPr>
          <p:cNvPr id="1315" name="Google Shape;1315;gf07fd6a9a3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f07fd6a9a3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14"/>
        <p:cNvGrpSpPr/>
        <p:nvPr/>
      </p:nvGrpSpPr>
      <p:grpSpPr>
        <a:xfrm>
          <a:off x="0" y="0"/>
          <a:ext cx="0" cy="0"/>
          <a:chOff x="0" y="0"/>
          <a:chExt cx="0" cy="0"/>
        </a:xfrm>
      </p:grpSpPr>
      <p:sp>
        <p:nvSpPr>
          <p:cNvPr id="1315" name="Google Shape;1315;gf07fd6a9a3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f07fd6a9a3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14"/>
        <p:cNvGrpSpPr/>
        <p:nvPr/>
      </p:nvGrpSpPr>
      <p:grpSpPr>
        <a:xfrm>
          <a:off x="0" y="0"/>
          <a:ext cx="0" cy="0"/>
          <a:chOff x="0" y="0"/>
          <a:chExt cx="0" cy="0"/>
        </a:xfrm>
      </p:grpSpPr>
      <p:sp>
        <p:nvSpPr>
          <p:cNvPr id="1315" name="Google Shape;1315;gf07fd6a9a3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f07fd6a9a3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14"/>
        <p:cNvGrpSpPr/>
        <p:nvPr/>
      </p:nvGrpSpPr>
      <p:grpSpPr>
        <a:xfrm>
          <a:off x="0" y="0"/>
          <a:ext cx="0" cy="0"/>
          <a:chOff x="0" y="0"/>
          <a:chExt cx="0" cy="0"/>
        </a:xfrm>
      </p:grpSpPr>
      <p:sp>
        <p:nvSpPr>
          <p:cNvPr id="1315" name="Google Shape;1315;gf07fd6a9a3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f07fd6a9a3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14"/>
        <p:cNvGrpSpPr/>
        <p:nvPr/>
      </p:nvGrpSpPr>
      <p:grpSpPr>
        <a:xfrm>
          <a:off x="0" y="0"/>
          <a:ext cx="0" cy="0"/>
          <a:chOff x="0" y="0"/>
          <a:chExt cx="0" cy="0"/>
        </a:xfrm>
      </p:grpSpPr>
      <p:sp>
        <p:nvSpPr>
          <p:cNvPr id="1315" name="Google Shape;1315;gf07fd6a9a3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f07fd6a9a3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14"/>
        <p:cNvGrpSpPr/>
        <p:nvPr/>
      </p:nvGrpSpPr>
      <p:grpSpPr>
        <a:xfrm>
          <a:off x="0" y="0"/>
          <a:ext cx="0" cy="0"/>
          <a:chOff x="0" y="0"/>
          <a:chExt cx="0" cy="0"/>
        </a:xfrm>
      </p:grpSpPr>
      <p:sp>
        <p:nvSpPr>
          <p:cNvPr id="1315" name="Google Shape;1315;gf07fd6a9a3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f07fd6a9a3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14"/>
        <p:cNvGrpSpPr/>
        <p:nvPr/>
      </p:nvGrpSpPr>
      <p:grpSpPr>
        <a:xfrm>
          <a:off x="0" y="0"/>
          <a:ext cx="0" cy="0"/>
          <a:chOff x="0" y="0"/>
          <a:chExt cx="0" cy="0"/>
        </a:xfrm>
      </p:grpSpPr>
      <p:sp>
        <p:nvSpPr>
          <p:cNvPr id="1315" name="Google Shape;1315;gf07fd6a9a3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f07fd6a9a3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14"/>
        <p:cNvGrpSpPr/>
        <p:nvPr/>
      </p:nvGrpSpPr>
      <p:grpSpPr>
        <a:xfrm>
          <a:off x="0" y="0"/>
          <a:ext cx="0" cy="0"/>
          <a:chOff x="0" y="0"/>
          <a:chExt cx="0" cy="0"/>
        </a:xfrm>
      </p:grpSpPr>
      <p:sp>
        <p:nvSpPr>
          <p:cNvPr id="1315" name="Google Shape;1315;gf07fd6a9a3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f07fd6a9a3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14"/>
        <p:cNvGrpSpPr/>
        <p:nvPr/>
      </p:nvGrpSpPr>
      <p:grpSpPr>
        <a:xfrm>
          <a:off x="0" y="0"/>
          <a:ext cx="0" cy="0"/>
          <a:chOff x="0" y="0"/>
          <a:chExt cx="0" cy="0"/>
        </a:xfrm>
      </p:grpSpPr>
      <p:sp>
        <p:nvSpPr>
          <p:cNvPr id="1515" name="Google Shape;1515;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26"/>
        <p:cNvGrpSpPr/>
        <p:nvPr/>
      </p:nvGrpSpPr>
      <p:grpSpPr>
        <a:xfrm>
          <a:off x="0" y="0"/>
          <a:ext cx="0" cy="0"/>
          <a:chOff x="0" y="0"/>
          <a:chExt cx="0" cy="0"/>
        </a:xfrm>
      </p:grpSpPr>
      <p:sp>
        <p:nvSpPr>
          <p:cNvPr id="1227" name="Google Shape;122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47"/>
        <p:cNvGrpSpPr/>
        <p:nvPr/>
      </p:nvGrpSpPr>
      <p:grpSpPr>
        <a:xfrm>
          <a:off x="0" y="0"/>
          <a:ext cx="0" cy="0"/>
          <a:chOff x="0" y="0"/>
          <a:chExt cx="0" cy="0"/>
        </a:xfrm>
      </p:grpSpPr>
      <p:sp>
        <p:nvSpPr>
          <p:cNvPr id="1448" name="Google Shape;1448;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28"/>
        <p:cNvGrpSpPr/>
        <p:nvPr/>
      </p:nvGrpSpPr>
      <p:grpSpPr>
        <a:xfrm>
          <a:off x="0" y="0"/>
          <a:ext cx="0" cy="0"/>
          <a:chOff x="0" y="0"/>
          <a:chExt cx="0" cy="0"/>
        </a:xfrm>
      </p:grpSpPr>
      <p:sp>
        <p:nvSpPr>
          <p:cNvPr id="1429" name="Google Shape;1429;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47"/>
        <p:cNvGrpSpPr/>
        <p:nvPr/>
      </p:nvGrpSpPr>
      <p:grpSpPr>
        <a:xfrm>
          <a:off x="0" y="0"/>
          <a:ext cx="0" cy="0"/>
          <a:chOff x="0" y="0"/>
          <a:chExt cx="0" cy="0"/>
        </a:xfrm>
      </p:grpSpPr>
      <p:sp>
        <p:nvSpPr>
          <p:cNvPr id="1448" name="Google Shape;1448;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92"/>
        <p:cNvGrpSpPr/>
        <p:nvPr/>
      </p:nvGrpSpPr>
      <p:grpSpPr>
        <a:xfrm>
          <a:off x="0" y="0"/>
          <a:ext cx="0" cy="0"/>
          <a:chOff x="0" y="0"/>
          <a:chExt cx="0" cy="0"/>
        </a:xfrm>
      </p:grpSpPr>
      <p:sp>
        <p:nvSpPr>
          <p:cNvPr id="1893" name="Google Shape;1893;gcc98d9fb70_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cc98d9fb70_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26"/>
        <p:cNvGrpSpPr/>
        <p:nvPr/>
      </p:nvGrpSpPr>
      <p:grpSpPr>
        <a:xfrm>
          <a:off x="0" y="0"/>
          <a:ext cx="0" cy="0"/>
          <a:chOff x="0" y="0"/>
          <a:chExt cx="0" cy="0"/>
        </a:xfrm>
      </p:grpSpPr>
      <p:sp>
        <p:nvSpPr>
          <p:cNvPr id="1227" name="Google Shape;122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10"/>
        <p:cNvGrpSpPr/>
        <p:nvPr/>
      </p:nvGrpSpPr>
      <p:grpSpPr>
        <a:xfrm>
          <a:off x="0" y="0"/>
          <a:ext cx="0" cy="0"/>
          <a:chOff x="0" y="0"/>
          <a:chExt cx="0" cy="0"/>
        </a:xfrm>
      </p:grpSpPr>
      <p:sp>
        <p:nvSpPr>
          <p:cNvPr id="1211" name="Google Shape;1211;geef611e0b3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eef611e0b3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32"/>
        <p:cNvGrpSpPr/>
        <p:nvPr/>
      </p:nvGrpSpPr>
      <p:grpSpPr>
        <a:xfrm>
          <a:off x="0" y="0"/>
          <a:ext cx="0" cy="0"/>
          <a:chOff x="0" y="0"/>
          <a:chExt cx="0" cy="0"/>
        </a:xfrm>
      </p:grpSpPr>
      <p:sp>
        <p:nvSpPr>
          <p:cNvPr id="1233" name="Google Shape;1233;geef611e0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eef611e0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32"/>
        <p:cNvGrpSpPr/>
        <p:nvPr/>
      </p:nvGrpSpPr>
      <p:grpSpPr>
        <a:xfrm>
          <a:off x="0" y="0"/>
          <a:ext cx="0" cy="0"/>
          <a:chOff x="0" y="0"/>
          <a:chExt cx="0" cy="0"/>
        </a:xfrm>
      </p:grpSpPr>
      <p:sp>
        <p:nvSpPr>
          <p:cNvPr id="1233" name="Google Shape;1233;geef611e0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eef611e0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28"/>
        <p:cNvGrpSpPr/>
        <p:nvPr/>
      </p:nvGrpSpPr>
      <p:grpSpPr>
        <a:xfrm>
          <a:off x="0" y="0"/>
          <a:ext cx="0" cy="0"/>
          <a:chOff x="0" y="0"/>
          <a:chExt cx="0" cy="0"/>
        </a:xfrm>
      </p:grpSpPr>
      <p:sp>
        <p:nvSpPr>
          <p:cNvPr id="1429" name="Google Shape;1429;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02"/>
        <p:cNvGrpSpPr/>
        <p:nvPr/>
      </p:nvGrpSpPr>
      <p:grpSpPr>
        <a:xfrm>
          <a:off x="0" y="0"/>
          <a:ext cx="0" cy="0"/>
          <a:chOff x="0" y="0"/>
          <a:chExt cx="0" cy="0"/>
        </a:xfrm>
      </p:grpSpPr>
      <p:sp>
        <p:nvSpPr>
          <p:cNvPr id="1303" name="Google Shape;1303;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95000"/>
          </a:blip>
          <a:srcRect t="15604"/>
          <a:stretch>
            <a:fillRect/>
          </a:stretch>
        </p:blipFill>
        <p:spPr>
          <a:xfrm>
            <a:off x="0" y="0"/>
            <a:ext cx="9144003" cy="5143501"/>
          </a:xfrm>
          <a:prstGeom prst="rect">
            <a:avLst/>
          </a:prstGeom>
          <a:noFill/>
          <a:ln>
            <a:noFill/>
          </a:ln>
        </p:spPr>
      </p:pic>
      <p:pic>
        <p:nvPicPr>
          <p:cNvPr id="10" name="Google Shape;10;p2"/>
          <p:cNvPicPr preferRelativeResize="0"/>
          <p:nvPr/>
        </p:nvPicPr>
        <p:blipFill rotWithShape="1">
          <a:blip r:embed="rId3"/>
          <a:srcRect l="19219" r="24353" b="9255"/>
          <a:stretch>
            <a:fillRect/>
          </a:stretch>
        </p:blipFill>
        <p:spPr>
          <a:xfrm rot="650615">
            <a:off x="6814337" y="1824250"/>
            <a:ext cx="2532999" cy="4209391"/>
          </a:xfrm>
          <a:prstGeom prst="rect">
            <a:avLst/>
          </a:prstGeom>
          <a:noFill/>
          <a:ln>
            <a:noFill/>
          </a:ln>
        </p:spPr>
      </p:pic>
      <p:pic>
        <p:nvPicPr>
          <p:cNvPr id="11" name="Google Shape;11;p2"/>
          <p:cNvPicPr preferRelativeResize="0"/>
          <p:nvPr/>
        </p:nvPicPr>
        <p:blipFill rotWithShape="1">
          <a:blip r:embed="rId4"/>
          <a:srcRect l="6049" t="26175" r="6660" b="21868"/>
          <a:stretch>
            <a:fillRect/>
          </a:stretch>
        </p:blipFill>
        <p:spPr>
          <a:xfrm rot="963960">
            <a:off x="-203926" y="2699850"/>
            <a:ext cx="1758775" cy="1081725"/>
          </a:xfrm>
          <a:prstGeom prst="rect">
            <a:avLst/>
          </a:prstGeom>
          <a:noFill/>
          <a:ln>
            <a:noFill/>
          </a:ln>
        </p:spPr>
      </p:pic>
      <p:sp>
        <p:nvSpPr>
          <p:cNvPr id="12" name="Google Shape;12;p2"/>
          <p:cNvSpPr/>
          <p:nvPr/>
        </p:nvSpPr>
        <p:spPr>
          <a:xfrm rot="-1528652">
            <a:off x="-5522276" y="18358"/>
            <a:ext cx="6387782" cy="3262049"/>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4440725" y="-1480000"/>
            <a:ext cx="6387800" cy="3262058"/>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rot="9000023">
            <a:off x="4165823" y="3607109"/>
            <a:ext cx="6387781" cy="3262048"/>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 name="Google Shape;15;p2"/>
          <p:cNvGrpSpPr/>
          <p:nvPr/>
        </p:nvGrpSpPr>
        <p:grpSpPr>
          <a:xfrm>
            <a:off x="2467750" y="144363"/>
            <a:ext cx="649950" cy="790075"/>
            <a:chOff x="5938900" y="2150200"/>
            <a:chExt cx="649950" cy="790075"/>
          </a:xfrm>
        </p:grpSpPr>
        <p:sp>
          <p:nvSpPr>
            <p:cNvPr id="16" name="Google Shape;16;p2"/>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 name="Google Shape;30;p2"/>
          <p:cNvGrpSpPr/>
          <p:nvPr/>
        </p:nvGrpSpPr>
        <p:grpSpPr>
          <a:xfrm rot="10800000">
            <a:off x="927193" y="3786152"/>
            <a:ext cx="777275" cy="944851"/>
            <a:chOff x="5938900" y="2150200"/>
            <a:chExt cx="649950" cy="790075"/>
          </a:xfrm>
        </p:grpSpPr>
        <p:sp>
          <p:nvSpPr>
            <p:cNvPr id="31" name="Google Shape;31;p2"/>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5" name="Google Shape;45;p2"/>
          <p:cNvSpPr txBox="1">
            <a:spLocks noGrp="1"/>
          </p:cNvSpPr>
          <p:nvPr>
            <p:ph type="ctrTitle"/>
          </p:nvPr>
        </p:nvSpPr>
        <p:spPr>
          <a:xfrm>
            <a:off x="1042850" y="1921638"/>
            <a:ext cx="7058400" cy="1864500"/>
          </a:xfrm>
          <a:prstGeom prst="rect">
            <a:avLst/>
          </a:prstGeom>
        </p:spPr>
        <p:txBody>
          <a:bodyPr spcFirstLastPara="1" wrap="square" lIns="91425" tIns="91425" rIns="91425" bIns="91425" anchor="ctr" anchorCtr="0">
            <a:noAutofit/>
          </a:bodyPr>
          <a:lstStyle>
            <a:lvl1pPr marR="63500" lvl="0" algn="ctr">
              <a:spcBef>
                <a:spcPts val="0"/>
              </a:spcBef>
              <a:spcAft>
                <a:spcPts val="0"/>
              </a:spcAft>
              <a:buClr>
                <a:srgbClr val="191919"/>
              </a:buClr>
              <a:buSzPts val="5200"/>
              <a:buNone/>
              <a:defRPr sz="5900" b="1">
                <a:solidFill>
                  <a:srgbClr val="ED5469"/>
                </a:solidFill>
                <a:latin typeface="Josefin Sans"/>
                <a:ea typeface="Josefin Sans"/>
                <a:cs typeface="Josefin Sans"/>
                <a:sym typeface="Josefin Sans"/>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46" name="Google Shape;46;p2"/>
          <p:cNvSpPr txBox="1">
            <a:spLocks noGrp="1"/>
          </p:cNvSpPr>
          <p:nvPr>
            <p:ph type="subTitle" idx="1"/>
          </p:nvPr>
        </p:nvSpPr>
        <p:spPr>
          <a:xfrm>
            <a:off x="2307550" y="3786138"/>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latin typeface="Arvo" panose="02000000000000000000"/>
                <a:ea typeface="Arvo" panose="02000000000000000000"/>
                <a:cs typeface="Arvo" panose="02000000000000000000"/>
                <a:sym typeface="Arvo" panose="0200000000000000000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CUSTOM_5_2">
    <p:spTree>
      <p:nvGrpSpPr>
        <p:cNvPr id="1" name="Shape 675"/>
        <p:cNvGrpSpPr/>
        <p:nvPr/>
      </p:nvGrpSpPr>
      <p:grpSpPr>
        <a:xfrm>
          <a:off x="0" y="0"/>
          <a:ext cx="0" cy="0"/>
          <a:chOff x="0" y="0"/>
          <a:chExt cx="0" cy="0"/>
        </a:xfrm>
      </p:grpSpPr>
      <p:pic>
        <p:nvPicPr>
          <p:cNvPr id="676" name="Google Shape;676;p21"/>
          <p:cNvPicPr preferRelativeResize="0"/>
          <p:nvPr/>
        </p:nvPicPr>
        <p:blipFill rotWithShape="1">
          <a:blip r:embed="rId2">
            <a:alphaModFix amt="95000"/>
          </a:blip>
          <a:srcRect t="15604"/>
          <a:stretch>
            <a:fillRect/>
          </a:stretch>
        </p:blipFill>
        <p:spPr>
          <a:xfrm>
            <a:off x="0" y="0"/>
            <a:ext cx="9144003" cy="5143501"/>
          </a:xfrm>
          <a:prstGeom prst="rect">
            <a:avLst/>
          </a:prstGeom>
          <a:noFill/>
          <a:ln>
            <a:noFill/>
          </a:ln>
        </p:spPr>
      </p:pic>
      <p:sp>
        <p:nvSpPr>
          <p:cNvPr id="677" name="Google Shape;677;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678" name="Google Shape;678;p21"/>
          <p:cNvSpPr/>
          <p:nvPr/>
        </p:nvSpPr>
        <p:spPr>
          <a:xfrm rot="8999979">
            <a:off x="3993122" y="3946065"/>
            <a:ext cx="6387828" cy="3262072"/>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21"/>
          <p:cNvSpPr/>
          <p:nvPr/>
        </p:nvSpPr>
        <p:spPr>
          <a:xfrm rot="-4290246">
            <a:off x="-4219661" y="265501"/>
            <a:ext cx="6387723" cy="3262019"/>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80" name="Google Shape;680;p21"/>
          <p:cNvGrpSpPr/>
          <p:nvPr/>
        </p:nvGrpSpPr>
        <p:grpSpPr>
          <a:xfrm rot="5400000">
            <a:off x="8148869" y="154351"/>
            <a:ext cx="777275" cy="944851"/>
            <a:chOff x="5938900" y="2150200"/>
            <a:chExt cx="649950" cy="790075"/>
          </a:xfrm>
        </p:grpSpPr>
        <p:sp>
          <p:nvSpPr>
            <p:cNvPr id="681" name="Google Shape;681;p21"/>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 name="Google Shape;682;p21"/>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21"/>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p21"/>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685;p21"/>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21"/>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21"/>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21"/>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21"/>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21"/>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21"/>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21"/>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693;p21"/>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 name="Google Shape;694;p21"/>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95" name="Google Shape;695;p21"/>
          <p:cNvSpPr/>
          <p:nvPr/>
        </p:nvSpPr>
        <p:spPr>
          <a:xfrm rot="-5400000">
            <a:off x="7504392" y="436444"/>
            <a:ext cx="118675" cy="13635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96" name="Google Shape;696;p21"/>
          <p:cNvGrpSpPr/>
          <p:nvPr/>
        </p:nvGrpSpPr>
        <p:grpSpPr>
          <a:xfrm rot="5400000">
            <a:off x="19669" y="4240801"/>
            <a:ext cx="777275" cy="944851"/>
            <a:chOff x="5938900" y="2150200"/>
            <a:chExt cx="649950" cy="790075"/>
          </a:xfrm>
        </p:grpSpPr>
        <p:sp>
          <p:nvSpPr>
            <p:cNvPr id="697" name="Google Shape;697;p21"/>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21"/>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 name="Google Shape;699;p21"/>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 name="Google Shape;700;p21"/>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21"/>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 name="Google Shape;702;p21"/>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 name="Google Shape;703;p21"/>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704;p21"/>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705;p21"/>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706;p21"/>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707;p21"/>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21"/>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709;p21"/>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710;p21"/>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11" name="Google Shape;711;p21"/>
          <p:cNvSpPr/>
          <p:nvPr/>
        </p:nvSpPr>
        <p:spPr>
          <a:xfrm rot="-2922025">
            <a:off x="169482" y="3883586"/>
            <a:ext cx="188533" cy="216612"/>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712;p21"/>
          <p:cNvSpPr/>
          <p:nvPr/>
        </p:nvSpPr>
        <p:spPr>
          <a:xfrm rot="7950308">
            <a:off x="8599683" y="1404610"/>
            <a:ext cx="188536" cy="21661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966"/>
        <p:cNvGrpSpPr/>
        <p:nvPr/>
      </p:nvGrpSpPr>
      <p:grpSpPr>
        <a:xfrm>
          <a:off x="0" y="0"/>
          <a:ext cx="0" cy="0"/>
          <a:chOff x="0" y="0"/>
          <a:chExt cx="0" cy="0"/>
        </a:xfrm>
      </p:grpSpPr>
      <p:pic>
        <p:nvPicPr>
          <p:cNvPr id="967" name="Google Shape;967;p28"/>
          <p:cNvPicPr preferRelativeResize="0"/>
          <p:nvPr/>
        </p:nvPicPr>
        <p:blipFill rotWithShape="1">
          <a:blip r:embed="rId2">
            <a:alphaModFix amt="95000"/>
          </a:blip>
          <a:srcRect t="15604"/>
          <a:stretch>
            <a:fillRect/>
          </a:stretch>
        </p:blipFill>
        <p:spPr>
          <a:xfrm>
            <a:off x="0" y="0"/>
            <a:ext cx="9144003" cy="5143501"/>
          </a:xfrm>
          <a:prstGeom prst="rect">
            <a:avLst/>
          </a:prstGeom>
          <a:noFill/>
          <a:ln>
            <a:noFill/>
          </a:ln>
        </p:spPr>
      </p:pic>
      <p:sp>
        <p:nvSpPr>
          <p:cNvPr id="968" name="Google Shape;968;p28"/>
          <p:cNvSpPr/>
          <p:nvPr/>
        </p:nvSpPr>
        <p:spPr>
          <a:xfrm rot="-3397387">
            <a:off x="6051533" y="3957010"/>
            <a:ext cx="3641523" cy="2890478"/>
          </a:xfrm>
          <a:custGeom>
            <a:avLst/>
            <a:gdLst/>
            <a:ahLst/>
            <a:cxnLst/>
            <a:rect l="l" t="t" r="r" b="b"/>
            <a:pathLst>
              <a:path w="11240" h="8922" extrusionOk="0">
                <a:moveTo>
                  <a:pt x="6864" y="1"/>
                </a:moveTo>
                <a:cubicBezTo>
                  <a:pt x="3942" y="1"/>
                  <a:pt x="1" y="1553"/>
                  <a:pt x="1" y="4018"/>
                </a:cubicBezTo>
                <a:cubicBezTo>
                  <a:pt x="1" y="5540"/>
                  <a:pt x="2877" y="6398"/>
                  <a:pt x="4533" y="7184"/>
                </a:cubicBezTo>
                <a:cubicBezTo>
                  <a:pt x="5798" y="7784"/>
                  <a:pt x="5863" y="8922"/>
                  <a:pt x="6731" y="8922"/>
                </a:cubicBezTo>
                <a:cubicBezTo>
                  <a:pt x="6998" y="8922"/>
                  <a:pt x="7342" y="8814"/>
                  <a:pt x="7820" y="8549"/>
                </a:cubicBezTo>
                <a:cubicBezTo>
                  <a:pt x="9850" y="7437"/>
                  <a:pt x="11239" y="3329"/>
                  <a:pt x="9741" y="1008"/>
                </a:cubicBezTo>
                <a:cubicBezTo>
                  <a:pt x="9294" y="317"/>
                  <a:pt x="8183" y="1"/>
                  <a:pt x="6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9" name="Google Shape;969;p28"/>
          <p:cNvSpPr/>
          <p:nvPr/>
        </p:nvSpPr>
        <p:spPr>
          <a:xfrm rot="-9047054">
            <a:off x="-2111368" y="2255273"/>
            <a:ext cx="7578710" cy="3870220"/>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0" name="Google Shape;970;p28"/>
          <p:cNvSpPr/>
          <p:nvPr/>
        </p:nvSpPr>
        <p:spPr>
          <a:xfrm rot="2921192">
            <a:off x="5142015" y="-880441"/>
            <a:ext cx="7578745" cy="3870238"/>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1" name="Google Shape;971;p28"/>
          <p:cNvSpPr/>
          <p:nvPr/>
        </p:nvSpPr>
        <p:spPr>
          <a:xfrm rot="6238089">
            <a:off x="-394855" y="-1784695"/>
            <a:ext cx="3641507" cy="2890479"/>
          </a:xfrm>
          <a:custGeom>
            <a:avLst/>
            <a:gdLst/>
            <a:ahLst/>
            <a:cxnLst/>
            <a:rect l="l" t="t" r="r" b="b"/>
            <a:pathLst>
              <a:path w="11240" h="8922" extrusionOk="0">
                <a:moveTo>
                  <a:pt x="6864" y="1"/>
                </a:moveTo>
                <a:cubicBezTo>
                  <a:pt x="3942" y="1"/>
                  <a:pt x="1" y="1553"/>
                  <a:pt x="1" y="4018"/>
                </a:cubicBezTo>
                <a:cubicBezTo>
                  <a:pt x="1" y="5540"/>
                  <a:pt x="2877" y="6398"/>
                  <a:pt x="4533" y="7184"/>
                </a:cubicBezTo>
                <a:cubicBezTo>
                  <a:pt x="5798" y="7784"/>
                  <a:pt x="5863" y="8922"/>
                  <a:pt x="6731" y="8922"/>
                </a:cubicBezTo>
                <a:cubicBezTo>
                  <a:pt x="6998" y="8922"/>
                  <a:pt x="7342" y="8814"/>
                  <a:pt x="7820" y="8549"/>
                </a:cubicBezTo>
                <a:cubicBezTo>
                  <a:pt x="9850" y="7437"/>
                  <a:pt x="11239" y="3329"/>
                  <a:pt x="9741" y="1008"/>
                </a:cubicBezTo>
                <a:cubicBezTo>
                  <a:pt x="9294" y="317"/>
                  <a:pt x="8183" y="1"/>
                  <a:pt x="6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72" name="Google Shape;972;p28"/>
          <p:cNvGrpSpPr/>
          <p:nvPr/>
        </p:nvGrpSpPr>
        <p:grpSpPr>
          <a:xfrm>
            <a:off x="7155237" y="184422"/>
            <a:ext cx="777275" cy="944851"/>
            <a:chOff x="5938900" y="2150200"/>
            <a:chExt cx="649950" cy="790075"/>
          </a:xfrm>
        </p:grpSpPr>
        <p:sp>
          <p:nvSpPr>
            <p:cNvPr id="973" name="Google Shape;973;p28"/>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4" name="Google Shape;974;p28"/>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5" name="Google Shape;975;p28"/>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6" name="Google Shape;976;p28"/>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7" name="Google Shape;977;p28"/>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8" name="Google Shape;978;p28"/>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9" name="Google Shape;979;p28"/>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0" name="Google Shape;980;p28"/>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1" name="Google Shape;981;p28"/>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2" name="Google Shape;982;p28"/>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3" name="Google Shape;983;p28"/>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4" name="Google Shape;984;p28"/>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5" name="Google Shape;985;p28"/>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6" name="Google Shape;986;p28"/>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87" name="Google Shape;987;p28"/>
          <p:cNvSpPr txBox="1">
            <a:spLocks noGrp="1"/>
          </p:cNvSpPr>
          <p:nvPr>
            <p:ph type="title" hasCustomPrompt="1"/>
          </p:nvPr>
        </p:nvSpPr>
        <p:spPr>
          <a:xfrm>
            <a:off x="2841300" y="753269"/>
            <a:ext cx="3461400" cy="58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88" name="Google Shape;988;p28"/>
          <p:cNvSpPr txBox="1">
            <a:spLocks noGrp="1"/>
          </p:cNvSpPr>
          <p:nvPr>
            <p:ph type="subTitle" idx="1"/>
          </p:nvPr>
        </p:nvSpPr>
        <p:spPr>
          <a:xfrm>
            <a:off x="3126600" y="1422308"/>
            <a:ext cx="2890800" cy="281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p:txBody>
      </p:sp>
      <p:sp>
        <p:nvSpPr>
          <p:cNvPr id="989" name="Google Shape;989;p28"/>
          <p:cNvSpPr txBox="1">
            <a:spLocks noGrp="1"/>
          </p:cNvSpPr>
          <p:nvPr>
            <p:ph type="title" idx="2" hasCustomPrompt="1"/>
          </p:nvPr>
        </p:nvSpPr>
        <p:spPr>
          <a:xfrm>
            <a:off x="2841300" y="2054404"/>
            <a:ext cx="3461400" cy="58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90" name="Google Shape;990;p28"/>
          <p:cNvSpPr txBox="1">
            <a:spLocks noGrp="1"/>
          </p:cNvSpPr>
          <p:nvPr>
            <p:ph type="subTitle" idx="3"/>
          </p:nvPr>
        </p:nvSpPr>
        <p:spPr>
          <a:xfrm>
            <a:off x="3126600" y="2723558"/>
            <a:ext cx="2890800" cy="281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p:txBody>
      </p:sp>
      <p:sp>
        <p:nvSpPr>
          <p:cNvPr id="991" name="Google Shape;991;p28"/>
          <p:cNvSpPr txBox="1">
            <a:spLocks noGrp="1"/>
          </p:cNvSpPr>
          <p:nvPr>
            <p:ph type="title" idx="4" hasCustomPrompt="1"/>
          </p:nvPr>
        </p:nvSpPr>
        <p:spPr>
          <a:xfrm>
            <a:off x="2841300" y="3355539"/>
            <a:ext cx="3461400" cy="58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92" name="Google Shape;992;p28"/>
          <p:cNvSpPr txBox="1">
            <a:spLocks noGrp="1"/>
          </p:cNvSpPr>
          <p:nvPr>
            <p:ph type="subTitle" idx="5"/>
          </p:nvPr>
        </p:nvSpPr>
        <p:spPr>
          <a:xfrm>
            <a:off x="3126600" y="4024808"/>
            <a:ext cx="2890800" cy="281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103"/>
        <p:cNvGrpSpPr/>
        <p:nvPr/>
      </p:nvGrpSpPr>
      <p:grpSpPr>
        <a:xfrm>
          <a:off x="0" y="0"/>
          <a:ext cx="0" cy="0"/>
          <a:chOff x="0" y="0"/>
          <a:chExt cx="0" cy="0"/>
        </a:xfrm>
      </p:grpSpPr>
      <p:pic>
        <p:nvPicPr>
          <p:cNvPr id="1104" name="Google Shape;1104;p31"/>
          <p:cNvPicPr preferRelativeResize="0"/>
          <p:nvPr/>
        </p:nvPicPr>
        <p:blipFill rotWithShape="1">
          <a:blip r:embed="rId2">
            <a:alphaModFix amt="95000"/>
          </a:blip>
          <a:srcRect t="15604"/>
          <a:stretch>
            <a:fillRect/>
          </a:stretch>
        </p:blipFill>
        <p:spPr>
          <a:xfrm>
            <a:off x="0" y="0"/>
            <a:ext cx="9144003" cy="5143501"/>
          </a:xfrm>
          <a:prstGeom prst="rect">
            <a:avLst/>
          </a:prstGeom>
          <a:noFill/>
          <a:ln>
            <a:noFill/>
          </a:ln>
        </p:spPr>
      </p:pic>
      <p:sp>
        <p:nvSpPr>
          <p:cNvPr id="1105" name="Google Shape;1105;p31"/>
          <p:cNvSpPr/>
          <p:nvPr/>
        </p:nvSpPr>
        <p:spPr>
          <a:xfrm rot="3397387" flipH="1">
            <a:off x="162436" y="4338010"/>
            <a:ext cx="3641523" cy="2890478"/>
          </a:xfrm>
          <a:custGeom>
            <a:avLst/>
            <a:gdLst/>
            <a:ahLst/>
            <a:cxnLst/>
            <a:rect l="l" t="t" r="r" b="b"/>
            <a:pathLst>
              <a:path w="11240" h="8922" extrusionOk="0">
                <a:moveTo>
                  <a:pt x="6864" y="1"/>
                </a:moveTo>
                <a:cubicBezTo>
                  <a:pt x="3942" y="1"/>
                  <a:pt x="1" y="1553"/>
                  <a:pt x="1" y="4018"/>
                </a:cubicBezTo>
                <a:cubicBezTo>
                  <a:pt x="1" y="5540"/>
                  <a:pt x="2877" y="6398"/>
                  <a:pt x="4533" y="7184"/>
                </a:cubicBezTo>
                <a:cubicBezTo>
                  <a:pt x="5798" y="7784"/>
                  <a:pt x="5863" y="8922"/>
                  <a:pt x="6731" y="8922"/>
                </a:cubicBezTo>
                <a:cubicBezTo>
                  <a:pt x="6998" y="8922"/>
                  <a:pt x="7342" y="8814"/>
                  <a:pt x="7820" y="8549"/>
                </a:cubicBezTo>
                <a:cubicBezTo>
                  <a:pt x="9850" y="7437"/>
                  <a:pt x="11239" y="3329"/>
                  <a:pt x="9741" y="1008"/>
                </a:cubicBezTo>
                <a:cubicBezTo>
                  <a:pt x="9294" y="317"/>
                  <a:pt x="8183" y="1"/>
                  <a:pt x="6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31"/>
          <p:cNvSpPr/>
          <p:nvPr/>
        </p:nvSpPr>
        <p:spPr>
          <a:xfrm rot="9047054" flipH="1">
            <a:off x="4540548" y="2255273"/>
            <a:ext cx="7578710" cy="3870220"/>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 name="Google Shape;1107;p31"/>
          <p:cNvSpPr/>
          <p:nvPr/>
        </p:nvSpPr>
        <p:spPr>
          <a:xfrm rot="-2921192" flipH="1">
            <a:off x="-2712869" y="-880441"/>
            <a:ext cx="7578745" cy="3870238"/>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8" name="Google Shape;1108;p31"/>
          <p:cNvSpPr/>
          <p:nvPr/>
        </p:nvSpPr>
        <p:spPr>
          <a:xfrm rot="-6238089" flipH="1">
            <a:off x="6761239" y="-1784695"/>
            <a:ext cx="3641507" cy="2890479"/>
          </a:xfrm>
          <a:custGeom>
            <a:avLst/>
            <a:gdLst/>
            <a:ahLst/>
            <a:cxnLst/>
            <a:rect l="l" t="t" r="r" b="b"/>
            <a:pathLst>
              <a:path w="11240" h="8922" extrusionOk="0">
                <a:moveTo>
                  <a:pt x="6864" y="1"/>
                </a:moveTo>
                <a:cubicBezTo>
                  <a:pt x="3942" y="1"/>
                  <a:pt x="1" y="1553"/>
                  <a:pt x="1" y="4018"/>
                </a:cubicBezTo>
                <a:cubicBezTo>
                  <a:pt x="1" y="5540"/>
                  <a:pt x="2877" y="6398"/>
                  <a:pt x="4533" y="7184"/>
                </a:cubicBezTo>
                <a:cubicBezTo>
                  <a:pt x="5798" y="7784"/>
                  <a:pt x="5863" y="8922"/>
                  <a:pt x="6731" y="8922"/>
                </a:cubicBezTo>
                <a:cubicBezTo>
                  <a:pt x="6998" y="8922"/>
                  <a:pt x="7342" y="8814"/>
                  <a:pt x="7820" y="8549"/>
                </a:cubicBezTo>
                <a:cubicBezTo>
                  <a:pt x="9850" y="7437"/>
                  <a:pt x="11239" y="3329"/>
                  <a:pt x="9741" y="1008"/>
                </a:cubicBezTo>
                <a:cubicBezTo>
                  <a:pt x="9294" y="317"/>
                  <a:pt x="8183" y="1"/>
                  <a:pt x="6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09" name="Google Shape;1109;p31"/>
          <p:cNvGrpSpPr/>
          <p:nvPr/>
        </p:nvGrpSpPr>
        <p:grpSpPr>
          <a:xfrm flipH="1">
            <a:off x="1846779" y="184422"/>
            <a:ext cx="777275" cy="944851"/>
            <a:chOff x="5938900" y="2150200"/>
            <a:chExt cx="649950" cy="790075"/>
          </a:xfrm>
        </p:grpSpPr>
        <p:sp>
          <p:nvSpPr>
            <p:cNvPr id="1110" name="Google Shape;1110;p31"/>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1" name="Google Shape;1111;p31"/>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2" name="Google Shape;1112;p31"/>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3" name="Google Shape;1113;p31"/>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4" name="Google Shape;1114;p31"/>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5" name="Google Shape;1115;p31"/>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6" name="Google Shape;1116;p31"/>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7" name="Google Shape;1117;p31"/>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8" name="Google Shape;1118;p31"/>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9" name="Google Shape;1119;p31"/>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0" name="Google Shape;1120;p31"/>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1" name="Google Shape;1121;p31"/>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2" name="Google Shape;1122;p31"/>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3" name="Google Shape;1123;p31"/>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24" name="Google Shape;1124;p31"/>
          <p:cNvGrpSpPr/>
          <p:nvPr/>
        </p:nvGrpSpPr>
        <p:grpSpPr>
          <a:xfrm rot="5400000">
            <a:off x="7941256" y="1494438"/>
            <a:ext cx="777275" cy="944851"/>
            <a:chOff x="5938900" y="2150200"/>
            <a:chExt cx="649950" cy="790075"/>
          </a:xfrm>
        </p:grpSpPr>
        <p:sp>
          <p:nvSpPr>
            <p:cNvPr id="1125" name="Google Shape;1125;p31"/>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6" name="Google Shape;1126;p31"/>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7" name="Google Shape;1127;p31"/>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8" name="Google Shape;1128;p31"/>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9" name="Google Shape;1129;p31"/>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0" name="Google Shape;1130;p31"/>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1" name="Google Shape;1131;p31"/>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2" name="Google Shape;1132;p31"/>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3" name="Google Shape;1133;p31"/>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4" name="Google Shape;1134;p31"/>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5" name="Google Shape;1135;p31"/>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6" name="Google Shape;1136;p31"/>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7" name="Google Shape;1137;p31"/>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8" name="Google Shape;1138;p31"/>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39" name="Google Shape;1139;p31"/>
          <p:cNvGrpSpPr/>
          <p:nvPr/>
        </p:nvGrpSpPr>
        <p:grpSpPr>
          <a:xfrm rot="5400000">
            <a:off x="4927081" y="4520301"/>
            <a:ext cx="777275" cy="944851"/>
            <a:chOff x="5938900" y="2150200"/>
            <a:chExt cx="649950" cy="790075"/>
          </a:xfrm>
        </p:grpSpPr>
        <p:sp>
          <p:nvSpPr>
            <p:cNvPr id="1140" name="Google Shape;1140;p31"/>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1" name="Google Shape;1141;p31"/>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2" name="Google Shape;1142;p31"/>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3" name="Google Shape;1143;p31"/>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4" name="Google Shape;1144;p31"/>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5" name="Google Shape;1145;p31"/>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6" name="Google Shape;1146;p31"/>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31"/>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8" name="Google Shape;1148;p31"/>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9" name="Google Shape;1149;p31"/>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31"/>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31"/>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31"/>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3" name="Google Shape;1153;p31"/>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154"/>
        <p:cNvGrpSpPr/>
        <p:nvPr/>
      </p:nvGrpSpPr>
      <p:grpSpPr>
        <a:xfrm>
          <a:off x="0" y="0"/>
          <a:ext cx="0" cy="0"/>
          <a:chOff x="0" y="0"/>
          <a:chExt cx="0" cy="0"/>
        </a:xfrm>
      </p:grpSpPr>
      <p:pic>
        <p:nvPicPr>
          <p:cNvPr id="1155" name="Google Shape;1155;p32"/>
          <p:cNvPicPr preferRelativeResize="0"/>
          <p:nvPr/>
        </p:nvPicPr>
        <p:blipFill rotWithShape="1">
          <a:blip r:embed="rId2">
            <a:alphaModFix amt="95000"/>
          </a:blip>
          <a:srcRect t="15604"/>
          <a:stretch>
            <a:fillRect/>
          </a:stretch>
        </p:blipFill>
        <p:spPr>
          <a:xfrm>
            <a:off x="0" y="0"/>
            <a:ext cx="9144003" cy="5143501"/>
          </a:xfrm>
          <a:prstGeom prst="rect">
            <a:avLst/>
          </a:prstGeom>
          <a:noFill/>
          <a:ln>
            <a:noFill/>
          </a:ln>
        </p:spPr>
      </p:pic>
      <p:sp>
        <p:nvSpPr>
          <p:cNvPr id="1156" name="Google Shape;1156;p32"/>
          <p:cNvSpPr/>
          <p:nvPr/>
        </p:nvSpPr>
        <p:spPr>
          <a:xfrm rot="3397387" flipH="1">
            <a:off x="-2043439" y="3830685"/>
            <a:ext cx="3641523" cy="2890478"/>
          </a:xfrm>
          <a:custGeom>
            <a:avLst/>
            <a:gdLst/>
            <a:ahLst/>
            <a:cxnLst/>
            <a:rect l="l" t="t" r="r" b="b"/>
            <a:pathLst>
              <a:path w="11240" h="8922" extrusionOk="0">
                <a:moveTo>
                  <a:pt x="6864" y="1"/>
                </a:moveTo>
                <a:cubicBezTo>
                  <a:pt x="3942" y="1"/>
                  <a:pt x="1" y="1553"/>
                  <a:pt x="1" y="4018"/>
                </a:cubicBezTo>
                <a:cubicBezTo>
                  <a:pt x="1" y="5540"/>
                  <a:pt x="2877" y="6398"/>
                  <a:pt x="4533" y="7184"/>
                </a:cubicBezTo>
                <a:cubicBezTo>
                  <a:pt x="5798" y="7784"/>
                  <a:pt x="5863" y="8922"/>
                  <a:pt x="6731" y="8922"/>
                </a:cubicBezTo>
                <a:cubicBezTo>
                  <a:pt x="6998" y="8922"/>
                  <a:pt x="7342" y="8814"/>
                  <a:pt x="7820" y="8549"/>
                </a:cubicBezTo>
                <a:cubicBezTo>
                  <a:pt x="9850" y="7437"/>
                  <a:pt x="11239" y="3329"/>
                  <a:pt x="9741" y="1008"/>
                </a:cubicBezTo>
                <a:cubicBezTo>
                  <a:pt x="9294" y="317"/>
                  <a:pt x="8183" y="1"/>
                  <a:pt x="6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32"/>
          <p:cNvSpPr/>
          <p:nvPr/>
        </p:nvSpPr>
        <p:spPr>
          <a:xfrm rot="10545780" flipH="1">
            <a:off x="3371751" y="2669000"/>
            <a:ext cx="7578666" cy="3870198"/>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8" name="Google Shape;1158;p32"/>
          <p:cNvSpPr/>
          <p:nvPr/>
        </p:nvSpPr>
        <p:spPr>
          <a:xfrm rot="262241" flipH="1">
            <a:off x="-1334213" y="-1707619"/>
            <a:ext cx="7578774" cy="3870253"/>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59" name="Google Shape;1159;p32"/>
          <p:cNvGrpSpPr/>
          <p:nvPr/>
        </p:nvGrpSpPr>
        <p:grpSpPr>
          <a:xfrm flipH="1">
            <a:off x="2461879" y="248047"/>
            <a:ext cx="777275" cy="944851"/>
            <a:chOff x="5938900" y="2150200"/>
            <a:chExt cx="649950" cy="790075"/>
          </a:xfrm>
        </p:grpSpPr>
        <p:sp>
          <p:nvSpPr>
            <p:cNvPr id="1160" name="Google Shape;1160;p32"/>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32"/>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2" name="Google Shape;1162;p32"/>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3" name="Google Shape;1163;p32"/>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4" name="Google Shape;1164;p32"/>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32"/>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32"/>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7" name="Google Shape;1167;p32"/>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8" name="Google Shape;1168;p32"/>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9" name="Google Shape;1169;p32"/>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32"/>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32"/>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2" name="Google Shape;1172;p32"/>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32"/>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74" name="Google Shape;1174;p32"/>
          <p:cNvGrpSpPr/>
          <p:nvPr/>
        </p:nvGrpSpPr>
        <p:grpSpPr>
          <a:xfrm rot="5400000">
            <a:off x="8042256" y="248051"/>
            <a:ext cx="777275" cy="944851"/>
            <a:chOff x="5938900" y="2150200"/>
            <a:chExt cx="649950" cy="790075"/>
          </a:xfrm>
        </p:grpSpPr>
        <p:sp>
          <p:nvSpPr>
            <p:cNvPr id="1175" name="Google Shape;1175;p32"/>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32"/>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32"/>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32"/>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32"/>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32"/>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1181;p32"/>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32"/>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1183;p32"/>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32"/>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32"/>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32"/>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32"/>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32"/>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9" name="Google Shape;1189;p32"/>
          <p:cNvGrpSpPr/>
          <p:nvPr/>
        </p:nvGrpSpPr>
        <p:grpSpPr>
          <a:xfrm rot="5400000">
            <a:off x="409306" y="2876588"/>
            <a:ext cx="777275" cy="944851"/>
            <a:chOff x="5938900" y="2150200"/>
            <a:chExt cx="649950" cy="790075"/>
          </a:xfrm>
        </p:grpSpPr>
        <p:sp>
          <p:nvSpPr>
            <p:cNvPr id="1190" name="Google Shape;1190;p32"/>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191;p32"/>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192;p32"/>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1193;p32"/>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194;p32"/>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32"/>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1196;p32"/>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7" name="Google Shape;1197;p32"/>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8" name="Google Shape;1198;p32"/>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32"/>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32"/>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32"/>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32"/>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32"/>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47"/>
        <p:cNvGrpSpPr/>
        <p:nvPr/>
      </p:nvGrpSpPr>
      <p:grpSpPr>
        <a:xfrm>
          <a:off x="0" y="0"/>
          <a:ext cx="0" cy="0"/>
          <a:chOff x="0" y="0"/>
          <a:chExt cx="0" cy="0"/>
        </a:xfrm>
      </p:grpSpPr>
      <p:pic>
        <p:nvPicPr>
          <p:cNvPr id="48" name="Google Shape;48;p3"/>
          <p:cNvPicPr preferRelativeResize="0"/>
          <p:nvPr/>
        </p:nvPicPr>
        <p:blipFill rotWithShape="1">
          <a:blip r:embed="rId2">
            <a:alphaModFix amt="95000"/>
          </a:blip>
          <a:srcRect t="15604"/>
          <a:stretch>
            <a:fillRect/>
          </a:stretch>
        </p:blipFill>
        <p:spPr>
          <a:xfrm>
            <a:off x="0" y="0"/>
            <a:ext cx="9144003" cy="5143501"/>
          </a:xfrm>
          <a:prstGeom prst="rect">
            <a:avLst/>
          </a:prstGeom>
          <a:noFill/>
          <a:ln>
            <a:noFill/>
          </a:ln>
        </p:spPr>
      </p:pic>
      <p:grpSp>
        <p:nvGrpSpPr>
          <p:cNvPr id="49" name="Google Shape;49;p3"/>
          <p:cNvGrpSpPr/>
          <p:nvPr/>
        </p:nvGrpSpPr>
        <p:grpSpPr>
          <a:xfrm>
            <a:off x="423937" y="3965385"/>
            <a:ext cx="777275" cy="944851"/>
            <a:chOff x="5938900" y="2150200"/>
            <a:chExt cx="649950" cy="790075"/>
          </a:xfrm>
        </p:grpSpPr>
        <p:sp>
          <p:nvSpPr>
            <p:cNvPr id="50" name="Google Shape;50;p3"/>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3"/>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3"/>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3"/>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3"/>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3"/>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3"/>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3"/>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3"/>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3"/>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3"/>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3"/>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3"/>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3"/>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4" name="Google Shape;64;p3"/>
          <p:cNvSpPr/>
          <p:nvPr/>
        </p:nvSpPr>
        <p:spPr>
          <a:xfrm rot="10800000" flipH="1">
            <a:off x="5989399" y="-20"/>
            <a:ext cx="3154630" cy="2814899"/>
          </a:xfrm>
          <a:custGeom>
            <a:avLst/>
            <a:gdLst/>
            <a:ahLst/>
            <a:cxnLst/>
            <a:rect l="l" t="t" r="r" b="b"/>
            <a:pathLst>
              <a:path w="30067" h="26829" extrusionOk="0">
                <a:moveTo>
                  <a:pt x="26737" y="0"/>
                </a:moveTo>
                <a:cubicBezTo>
                  <a:pt x="22898" y="0"/>
                  <a:pt x="16445" y="952"/>
                  <a:pt x="11227" y="6454"/>
                </a:cubicBezTo>
                <a:cubicBezTo>
                  <a:pt x="3843" y="14236"/>
                  <a:pt x="6152" y="18357"/>
                  <a:pt x="0" y="26828"/>
                </a:cubicBezTo>
                <a:lnTo>
                  <a:pt x="30067" y="26828"/>
                </a:lnTo>
                <a:lnTo>
                  <a:pt x="30067" y="266"/>
                </a:lnTo>
                <a:cubicBezTo>
                  <a:pt x="30067" y="266"/>
                  <a:pt x="28767" y="0"/>
                  <a:pt x="26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3"/>
          <p:cNvSpPr/>
          <p:nvPr/>
        </p:nvSpPr>
        <p:spPr>
          <a:xfrm rot="8652350">
            <a:off x="5025880" y="3479639"/>
            <a:ext cx="5563104" cy="2840911"/>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3"/>
          <p:cNvSpPr/>
          <p:nvPr/>
        </p:nvSpPr>
        <p:spPr>
          <a:xfrm rot="-4290255">
            <a:off x="-2976756" y="233638"/>
            <a:ext cx="7578661" cy="3870195"/>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7" name="Google Shape;67;p3"/>
          <p:cNvGrpSpPr/>
          <p:nvPr/>
        </p:nvGrpSpPr>
        <p:grpSpPr>
          <a:xfrm rot="5400000">
            <a:off x="4084619" y="4131676"/>
            <a:ext cx="777275" cy="944851"/>
            <a:chOff x="5938900" y="2150200"/>
            <a:chExt cx="649950" cy="790075"/>
          </a:xfrm>
        </p:grpSpPr>
        <p:sp>
          <p:nvSpPr>
            <p:cNvPr id="68" name="Google Shape;68;p3"/>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3"/>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3"/>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3"/>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3"/>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3"/>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3"/>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3"/>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3"/>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3"/>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3"/>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3"/>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3"/>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3"/>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2" name="Google Shape;82;p3"/>
          <p:cNvSpPr txBox="1">
            <a:spLocks noGrp="1"/>
          </p:cNvSpPr>
          <p:nvPr>
            <p:ph type="title"/>
          </p:nvPr>
        </p:nvSpPr>
        <p:spPr>
          <a:xfrm>
            <a:off x="1375650" y="2085319"/>
            <a:ext cx="6392700" cy="75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83" name="Google Shape;83;p3"/>
          <p:cNvSpPr txBox="1">
            <a:spLocks noGrp="1"/>
          </p:cNvSpPr>
          <p:nvPr>
            <p:ph type="title" idx="2" hasCustomPrompt="1"/>
          </p:nvPr>
        </p:nvSpPr>
        <p:spPr>
          <a:xfrm>
            <a:off x="2038200" y="1354788"/>
            <a:ext cx="5067600" cy="56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4" name="Google Shape;84;p3"/>
          <p:cNvSpPr txBox="1">
            <a:spLocks noGrp="1"/>
          </p:cNvSpPr>
          <p:nvPr>
            <p:ph type="subTitle" idx="1"/>
          </p:nvPr>
        </p:nvSpPr>
        <p:spPr>
          <a:xfrm>
            <a:off x="2038200" y="3002750"/>
            <a:ext cx="5067600" cy="45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85" name="Google Shape;85;p3"/>
          <p:cNvSpPr/>
          <p:nvPr/>
        </p:nvSpPr>
        <p:spPr>
          <a:xfrm rot="7950252">
            <a:off x="8233669" y="312794"/>
            <a:ext cx="394468" cy="453219"/>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3"/>
          <p:cNvSpPr/>
          <p:nvPr/>
        </p:nvSpPr>
        <p:spPr>
          <a:xfrm rot="-7200035">
            <a:off x="7938791" y="1480205"/>
            <a:ext cx="394469" cy="453219"/>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87"/>
        <p:cNvGrpSpPr/>
        <p:nvPr/>
      </p:nvGrpSpPr>
      <p:grpSpPr>
        <a:xfrm>
          <a:off x="0" y="0"/>
          <a:ext cx="0" cy="0"/>
          <a:chOff x="0" y="0"/>
          <a:chExt cx="0" cy="0"/>
        </a:xfrm>
      </p:grpSpPr>
      <p:pic>
        <p:nvPicPr>
          <p:cNvPr id="88" name="Google Shape;88;p4"/>
          <p:cNvPicPr preferRelativeResize="0"/>
          <p:nvPr/>
        </p:nvPicPr>
        <p:blipFill rotWithShape="1">
          <a:blip r:embed="rId2">
            <a:alphaModFix amt="95000"/>
          </a:blip>
          <a:srcRect t="15604"/>
          <a:stretch>
            <a:fillRect/>
          </a:stretch>
        </p:blipFill>
        <p:spPr>
          <a:xfrm>
            <a:off x="0" y="0"/>
            <a:ext cx="9144003" cy="5143501"/>
          </a:xfrm>
          <a:prstGeom prst="rect">
            <a:avLst/>
          </a:prstGeom>
          <a:noFill/>
          <a:ln>
            <a:noFill/>
          </a:ln>
        </p:spPr>
      </p:pic>
      <p:sp>
        <p:nvSpPr>
          <p:cNvPr id="89" name="Google Shape;89;p4"/>
          <p:cNvSpPr/>
          <p:nvPr/>
        </p:nvSpPr>
        <p:spPr>
          <a:xfrm rot="7395352">
            <a:off x="5098339" y="3149984"/>
            <a:ext cx="6387835" cy="3262076"/>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0" name="Google Shape;90;p4"/>
          <p:cNvGrpSpPr/>
          <p:nvPr/>
        </p:nvGrpSpPr>
        <p:grpSpPr>
          <a:xfrm rot="10800000">
            <a:off x="70055" y="3071388"/>
            <a:ext cx="649950" cy="790075"/>
            <a:chOff x="5938900" y="2150200"/>
            <a:chExt cx="649950" cy="790075"/>
          </a:xfrm>
        </p:grpSpPr>
        <p:sp>
          <p:nvSpPr>
            <p:cNvPr id="91" name="Google Shape;91;p4"/>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4"/>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4"/>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4"/>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4"/>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4"/>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4"/>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4"/>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4"/>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4"/>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4"/>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2;p4"/>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4"/>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4"/>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5" name="Google Shape;105;p4"/>
          <p:cNvGrpSpPr/>
          <p:nvPr/>
        </p:nvGrpSpPr>
        <p:grpSpPr>
          <a:xfrm rot="10800000">
            <a:off x="8430905" y="66977"/>
            <a:ext cx="777275" cy="944851"/>
            <a:chOff x="5938900" y="2150200"/>
            <a:chExt cx="649950" cy="790075"/>
          </a:xfrm>
        </p:grpSpPr>
        <p:sp>
          <p:nvSpPr>
            <p:cNvPr id="106" name="Google Shape;106;p4"/>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4"/>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p4"/>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4"/>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4"/>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4"/>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4"/>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4"/>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4"/>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4"/>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4"/>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4"/>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4"/>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4"/>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0" name="Google Shape;120;p4"/>
          <p:cNvSpPr/>
          <p:nvPr/>
        </p:nvSpPr>
        <p:spPr>
          <a:xfrm>
            <a:off x="8764325" y="3532775"/>
            <a:ext cx="163450" cy="183600"/>
          </a:xfrm>
          <a:custGeom>
            <a:avLst/>
            <a:gdLst/>
            <a:ahLst/>
            <a:cxnLst/>
            <a:rect l="l" t="t" r="r" b="b"/>
            <a:pathLst>
              <a:path w="6538" h="7344" extrusionOk="0">
                <a:moveTo>
                  <a:pt x="2261" y="0"/>
                </a:moveTo>
                <a:cubicBezTo>
                  <a:pt x="2074" y="0"/>
                  <a:pt x="1888" y="22"/>
                  <a:pt x="1705" y="71"/>
                </a:cubicBezTo>
                <a:cubicBezTo>
                  <a:pt x="666" y="361"/>
                  <a:pt x="255" y="1328"/>
                  <a:pt x="159" y="2295"/>
                </a:cubicBezTo>
                <a:cubicBezTo>
                  <a:pt x="1" y="3878"/>
                  <a:pt x="1330" y="5727"/>
                  <a:pt x="2321" y="6827"/>
                </a:cubicBezTo>
                <a:cubicBezTo>
                  <a:pt x="2642" y="7183"/>
                  <a:pt x="3086" y="7344"/>
                  <a:pt x="3536" y="7344"/>
                </a:cubicBezTo>
                <a:cubicBezTo>
                  <a:pt x="4156" y="7344"/>
                  <a:pt x="4789" y="7038"/>
                  <a:pt x="5125" y="6513"/>
                </a:cubicBezTo>
                <a:cubicBezTo>
                  <a:pt x="5447" y="6004"/>
                  <a:pt x="5532" y="5430"/>
                  <a:pt x="5519" y="4849"/>
                </a:cubicBezTo>
                <a:lnTo>
                  <a:pt x="5519" y="4849"/>
                </a:lnTo>
                <a:cubicBezTo>
                  <a:pt x="6538" y="3474"/>
                  <a:pt x="5583" y="1463"/>
                  <a:pt x="4231" y="651"/>
                </a:cubicBezTo>
                <a:cubicBezTo>
                  <a:pt x="3651" y="300"/>
                  <a:pt x="2951" y="0"/>
                  <a:pt x="2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4"/>
          <p:cNvSpPr/>
          <p:nvPr/>
        </p:nvSpPr>
        <p:spPr>
          <a:xfrm>
            <a:off x="265200" y="1827638"/>
            <a:ext cx="101175" cy="127975"/>
          </a:xfrm>
          <a:custGeom>
            <a:avLst/>
            <a:gdLst/>
            <a:ahLst/>
            <a:cxnLst/>
            <a:rect l="l" t="t" r="r" b="b"/>
            <a:pathLst>
              <a:path w="4047" h="5119" extrusionOk="0">
                <a:moveTo>
                  <a:pt x="1930" y="0"/>
                </a:moveTo>
                <a:cubicBezTo>
                  <a:pt x="1753" y="0"/>
                  <a:pt x="1569" y="29"/>
                  <a:pt x="1378" y="92"/>
                </a:cubicBezTo>
                <a:cubicBezTo>
                  <a:pt x="714" y="322"/>
                  <a:pt x="218" y="781"/>
                  <a:pt x="73" y="1482"/>
                </a:cubicBezTo>
                <a:cubicBezTo>
                  <a:pt x="13" y="1759"/>
                  <a:pt x="13" y="2038"/>
                  <a:pt x="1" y="2315"/>
                </a:cubicBezTo>
                <a:cubicBezTo>
                  <a:pt x="1" y="2412"/>
                  <a:pt x="1" y="2497"/>
                  <a:pt x="13" y="2594"/>
                </a:cubicBezTo>
                <a:cubicBezTo>
                  <a:pt x="13" y="2624"/>
                  <a:pt x="56" y="3052"/>
                  <a:pt x="62" y="3052"/>
                </a:cubicBezTo>
                <a:cubicBezTo>
                  <a:pt x="64" y="3052"/>
                  <a:pt x="64" y="3038"/>
                  <a:pt x="62" y="3005"/>
                </a:cubicBezTo>
                <a:lnTo>
                  <a:pt x="62" y="3005"/>
                </a:lnTo>
                <a:cubicBezTo>
                  <a:pt x="146" y="4141"/>
                  <a:pt x="1016" y="5119"/>
                  <a:pt x="2200" y="5119"/>
                </a:cubicBezTo>
                <a:cubicBezTo>
                  <a:pt x="2925" y="5107"/>
                  <a:pt x="3602" y="4539"/>
                  <a:pt x="3808" y="3851"/>
                </a:cubicBezTo>
                <a:cubicBezTo>
                  <a:pt x="3864" y="3642"/>
                  <a:pt x="3887" y="3431"/>
                  <a:pt x="3885" y="3221"/>
                </a:cubicBezTo>
                <a:lnTo>
                  <a:pt x="3885" y="3221"/>
                </a:lnTo>
                <a:cubicBezTo>
                  <a:pt x="3989" y="3021"/>
                  <a:pt x="4046" y="2787"/>
                  <a:pt x="4037" y="2521"/>
                </a:cubicBezTo>
                <a:cubicBezTo>
                  <a:pt x="3995" y="1381"/>
                  <a:pt x="3150" y="0"/>
                  <a:pt x="1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4"/>
          <p:cNvSpPr/>
          <p:nvPr/>
        </p:nvSpPr>
        <p:spPr>
          <a:xfrm>
            <a:off x="471163" y="2045000"/>
            <a:ext cx="82950" cy="83375"/>
          </a:xfrm>
          <a:custGeom>
            <a:avLst/>
            <a:gdLst/>
            <a:ahLst/>
            <a:cxnLst/>
            <a:rect l="l" t="t" r="r" b="b"/>
            <a:pathLst>
              <a:path w="3318" h="3335" extrusionOk="0">
                <a:moveTo>
                  <a:pt x="217" y="2157"/>
                </a:moveTo>
                <a:lnTo>
                  <a:pt x="217" y="2157"/>
                </a:lnTo>
                <a:cubicBezTo>
                  <a:pt x="226" y="2176"/>
                  <a:pt x="234" y="2195"/>
                  <a:pt x="242" y="2214"/>
                </a:cubicBezTo>
                <a:cubicBezTo>
                  <a:pt x="233" y="2195"/>
                  <a:pt x="225" y="2176"/>
                  <a:pt x="217" y="2157"/>
                </a:cubicBezTo>
                <a:close/>
                <a:moveTo>
                  <a:pt x="1475" y="1"/>
                </a:moveTo>
                <a:cubicBezTo>
                  <a:pt x="1201" y="1"/>
                  <a:pt x="903" y="75"/>
                  <a:pt x="689" y="232"/>
                </a:cubicBezTo>
                <a:cubicBezTo>
                  <a:pt x="484" y="353"/>
                  <a:pt x="327" y="522"/>
                  <a:pt x="206" y="727"/>
                </a:cubicBezTo>
                <a:cubicBezTo>
                  <a:pt x="13" y="1054"/>
                  <a:pt x="0" y="1404"/>
                  <a:pt x="73" y="1766"/>
                </a:cubicBezTo>
                <a:cubicBezTo>
                  <a:pt x="81" y="1824"/>
                  <a:pt x="98" y="1880"/>
                  <a:pt x="119" y="1935"/>
                </a:cubicBezTo>
                <a:lnTo>
                  <a:pt x="119" y="1935"/>
                </a:lnTo>
                <a:cubicBezTo>
                  <a:pt x="308" y="2574"/>
                  <a:pt x="786" y="3171"/>
                  <a:pt x="1474" y="3302"/>
                </a:cubicBezTo>
                <a:cubicBezTo>
                  <a:pt x="1588" y="3322"/>
                  <a:pt x="1699" y="3335"/>
                  <a:pt x="1809" y="3335"/>
                </a:cubicBezTo>
                <a:cubicBezTo>
                  <a:pt x="2016" y="3335"/>
                  <a:pt x="2216" y="3291"/>
                  <a:pt x="2405" y="3181"/>
                </a:cubicBezTo>
                <a:cubicBezTo>
                  <a:pt x="2683" y="3012"/>
                  <a:pt x="2889" y="2757"/>
                  <a:pt x="2973" y="2443"/>
                </a:cubicBezTo>
                <a:cubicBezTo>
                  <a:pt x="2976" y="2431"/>
                  <a:pt x="2979" y="2419"/>
                  <a:pt x="2982" y="2407"/>
                </a:cubicBezTo>
                <a:lnTo>
                  <a:pt x="2982" y="2407"/>
                </a:lnTo>
                <a:cubicBezTo>
                  <a:pt x="3213" y="2084"/>
                  <a:pt x="3317" y="1659"/>
                  <a:pt x="3179" y="1283"/>
                </a:cubicBezTo>
                <a:cubicBezTo>
                  <a:pt x="3131" y="1138"/>
                  <a:pt x="3070" y="969"/>
                  <a:pt x="2973" y="836"/>
                </a:cubicBezTo>
                <a:cubicBezTo>
                  <a:pt x="2780" y="534"/>
                  <a:pt x="2659" y="461"/>
                  <a:pt x="2381" y="232"/>
                </a:cubicBezTo>
                <a:cubicBezTo>
                  <a:pt x="2175" y="87"/>
                  <a:pt x="1764" y="26"/>
                  <a:pt x="1535" y="2"/>
                </a:cubicBezTo>
                <a:cubicBezTo>
                  <a:pt x="1515" y="1"/>
                  <a:pt x="1495" y="1"/>
                  <a:pt x="1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4"/>
          <p:cNvSpPr/>
          <p:nvPr/>
        </p:nvSpPr>
        <p:spPr>
          <a:xfrm>
            <a:off x="8659500" y="2894325"/>
            <a:ext cx="142625" cy="157675"/>
          </a:xfrm>
          <a:custGeom>
            <a:avLst/>
            <a:gdLst/>
            <a:ahLst/>
            <a:cxnLst/>
            <a:rect l="l" t="t" r="r" b="b"/>
            <a:pathLst>
              <a:path w="5705" h="6307" extrusionOk="0">
                <a:moveTo>
                  <a:pt x="2131" y="3759"/>
                </a:moveTo>
                <a:cubicBezTo>
                  <a:pt x="2130" y="3771"/>
                  <a:pt x="2129" y="3782"/>
                  <a:pt x="2127" y="3794"/>
                </a:cubicBezTo>
                <a:cubicBezTo>
                  <a:pt x="2128" y="3782"/>
                  <a:pt x="2130" y="3770"/>
                  <a:pt x="2131" y="3759"/>
                </a:cubicBezTo>
                <a:close/>
                <a:moveTo>
                  <a:pt x="2549" y="0"/>
                </a:moveTo>
                <a:cubicBezTo>
                  <a:pt x="2020" y="0"/>
                  <a:pt x="1492" y="180"/>
                  <a:pt x="1124" y="555"/>
                </a:cubicBezTo>
                <a:cubicBezTo>
                  <a:pt x="1" y="1702"/>
                  <a:pt x="254" y="3238"/>
                  <a:pt x="834" y="4567"/>
                </a:cubicBezTo>
                <a:cubicBezTo>
                  <a:pt x="1239" y="5524"/>
                  <a:pt x="2262" y="6306"/>
                  <a:pt x="3271" y="6306"/>
                </a:cubicBezTo>
                <a:cubicBezTo>
                  <a:pt x="3740" y="6306"/>
                  <a:pt x="4206" y="6137"/>
                  <a:pt x="4604" y="5739"/>
                </a:cubicBezTo>
                <a:cubicBezTo>
                  <a:pt x="5704" y="4640"/>
                  <a:pt x="5039" y="2742"/>
                  <a:pt x="4689" y="1437"/>
                </a:cubicBezTo>
                <a:cubicBezTo>
                  <a:pt x="4608" y="1121"/>
                  <a:pt x="4406" y="860"/>
                  <a:pt x="4146" y="685"/>
                </a:cubicBezTo>
                <a:lnTo>
                  <a:pt x="4146" y="685"/>
                </a:lnTo>
                <a:cubicBezTo>
                  <a:pt x="4013" y="535"/>
                  <a:pt x="3852" y="401"/>
                  <a:pt x="3662" y="289"/>
                </a:cubicBezTo>
                <a:cubicBezTo>
                  <a:pt x="3333" y="99"/>
                  <a:pt x="2940" y="0"/>
                  <a:pt x="2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25" name="Google Shape;125;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1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panose="02000000000000000000"/>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panose="02000000000000000000"/>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panose="02000000000000000000"/>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panose="02000000000000000000"/>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panose="02000000000000000000"/>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panose="02000000000000000000"/>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panose="02000000000000000000"/>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panose="02000000000000000000"/>
              <a:buAutoNum type="romanLcPeriod"/>
              <a:defRPr>
                <a:solidFill>
                  <a:srgbClr val="434343"/>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9"/>
        <p:cNvGrpSpPr/>
        <p:nvPr/>
      </p:nvGrpSpPr>
      <p:grpSpPr>
        <a:xfrm>
          <a:off x="0" y="0"/>
          <a:ext cx="0" cy="0"/>
          <a:chOff x="0" y="0"/>
          <a:chExt cx="0" cy="0"/>
        </a:xfrm>
      </p:grpSpPr>
      <p:pic>
        <p:nvPicPr>
          <p:cNvPr id="220" name="Google Shape;220;p7"/>
          <p:cNvPicPr preferRelativeResize="0"/>
          <p:nvPr/>
        </p:nvPicPr>
        <p:blipFill rotWithShape="1">
          <a:blip r:embed="rId2">
            <a:alphaModFix amt="95000"/>
          </a:blip>
          <a:srcRect t="15604"/>
          <a:stretch>
            <a:fillRect/>
          </a:stretch>
        </p:blipFill>
        <p:spPr>
          <a:xfrm>
            <a:off x="0" y="0"/>
            <a:ext cx="9144003" cy="5143501"/>
          </a:xfrm>
          <a:prstGeom prst="rect">
            <a:avLst/>
          </a:prstGeom>
          <a:noFill/>
          <a:ln>
            <a:noFill/>
          </a:ln>
        </p:spPr>
      </p:pic>
      <p:sp>
        <p:nvSpPr>
          <p:cNvPr id="221" name="Google Shape;221;p7"/>
          <p:cNvSpPr txBox="1">
            <a:spLocks noGrp="1"/>
          </p:cNvSpPr>
          <p:nvPr>
            <p:ph type="body" idx="1"/>
          </p:nvPr>
        </p:nvSpPr>
        <p:spPr>
          <a:xfrm>
            <a:off x="720000" y="1662650"/>
            <a:ext cx="4491600" cy="29415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chemeClr val="accent2"/>
              </a:buClr>
              <a:buSzPts val="1600"/>
              <a:buChar char="●"/>
              <a:defRPr sz="1600">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p:txBody>
      </p:sp>
      <p:sp>
        <p:nvSpPr>
          <p:cNvPr id="222" name="Google Shape;222;p7"/>
          <p:cNvSpPr txBox="1">
            <a:spLocks noGrp="1"/>
          </p:cNvSpPr>
          <p:nvPr>
            <p:ph type="title"/>
          </p:nvPr>
        </p:nvSpPr>
        <p:spPr>
          <a:xfrm>
            <a:off x="720000" y="408042"/>
            <a:ext cx="4491600" cy="1210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23" name="Google Shape;223;p7"/>
          <p:cNvSpPr/>
          <p:nvPr/>
        </p:nvSpPr>
        <p:spPr>
          <a:xfrm rot="10800000" flipH="1">
            <a:off x="4725300" y="12"/>
            <a:ext cx="4418721" cy="3942857"/>
          </a:xfrm>
          <a:custGeom>
            <a:avLst/>
            <a:gdLst/>
            <a:ahLst/>
            <a:cxnLst/>
            <a:rect l="l" t="t" r="r" b="b"/>
            <a:pathLst>
              <a:path w="30067" h="26829" extrusionOk="0">
                <a:moveTo>
                  <a:pt x="26737" y="0"/>
                </a:moveTo>
                <a:cubicBezTo>
                  <a:pt x="22898" y="0"/>
                  <a:pt x="16445" y="952"/>
                  <a:pt x="11227" y="6454"/>
                </a:cubicBezTo>
                <a:cubicBezTo>
                  <a:pt x="3843" y="14236"/>
                  <a:pt x="6152" y="18357"/>
                  <a:pt x="0" y="26828"/>
                </a:cubicBezTo>
                <a:lnTo>
                  <a:pt x="30067" y="26828"/>
                </a:lnTo>
                <a:lnTo>
                  <a:pt x="30067" y="266"/>
                </a:lnTo>
                <a:cubicBezTo>
                  <a:pt x="30067" y="266"/>
                  <a:pt x="28767" y="0"/>
                  <a:pt x="26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7"/>
          <p:cNvSpPr/>
          <p:nvPr/>
        </p:nvSpPr>
        <p:spPr>
          <a:xfrm>
            <a:off x="4572000" y="4451000"/>
            <a:ext cx="1873202" cy="1486896"/>
          </a:xfrm>
          <a:custGeom>
            <a:avLst/>
            <a:gdLst/>
            <a:ahLst/>
            <a:cxnLst/>
            <a:rect l="l" t="t" r="r" b="b"/>
            <a:pathLst>
              <a:path w="11240" h="8922" extrusionOk="0">
                <a:moveTo>
                  <a:pt x="6864" y="1"/>
                </a:moveTo>
                <a:cubicBezTo>
                  <a:pt x="3942" y="1"/>
                  <a:pt x="1" y="1553"/>
                  <a:pt x="1" y="4018"/>
                </a:cubicBezTo>
                <a:cubicBezTo>
                  <a:pt x="1" y="5540"/>
                  <a:pt x="2877" y="6398"/>
                  <a:pt x="4533" y="7184"/>
                </a:cubicBezTo>
                <a:cubicBezTo>
                  <a:pt x="5798" y="7784"/>
                  <a:pt x="5863" y="8922"/>
                  <a:pt x="6731" y="8922"/>
                </a:cubicBezTo>
                <a:cubicBezTo>
                  <a:pt x="6998" y="8922"/>
                  <a:pt x="7342" y="8814"/>
                  <a:pt x="7820" y="8549"/>
                </a:cubicBezTo>
                <a:cubicBezTo>
                  <a:pt x="9850" y="7437"/>
                  <a:pt x="11239" y="3329"/>
                  <a:pt x="9741" y="1008"/>
                </a:cubicBezTo>
                <a:cubicBezTo>
                  <a:pt x="9294" y="317"/>
                  <a:pt x="8183" y="1"/>
                  <a:pt x="6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5" name="Google Shape;225;p7"/>
          <p:cNvGrpSpPr/>
          <p:nvPr/>
        </p:nvGrpSpPr>
        <p:grpSpPr>
          <a:xfrm>
            <a:off x="6998875" y="3942885"/>
            <a:ext cx="777275" cy="944851"/>
            <a:chOff x="5938900" y="2150200"/>
            <a:chExt cx="649950" cy="790075"/>
          </a:xfrm>
        </p:grpSpPr>
        <p:sp>
          <p:nvSpPr>
            <p:cNvPr id="226" name="Google Shape;226;p7"/>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227;p7"/>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228;p7"/>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229;p7"/>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230;p7"/>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7"/>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7"/>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7"/>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7"/>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7"/>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236;p7"/>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237;p7"/>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238;p7"/>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7"/>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0" name="Google Shape;240;p7"/>
          <p:cNvSpPr/>
          <p:nvPr/>
        </p:nvSpPr>
        <p:spPr>
          <a:xfrm rot="-8067228">
            <a:off x="7416875" y="1003386"/>
            <a:ext cx="489437" cy="562331"/>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7"/>
          <p:cNvSpPr/>
          <p:nvPr/>
        </p:nvSpPr>
        <p:spPr>
          <a:xfrm rot="-8067171">
            <a:off x="8091308" y="3424396"/>
            <a:ext cx="221447" cy="254438"/>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5"/>
        <p:cNvGrpSpPr/>
        <p:nvPr/>
      </p:nvGrpSpPr>
      <p:grpSpPr>
        <a:xfrm>
          <a:off x="0" y="0"/>
          <a:ext cx="0" cy="0"/>
          <a:chOff x="0" y="0"/>
          <a:chExt cx="0" cy="0"/>
        </a:xfrm>
      </p:grpSpPr>
      <p:pic>
        <p:nvPicPr>
          <p:cNvPr id="246" name="Google Shape;246;p9"/>
          <p:cNvPicPr preferRelativeResize="0"/>
          <p:nvPr/>
        </p:nvPicPr>
        <p:blipFill rotWithShape="1">
          <a:blip r:embed="rId2">
            <a:alphaModFix amt="95000"/>
          </a:blip>
          <a:srcRect t="15604"/>
          <a:stretch>
            <a:fillRect/>
          </a:stretch>
        </p:blipFill>
        <p:spPr>
          <a:xfrm>
            <a:off x="0" y="0"/>
            <a:ext cx="9144003" cy="5143501"/>
          </a:xfrm>
          <a:prstGeom prst="rect">
            <a:avLst/>
          </a:prstGeom>
          <a:noFill/>
          <a:ln>
            <a:noFill/>
          </a:ln>
        </p:spPr>
      </p:pic>
      <p:sp>
        <p:nvSpPr>
          <p:cNvPr id="247" name="Google Shape;247;p9"/>
          <p:cNvSpPr/>
          <p:nvPr/>
        </p:nvSpPr>
        <p:spPr>
          <a:xfrm>
            <a:off x="4725300" y="1200662"/>
            <a:ext cx="4418721" cy="3942857"/>
          </a:xfrm>
          <a:custGeom>
            <a:avLst/>
            <a:gdLst/>
            <a:ahLst/>
            <a:cxnLst/>
            <a:rect l="l" t="t" r="r" b="b"/>
            <a:pathLst>
              <a:path w="30067" h="26829" extrusionOk="0">
                <a:moveTo>
                  <a:pt x="26737" y="0"/>
                </a:moveTo>
                <a:cubicBezTo>
                  <a:pt x="22898" y="0"/>
                  <a:pt x="16445" y="952"/>
                  <a:pt x="11227" y="6454"/>
                </a:cubicBezTo>
                <a:cubicBezTo>
                  <a:pt x="3843" y="14236"/>
                  <a:pt x="6152" y="18357"/>
                  <a:pt x="0" y="26828"/>
                </a:cubicBezTo>
                <a:lnTo>
                  <a:pt x="30067" y="26828"/>
                </a:lnTo>
                <a:lnTo>
                  <a:pt x="30067" y="266"/>
                </a:lnTo>
                <a:cubicBezTo>
                  <a:pt x="30067" y="266"/>
                  <a:pt x="28767" y="0"/>
                  <a:pt x="26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9"/>
          <p:cNvSpPr/>
          <p:nvPr/>
        </p:nvSpPr>
        <p:spPr>
          <a:xfrm>
            <a:off x="4305725" y="-605000"/>
            <a:ext cx="1873202" cy="1486896"/>
          </a:xfrm>
          <a:custGeom>
            <a:avLst/>
            <a:gdLst/>
            <a:ahLst/>
            <a:cxnLst/>
            <a:rect l="l" t="t" r="r" b="b"/>
            <a:pathLst>
              <a:path w="11240" h="8922" extrusionOk="0">
                <a:moveTo>
                  <a:pt x="6864" y="1"/>
                </a:moveTo>
                <a:cubicBezTo>
                  <a:pt x="3942" y="1"/>
                  <a:pt x="1" y="1553"/>
                  <a:pt x="1" y="4018"/>
                </a:cubicBezTo>
                <a:cubicBezTo>
                  <a:pt x="1" y="5540"/>
                  <a:pt x="2877" y="6398"/>
                  <a:pt x="4533" y="7184"/>
                </a:cubicBezTo>
                <a:cubicBezTo>
                  <a:pt x="5798" y="7784"/>
                  <a:pt x="5863" y="8922"/>
                  <a:pt x="6731" y="8922"/>
                </a:cubicBezTo>
                <a:cubicBezTo>
                  <a:pt x="6998" y="8922"/>
                  <a:pt x="7342" y="8814"/>
                  <a:pt x="7820" y="8549"/>
                </a:cubicBezTo>
                <a:cubicBezTo>
                  <a:pt x="9850" y="7437"/>
                  <a:pt x="11239" y="3329"/>
                  <a:pt x="9741" y="1008"/>
                </a:cubicBezTo>
                <a:cubicBezTo>
                  <a:pt x="9294" y="317"/>
                  <a:pt x="8183" y="1"/>
                  <a:pt x="6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49" name="Google Shape;249;p9"/>
          <p:cNvGrpSpPr/>
          <p:nvPr/>
        </p:nvGrpSpPr>
        <p:grpSpPr>
          <a:xfrm rot="5400000">
            <a:off x="4084619" y="4131676"/>
            <a:ext cx="777275" cy="944851"/>
            <a:chOff x="5938900" y="2150200"/>
            <a:chExt cx="649950" cy="790075"/>
          </a:xfrm>
        </p:grpSpPr>
        <p:sp>
          <p:nvSpPr>
            <p:cNvPr id="250" name="Google Shape;250;p9"/>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9"/>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9"/>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9"/>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9"/>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9"/>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9"/>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9"/>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9"/>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9"/>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9"/>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9"/>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9"/>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9"/>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4" name="Google Shape;264;p9"/>
          <p:cNvSpPr/>
          <p:nvPr/>
        </p:nvSpPr>
        <p:spPr>
          <a:xfrm rot="-5400000">
            <a:off x="3440142" y="4413769"/>
            <a:ext cx="118675" cy="13635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5" name="Google Shape;265;p9"/>
          <p:cNvGrpSpPr/>
          <p:nvPr/>
        </p:nvGrpSpPr>
        <p:grpSpPr>
          <a:xfrm>
            <a:off x="8246575" y="66985"/>
            <a:ext cx="777275" cy="944851"/>
            <a:chOff x="5938900" y="2150200"/>
            <a:chExt cx="649950" cy="790075"/>
          </a:xfrm>
        </p:grpSpPr>
        <p:sp>
          <p:nvSpPr>
            <p:cNvPr id="266" name="Google Shape;266;p9"/>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9"/>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9"/>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9"/>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9"/>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271;p9"/>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272;p9"/>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9"/>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9"/>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9"/>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276;p9"/>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9"/>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9"/>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9"/>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80" name="Google Shape;280;p9"/>
          <p:cNvSpPr/>
          <p:nvPr/>
        </p:nvSpPr>
        <p:spPr>
          <a:xfrm rot="7950302">
            <a:off x="418555" y="160754"/>
            <a:ext cx="285686" cy="328225"/>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9"/>
          <p:cNvSpPr/>
          <p:nvPr/>
        </p:nvSpPr>
        <p:spPr>
          <a:xfrm rot="7950308">
            <a:off x="991458" y="288410"/>
            <a:ext cx="188536" cy="21661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9"/>
          <p:cNvSpPr/>
          <p:nvPr/>
        </p:nvSpPr>
        <p:spPr>
          <a:xfrm rot="7950299">
            <a:off x="6476164" y="-681324"/>
            <a:ext cx="916988" cy="1053569"/>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83;p9"/>
          <p:cNvSpPr txBox="1">
            <a:spLocks noGrp="1"/>
          </p:cNvSpPr>
          <p:nvPr>
            <p:ph type="title"/>
          </p:nvPr>
        </p:nvSpPr>
        <p:spPr>
          <a:xfrm>
            <a:off x="713100" y="1240200"/>
            <a:ext cx="4012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5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284" name="Google Shape;284;p9"/>
          <p:cNvSpPr txBox="1">
            <a:spLocks noGrp="1"/>
          </p:cNvSpPr>
          <p:nvPr>
            <p:ph type="subTitle" idx="1"/>
          </p:nvPr>
        </p:nvSpPr>
        <p:spPr>
          <a:xfrm>
            <a:off x="713100" y="2221525"/>
            <a:ext cx="40122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3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28"/>
        <p:cNvGrpSpPr/>
        <p:nvPr/>
      </p:nvGrpSpPr>
      <p:grpSpPr>
        <a:xfrm>
          <a:off x="0" y="0"/>
          <a:ext cx="0" cy="0"/>
          <a:chOff x="0" y="0"/>
          <a:chExt cx="0" cy="0"/>
        </a:xfrm>
      </p:grpSpPr>
      <p:pic>
        <p:nvPicPr>
          <p:cNvPr id="329" name="Google Shape;329;p13"/>
          <p:cNvPicPr preferRelativeResize="0"/>
          <p:nvPr/>
        </p:nvPicPr>
        <p:blipFill rotWithShape="1">
          <a:blip r:embed="rId2">
            <a:alphaModFix amt="95000"/>
          </a:blip>
          <a:srcRect t="15604"/>
          <a:stretch>
            <a:fillRect/>
          </a:stretch>
        </p:blipFill>
        <p:spPr>
          <a:xfrm>
            <a:off x="0" y="0"/>
            <a:ext cx="9144003" cy="5143501"/>
          </a:xfrm>
          <a:prstGeom prst="rect">
            <a:avLst/>
          </a:prstGeom>
          <a:noFill/>
          <a:ln>
            <a:noFill/>
          </a:ln>
        </p:spPr>
      </p:pic>
      <p:sp>
        <p:nvSpPr>
          <p:cNvPr id="330" name="Google Shape;330;p1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31" name="Google Shape;331;p13"/>
          <p:cNvSpPr txBox="1">
            <a:spLocks noGrp="1"/>
          </p:cNvSpPr>
          <p:nvPr>
            <p:ph type="title" idx="2"/>
          </p:nvPr>
        </p:nvSpPr>
        <p:spPr>
          <a:xfrm>
            <a:off x="1861413" y="165082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8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332" name="Google Shape;332;p13"/>
          <p:cNvSpPr txBox="1">
            <a:spLocks noGrp="1"/>
          </p:cNvSpPr>
          <p:nvPr>
            <p:ph type="subTitle" idx="1"/>
          </p:nvPr>
        </p:nvSpPr>
        <p:spPr>
          <a:xfrm>
            <a:off x="1861427" y="2193175"/>
            <a:ext cx="2693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333" name="Google Shape;333;p13"/>
          <p:cNvSpPr txBox="1">
            <a:spLocks noGrp="1"/>
          </p:cNvSpPr>
          <p:nvPr>
            <p:ph type="title" idx="3"/>
          </p:nvPr>
        </p:nvSpPr>
        <p:spPr>
          <a:xfrm>
            <a:off x="5377369" y="165082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8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334" name="Google Shape;334;p13"/>
          <p:cNvSpPr txBox="1">
            <a:spLocks noGrp="1"/>
          </p:cNvSpPr>
          <p:nvPr>
            <p:ph type="subTitle" idx="4"/>
          </p:nvPr>
        </p:nvSpPr>
        <p:spPr>
          <a:xfrm>
            <a:off x="5377376" y="2193175"/>
            <a:ext cx="2693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335" name="Google Shape;335;p13"/>
          <p:cNvSpPr txBox="1">
            <a:spLocks noGrp="1"/>
          </p:cNvSpPr>
          <p:nvPr>
            <p:ph type="title" idx="5"/>
          </p:nvPr>
        </p:nvSpPr>
        <p:spPr>
          <a:xfrm>
            <a:off x="1861413" y="3195950"/>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8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336" name="Google Shape;336;p13"/>
          <p:cNvSpPr txBox="1">
            <a:spLocks noGrp="1"/>
          </p:cNvSpPr>
          <p:nvPr>
            <p:ph type="subTitle" idx="6"/>
          </p:nvPr>
        </p:nvSpPr>
        <p:spPr>
          <a:xfrm>
            <a:off x="1861427" y="3738300"/>
            <a:ext cx="2693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337" name="Google Shape;337;p13"/>
          <p:cNvSpPr txBox="1">
            <a:spLocks noGrp="1"/>
          </p:cNvSpPr>
          <p:nvPr>
            <p:ph type="title" idx="7"/>
          </p:nvPr>
        </p:nvSpPr>
        <p:spPr>
          <a:xfrm>
            <a:off x="5377369" y="3195950"/>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8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338" name="Google Shape;338;p13"/>
          <p:cNvSpPr txBox="1">
            <a:spLocks noGrp="1"/>
          </p:cNvSpPr>
          <p:nvPr>
            <p:ph type="subTitle" idx="8"/>
          </p:nvPr>
        </p:nvSpPr>
        <p:spPr>
          <a:xfrm>
            <a:off x="5377376" y="3738300"/>
            <a:ext cx="2693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339" name="Google Shape;339;p13"/>
          <p:cNvSpPr txBox="1">
            <a:spLocks noGrp="1"/>
          </p:cNvSpPr>
          <p:nvPr>
            <p:ph type="title" idx="9" hasCustomPrompt="1"/>
          </p:nvPr>
        </p:nvSpPr>
        <p:spPr>
          <a:xfrm>
            <a:off x="1076925" y="3326354"/>
            <a:ext cx="6321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1">
                <a:solidFill>
                  <a:schemeClr val="dk2"/>
                </a:solidFill>
              </a:defRPr>
            </a:lvl1pPr>
            <a:lvl2pPr lvl="1" algn="ctr" rtl="0">
              <a:spcBef>
                <a:spcPts val="0"/>
              </a:spcBef>
              <a:spcAft>
                <a:spcPts val="0"/>
              </a:spcAft>
              <a:buSzPts val="2500"/>
              <a:buNone/>
              <a:defRPr sz="2500" b="1"/>
            </a:lvl2pPr>
            <a:lvl3pPr lvl="2" algn="ctr" rtl="0">
              <a:spcBef>
                <a:spcPts val="0"/>
              </a:spcBef>
              <a:spcAft>
                <a:spcPts val="0"/>
              </a:spcAft>
              <a:buSzPts val="2500"/>
              <a:buNone/>
              <a:defRPr sz="2500" b="1"/>
            </a:lvl3pPr>
            <a:lvl4pPr lvl="3" algn="ctr" rtl="0">
              <a:spcBef>
                <a:spcPts val="0"/>
              </a:spcBef>
              <a:spcAft>
                <a:spcPts val="0"/>
              </a:spcAft>
              <a:buSzPts val="2500"/>
              <a:buNone/>
              <a:defRPr sz="2500" b="1"/>
            </a:lvl4pPr>
            <a:lvl5pPr lvl="4" algn="ctr" rtl="0">
              <a:spcBef>
                <a:spcPts val="0"/>
              </a:spcBef>
              <a:spcAft>
                <a:spcPts val="0"/>
              </a:spcAft>
              <a:buSzPts val="2500"/>
              <a:buNone/>
              <a:defRPr sz="2500" b="1"/>
            </a:lvl5pPr>
            <a:lvl6pPr lvl="5" algn="ctr" rtl="0">
              <a:spcBef>
                <a:spcPts val="0"/>
              </a:spcBef>
              <a:spcAft>
                <a:spcPts val="0"/>
              </a:spcAft>
              <a:buSzPts val="2500"/>
              <a:buNone/>
              <a:defRPr sz="2500" b="1"/>
            </a:lvl6pPr>
            <a:lvl7pPr lvl="6" algn="ctr" rtl="0">
              <a:spcBef>
                <a:spcPts val="0"/>
              </a:spcBef>
              <a:spcAft>
                <a:spcPts val="0"/>
              </a:spcAft>
              <a:buSzPts val="2500"/>
              <a:buNone/>
              <a:defRPr sz="2500" b="1"/>
            </a:lvl7pPr>
            <a:lvl8pPr lvl="7" algn="ctr" rtl="0">
              <a:spcBef>
                <a:spcPts val="0"/>
              </a:spcBef>
              <a:spcAft>
                <a:spcPts val="0"/>
              </a:spcAft>
              <a:buSzPts val="2500"/>
              <a:buNone/>
              <a:defRPr sz="2500" b="1"/>
            </a:lvl8pPr>
            <a:lvl9pPr lvl="8" algn="ctr" rtl="0">
              <a:spcBef>
                <a:spcPts val="0"/>
              </a:spcBef>
              <a:spcAft>
                <a:spcPts val="0"/>
              </a:spcAft>
              <a:buSzPts val="2500"/>
              <a:buNone/>
              <a:defRPr sz="2500" b="1"/>
            </a:lvl9pPr>
          </a:lstStyle>
          <a:p>
            <a:r>
              <a:t>xx%</a:t>
            </a:r>
          </a:p>
        </p:txBody>
      </p:sp>
      <p:sp>
        <p:nvSpPr>
          <p:cNvPr id="340" name="Google Shape;340;p13"/>
          <p:cNvSpPr txBox="1">
            <a:spLocks noGrp="1"/>
          </p:cNvSpPr>
          <p:nvPr>
            <p:ph type="title" idx="13" hasCustomPrompt="1"/>
          </p:nvPr>
        </p:nvSpPr>
        <p:spPr>
          <a:xfrm>
            <a:off x="1076925" y="1781229"/>
            <a:ext cx="6321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1">
                <a:solidFill>
                  <a:schemeClr val="dk2"/>
                </a:solidFill>
              </a:defRPr>
            </a:lvl1pPr>
            <a:lvl2pPr lvl="1" algn="ctr" rtl="0">
              <a:spcBef>
                <a:spcPts val="0"/>
              </a:spcBef>
              <a:spcAft>
                <a:spcPts val="0"/>
              </a:spcAft>
              <a:buSzPts val="2500"/>
              <a:buNone/>
              <a:defRPr sz="2500" b="1"/>
            </a:lvl2pPr>
            <a:lvl3pPr lvl="2" algn="ctr" rtl="0">
              <a:spcBef>
                <a:spcPts val="0"/>
              </a:spcBef>
              <a:spcAft>
                <a:spcPts val="0"/>
              </a:spcAft>
              <a:buSzPts val="2500"/>
              <a:buNone/>
              <a:defRPr sz="2500" b="1"/>
            </a:lvl3pPr>
            <a:lvl4pPr lvl="3" algn="ctr" rtl="0">
              <a:spcBef>
                <a:spcPts val="0"/>
              </a:spcBef>
              <a:spcAft>
                <a:spcPts val="0"/>
              </a:spcAft>
              <a:buSzPts val="2500"/>
              <a:buNone/>
              <a:defRPr sz="2500" b="1"/>
            </a:lvl4pPr>
            <a:lvl5pPr lvl="4" algn="ctr" rtl="0">
              <a:spcBef>
                <a:spcPts val="0"/>
              </a:spcBef>
              <a:spcAft>
                <a:spcPts val="0"/>
              </a:spcAft>
              <a:buSzPts val="2500"/>
              <a:buNone/>
              <a:defRPr sz="2500" b="1"/>
            </a:lvl5pPr>
            <a:lvl6pPr lvl="5" algn="ctr" rtl="0">
              <a:spcBef>
                <a:spcPts val="0"/>
              </a:spcBef>
              <a:spcAft>
                <a:spcPts val="0"/>
              </a:spcAft>
              <a:buSzPts val="2500"/>
              <a:buNone/>
              <a:defRPr sz="2500" b="1"/>
            </a:lvl6pPr>
            <a:lvl7pPr lvl="6" algn="ctr" rtl="0">
              <a:spcBef>
                <a:spcPts val="0"/>
              </a:spcBef>
              <a:spcAft>
                <a:spcPts val="0"/>
              </a:spcAft>
              <a:buSzPts val="2500"/>
              <a:buNone/>
              <a:defRPr sz="2500" b="1"/>
            </a:lvl7pPr>
            <a:lvl8pPr lvl="7" algn="ctr" rtl="0">
              <a:spcBef>
                <a:spcPts val="0"/>
              </a:spcBef>
              <a:spcAft>
                <a:spcPts val="0"/>
              </a:spcAft>
              <a:buSzPts val="2500"/>
              <a:buNone/>
              <a:defRPr sz="2500" b="1"/>
            </a:lvl8pPr>
            <a:lvl9pPr lvl="8" algn="ctr" rtl="0">
              <a:spcBef>
                <a:spcPts val="0"/>
              </a:spcBef>
              <a:spcAft>
                <a:spcPts val="0"/>
              </a:spcAft>
              <a:buSzPts val="2500"/>
              <a:buNone/>
              <a:defRPr sz="2500" b="1"/>
            </a:lvl9pPr>
          </a:lstStyle>
          <a:p>
            <a:r>
              <a:t>xx%</a:t>
            </a:r>
          </a:p>
        </p:txBody>
      </p:sp>
      <p:sp>
        <p:nvSpPr>
          <p:cNvPr id="341" name="Google Shape;341;p13"/>
          <p:cNvSpPr txBox="1">
            <a:spLocks noGrp="1"/>
          </p:cNvSpPr>
          <p:nvPr>
            <p:ph type="title" idx="14" hasCustomPrompt="1"/>
          </p:nvPr>
        </p:nvSpPr>
        <p:spPr>
          <a:xfrm>
            <a:off x="4592875" y="3326354"/>
            <a:ext cx="6321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1">
                <a:solidFill>
                  <a:schemeClr val="dk2"/>
                </a:solidFill>
              </a:defRPr>
            </a:lvl1pPr>
            <a:lvl2pPr lvl="1" algn="ctr" rtl="0">
              <a:spcBef>
                <a:spcPts val="0"/>
              </a:spcBef>
              <a:spcAft>
                <a:spcPts val="0"/>
              </a:spcAft>
              <a:buSzPts val="2500"/>
              <a:buNone/>
              <a:defRPr sz="2500" b="1"/>
            </a:lvl2pPr>
            <a:lvl3pPr lvl="2" algn="ctr" rtl="0">
              <a:spcBef>
                <a:spcPts val="0"/>
              </a:spcBef>
              <a:spcAft>
                <a:spcPts val="0"/>
              </a:spcAft>
              <a:buSzPts val="2500"/>
              <a:buNone/>
              <a:defRPr sz="2500" b="1"/>
            </a:lvl3pPr>
            <a:lvl4pPr lvl="3" algn="ctr" rtl="0">
              <a:spcBef>
                <a:spcPts val="0"/>
              </a:spcBef>
              <a:spcAft>
                <a:spcPts val="0"/>
              </a:spcAft>
              <a:buSzPts val="2500"/>
              <a:buNone/>
              <a:defRPr sz="2500" b="1"/>
            </a:lvl4pPr>
            <a:lvl5pPr lvl="4" algn="ctr" rtl="0">
              <a:spcBef>
                <a:spcPts val="0"/>
              </a:spcBef>
              <a:spcAft>
                <a:spcPts val="0"/>
              </a:spcAft>
              <a:buSzPts val="2500"/>
              <a:buNone/>
              <a:defRPr sz="2500" b="1"/>
            </a:lvl5pPr>
            <a:lvl6pPr lvl="5" algn="ctr" rtl="0">
              <a:spcBef>
                <a:spcPts val="0"/>
              </a:spcBef>
              <a:spcAft>
                <a:spcPts val="0"/>
              </a:spcAft>
              <a:buSzPts val="2500"/>
              <a:buNone/>
              <a:defRPr sz="2500" b="1"/>
            </a:lvl6pPr>
            <a:lvl7pPr lvl="6" algn="ctr" rtl="0">
              <a:spcBef>
                <a:spcPts val="0"/>
              </a:spcBef>
              <a:spcAft>
                <a:spcPts val="0"/>
              </a:spcAft>
              <a:buSzPts val="2500"/>
              <a:buNone/>
              <a:defRPr sz="2500" b="1"/>
            </a:lvl7pPr>
            <a:lvl8pPr lvl="7" algn="ctr" rtl="0">
              <a:spcBef>
                <a:spcPts val="0"/>
              </a:spcBef>
              <a:spcAft>
                <a:spcPts val="0"/>
              </a:spcAft>
              <a:buSzPts val="2500"/>
              <a:buNone/>
              <a:defRPr sz="2500" b="1"/>
            </a:lvl8pPr>
            <a:lvl9pPr lvl="8" algn="ctr" rtl="0">
              <a:spcBef>
                <a:spcPts val="0"/>
              </a:spcBef>
              <a:spcAft>
                <a:spcPts val="0"/>
              </a:spcAft>
              <a:buSzPts val="2500"/>
              <a:buNone/>
              <a:defRPr sz="2500" b="1"/>
            </a:lvl9pPr>
          </a:lstStyle>
          <a:p>
            <a:r>
              <a:t>xx%</a:t>
            </a:r>
          </a:p>
        </p:txBody>
      </p:sp>
      <p:sp>
        <p:nvSpPr>
          <p:cNvPr id="342" name="Google Shape;342;p13"/>
          <p:cNvSpPr txBox="1">
            <a:spLocks noGrp="1"/>
          </p:cNvSpPr>
          <p:nvPr>
            <p:ph type="title" idx="15" hasCustomPrompt="1"/>
          </p:nvPr>
        </p:nvSpPr>
        <p:spPr>
          <a:xfrm>
            <a:off x="4592875" y="1781229"/>
            <a:ext cx="6321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1">
                <a:solidFill>
                  <a:schemeClr val="dk2"/>
                </a:solidFill>
              </a:defRPr>
            </a:lvl1pPr>
            <a:lvl2pPr lvl="1" algn="ctr" rtl="0">
              <a:spcBef>
                <a:spcPts val="0"/>
              </a:spcBef>
              <a:spcAft>
                <a:spcPts val="0"/>
              </a:spcAft>
              <a:buSzPts val="2500"/>
              <a:buNone/>
              <a:defRPr sz="2500" b="1"/>
            </a:lvl2pPr>
            <a:lvl3pPr lvl="2" algn="ctr" rtl="0">
              <a:spcBef>
                <a:spcPts val="0"/>
              </a:spcBef>
              <a:spcAft>
                <a:spcPts val="0"/>
              </a:spcAft>
              <a:buSzPts val="2500"/>
              <a:buNone/>
              <a:defRPr sz="2500" b="1"/>
            </a:lvl3pPr>
            <a:lvl4pPr lvl="3" algn="ctr" rtl="0">
              <a:spcBef>
                <a:spcPts val="0"/>
              </a:spcBef>
              <a:spcAft>
                <a:spcPts val="0"/>
              </a:spcAft>
              <a:buSzPts val="2500"/>
              <a:buNone/>
              <a:defRPr sz="2500" b="1"/>
            </a:lvl4pPr>
            <a:lvl5pPr lvl="4" algn="ctr" rtl="0">
              <a:spcBef>
                <a:spcPts val="0"/>
              </a:spcBef>
              <a:spcAft>
                <a:spcPts val="0"/>
              </a:spcAft>
              <a:buSzPts val="2500"/>
              <a:buNone/>
              <a:defRPr sz="2500" b="1"/>
            </a:lvl5pPr>
            <a:lvl6pPr lvl="5" algn="ctr" rtl="0">
              <a:spcBef>
                <a:spcPts val="0"/>
              </a:spcBef>
              <a:spcAft>
                <a:spcPts val="0"/>
              </a:spcAft>
              <a:buSzPts val="2500"/>
              <a:buNone/>
              <a:defRPr sz="2500" b="1"/>
            </a:lvl6pPr>
            <a:lvl7pPr lvl="6" algn="ctr" rtl="0">
              <a:spcBef>
                <a:spcPts val="0"/>
              </a:spcBef>
              <a:spcAft>
                <a:spcPts val="0"/>
              </a:spcAft>
              <a:buSzPts val="2500"/>
              <a:buNone/>
              <a:defRPr sz="2500" b="1"/>
            </a:lvl7pPr>
            <a:lvl8pPr lvl="7" algn="ctr" rtl="0">
              <a:spcBef>
                <a:spcPts val="0"/>
              </a:spcBef>
              <a:spcAft>
                <a:spcPts val="0"/>
              </a:spcAft>
              <a:buSzPts val="2500"/>
              <a:buNone/>
              <a:defRPr sz="2500" b="1"/>
            </a:lvl8pPr>
            <a:lvl9pPr lvl="8" algn="ctr" rtl="0">
              <a:spcBef>
                <a:spcPts val="0"/>
              </a:spcBef>
              <a:spcAft>
                <a:spcPts val="0"/>
              </a:spcAft>
              <a:buSzPts val="2500"/>
              <a:buNone/>
              <a:defRPr sz="2500" b="1"/>
            </a:lvl9pPr>
          </a:lstStyle>
          <a:p>
            <a:r>
              <a:t>xx%</a:t>
            </a:r>
          </a:p>
        </p:txBody>
      </p:sp>
      <p:grpSp>
        <p:nvGrpSpPr>
          <p:cNvPr id="343" name="Google Shape;343;p13"/>
          <p:cNvGrpSpPr/>
          <p:nvPr/>
        </p:nvGrpSpPr>
        <p:grpSpPr>
          <a:xfrm>
            <a:off x="8379375" y="1813250"/>
            <a:ext cx="649950" cy="790075"/>
            <a:chOff x="5938900" y="2150200"/>
            <a:chExt cx="649950" cy="790075"/>
          </a:xfrm>
        </p:grpSpPr>
        <p:sp>
          <p:nvSpPr>
            <p:cNvPr id="344" name="Google Shape;344;p13"/>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13"/>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346;p13"/>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347;p13"/>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13"/>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13"/>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13"/>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13"/>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13"/>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353;p13"/>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354;p13"/>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13"/>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13"/>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13"/>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8" name="Google Shape;358;p13"/>
          <p:cNvGrpSpPr/>
          <p:nvPr/>
        </p:nvGrpSpPr>
        <p:grpSpPr>
          <a:xfrm rot="10800000">
            <a:off x="202305" y="738002"/>
            <a:ext cx="777275" cy="944851"/>
            <a:chOff x="5938900" y="2150200"/>
            <a:chExt cx="649950" cy="790075"/>
          </a:xfrm>
        </p:grpSpPr>
        <p:sp>
          <p:nvSpPr>
            <p:cNvPr id="359" name="Google Shape;359;p13"/>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13"/>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13"/>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13"/>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13"/>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13"/>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13"/>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366;p13"/>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13"/>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13"/>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13"/>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13"/>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371;p13"/>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372;p13"/>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3" name="Google Shape;373;p13"/>
          <p:cNvGrpSpPr/>
          <p:nvPr/>
        </p:nvGrpSpPr>
        <p:grpSpPr>
          <a:xfrm>
            <a:off x="312175" y="4209050"/>
            <a:ext cx="400925" cy="495275"/>
            <a:chOff x="4366700" y="549275"/>
            <a:chExt cx="400925" cy="495275"/>
          </a:xfrm>
        </p:grpSpPr>
        <p:sp>
          <p:nvSpPr>
            <p:cNvPr id="374" name="Google Shape;374;p13"/>
            <p:cNvSpPr/>
            <p:nvPr/>
          </p:nvSpPr>
          <p:spPr>
            <a:xfrm>
              <a:off x="4651575" y="601175"/>
              <a:ext cx="53950" cy="50075"/>
            </a:xfrm>
            <a:custGeom>
              <a:avLst/>
              <a:gdLst/>
              <a:ahLst/>
              <a:cxnLst/>
              <a:rect l="l" t="t" r="r" b="b"/>
              <a:pathLst>
                <a:path w="2158" h="2003" extrusionOk="0">
                  <a:moveTo>
                    <a:pt x="1205" y="0"/>
                  </a:moveTo>
                  <a:cubicBezTo>
                    <a:pt x="1023" y="0"/>
                    <a:pt x="836" y="52"/>
                    <a:pt x="666" y="125"/>
                  </a:cubicBezTo>
                  <a:cubicBezTo>
                    <a:pt x="62" y="390"/>
                    <a:pt x="1" y="1188"/>
                    <a:pt x="412" y="1660"/>
                  </a:cubicBezTo>
                  <a:cubicBezTo>
                    <a:pt x="617" y="1887"/>
                    <a:pt x="896" y="2002"/>
                    <a:pt x="1173" y="2002"/>
                  </a:cubicBezTo>
                  <a:cubicBezTo>
                    <a:pt x="1484" y="2002"/>
                    <a:pt x="1791" y="1857"/>
                    <a:pt x="1983" y="1563"/>
                  </a:cubicBezTo>
                  <a:cubicBezTo>
                    <a:pt x="2135" y="1322"/>
                    <a:pt x="2158" y="1040"/>
                    <a:pt x="2085" y="781"/>
                  </a:cubicBezTo>
                  <a:lnTo>
                    <a:pt x="2085" y="781"/>
                  </a:lnTo>
                  <a:cubicBezTo>
                    <a:pt x="2124" y="421"/>
                    <a:pt x="1799" y="149"/>
                    <a:pt x="1464" y="40"/>
                  </a:cubicBezTo>
                  <a:cubicBezTo>
                    <a:pt x="1380" y="13"/>
                    <a:pt x="1293" y="0"/>
                    <a:pt x="1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13"/>
            <p:cNvSpPr/>
            <p:nvPr/>
          </p:nvSpPr>
          <p:spPr>
            <a:xfrm>
              <a:off x="4692075" y="685475"/>
              <a:ext cx="47000" cy="46650"/>
            </a:xfrm>
            <a:custGeom>
              <a:avLst/>
              <a:gdLst/>
              <a:ahLst/>
              <a:cxnLst/>
              <a:rect l="l" t="t" r="r" b="b"/>
              <a:pathLst>
                <a:path w="1880" h="1866" extrusionOk="0">
                  <a:moveTo>
                    <a:pt x="807" y="992"/>
                  </a:moveTo>
                  <a:cubicBezTo>
                    <a:pt x="806" y="993"/>
                    <a:pt x="806" y="995"/>
                    <a:pt x="806" y="996"/>
                  </a:cubicBezTo>
                  <a:lnTo>
                    <a:pt x="806" y="996"/>
                  </a:lnTo>
                  <a:cubicBezTo>
                    <a:pt x="806" y="996"/>
                    <a:pt x="806" y="995"/>
                    <a:pt x="806" y="995"/>
                  </a:cubicBezTo>
                  <a:lnTo>
                    <a:pt x="806" y="995"/>
                  </a:lnTo>
                  <a:cubicBezTo>
                    <a:pt x="806" y="994"/>
                    <a:pt x="806" y="993"/>
                    <a:pt x="807" y="992"/>
                  </a:cubicBezTo>
                  <a:close/>
                  <a:moveTo>
                    <a:pt x="804" y="999"/>
                  </a:moveTo>
                  <a:lnTo>
                    <a:pt x="804" y="999"/>
                  </a:lnTo>
                  <a:cubicBezTo>
                    <a:pt x="804" y="1000"/>
                    <a:pt x="804" y="1001"/>
                    <a:pt x="805" y="1001"/>
                  </a:cubicBezTo>
                  <a:lnTo>
                    <a:pt x="805" y="1001"/>
                  </a:lnTo>
                  <a:cubicBezTo>
                    <a:pt x="804" y="1003"/>
                    <a:pt x="803" y="1005"/>
                    <a:pt x="803" y="1007"/>
                  </a:cubicBezTo>
                  <a:lnTo>
                    <a:pt x="803" y="1007"/>
                  </a:lnTo>
                  <a:cubicBezTo>
                    <a:pt x="802" y="1009"/>
                    <a:pt x="801" y="1010"/>
                    <a:pt x="800" y="1012"/>
                  </a:cubicBezTo>
                  <a:lnTo>
                    <a:pt x="800" y="1012"/>
                  </a:lnTo>
                  <a:cubicBezTo>
                    <a:pt x="801" y="1008"/>
                    <a:pt x="803" y="1003"/>
                    <a:pt x="804" y="999"/>
                  </a:cubicBezTo>
                  <a:close/>
                  <a:moveTo>
                    <a:pt x="830" y="1160"/>
                  </a:moveTo>
                  <a:cubicBezTo>
                    <a:pt x="850" y="1167"/>
                    <a:pt x="876" y="1178"/>
                    <a:pt x="908" y="1190"/>
                  </a:cubicBezTo>
                  <a:lnTo>
                    <a:pt x="908" y="1190"/>
                  </a:lnTo>
                  <a:cubicBezTo>
                    <a:pt x="906" y="1190"/>
                    <a:pt x="903" y="1190"/>
                    <a:pt x="901" y="1190"/>
                  </a:cubicBezTo>
                  <a:lnTo>
                    <a:pt x="901" y="1190"/>
                  </a:lnTo>
                  <a:cubicBezTo>
                    <a:pt x="875" y="1181"/>
                    <a:pt x="852" y="1172"/>
                    <a:pt x="834" y="1164"/>
                  </a:cubicBezTo>
                  <a:cubicBezTo>
                    <a:pt x="833" y="1163"/>
                    <a:pt x="831" y="1161"/>
                    <a:pt x="830" y="1160"/>
                  </a:cubicBezTo>
                  <a:close/>
                  <a:moveTo>
                    <a:pt x="950" y="1"/>
                  </a:moveTo>
                  <a:cubicBezTo>
                    <a:pt x="781" y="1"/>
                    <a:pt x="604" y="58"/>
                    <a:pt x="472" y="149"/>
                  </a:cubicBezTo>
                  <a:cubicBezTo>
                    <a:pt x="279" y="270"/>
                    <a:pt x="97" y="475"/>
                    <a:pt x="61" y="716"/>
                  </a:cubicBezTo>
                  <a:cubicBezTo>
                    <a:pt x="0" y="1030"/>
                    <a:pt x="97" y="1296"/>
                    <a:pt x="303" y="1538"/>
                  </a:cubicBezTo>
                  <a:cubicBezTo>
                    <a:pt x="448" y="1696"/>
                    <a:pt x="689" y="1804"/>
                    <a:pt x="894" y="1841"/>
                  </a:cubicBezTo>
                  <a:cubicBezTo>
                    <a:pt x="978" y="1856"/>
                    <a:pt x="1061" y="1865"/>
                    <a:pt x="1142" y="1865"/>
                  </a:cubicBezTo>
                  <a:cubicBezTo>
                    <a:pt x="1432" y="1865"/>
                    <a:pt x="1685" y="1749"/>
                    <a:pt x="1789" y="1417"/>
                  </a:cubicBezTo>
                  <a:cubicBezTo>
                    <a:pt x="1880" y="1158"/>
                    <a:pt x="1833" y="867"/>
                    <a:pt x="1700" y="623"/>
                  </a:cubicBezTo>
                  <a:lnTo>
                    <a:pt x="1700" y="623"/>
                  </a:lnTo>
                  <a:cubicBezTo>
                    <a:pt x="1642" y="340"/>
                    <a:pt x="1475" y="137"/>
                    <a:pt x="1173" y="40"/>
                  </a:cubicBezTo>
                  <a:cubicBezTo>
                    <a:pt x="1104" y="13"/>
                    <a:pt x="1028"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13"/>
            <p:cNvSpPr/>
            <p:nvPr/>
          </p:nvSpPr>
          <p:spPr>
            <a:xfrm>
              <a:off x="4621975" y="687350"/>
              <a:ext cx="58025" cy="49200"/>
            </a:xfrm>
            <a:custGeom>
              <a:avLst/>
              <a:gdLst/>
              <a:ahLst/>
              <a:cxnLst/>
              <a:rect l="l" t="t" r="r" b="b"/>
              <a:pathLst>
                <a:path w="2321" h="1968" extrusionOk="0">
                  <a:moveTo>
                    <a:pt x="942" y="770"/>
                  </a:moveTo>
                  <a:lnTo>
                    <a:pt x="942" y="770"/>
                  </a:lnTo>
                  <a:cubicBezTo>
                    <a:pt x="942" y="771"/>
                    <a:pt x="943" y="771"/>
                    <a:pt x="944" y="771"/>
                  </a:cubicBezTo>
                  <a:cubicBezTo>
                    <a:pt x="945" y="771"/>
                    <a:pt x="946" y="771"/>
                    <a:pt x="947" y="770"/>
                  </a:cubicBezTo>
                  <a:lnTo>
                    <a:pt x="947" y="770"/>
                  </a:lnTo>
                  <a:cubicBezTo>
                    <a:pt x="933" y="788"/>
                    <a:pt x="920" y="806"/>
                    <a:pt x="907" y="823"/>
                  </a:cubicBezTo>
                  <a:cubicBezTo>
                    <a:pt x="925" y="797"/>
                    <a:pt x="936" y="780"/>
                    <a:pt x="942" y="770"/>
                  </a:cubicBezTo>
                  <a:close/>
                  <a:moveTo>
                    <a:pt x="1000" y="1"/>
                  </a:moveTo>
                  <a:cubicBezTo>
                    <a:pt x="747" y="1"/>
                    <a:pt x="493" y="107"/>
                    <a:pt x="327" y="303"/>
                  </a:cubicBezTo>
                  <a:cubicBezTo>
                    <a:pt x="25" y="641"/>
                    <a:pt x="1" y="1076"/>
                    <a:pt x="182" y="1487"/>
                  </a:cubicBezTo>
                  <a:cubicBezTo>
                    <a:pt x="333" y="1826"/>
                    <a:pt x="696" y="1967"/>
                    <a:pt x="1050" y="1967"/>
                  </a:cubicBezTo>
                  <a:cubicBezTo>
                    <a:pt x="1150" y="1967"/>
                    <a:pt x="1249" y="1956"/>
                    <a:pt x="1342" y="1935"/>
                  </a:cubicBezTo>
                  <a:cubicBezTo>
                    <a:pt x="1886" y="1801"/>
                    <a:pt x="2321" y="1113"/>
                    <a:pt x="1874" y="641"/>
                  </a:cubicBezTo>
                  <a:cubicBezTo>
                    <a:pt x="1865" y="632"/>
                    <a:pt x="1857" y="624"/>
                    <a:pt x="1847" y="615"/>
                  </a:cubicBezTo>
                  <a:lnTo>
                    <a:pt x="1847" y="615"/>
                  </a:lnTo>
                  <a:cubicBezTo>
                    <a:pt x="1776" y="417"/>
                    <a:pt x="1636" y="245"/>
                    <a:pt x="1439" y="122"/>
                  </a:cubicBezTo>
                  <a:cubicBezTo>
                    <a:pt x="1307" y="40"/>
                    <a:pt x="1154" y="1"/>
                    <a:pt x="10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13"/>
            <p:cNvSpPr/>
            <p:nvPr/>
          </p:nvSpPr>
          <p:spPr>
            <a:xfrm>
              <a:off x="4541000" y="621900"/>
              <a:ext cx="57475" cy="58925"/>
            </a:xfrm>
            <a:custGeom>
              <a:avLst/>
              <a:gdLst/>
              <a:ahLst/>
              <a:cxnLst/>
              <a:rect l="l" t="t" r="r" b="b"/>
              <a:pathLst>
                <a:path w="2299" h="2357" extrusionOk="0">
                  <a:moveTo>
                    <a:pt x="1274" y="0"/>
                  </a:moveTo>
                  <a:cubicBezTo>
                    <a:pt x="956" y="0"/>
                    <a:pt x="635" y="159"/>
                    <a:pt x="473" y="444"/>
                  </a:cubicBezTo>
                  <a:cubicBezTo>
                    <a:pt x="1" y="1266"/>
                    <a:pt x="678" y="2051"/>
                    <a:pt x="1439" y="2329"/>
                  </a:cubicBezTo>
                  <a:cubicBezTo>
                    <a:pt x="1490" y="2348"/>
                    <a:pt x="1540" y="2357"/>
                    <a:pt x="1589" y="2357"/>
                  </a:cubicBezTo>
                  <a:cubicBezTo>
                    <a:pt x="1820" y="2357"/>
                    <a:pt x="2024" y="2162"/>
                    <a:pt x="2104" y="1943"/>
                  </a:cubicBezTo>
                  <a:cubicBezTo>
                    <a:pt x="2197" y="1683"/>
                    <a:pt x="2167" y="1423"/>
                    <a:pt x="2057" y="1199"/>
                  </a:cubicBezTo>
                  <a:lnTo>
                    <a:pt x="2057" y="1199"/>
                  </a:lnTo>
                  <a:cubicBezTo>
                    <a:pt x="2298" y="810"/>
                    <a:pt x="2112" y="359"/>
                    <a:pt x="1717" y="117"/>
                  </a:cubicBezTo>
                  <a:cubicBezTo>
                    <a:pt x="1582" y="38"/>
                    <a:pt x="1428" y="0"/>
                    <a:pt x="1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378;p13"/>
            <p:cNvSpPr/>
            <p:nvPr/>
          </p:nvSpPr>
          <p:spPr>
            <a:xfrm>
              <a:off x="4554000" y="711375"/>
              <a:ext cx="52600" cy="57825"/>
            </a:xfrm>
            <a:custGeom>
              <a:avLst/>
              <a:gdLst/>
              <a:ahLst/>
              <a:cxnLst/>
              <a:rect l="l" t="t" r="r" b="b"/>
              <a:pathLst>
                <a:path w="2104" h="2313" extrusionOk="0">
                  <a:moveTo>
                    <a:pt x="1059" y="1"/>
                  </a:moveTo>
                  <a:cubicBezTo>
                    <a:pt x="457" y="1"/>
                    <a:pt x="1" y="583"/>
                    <a:pt x="1" y="1191"/>
                  </a:cubicBezTo>
                  <a:cubicBezTo>
                    <a:pt x="1" y="1790"/>
                    <a:pt x="557" y="2312"/>
                    <a:pt x="1138" y="2312"/>
                  </a:cubicBezTo>
                  <a:cubicBezTo>
                    <a:pt x="1284" y="2312"/>
                    <a:pt x="1431" y="2279"/>
                    <a:pt x="1572" y="2206"/>
                  </a:cubicBezTo>
                  <a:cubicBezTo>
                    <a:pt x="1914" y="2035"/>
                    <a:pt x="2092" y="1620"/>
                    <a:pt x="2047" y="1246"/>
                  </a:cubicBezTo>
                  <a:lnTo>
                    <a:pt x="2047" y="1246"/>
                  </a:lnTo>
                  <a:cubicBezTo>
                    <a:pt x="2099" y="1102"/>
                    <a:pt x="2104" y="927"/>
                    <a:pt x="2067" y="780"/>
                  </a:cubicBezTo>
                  <a:cubicBezTo>
                    <a:pt x="1959" y="442"/>
                    <a:pt x="1693" y="140"/>
                    <a:pt x="1342" y="43"/>
                  </a:cubicBezTo>
                  <a:cubicBezTo>
                    <a:pt x="1245" y="14"/>
                    <a:pt x="1150" y="1"/>
                    <a:pt x="10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13"/>
            <p:cNvSpPr/>
            <p:nvPr/>
          </p:nvSpPr>
          <p:spPr>
            <a:xfrm>
              <a:off x="4594500" y="556650"/>
              <a:ext cx="43200" cy="48775"/>
            </a:xfrm>
            <a:custGeom>
              <a:avLst/>
              <a:gdLst/>
              <a:ahLst/>
              <a:cxnLst/>
              <a:rect l="l" t="t" r="r" b="b"/>
              <a:pathLst>
                <a:path w="1728" h="1951" extrusionOk="0">
                  <a:moveTo>
                    <a:pt x="779" y="0"/>
                  </a:moveTo>
                  <a:cubicBezTo>
                    <a:pt x="726" y="0"/>
                    <a:pt x="674" y="7"/>
                    <a:pt x="629" y="20"/>
                  </a:cubicBezTo>
                  <a:cubicBezTo>
                    <a:pt x="423" y="69"/>
                    <a:pt x="302" y="226"/>
                    <a:pt x="229" y="407"/>
                  </a:cubicBezTo>
                  <a:cubicBezTo>
                    <a:pt x="0" y="1011"/>
                    <a:pt x="411" y="1736"/>
                    <a:pt x="1003" y="1930"/>
                  </a:cubicBezTo>
                  <a:cubicBezTo>
                    <a:pt x="1046" y="1944"/>
                    <a:pt x="1091" y="1951"/>
                    <a:pt x="1136" y="1951"/>
                  </a:cubicBezTo>
                  <a:cubicBezTo>
                    <a:pt x="1360" y="1951"/>
                    <a:pt x="1593" y="1788"/>
                    <a:pt x="1644" y="1567"/>
                  </a:cubicBezTo>
                  <a:cubicBezTo>
                    <a:pt x="1728" y="1084"/>
                    <a:pt x="1607" y="613"/>
                    <a:pt x="1269" y="262"/>
                  </a:cubicBezTo>
                  <a:cubicBezTo>
                    <a:pt x="1242" y="233"/>
                    <a:pt x="1212" y="210"/>
                    <a:pt x="1180" y="191"/>
                  </a:cubicBezTo>
                  <a:lnTo>
                    <a:pt x="1180" y="191"/>
                  </a:lnTo>
                  <a:cubicBezTo>
                    <a:pt x="1174" y="182"/>
                    <a:pt x="1167" y="174"/>
                    <a:pt x="1160" y="165"/>
                  </a:cubicBezTo>
                  <a:cubicBezTo>
                    <a:pt x="1081" y="51"/>
                    <a:pt x="924" y="0"/>
                    <a:pt x="7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13"/>
            <p:cNvSpPr/>
            <p:nvPr/>
          </p:nvSpPr>
          <p:spPr>
            <a:xfrm>
              <a:off x="4640100" y="791450"/>
              <a:ext cx="58350" cy="65575"/>
            </a:xfrm>
            <a:custGeom>
              <a:avLst/>
              <a:gdLst/>
              <a:ahLst/>
              <a:cxnLst/>
              <a:rect l="l" t="t" r="r" b="b"/>
              <a:pathLst>
                <a:path w="2334" h="2623" extrusionOk="0">
                  <a:moveTo>
                    <a:pt x="1159" y="1"/>
                  </a:moveTo>
                  <a:cubicBezTo>
                    <a:pt x="887" y="1"/>
                    <a:pt x="587" y="133"/>
                    <a:pt x="411" y="309"/>
                  </a:cubicBezTo>
                  <a:cubicBezTo>
                    <a:pt x="146" y="562"/>
                    <a:pt x="1" y="900"/>
                    <a:pt x="25" y="1263"/>
                  </a:cubicBezTo>
                  <a:cubicBezTo>
                    <a:pt x="58" y="1907"/>
                    <a:pt x="693" y="2622"/>
                    <a:pt x="1367" y="2622"/>
                  </a:cubicBezTo>
                  <a:cubicBezTo>
                    <a:pt x="1427" y="2622"/>
                    <a:pt x="1487" y="2616"/>
                    <a:pt x="1547" y="2605"/>
                  </a:cubicBezTo>
                  <a:cubicBezTo>
                    <a:pt x="1898" y="2520"/>
                    <a:pt x="2116" y="2242"/>
                    <a:pt x="2237" y="1915"/>
                  </a:cubicBezTo>
                  <a:cubicBezTo>
                    <a:pt x="2333" y="1650"/>
                    <a:pt x="2263" y="1354"/>
                    <a:pt x="2152" y="1085"/>
                  </a:cubicBezTo>
                  <a:lnTo>
                    <a:pt x="2152" y="1085"/>
                  </a:lnTo>
                  <a:cubicBezTo>
                    <a:pt x="2159" y="974"/>
                    <a:pt x="2149" y="860"/>
                    <a:pt x="2127" y="755"/>
                  </a:cubicBezTo>
                  <a:cubicBezTo>
                    <a:pt x="2043" y="393"/>
                    <a:pt x="1729" y="175"/>
                    <a:pt x="1402" y="43"/>
                  </a:cubicBezTo>
                  <a:cubicBezTo>
                    <a:pt x="1327" y="14"/>
                    <a:pt x="1245" y="1"/>
                    <a:pt x="1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13"/>
            <p:cNvSpPr/>
            <p:nvPr/>
          </p:nvSpPr>
          <p:spPr>
            <a:xfrm>
              <a:off x="4694800" y="894500"/>
              <a:ext cx="48450" cy="47775"/>
            </a:xfrm>
            <a:custGeom>
              <a:avLst/>
              <a:gdLst/>
              <a:ahLst/>
              <a:cxnLst/>
              <a:rect l="l" t="t" r="r" b="b"/>
              <a:pathLst>
                <a:path w="1938" h="1911" extrusionOk="0">
                  <a:moveTo>
                    <a:pt x="893" y="1429"/>
                  </a:moveTo>
                  <a:cubicBezTo>
                    <a:pt x="894" y="1429"/>
                    <a:pt x="895" y="1430"/>
                    <a:pt x="895" y="1430"/>
                  </a:cubicBezTo>
                  <a:lnTo>
                    <a:pt x="895" y="1430"/>
                  </a:lnTo>
                  <a:cubicBezTo>
                    <a:pt x="933" y="1476"/>
                    <a:pt x="977" y="1517"/>
                    <a:pt x="1027" y="1552"/>
                  </a:cubicBezTo>
                  <a:cubicBezTo>
                    <a:pt x="971" y="1515"/>
                    <a:pt x="927" y="1473"/>
                    <a:pt x="893" y="1429"/>
                  </a:cubicBezTo>
                  <a:close/>
                  <a:moveTo>
                    <a:pt x="1009" y="1"/>
                  </a:moveTo>
                  <a:cubicBezTo>
                    <a:pt x="702" y="1"/>
                    <a:pt x="392" y="176"/>
                    <a:pt x="230" y="428"/>
                  </a:cubicBezTo>
                  <a:cubicBezTo>
                    <a:pt x="0" y="803"/>
                    <a:pt x="49" y="1250"/>
                    <a:pt x="315" y="1576"/>
                  </a:cubicBezTo>
                  <a:cubicBezTo>
                    <a:pt x="502" y="1802"/>
                    <a:pt x="792" y="1903"/>
                    <a:pt x="1082" y="1903"/>
                  </a:cubicBezTo>
                  <a:cubicBezTo>
                    <a:pt x="1094" y="1903"/>
                    <a:pt x="1106" y="1902"/>
                    <a:pt x="1119" y="1902"/>
                  </a:cubicBezTo>
                  <a:lnTo>
                    <a:pt x="1119" y="1902"/>
                  </a:lnTo>
                  <a:cubicBezTo>
                    <a:pt x="1151" y="1908"/>
                    <a:pt x="1183" y="1910"/>
                    <a:pt x="1216" y="1910"/>
                  </a:cubicBezTo>
                  <a:cubicBezTo>
                    <a:pt x="1471" y="1910"/>
                    <a:pt x="1731" y="1750"/>
                    <a:pt x="1837" y="1528"/>
                  </a:cubicBezTo>
                  <a:cubicBezTo>
                    <a:pt x="1926" y="1321"/>
                    <a:pt x="1938" y="1092"/>
                    <a:pt x="1856" y="901"/>
                  </a:cubicBezTo>
                  <a:lnTo>
                    <a:pt x="1856" y="901"/>
                  </a:lnTo>
                  <a:cubicBezTo>
                    <a:pt x="1858" y="830"/>
                    <a:pt x="1851" y="756"/>
                    <a:pt x="1837" y="682"/>
                  </a:cubicBezTo>
                  <a:cubicBezTo>
                    <a:pt x="1800" y="452"/>
                    <a:pt x="1620" y="271"/>
                    <a:pt x="1438" y="138"/>
                  </a:cubicBezTo>
                  <a:cubicBezTo>
                    <a:pt x="1307" y="43"/>
                    <a:pt x="1158"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13"/>
            <p:cNvSpPr/>
            <p:nvPr/>
          </p:nvSpPr>
          <p:spPr>
            <a:xfrm>
              <a:off x="4553400" y="823425"/>
              <a:ext cx="57900" cy="52825"/>
            </a:xfrm>
            <a:custGeom>
              <a:avLst/>
              <a:gdLst/>
              <a:ahLst/>
              <a:cxnLst/>
              <a:rect l="l" t="t" r="r" b="b"/>
              <a:pathLst>
                <a:path w="2316" h="2113" extrusionOk="0">
                  <a:moveTo>
                    <a:pt x="1029" y="0"/>
                  </a:moveTo>
                  <a:cubicBezTo>
                    <a:pt x="864" y="0"/>
                    <a:pt x="700" y="24"/>
                    <a:pt x="544" y="80"/>
                  </a:cubicBezTo>
                  <a:cubicBezTo>
                    <a:pt x="254" y="177"/>
                    <a:pt x="1" y="491"/>
                    <a:pt x="122" y="818"/>
                  </a:cubicBezTo>
                  <a:cubicBezTo>
                    <a:pt x="254" y="1168"/>
                    <a:pt x="375" y="1519"/>
                    <a:pt x="653" y="1785"/>
                  </a:cubicBezTo>
                  <a:cubicBezTo>
                    <a:pt x="850" y="1982"/>
                    <a:pt x="1147" y="2113"/>
                    <a:pt x="1435" y="2113"/>
                  </a:cubicBezTo>
                  <a:cubicBezTo>
                    <a:pt x="1535" y="2113"/>
                    <a:pt x="1635" y="2097"/>
                    <a:pt x="1728" y="2062"/>
                  </a:cubicBezTo>
                  <a:cubicBezTo>
                    <a:pt x="2091" y="1942"/>
                    <a:pt x="2308" y="1627"/>
                    <a:pt x="2308" y="1253"/>
                  </a:cubicBezTo>
                  <a:cubicBezTo>
                    <a:pt x="2315" y="1069"/>
                    <a:pt x="2259" y="893"/>
                    <a:pt x="2155" y="752"/>
                  </a:cubicBezTo>
                  <a:lnTo>
                    <a:pt x="2155" y="752"/>
                  </a:lnTo>
                  <a:cubicBezTo>
                    <a:pt x="2153" y="705"/>
                    <a:pt x="2145" y="658"/>
                    <a:pt x="2128" y="612"/>
                  </a:cubicBezTo>
                  <a:cubicBezTo>
                    <a:pt x="2007" y="262"/>
                    <a:pt x="1728" y="105"/>
                    <a:pt x="1378" y="32"/>
                  </a:cubicBezTo>
                  <a:cubicBezTo>
                    <a:pt x="1263" y="12"/>
                    <a:pt x="1146" y="0"/>
                    <a:pt x="10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383;p13"/>
            <p:cNvSpPr/>
            <p:nvPr/>
          </p:nvSpPr>
          <p:spPr>
            <a:xfrm>
              <a:off x="4467300" y="670300"/>
              <a:ext cx="59550" cy="58600"/>
            </a:xfrm>
            <a:custGeom>
              <a:avLst/>
              <a:gdLst/>
              <a:ahLst/>
              <a:cxnLst/>
              <a:rect l="l" t="t" r="r" b="b"/>
              <a:pathLst>
                <a:path w="2382" h="2344" extrusionOk="0">
                  <a:moveTo>
                    <a:pt x="919" y="1009"/>
                  </a:moveTo>
                  <a:cubicBezTo>
                    <a:pt x="919" y="1024"/>
                    <a:pt x="919" y="1036"/>
                    <a:pt x="919" y="1045"/>
                  </a:cubicBezTo>
                  <a:lnTo>
                    <a:pt x="919" y="1045"/>
                  </a:lnTo>
                  <a:cubicBezTo>
                    <a:pt x="919" y="1045"/>
                    <a:pt x="919" y="1045"/>
                    <a:pt x="919" y="1045"/>
                  </a:cubicBezTo>
                  <a:lnTo>
                    <a:pt x="919" y="1045"/>
                  </a:lnTo>
                  <a:lnTo>
                    <a:pt x="919" y="1009"/>
                  </a:lnTo>
                  <a:close/>
                  <a:moveTo>
                    <a:pt x="1125" y="0"/>
                  </a:moveTo>
                  <a:cubicBezTo>
                    <a:pt x="1061" y="0"/>
                    <a:pt x="996" y="6"/>
                    <a:pt x="931" y="18"/>
                  </a:cubicBezTo>
                  <a:cubicBezTo>
                    <a:pt x="435" y="115"/>
                    <a:pt x="37" y="574"/>
                    <a:pt x="13" y="1082"/>
                  </a:cubicBezTo>
                  <a:cubicBezTo>
                    <a:pt x="0" y="1589"/>
                    <a:pt x="290" y="2037"/>
                    <a:pt x="725" y="2266"/>
                  </a:cubicBezTo>
                  <a:cubicBezTo>
                    <a:pt x="811" y="2312"/>
                    <a:pt x="917" y="2344"/>
                    <a:pt x="1022" y="2344"/>
                  </a:cubicBezTo>
                  <a:cubicBezTo>
                    <a:pt x="1110" y="2344"/>
                    <a:pt x="1197" y="2321"/>
                    <a:pt x="1270" y="2266"/>
                  </a:cubicBezTo>
                  <a:cubicBezTo>
                    <a:pt x="1608" y="2024"/>
                    <a:pt x="1922" y="1747"/>
                    <a:pt x="2175" y="1420"/>
                  </a:cubicBezTo>
                  <a:cubicBezTo>
                    <a:pt x="2345" y="1215"/>
                    <a:pt x="2381" y="937"/>
                    <a:pt x="2175" y="743"/>
                  </a:cubicBezTo>
                  <a:cubicBezTo>
                    <a:pt x="2151" y="719"/>
                    <a:pt x="2124" y="697"/>
                    <a:pt x="2095" y="678"/>
                  </a:cubicBezTo>
                  <a:lnTo>
                    <a:pt x="2095" y="678"/>
                  </a:lnTo>
                  <a:cubicBezTo>
                    <a:pt x="1948" y="262"/>
                    <a:pt x="1552" y="0"/>
                    <a:pt x="1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84;p13"/>
            <p:cNvSpPr/>
            <p:nvPr/>
          </p:nvSpPr>
          <p:spPr>
            <a:xfrm>
              <a:off x="4436800" y="589650"/>
              <a:ext cx="56725" cy="49750"/>
            </a:xfrm>
            <a:custGeom>
              <a:avLst/>
              <a:gdLst/>
              <a:ahLst/>
              <a:cxnLst/>
              <a:rect l="l" t="t" r="r" b="b"/>
              <a:pathLst>
                <a:path w="2269" h="1990" extrusionOk="0">
                  <a:moveTo>
                    <a:pt x="1102" y="0"/>
                  </a:moveTo>
                  <a:cubicBezTo>
                    <a:pt x="1008" y="0"/>
                    <a:pt x="914" y="10"/>
                    <a:pt x="822" y="30"/>
                  </a:cubicBezTo>
                  <a:cubicBezTo>
                    <a:pt x="229" y="150"/>
                    <a:pt x="0" y="767"/>
                    <a:pt x="73" y="1299"/>
                  </a:cubicBezTo>
                  <a:cubicBezTo>
                    <a:pt x="134" y="1731"/>
                    <a:pt x="524" y="1989"/>
                    <a:pt x="918" y="1989"/>
                  </a:cubicBezTo>
                  <a:cubicBezTo>
                    <a:pt x="1064" y="1989"/>
                    <a:pt x="1211" y="1954"/>
                    <a:pt x="1341" y="1879"/>
                  </a:cubicBezTo>
                  <a:cubicBezTo>
                    <a:pt x="1511" y="1781"/>
                    <a:pt x="1637" y="1634"/>
                    <a:pt x="1709" y="1468"/>
                  </a:cubicBezTo>
                  <a:lnTo>
                    <a:pt x="1709" y="1468"/>
                  </a:lnTo>
                  <a:cubicBezTo>
                    <a:pt x="2014" y="1430"/>
                    <a:pt x="2268" y="1082"/>
                    <a:pt x="2187" y="767"/>
                  </a:cubicBezTo>
                  <a:cubicBezTo>
                    <a:pt x="2065" y="261"/>
                    <a:pt x="1587" y="0"/>
                    <a:pt x="1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13"/>
            <p:cNvSpPr/>
            <p:nvPr/>
          </p:nvSpPr>
          <p:spPr>
            <a:xfrm>
              <a:off x="4730250" y="776775"/>
              <a:ext cx="31025" cy="28150"/>
            </a:xfrm>
            <a:custGeom>
              <a:avLst/>
              <a:gdLst/>
              <a:ahLst/>
              <a:cxnLst/>
              <a:rect l="l" t="t" r="r" b="b"/>
              <a:pathLst>
                <a:path w="1241" h="1126" extrusionOk="0">
                  <a:moveTo>
                    <a:pt x="587" y="93"/>
                  </a:moveTo>
                  <a:cubicBezTo>
                    <a:pt x="587" y="93"/>
                    <a:pt x="587" y="93"/>
                    <a:pt x="587" y="94"/>
                  </a:cubicBezTo>
                  <a:lnTo>
                    <a:pt x="587" y="94"/>
                  </a:lnTo>
                  <a:cubicBezTo>
                    <a:pt x="580" y="95"/>
                    <a:pt x="572" y="96"/>
                    <a:pt x="564" y="98"/>
                  </a:cubicBezTo>
                  <a:lnTo>
                    <a:pt x="528" y="98"/>
                  </a:lnTo>
                  <a:cubicBezTo>
                    <a:pt x="549" y="98"/>
                    <a:pt x="568" y="96"/>
                    <a:pt x="587" y="93"/>
                  </a:cubicBezTo>
                  <a:close/>
                  <a:moveTo>
                    <a:pt x="323" y="122"/>
                  </a:moveTo>
                  <a:lnTo>
                    <a:pt x="323" y="134"/>
                  </a:lnTo>
                  <a:cubicBezTo>
                    <a:pt x="318" y="136"/>
                    <a:pt x="313" y="139"/>
                    <a:pt x="308" y="141"/>
                  </a:cubicBezTo>
                  <a:lnTo>
                    <a:pt x="308" y="141"/>
                  </a:lnTo>
                  <a:lnTo>
                    <a:pt x="323" y="122"/>
                  </a:lnTo>
                  <a:close/>
                  <a:moveTo>
                    <a:pt x="654" y="0"/>
                  </a:moveTo>
                  <a:cubicBezTo>
                    <a:pt x="484" y="0"/>
                    <a:pt x="314" y="82"/>
                    <a:pt x="203" y="223"/>
                  </a:cubicBezTo>
                  <a:lnTo>
                    <a:pt x="203" y="223"/>
                  </a:lnTo>
                  <a:cubicBezTo>
                    <a:pt x="50" y="383"/>
                    <a:pt x="1" y="657"/>
                    <a:pt x="129" y="835"/>
                  </a:cubicBezTo>
                  <a:cubicBezTo>
                    <a:pt x="245" y="996"/>
                    <a:pt x="393" y="1126"/>
                    <a:pt x="607" y="1126"/>
                  </a:cubicBezTo>
                  <a:cubicBezTo>
                    <a:pt x="617" y="1126"/>
                    <a:pt x="627" y="1125"/>
                    <a:pt x="637" y="1125"/>
                  </a:cubicBezTo>
                  <a:cubicBezTo>
                    <a:pt x="830" y="1125"/>
                    <a:pt x="1048" y="1028"/>
                    <a:pt x="1144" y="835"/>
                  </a:cubicBezTo>
                  <a:cubicBezTo>
                    <a:pt x="1228" y="678"/>
                    <a:pt x="1241" y="496"/>
                    <a:pt x="1144" y="327"/>
                  </a:cubicBezTo>
                  <a:cubicBezTo>
                    <a:pt x="1135" y="312"/>
                    <a:pt x="1125" y="297"/>
                    <a:pt x="1115" y="283"/>
                  </a:cubicBezTo>
                  <a:lnTo>
                    <a:pt x="1115" y="283"/>
                  </a:lnTo>
                  <a:cubicBezTo>
                    <a:pt x="1093" y="237"/>
                    <a:pt x="1062" y="194"/>
                    <a:pt x="1023" y="158"/>
                  </a:cubicBezTo>
                  <a:cubicBezTo>
                    <a:pt x="919" y="50"/>
                    <a:pt x="787" y="0"/>
                    <a:pt x="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6;p13"/>
            <p:cNvSpPr/>
            <p:nvPr/>
          </p:nvSpPr>
          <p:spPr>
            <a:xfrm>
              <a:off x="4715150" y="549275"/>
              <a:ext cx="52475" cy="56850"/>
            </a:xfrm>
            <a:custGeom>
              <a:avLst/>
              <a:gdLst/>
              <a:ahLst/>
              <a:cxnLst/>
              <a:rect l="l" t="t" r="r" b="b"/>
              <a:pathLst>
                <a:path w="2099" h="2274" extrusionOk="0">
                  <a:moveTo>
                    <a:pt x="1097" y="0"/>
                  </a:moveTo>
                  <a:cubicBezTo>
                    <a:pt x="363" y="0"/>
                    <a:pt x="0" y="812"/>
                    <a:pt x="226" y="1475"/>
                  </a:cubicBezTo>
                  <a:cubicBezTo>
                    <a:pt x="383" y="1940"/>
                    <a:pt x="796" y="2273"/>
                    <a:pt x="1231" y="2273"/>
                  </a:cubicBezTo>
                  <a:cubicBezTo>
                    <a:pt x="1431" y="2273"/>
                    <a:pt x="1635" y="2203"/>
                    <a:pt x="1821" y="2044"/>
                  </a:cubicBezTo>
                  <a:cubicBezTo>
                    <a:pt x="2014" y="1875"/>
                    <a:pt x="2098" y="1572"/>
                    <a:pt x="2098" y="1330"/>
                  </a:cubicBezTo>
                  <a:cubicBezTo>
                    <a:pt x="2098" y="1245"/>
                    <a:pt x="2085" y="1166"/>
                    <a:pt x="2061" y="1094"/>
                  </a:cubicBezTo>
                  <a:lnTo>
                    <a:pt x="2061" y="1094"/>
                  </a:lnTo>
                  <a:cubicBezTo>
                    <a:pt x="2069" y="615"/>
                    <a:pt x="1741" y="93"/>
                    <a:pt x="1265" y="14"/>
                  </a:cubicBezTo>
                  <a:cubicBezTo>
                    <a:pt x="1207" y="5"/>
                    <a:pt x="1151" y="0"/>
                    <a:pt x="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7;p13"/>
            <p:cNvSpPr/>
            <p:nvPr/>
          </p:nvSpPr>
          <p:spPr>
            <a:xfrm>
              <a:off x="4464875" y="760475"/>
              <a:ext cx="32050" cy="32475"/>
            </a:xfrm>
            <a:custGeom>
              <a:avLst/>
              <a:gdLst/>
              <a:ahLst/>
              <a:cxnLst/>
              <a:rect l="l" t="t" r="r" b="b"/>
              <a:pathLst>
                <a:path w="1282" h="1299" extrusionOk="0">
                  <a:moveTo>
                    <a:pt x="980" y="785"/>
                  </a:moveTo>
                  <a:lnTo>
                    <a:pt x="980" y="785"/>
                  </a:lnTo>
                  <a:cubicBezTo>
                    <a:pt x="980" y="785"/>
                    <a:pt x="980" y="785"/>
                    <a:pt x="980" y="786"/>
                  </a:cubicBezTo>
                  <a:lnTo>
                    <a:pt x="980" y="786"/>
                  </a:lnTo>
                  <a:cubicBezTo>
                    <a:pt x="980" y="786"/>
                    <a:pt x="980" y="786"/>
                    <a:pt x="980" y="786"/>
                  </a:cubicBezTo>
                  <a:lnTo>
                    <a:pt x="980" y="786"/>
                  </a:lnTo>
                  <a:cubicBezTo>
                    <a:pt x="980" y="785"/>
                    <a:pt x="980" y="785"/>
                    <a:pt x="980" y="785"/>
                  </a:cubicBezTo>
                  <a:close/>
                  <a:moveTo>
                    <a:pt x="980" y="786"/>
                  </a:moveTo>
                  <a:cubicBezTo>
                    <a:pt x="974" y="796"/>
                    <a:pt x="967" y="806"/>
                    <a:pt x="960" y="815"/>
                  </a:cubicBezTo>
                  <a:lnTo>
                    <a:pt x="960" y="815"/>
                  </a:lnTo>
                  <a:cubicBezTo>
                    <a:pt x="962" y="810"/>
                    <a:pt x="965" y="804"/>
                    <a:pt x="967" y="798"/>
                  </a:cubicBezTo>
                  <a:lnTo>
                    <a:pt x="980" y="786"/>
                  </a:lnTo>
                  <a:close/>
                  <a:moveTo>
                    <a:pt x="693" y="962"/>
                  </a:moveTo>
                  <a:cubicBezTo>
                    <a:pt x="694" y="962"/>
                    <a:pt x="694" y="962"/>
                    <a:pt x="695" y="962"/>
                  </a:cubicBezTo>
                  <a:lnTo>
                    <a:pt x="695" y="962"/>
                  </a:lnTo>
                  <a:cubicBezTo>
                    <a:pt x="694" y="963"/>
                    <a:pt x="693" y="963"/>
                    <a:pt x="692" y="963"/>
                  </a:cubicBezTo>
                  <a:lnTo>
                    <a:pt x="692" y="963"/>
                  </a:lnTo>
                  <a:cubicBezTo>
                    <a:pt x="691" y="963"/>
                    <a:pt x="691" y="963"/>
                    <a:pt x="690" y="963"/>
                  </a:cubicBezTo>
                  <a:lnTo>
                    <a:pt x="690" y="963"/>
                  </a:lnTo>
                  <a:cubicBezTo>
                    <a:pt x="691" y="962"/>
                    <a:pt x="692" y="962"/>
                    <a:pt x="693" y="962"/>
                  </a:cubicBezTo>
                  <a:close/>
                  <a:moveTo>
                    <a:pt x="653" y="1"/>
                  </a:moveTo>
                  <a:cubicBezTo>
                    <a:pt x="363" y="1"/>
                    <a:pt x="61" y="218"/>
                    <a:pt x="25" y="520"/>
                  </a:cubicBezTo>
                  <a:cubicBezTo>
                    <a:pt x="1" y="689"/>
                    <a:pt x="1" y="858"/>
                    <a:pt x="97" y="1016"/>
                  </a:cubicBezTo>
                  <a:cubicBezTo>
                    <a:pt x="204" y="1171"/>
                    <a:pt x="364" y="1279"/>
                    <a:pt x="548" y="1279"/>
                  </a:cubicBezTo>
                  <a:cubicBezTo>
                    <a:pt x="566" y="1279"/>
                    <a:pt x="584" y="1278"/>
                    <a:pt x="602" y="1276"/>
                  </a:cubicBezTo>
                  <a:lnTo>
                    <a:pt x="602" y="1276"/>
                  </a:lnTo>
                  <a:cubicBezTo>
                    <a:pt x="645" y="1291"/>
                    <a:pt x="690" y="1299"/>
                    <a:pt x="735" y="1299"/>
                  </a:cubicBezTo>
                  <a:cubicBezTo>
                    <a:pt x="772" y="1299"/>
                    <a:pt x="810" y="1293"/>
                    <a:pt x="846" y="1282"/>
                  </a:cubicBezTo>
                  <a:cubicBezTo>
                    <a:pt x="991" y="1221"/>
                    <a:pt x="1101" y="1148"/>
                    <a:pt x="1185" y="1003"/>
                  </a:cubicBezTo>
                  <a:cubicBezTo>
                    <a:pt x="1246" y="907"/>
                    <a:pt x="1281" y="762"/>
                    <a:pt x="1270" y="641"/>
                  </a:cubicBezTo>
                  <a:cubicBezTo>
                    <a:pt x="1233" y="315"/>
                    <a:pt x="1016" y="12"/>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8;p13"/>
            <p:cNvSpPr/>
            <p:nvPr/>
          </p:nvSpPr>
          <p:spPr>
            <a:xfrm>
              <a:off x="4644650" y="992850"/>
              <a:ext cx="56450" cy="51700"/>
            </a:xfrm>
            <a:custGeom>
              <a:avLst/>
              <a:gdLst/>
              <a:ahLst/>
              <a:cxnLst/>
              <a:rect l="l" t="t" r="r" b="b"/>
              <a:pathLst>
                <a:path w="2258" h="2068" extrusionOk="0">
                  <a:moveTo>
                    <a:pt x="810" y="1231"/>
                  </a:moveTo>
                  <a:cubicBezTo>
                    <a:pt x="814" y="1235"/>
                    <a:pt x="818" y="1239"/>
                    <a:pt x="822" y="1242"/>
                  </a:cubicBezTo>
                  <a:lnTo>
                    <a:pt x="822" y="1242"/>
                  </a:lnTo>
                  <a:cubicBezTo>
                    <a:pt x="822" y="1242"/>
                    <a:pt x="822" y="1242"/>
                    <a:pt x="822" y="1243"/>
                  </a:cubicBezTo>
                  <a:lnTo>
                    <a:pt x="822" y="1243"/>
                  </a:lnTo>
                  <a:cubicBezTo>
                    <a:pt x="818" y="1239"/>
                    <a:pt x="814" y="1235"/>
                    <a:pt x="810" y="1231"/>
                  </a:cubicBezTo>
                  <a:close/>
                  <a:moveTo>
                    <a:pt x="921" y="0"/>
                  </a:moveTo>
                  <a:cubicBezTo>
                    <a:pt x="850" y="0"/>
                    <a:pt x="776" y="8"/>
                    <a:pt x="701" y="23"/>
                  </a:cubicBezTo>
                  <a:cubicBezTo>
                    <a:pt x="278" y="108"/>
                    <a:pt x="84" y="446"/>
                    <a:pt x="49" y="844"/>
                  </a:cubicBezTo>
                  <a:cubicBezTo>
                    <a:pt x="0" y="1437"/>
                    <a:pt x="471" y="2029"/>
                    <a:pt x="1075" y="2065"/>
                  </a:cubicBezTo>
                  <a:cubicBezTo>
                    <a:pt x="1096" y="2066"/>
                    <a:pt x="1116" y="2067"/>
                    <a:pt x="1136" y="2067"/>
                  </a:cubicBezTo>
                  <a:cubicBezTo>
                    <a:pt x="1304" y="2067"/>
                    <a:pt x="1464" y="2026"/>
                    <a:pt x="1608" y="1954"/>
                  </a:cubicBezTo>
                  <a:lnTo>
                    <a:pt x="1608" y="1954"/>
                  </a:lnTo>
                  <a:cubicBezTo>
                    <a:pt x="1845" y="1906"/>
                    <a:pt x="1990" y="1743"/>
                    <a:pt x="2063" y="1543"/>
                  </a:cubicBezTo>
                  <a:lnTo>
                    <a:pt x="2063" y="1543"/>
                  </a:lnTo>
                  <a:cubicBezTo>
                    <a:pt x="2169" y="1378"/>
                    <a:pt x="2236" y="1188"/>
                    <a:pt x="2248" y="989"/>
                  </a:cubicBezTo>
                  <a:cubicBezTo>
                    <a:pt x="2258" y="763"/>
                    <a:pt x="2091" y="568"/>
                    <a:pt x="1891" y="504"/>
                  </a:cubicBezTo>
                  <a:lnTo>
                    <a:pt x="1891" y="504"/>
                  </a:lnTo>
                  <a:cubicBezTo>
                    <a:pt x="1828" y="421"/>
                    <a:pt x="1757" y="347"/>
                    <a:pt x="1680" y="288"/>
                  </a:cubicBezTo>
                  <a:cubicBezTo>
                    <a:pt x="1450" y="107"/>
                    <a:pt x="1197" y="0"/>
                    <a:pt x="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389;p13"/>
            <p:cNvSpPr/>
            <p:nvPr/>
          </p:nvSpPr>
          <p:spPr>
            <a:xfrm>
              <a:off x="4366700" y="699700"/>
              <a:ext cx="43875" cy="34275"/>
            </a:xfrm>
            <a:custGeom>
              <a:avLst/>
              <a:gdLst/>
              <a:ahLst/>
              <a:cxnLst/>
              <a:rect l="l" t="t" r="r" b="b"/>
              <a:pathLst>
                <a:path w="1755" h="1371" extrusionOk="0">
                  <a:moveTo>
                    <a:pt x="954" y="475"/>
                  </a:moveTo>
                  <a:cubicBezTo>
                    <a:pt x="957" y="475"/>
                    <a:pt x="966" y="476"/>
                    <a:pt x="985" y="480"/>
                  </a:cubicBezTo>
                  <a:lnTo>
                    <a:pt x="985" y="480"/>
                  </a:lnTo>
                  <a:cubicBezTo>
                    <a:pt x="984" y="481"/>
                    <a:pt x="983" y="481"/>
                    <a:pt x="982" y="482"/>
                  </a:cubicBezTo>
                  <a:lnTo>
                    <a:pt x="982" y="482"/>
                  </a:lnTo>
                  <a:cubicBezTo>
                    <a:pt x="964" y="479"/>
                    <a:pt x="949" y="475"/>
                    <a:pt x="954" y="475"/>
                  </a:cubicBezTo>
                  <a:close/>
                  <a:moveTo>
                    <a:pt x="986" y="480"/>
                  </a:moveTo>
                  <a:cubicBezTo>
                    <a:pt x="986" y="480"/>
                    <a:pt x="986" y="480"/>
                    <a:pt x="987" y="480"/>
                  </a:cubicBezTo>
                  <a:lnTo>
                    <a:pt x="987" y="480"/>
                  </a:lnTo>
                  <a:cubicBezTo>
                    <a:pt x="986" y="481"/>
                    <a:pt x="985" y="482"/>
                    <a:pt x="985" y="483"/>
                  </a:cubicBezTo>
                  <a:lnTo>
                    <a:pt x="985" y="483"/>
                  </a:lnTo>
                  <a:cubicBezTo>
                    <a:pt x="984" y="482"/>
                    <a:pt x="984" y="482"/>
                    <a:pt x="983" y="482"/>
                  </a:cubicBezTo>
                  <a:lnTo>
                    <a:pt x="983" y="482"/>
                  </a:lnTo>
                  <a:cubicBezTo>
                    <a:pt x="984" y="481"/>
                    <a:pt x="985" y="481"/>
                    <a:pt x="986" y="480"/>
                  </a:cubicBezTo>
                  <a:close/>
                  <a:moveTo>
                    <a:pt x="973" y="494"/>
                  </a:moveTo>
                  <a:lnTo>
                    <a:pt x="973" y="494"/>
                  </a:lnTo>
                  <a:cubicBezTo>
                    <a:pt x="973" y="494"/>
                    <a:pt x="973" y="495"/>
                    <a:pt x="973" y="495"/>
                  </a:cubicBezTo>
                  <a:lnTo>
                    <a:pt x="973" y="495"/>
                  </a:lnTo>
                  <a:cubicBezTo>
                    <a:pt x="958" y="511"/>
                    <a:pt x="944" y="528"/>
                    <a:pt x="931" y="547"/>
                  </a:cubicBezTo>
                  <a:cubicBezTo>
                    <a:pt x="940" y="529"/>
                    <a:pt x="955" y="512"/>
                    <a:pt x="972" y="494"/>
                  </a:cubicBezTo>
                  <a:lnTo>
                    <a:pt x="972" y="494"/>
                  </a:lnTo>
                  <a:cubicBezTo>
                    <a:pt x="972" y="494"/>
                    <a:pt x="972" y="494"/>
                    <a:pt x="973" y="494"/>
                  </a:cubicBezTo>
                  <a:close/>
                  <a:moveTo>
                    <a:pt x="605" y="1017"/>
                  </a:moveTo>
                  <a:cubicBezTo>
                    <a:pt x="611" y="1021"/>
                    <a:pt x="617" y="1028"/>
                    <a:pt x="623" y="1035"/>
                  </a:cubicBezTo>
                  <a:lnTo>
                    <a:pt x="623" y="1035"/>
                  </a:lnTo>
                  <a:cubicBezTo>
                    <a:pt x="617" y="1030"/>
                    <a:pt x="611" y="1024"/>
                    <a:pt x="605" y="1017"/>
                  </a:cubicBezTo>
                  <a:lnTo>
                    <a:pt x="605" y="1017"/>
                  </a:lnTo>
                  <a:cubicBezTo>
                    <a:pt x="605" y="1017"/>
                    <a:pt x="605" y="1017"/>
                    <a:pt x="605" y="1017"/>
                  </a:cubicBezTo>
                  <a:lnTo>
                    <a:pt x="605" y="1017"/>
                  </a:lnTo>
                  <a:cubicBezTo>
                    <a:pt x="605" y="1017"/>
                    <a:pt x="605" y="1017"/>
                    <a:pt x="605" y="1017"/>
                  </a:cubicBezTo>
                  <a:close/>
                  <a:moveTo>
                    <a:pt x="685" y="1074"/>
                  </a:moveTo>
                  <a:cubicBezTo>
                    <a:pt x="689" y="1075"/>
                    <a:pt x="695" y="1077"/>
                    <a:pt x="701" y="1078"/>
                  </a:cubicBezTo>
                  <a:cubicBezTo>
                    <a:pt x="703" y="1079"/>
                    <a:pt x="704" y="1081"/>
                    <a:pt x="705" y="1082"/>
                  </a:cubicBezTo>
                  <a:lnTo>
                    <a:pt x="705" y="1082"/>
                  </a:lnTo>
                  <a:cubicBezTo>
                    <a:pt x="704" y="1081"/>
                    <a:pt x="704" y="1081"/>
                    <a:pt x="703" y="1081"/>
                  </a:cubicBezTo>
                  <a:lnTo>
                    <a:pt x="703" y="1081"/>
                  </a:lnTo>
                  <a:cubicBezTo>
                    <a:pt x="697" y="1079"/>
                    <a:pt x="691" y="1077"/>
                    <a:pt x="685" y="1074"/>
                  </a:cubicBezTo>
                  <a:close/>
                  <a:moveTo>
                    <a:pt x="605" y="1017"/>
                  </a:moveTo>
                  <a:cubicBezTo>
                    <a:pt x="620" y="1039"/>
                    <a:pt x="636" y="1060"/>
                    <a:pt x="654" y="1080"/>
                  </a:cubicBezTo>
                  <a:lnTo>
                    <a:pt x="654" y="1080"/>
                  </a:lnTo>
                  <a:cubicBezTo>
                    <a:pt x="656" y="1084"/>
                    <a:pt x="657" y="1088"/>
                    <a:pt x="656" y="1088"/>
                  </a:cubicBezTo>
                  <a:cubicBezTo>
                    <a:pt x="654" y="1088"/>
                    <a:pt x="640" y="1070"/>
                    <a:pt x="605" y="1017"/>
                  </a:cubicBezTo>
                  <a:close/>
                  <a:moveTo>
                    <a:pt x="840" y="1"/>
                  </a:moveTo>
                  <a:cubicBezTo>
                    <a:pt x="822" y="1"/>
                    <a:pt x="804" y="1"/>
                    <a:pt x="786" y="2"/>
                  </a:cubicBezTo>
                  <a:cubicBezTo>
                    <a:pt x="592" y="15"/>
                    <a:pt x="387" y="87"/>
                    <a:pt x="242" y="244"/>
                  </a:cubicBezTo>
                  <a:cubicBezTo>
                    <a:pt x="60" y="437"/>
                    <a:pt x="1" y="716"/>
                    <a:pt x="170" y="945"/>
                  </a:cubicBezTo>
                  <a:cubicBezTo>
                    <a:pt x="363" y="1223"/>
                    <a:pt x="592" y="1344"/>
                    <a:pt x="931" y="1368"/>
                  </a:cubicBezTo>
                  <a:cubicBezTo>
                    <a:pt x="949" y="1370"/>
                    <a:pt x="968" y="1371"/>
                    <a:pt x="986" y="1371"/>
                  </a:cubicBezTo>
                  <a:cubicBezTo>
                    <a:pt x="1257" y="1371"/>
                    <a:pt x="1520" y="1208"/>
                    <a:pt x="1656" y="982"/>
                  </a:cubicBezTo>
                  <a:cubicBezTo>
                    <a:pt x="1755" y="813"/>
                    <a:pt x="1724" y="604"/>
                    <a:pt x="1597" y="475"/>
                  </a:cubicBezTo>
                  <a:lnTo>
                    <a:pt x="1597" y="475"/>
                  </a:lnTo>
                  <a:cubicBezTo>
                    <a:pt x="1451" y="188"/>
                    <a:pt x="1174" y="1"/>
                    <a:pt x="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90" name="Google Shape;390;p13"/>
          <p:cNvSpPr/>
          <p:nvPr/>
        </p:nvSpPr>
        <p:spPr>
          <a:xfrm>
            <a:off x="8667725" y="250750"/>
            <a:ext cx="160200" cy="182600"/>
          </a:xfrm>
          <a:custGeom>
            <a:avLst/>
            <a:gdLst/>
            <a:ahLst/>
            <a:cxnLst/>
            <a:rect l="l" t="t" r="r" b="b"/>
            <a:pathLst>
              <a:path w="6408" h="7304" extrusionOk="0">
                <a:moveTo>
                  <a:pt x="3096" y="2710"/>
                </a:moveTo>
                <a:cubicBezTo>
                  <a:pt x="3124" y="2710"/>
                  <a:pt x="3163" y="2727"/>
                  <a:pt x="3208" y="2775"/>
                </a:cubicBezTo>
                <a:lnTo>
                  <a:pt x="3208" y="2775"/>
                </a:lnTo>
                <a:cubicBezTo>
                  <a:pt x="3167" y="2791"/>
                  <a:pt x="3134" y="2798"/>
                  <a:pt x="3110" y="2798"/>
                </a:cubicBezTo>
                <a:cubicBezTo>
                  <a:pt x="3018" y="2798"/>
                  <a:pt x="3030" y="2710"/>
                  <a:pt x="3096" y="2710"/>
                </a:cubicBezTo>
                <a:close/>
                <a:moveTo>
                  <a:pt x="3961" y="4475"/>
                </a:moveTo>
                <a:cubicBezTo>
                  <a:pt x="3962" y="4482"/>
                  <a:pt x="3963" y="4489"/>
                  <a:pt x="3964" y="4496"/>
                </a:cubicBezTo>
                <a:cubicBezTo>
                  <a:pt x="3963" y="4489"/>
                  <a:pt x="3962" y="4482"/>
                  <a:pt x="3961" y="4475"/>
                </a:cubicBezTo>
                <a:close/>
                <a:moveTo>
                  <a:pt x="3134" y="0"/>
                </a:moveTo>
                <a:cubicBezTo>
                  <a:pt x="2980" y="0"/>
                  <a:pt x="2829" y="16"/>
                  <a:pt x="2683" y="49"/>
                </a:cubicBezTo>
                <a:cubicBezTo>
                  <a:pt x="1825" y="242"/>
                  <a:pt x="1257" y="871"/>
                  <a:pt x="955" y="1668"/>
                </a:cubicBezTo>
                <a:cubicBezTo>
                  <a:pt x="641" y="2514"/>
                  <a:pt x="242" y="3179"/>
                  <a:pt x="158" y="4098"/>
                </a:cubicBezTo>
                <a:cubicBezTo>
                  <a:pt x="0" y="5814"/>
                  <a:pt x="1275" y="7303"/>
                  <a:pt x="2914" y="7303"/>
                </a:cubicBezTo>
                <a:cubicBezTo>
                  <a:pt x="3168" y="7303"/>
                  <a:pt x="3431" y="7267"/>
                  <a:pt x="3698" y="7191"/>
                </a:cubicBezTo>
                <a:cubicBezTo>
                  <a:pt x="5486" y="6671"/>
                  <a:pt x="6369" y="5221"/>
                  <a:pt x="6405" y="3432"/>
                </a:cubicBezTo>
                <a:cubicBezTo>
                  <a:pt x="6408" y="3260"/>
                  <a:pt x="6377" y="3094"/>
                  <a:pt x="6320" y="2939"/>
                </a:cubicBezTo>
                <a:lnTo>
                  <a:pt x="6320" y="2939"/>
                </a:lnTo>
                <a:cubicBezTo>
                  <a:pt x="6320" y="2926"/>
                  <a:pt x="6321" y="2913"/>
                  <a:pt x="6321" y="2901"/>
                </a:cubicBezTo>
                <a:cubicBezTo>
                  <a:pt x="6343" y="1455"/>
                  <a:pt x="4618" y="0"/>
                  <a:pt x="3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13"/>
          <p:cNvSpPr/>
          <p:nvPr/>
        </p:nvSpPr>
        <p:spPr>
          <a:xfrm>
            <a:off x="8764325" y="3532775"/>
            <a:ext cx="163450" cy="183600"/>
          </a:xfrm>
          <a:custGeom>
            <a:avLst/>
            <a:gdLst/>
            <a:ahLst/>
            <a:cxnLst/>
            <a:rect l="l" t="t" r="r" b="b"/>
            <a:pathLst>
              <a:path w="6538" h="7344" extrusionOk="0">
                <a:moveTo>
                  <a:pt x="2261" y="0"/>
                </a:moveTo>
                <a:cubicBezTo>
                  <a:pt x="2074" y="0"/>
                  <a:pt x="1888" y="22"/>
                  <a:pt x="1705" y="71"/>
                </a:cubicBezTo>
                <a:cubicBezTo>
                  <a:pt x="666" y="361"/>
                  <a:pt x="255" y="1328"/>
                  <a:pt x="159" y="2295"/>
                </a:cubicBezTo>
                <a:cubicBezTo>
                  <a:pt x="1" y="3878"/>
                  <a:pt x="1330" y="5727"/>
                  <a:pt x="2321" y="6827"/>
                </a:cubicBezTo>
                <a:cubicBezTo>
                  <a:pt x="2642" y="7183"/>
                  <a:pt x="3086" y="7344"/>
                  <a:pt x="3536" y="7344"/>
                </a:cubicBezTo>
                <a:cubicBezTo>
                  <a:pt x="4156" y="7344"/>
                  <a:pt x="4789" y="7038"/>
                  <a:pt x="5125" y="6513"/>
                </a:cubicBezTo>
                <a:cubicBezTo>
                  <a:pt x="5447" y="6004"/>
                  <a:pt x="5532" y="5430"/>
                  <a:pt x="5519" y="4849"/>
                </a:cubicBezTo>
                <a:lnTo>
                  <a:pt x="5519" y="4849"/>
                </a:lnTo>
                <a:cubicBezTo>
                  <a:pt x="6538" y="3474"/>
                  <a:pt x="5583" y="1463"/>
                  <a:pt x="4231" y="651"/>
                </a:cubicBezTo>
                <a:cubicBezTo>
                  <a:pt x="3651" y="300"/>
                  <a:pt x="2951" y="0"/>
                  <a:pt x="2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13"/>
          <p:cNvSpPr/>
          <p:nvPr/>
        </p:nvSpPr>
        <p:spPr>
          <a:xfrm>
            <a:off x="265200" y="3732638"/>
            <a:ext cx="101175" cy="127975"/>
          </a:xfrm>
          <a:custGeom>
            <a:avLst/>
            <a:gdLst/>
            <a:ahLst/>
            <a:cxnLst/>
            <a:rect l="l" t="t" r="r" b="b"/>
            <a:pathLst>
              <a:path w="4047" h="5119" extrusionOk="0">
                <a:moveTo>
                  <a:pt x="1930" y="0"/>
                </a:moveTo>
                <a:cubicBezTo>
                  <a:pt x="1753" y="0"/>
                  <a:pt x="1569" y="29"/>
                  <a:pt x="1378" y="92"/>
                </a:cubicBezTo>
                <a:cubicBezTo>
                  <a:pt x="714" y="322"/>
                  <a:pt x="218" y="781"/>
                  <a:pt x="73" y="1482"/>
                </a:cubicBezTo>
                <a:cubicBezTo>
                  <a:pt x="13" y="1759"/>
                  <a:pt x="13" y="2038"/>
                  <a:pt x="1" y="2315"/>
                </a:cubicBezTo>
                <a:cubicBezTo>
                  <a:pt x="1" y="2412"/>
                  <a:pt x="1" y="2497"/>
                  <a:pt x="13" y="2594"/>
                </a:cubicBezTo>
                <a:cubicBezTo>
                  <a:pt x="13" y="2624"/>
                  <a:pt x="56" y="3052"/>
                  <a:pt x="62" y="3052"/>
                </a:cubicBezTo>
                <a:cubicBezTo>
                  <a:pt x="64" y="3052"/>
                  <a:pt x="64" y="3038"/>
                  <a:pt x="62" y="3005"/>
                </a:cubicBezTo>
                <a:lnTo>
                  <a:pt x="62" y="3005"/>
                </a:lnTo>
                <a:cubicBezTo>
                  <a:pt x="146" y="4141"/>
                  <a:pt x="1016" y="5119"/>
                  <a:pt x="2200" y="5119"/>
                </a:cubicBezTo>
                <a:cubicBezTo>
                  <a:pt x="2925" y="5107"/>
                  <a:pt x="3602" y="4539"/>
                  <a:pt x="3808" y="3851"/>
                </a:cubicBezTo>
                <a:cubicBezTo>
                  <a:pt x="3864" y="3642"/>
                  <a:pt x="3887" y="3431"/>
                  <a:pt x="3885" y="3221"/>
                </a:cubicBezTo>
                <a:lnTo>
                  <a:pt x="3885" y="3221"/>
                </a:lnTo>
                <a:cubicBezTo>
                  <a:pt x="3989" y="3021"/>
                  <a:pt x="4046" y="2787"/>
                  <a:pt x="4037" y="2521"/>
                </a:cubicBezTo>
                <a:cubicBezTo>
                  <a:pt x="3995" y="1381"/>
                  <a:pt x="3150" y="0"/>
                  <a:pt x="1930" y="0"/>
                </a:cubicBezTo>
                <a:close/>
              </a:path>
            </a:pathLst>
          </a:custGeom>
          <a:solidFill>
            <a:srgbClr val="FFE6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13"/>
          <p:cNvSpPr/>
          <p:nvPr/>
        </p:nvSpPr>
        <p:spPr>
          <a:xfrm>
            <a:off x="8573525" y="1487200"/>
            <a:ext cx="82050" cy="83250"/>
          </a:xfrm>
          <a:custGeom>
            <a:avLst/>
            <a:gdLst/>
            <a:ahLst/>
            <a:cxnLst/>
            <a:rect l="l" t="t" r="r" b="b"/>
            <a:pathLst>
              <a:path w="3282" h="3330" extrusionOk="0">
                <a:moveTo>
                  <a:pt x="1483" y="803"/>
                </a:moveTo>
                <a:cubicBezTo>
                  <a:pt x="1477" y="806"/>
                  <a:pt x="1472" y="808"/>
                  <a:pt x="1466" y="809"/>
                </a:cubicBezTo>
                <a:lnTo>
                  <a:pt x="1466" y="809"/>
                </a:lnTo>
                <a:cubicBezTo>
                  <a:pt x="1471" y="807"/>
                  <a:pt x="1477" y="805"/>
                  <a:pt x="1483" y="803"/>
                </a:cubicBezTo>
                <a:close/>
                <a:moveTo>
                  <a:pt x="1468" y="813"/>
                </a:moveTo>
                <a:lnTo>
                  <a:pt x="1468" y="813"/>
                </a:lnTo>
                <a:cubicBezTo>
                  <a:pt x="1446" y="820"/>
                  <a:pt x="1425" y="827"/>
                  <a:pt x="1404" y="835"/>
                </a:cubicBezTo>
                <a:lnTo>
                  <a:pt x="1404" y="835"/>
                </a:lnTo>
                <a:cubicBezTo>
                  <a:pt x="1418" y="829"/>
                  <a:pt x="1433" y="823"/>
                  <a:pt x="1447" y="817"/>
                </a:cubicBezTo>
                <a:lnTo>
                  <a:pt x="1447" y="817"/>
                </a:lnTo>
                <a:cubicBezTo>
                  <a:pt x="1454" y="816"/>
                  <a:pt x="1461" y="814"/>
                  <a:pt x="1468" y="813"/>
                </a:cubicBezTo>
                <a:close/>
                <a:moveTo>
                  <a:pt x="1228" y="907"/>
                </a:moveTo>
                <a:lnTo>
                  <a:pt x="1228" y="907"/>
                </a:lnTo>
                <a:cubicBezTo>
                  <a:pt x="1224" y="909"/>
                  <a:pt x="1220" y="910"/>
                  <a:pt x="1217" y="912"/>
                </a:cubicBezTo>
                <a:cubicBezTo>
                  <a:pt x="1204" y="924"/>
                  <a:pt x="1193" y="924"/>
                  <a:pt x="1180" y="924"/>
                </a:cubicBezTo>
                <a:cubicBezTo>
                  <a:pt x="1196" y="918"/>
                  <a:pt x="1212" y="913"/>
                  <a:pt x="1228" y="907"/>
                </a:cubicBezTo>
                <a:close/>
                <a:moveTo>
                  <a:pt x="2329" y="1043"/>
                </a:moveTo>
                <a:cubicBezTo>
                  <a:pt x="2329" y="1043"/>
                  <a:pt x="2330" y="1043"/>
                  <a:pt x="2330" y="1043"/>
                </a:cubicBezTo>
                <a:lnTo>
                  <a:pt x="2330" y="1043"/>
                </a:lnTo>
                <a:cubicBezTo>
                  <a:pt x="2330" y="1044"/>
                  <a:pt x="2330" y="1044"/>
                  <a:pt x="2330" y="1044"/>
                </a:cubicBezTo>
                <a:lnTo>
                  <a:pt x="2330" y="1044"/>
                </a:lnTo>
                <a:cubicBezTo>
                  <a:pt x="2330" y="1044"/>
                  <a:pt x="2329" y="1043"/>
                  <a:pt x="2329" y="1043"/>
                </a:cubicBezTo>
                <a:close/>
                <a:moveTo>
                  <a:pt x="2482" y="1241"/>
                </a:moveTo>
                <a:cubicBezTo>
                  <a:pt x="2483" y="1243"/>
                  <a:pt x="2484" y="1244"/>
                  <a:pt x="2485" y="1245"/>
                </a:cubicBezTo>
                <a:lnTo>
                  <a:pt x="2485" y="1245"/>
                </a:lnTo>
                <a:cubicBezTo>
                  <a:pt x="2486" y="1246"/>
                  <a:pt x="2486" y="1248"/>
                  <a:pt x="2487" y="1249"/>
                </a:cubicBezTo>
                <a:lnTo>
                  <a:pt x="2487" y="1249"/>
                </a:lnTo>
                <a:cubicBezTo>
                  <a:pt x="2485" y="1246"/>
                  <a:pt x="2484" y="1244"/>
                  <a:pt x="2482" y="1241"/>
                </a:cubicBezTo>
                <a:close/>
                <a:moveTo>
                  <a:pt x="2535" y="2328"/>
                </a:moveTo>
                <a:lnTo>
                  <a:pt x="2509" y="2362"/>
                </a:lnTo>
                <a:cubicBezTo>
                  <a:pt x="2517" y="2347"/>
                  <a:pt x="2525" y="2337"/>
                  <a:pt x="2535" y="2328"/>
                </a:cubicBezTo>
                <a:close/>
                <a:moveTo>
                  <a:pt x="2053" y="2702"/>
                </a:moveTo>
                <a:cubicBezTo>
                  <a:pt x="2044" y="2710"/>
                  <a:pt x="2035" y="2717"/>
                  <a:pt x="2026" y="2725"/>
                </a:cubicBezTo>
                <a:cubicBezTo>
                  <a:pt x="2035" y="2716"/>
                  <a:pt x="2044" y="2708"/>
                  <a:pt x="2053" y="2702"/>
                </a:cubicBezTo>
                <a:close/>
                <a:moveTo>
                  <a:pt x="1880" y="2770"/>
                </a:moveTo>
                <a:cubicBezTo>
                  <a:pt x="1844" y="2784"/>
                  <a:pt x="1808" y="2797"/>
                  <a:pt x="1773" y="2809"/>
                </a:cubicBezTo>
                <a:cubicBezTo>
                  <a:pt x="1808" y="2796"/>
                  <a:pt x="1844" y="2783"/>
                  <a:pt x="1880" y="2770"/>
                </a:cubicBezTo>
                <a:close/>
                <a:moveTo>
                  <a:pt x="1524" y="1"/>
                </a:moveTo>
                <a:cubicBezTo>
                  <a:pt x="1421" y="1"/>
                  <a:pt x="1314" y="13"/>
                  <a:pt x="1132" y="42"/>
                </a:cubicBezTo>
                <a:cubicBezTo>
                  <a:pt x="793" y="102"/>
                  <a:pt x="382" y="405"/>
                  <a:pt x="237" y="730"/>
                </a:cubicBezTo>
                <a:cubicBezTo>
                  <a:pt x="68" y="1069"/>
                  <a:pt x="68" y="1141"/>
                  <a:pt x="20" y="1516"/>
                </a:cubicBezTo>
                <a:cubicBezTo>
                  <a:pt x="1" y="1631"/>
                  <a:pt x="27" y="1769"/>
                  <a:pt x="57" y="1894"/>
                </a:cubicBezTo>
                <a:lnTo>
                  <a:pt x="57" y="1894"/>
                </a:lnTo>
                <a:cubicBezTo>
                  <a:pt x="64" y="1949"/>
                  <a:pt x="71" y="2007"/>
                  <a:pt x="81" y="2072"/>
                </a:cubicBezTo>
                <a:cubicBezTo>
                  <a:pt x="105" y="2217"/>
                  <a:pt x="189" y="2374"/>
                  <a:pt x="237" y="2483"/>
                </a:cubicBezTo>
                <a:cubicBezTo>
                  <a:pt x="371" y="2761"/>
                  <a:pt x="576" y="2906"/>
                  <a:pt x="817" y="3087"/>
                </a:cubicBezTo>
                <a:cubicBezTo>
                  <a:pt x="1035" y="3244"/>
                  <a:pt x="1373" y="3305"/>
                  <a:pt x="1639" y="3329"/>
                </a:cubicBezTo>
                <a:cubicBezTo>
                  <a:pt x="1656" y="3330"/>
                  <a:pt x="1672" y="3330"/>
                  <a:pt x="1689" y="3330"/>
                </a:cubicBezTo>
                <a:cubicBezTo>
                  <a:pt x="1973" y="3330"/>
                  <a:pt x="2246" y="3237"/>
                  <a:pt x="2498" y="3111"/>
                </a:cubicBezTo>
                <a:cubicBezTo>
                  <a:pt x="3099" y="2775"/>
                  <a:pt x="3281" y="1959"/>
                  <a:pt x="2949" y="1379"/>
                </a:cubicBezTo>
                <a:lnTo>
                  <a:pt x="2949" y="1379"/>
                </a:lnTo>
                <a:cubicBezTo>
                  <a:pt x="2950" y="1248"/>
                  <a:pt x="2932" y="1118"/>
                  <a:pt x="2896" y="996"/>
                </a:cubicBezTo>
                <a:cubicBezTo>
                  <a:pt x="2836" y="767"/>
                  <a:pt x="2715" y="561"/>
                  <a:pt x="2558" y="392"/>
                </a:cubicBezTo>
                <a:cubicBezTo>
                  <a:pt x="2388" y="223"/>
                  <a:pt x="2183" y="115"/>
                  <a:pt x="1953" y="42"/>
                </a:cubicBezTo>
                <a:cubicBezTo>
                  <a:pt x="1749" y="16"/>
                  <a:pt x="1639" y="1"/>
                  <a:pt x="15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13"/>
          <p:cNvSpPr/>
          <p:nvPr/>
        </p:nvSpPr>
        <p:spPr>
          <a:xfrm>
            <a:off x="653763" y="168475"/>
            <a:ext cx="118675" cy="13635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13"/>
          <p:cNvSpPr/>
          <p:nvPr/>
        </p:nvSpPr>
        <p:spPr>
          <a:xfrm>
            <a:off x="471163" y="3950000"/>
            <a:ext cx="82950" cy="83375"/>
          </a:xfrm>
          <a:custGeom>
            <a:avLst/>
            <a:gdLst/>
            <a:ahLst/>
            <a:cxnLst/>
            <a:rect l="l" t="t" r="r" b="b"/>
            <a:pathLst>
              <a:path w="3318" h="3335" extrusionOk="0">
                <a:moveTo>
                  <a:pt x="217" y="2157"/>
                </a:moveTo>
                <a:lnTo>
                  <a:pt x="217" y="2157"/>
                </a:lnTo>
                <a:cubicBezTo>
                  <a:pt x="226" y="2176"/>
                  <a:pt x="234" y="2195"/>
                  <a:pt x="242" y="2214"/>
                </a:cubicBezTo>
                <a:cubicBezTo>
                  <a:pt x="233" y="2195"/>
                  <a:pt x="225" y="2176"/>
                  <a:pt x="217" y="2157"/>
                </a:cubicBezTo>
                <a:close/>
                <a:moveTo>
                  <a:pt x="1475" y="1"/>
                </a:moveTo>
                <a:cubicBezTo>
                  <a:pt x="1201" y="1"/>
                  <a:pt x="903" y="75"/>
                  <a:pt x="689" y="232"/>
                </a:cubicBezTo>
                <a:cubicBezTo>
                  <a:pt x="484" y="353"/>
                  <a:pt x="327" y="522"/>
                  <a:pt x="206" y="727"/>
                </a:cubicBezTo>
                <a:cubicBezTo>
                  <a:pt x="13" y="1054"/>
                  <a:pt x="0" y="1404"/>
                  <a:pt x="73" y="1766"/>
                </a:cubicBezTo>
                <a:cubicBezTo>
                  <a:pt x="81" y="1824"/>
                  <a:pt x="98" y="1880"/>
                  <a:pt x="119" y="1935"/>
                </a:cubicBezTo>
                <a:lnTo>
                  <a:pt x="119" y="1935"/>
                </a:lnTo>
                <a:cubicBezTo>
                  <a:pt x="308" y="2574"/>
                  <a:pt x="786" y="3171"/>
                  <a:pt x="1474" y="3302"/>
                </a:cubicBezTo>
                <a:cubicBezTo>
                  <a:pt x="1588" y="3322"/>
                  <a:pt x="1699" y="3335"/>
                  <a:pt x="1809" y="3335"/>
                </a:cubicBezTo>
                <a:cubicBezTo>
                  <a:pt x="2016" y="3335"/>
                  <a:pt x="2216" y="3291"/>
                  <a:pt x="2405" y="3181"/>
                </a:cubicBezTo>
                <a:cubicBezTo>
                  <a:pt x="2683" y="3012"/>
                  <a:pt x="2889" y="2757"/>
                  <a:pt x="2973" y="2443"/>
                </a:cubicBezTo>
                <a:cubicBezTo>
                  <a:pt x="2976" y="2431"/>
                  <a:pt x="2979" y="2419"/>
                  <a:pt x="2982" y="2407"/>
                </a:cubicBezTo>
                <a:lnTo>
                  <a:pt x="2982" y="2407"/>
                </a:lnTo>
                <a:cubicBezTo>
                  <a:pt x="3213" y="2084"/>
                  <a:pt x="3317" y="1659"/>
                  <a:pt x="3179" y="1283"/>
                </a:cubicBezTo>
                <a:cubicBezTo>
                  <a:pt x="3131" y="1138"/>
                  <a:pt x="3070" y="969"/>
                  <a:pt x="2973" y="836"/>
                </a:cubicBezTo>
                <a:cubicBezTo>
                  <a:pt x="2780" y="534"/>
                  <a:pt x="2659" y="461"/>
                  <a:pt x="2381" y="232"/>
                </a:cubicBezTo>
                <a:cubicBezTo>
                  <a:pt x="2175" y="87"/>
                  <a:pt x="1764" y="26"/>
                  <a:pt x="1535" y="2"/>
                </a:cubicBezTo>
                <a:cubicBezTo>
                  <a:pt x="1515" y="1"/>
                  <a:pt x="1495" y="1"/>
                  <a:pt x="1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396;p13"/>
          <p:cNvSpPr/>
          <p:nvPr/>
        </p:nvSpPr>
        <p:spPr>
          <a:xfrm>
            <a:off x="8430900" y="3122925"/>
            <a:ext cx="142625" cy="157675"/>
          </a:xfrm>
          <a:custGeom>
            <a:avLst/>
            <a:gdLst/>
            <a:ahLst/>
            <a:cxnLst/>
            <a:rect l="l" t="t" r="r" b="b"/>
            <a:pathLst>
              <a:path w="5705" h="6307" extrusionOk="0">
                <a:moveTo>
                  <a:pt x="2131" y="3759"/>
                </a:moveTo>
                <a:cubicBezTo>
                  <a:pt x="2130" y="3771"/>
                  <a:pt x="2129" y="3782"/>
                  <a:pt x="2127" y="3794"/>
                </a:cubicBezTo>
                <a:cubicBezTo>
                  <a:pt x="2128" y="3782"/>
                  <a:pt x="2130" y="3770"/>
                  <a:pt x="2131" y="3759"/>
                </a:cubicBezTo>
                <a:close/>
                <a:moveTo>
                  <a:pt x="2549" y="0"/>
                </a:moveTo>
                <a:cubicBezTo>
                  <a:pt x="2020" y="0"/>
                  <a:pt x="1492" y="180"/>
                  <a:pt x="1124" y="555"/>
                </a:cubicBezTo>
                <a:cubicBezTo>
                  <a:pt x="1" y="1702"/>
                  <a:pt x="254" y="3238"/>
                  <a:pt x="834" y="4567"/>
                </a:cubicBezTo>
                <a:cubicBezTo>
                  <a:pt x="1239" y="5524"/>
                  <a:pt x="2262" y="6306"/>
                  <a:pt x="3271" y="6306"/>
                </a:cubicBezTo>
                <a:cubicBezTo>
                  <a:pt x="3740" y="6306"/>
                  <a:pt x="4206" y="6137"/>
                  <a:pt x="4604" y="5739"/>
                </a:cubicBezTo>
                <a:cubicBezTo>
                  <a:pt x="5704" y="4640"/>
                  <a:pt x="5039" y="2742"/>
                  <a:pt x="4689" y="1437"/>
                </a:cubicBezTo>
                <a:cubicBezTo>
                  <a:pt x="4608" y="1121"/>
                  <a:pt x="4406" y="860"/>
                  <a:pt x="4146" y="685"/>
                </a:cubicBezTo>
                <a:lnTo>
                  <a:pt x="4146" y="685"/>
                </a:lnTo>
                <a:cubicBezTo>
                  <a:pt x="4013" y="535"/>
                  <a:pt x="3852" y="401"/>
                  <a:pt x="3662" y="289"/>
                </a:cubicBezTo>
                <a:cubicBezTo>
                  <a:pt x="3333" y="99"/>
                  <a:pt x="2940" y="0"/>
                  <a:pt x="2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397"/>
        <p:cNvGrpSpPr/>
        <p:nvPr/>
      </p:nvGrpSpPr>
      <p:grpSpPr>
        <a:xfrm>
          <a:off x="0" y="0"/>
          <a:ext cx="0" cy="0"/>
          <a:chOff x="0" y="0"/>
          <a:chExt cx="0" cy="0"/>
        </a:xfrm>
      </p:grpSpPr>
      <p:pic>
        <p:nvPicPr>
          <p:cNvPr id="398" name="Google Shape;398;p14"/>
          <p:cNvPicPr preferRelativeResize="0"/>
          <p:nvPr/>
        </p:nvPicPr>
        <p:blipFill rotWithShape="1">
          <a:blip r:embed="rId2">
            <a:alphaModFix amt="95000"/>
          </a:blip>
          <a:srcRect t="15604"/>
          <a:stretch>
            <a:fillRect/>
          </a:stretch>
        </p:blipFill>
        <p:spPr>
          <a:xfrm>
            <a:off x="0" y="0"/>
            <a:ext cx="9144003" cy="5143501"/>
          </a:xfrm>
          <a:prstGeom prst="rect">
            <a:avLst/>
          </a:prstGeom>
          <a:noFill/>
          <a:ln>
            <a:noFill/>
          </a:ln>
        </p:spPr>
      </p:pic>
      <p:sp>
        <p:nvSpPr>
          <p:cNvPr id="399" name="Google Shape;399;p14"/>
          <p:cNvSpPr/>
          <p:nvPr/>
        </p:nvSpPr>
        <p:spPr>
          <a:xfrm rot="8999979">
            <a:off x="3656024" y="3323838"/>
            <a:ext cx="6387828" cy="3262072"/>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400;p14"/>
          <p:cNvSpPr/>
          <p:nvPr/>
        </p:nvSpPr>
        <p:spPr>
          <a:xfrm rot="-7200021">
            <a:off x="-3169598" y="1112702"/>
            <a:ext cx="6387828" cy="3262072"/>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1" name="Google Shape;401;p14"/>
          <p:cNvGrpSpPr/>
          <p:nvPr/>
        </p:nvGrpSpPr>
        <p:grpSpPr>
          <a:xfrm rot="10800000">
            <a:off x="1672955" y="144363"/>
            <a:ext cx="649950" cy="790075"/>
            <a:chOff x="5938900" y="2150200"/>
            <a:chExt cx="649950" cy="790075"/>
          </a:xfrm>
        </p:grpSpPr>
        <p:sp>
          <p:nvSpPr>
            <p:cNvPr id="402" name="Google Shape;402;p14"/>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14"/>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 name="Google Shape;404;p14"/>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 name="Google Shape;405;p14"/>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 name="Google Shape;406;p14"/>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14"/>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14"/>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409;p14"/>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14"/>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14"/>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14"/>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 name="Google Shape;413;p14"/>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14"/>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15;p14"/>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6" name="Google Shape;416;p14"/>
          <p:cNvGrpSpPr/>
          <p:nvPr/>
        </p:nvGrpSpPr>
        <p:grpSpPr>
          <a:xfrm>
            <a:off x="8042262" y="238135"/>
            <a:ext cx="777275" cy="944851"/>
            <a:chOff x="5938900" y="2150200"/>
            <a:chExt cx="649950" cy="790075"/>
          </a:xfrm>
        </p:grpSpPr>
        <p:sp>
          <p:nvSpPr>
            <p:cNvPr id="417" name="Google Shape;417;p14"/>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 name="Google Shape;418;p14"/>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419;p14"/>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14"/>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421;p14"/>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422;p14"/>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14"/>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424;p14"/>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14"/>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14"/>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27;p14"/>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14"/>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14"/>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14"/>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31" name="Google Shape;431;p14"/>
          <p:cNvSpPr/>
          <p:nvPr/>
        </p:nvSpPr>
        <p:spPr>
          <a:xfrm rot="10800000">
            <a:off x="807630" y="1876425"/>
            <a:ext cx="163450" cy="183600"/>
          </a:xfrm>
          <a:custGeom>
            <a:avLst/>
            <a:gdLst/>
            <a:ahLst/>
            <a:cxnLst/>
            <a:rect l="l" t="t" r="r" b="b"/>
            <a:pathLst>
              <a:path w="6538" h="7344" extrusionOk="0">
                <a:moveTo>
                  <a:pt x="2261" y="0"/>
                </a:moveTo>
                <a:cubicBezTo>
                  <a:pt x="2074" y="0"/>
                  <a:pt x="1888" y="22"/>
                  <a:pt x="1705" y="71"/>
                </a:cubicBezTo>
                <a:cubicBezTo>
                  <a:pt x="666" y="361"/>
                  <a:pt x="255" y="1328"/>
                  <a:pt x="159" y="2295"/>
                </a:cubicBezTo>
                <a:cubicBezTo>
                  <a:pt x="1" y="3878"/>
                  <a:pt x="1330" y="5727"/>
                  <a:pt x="2321" y="6827"/>
                </a:cubicBezTo>
                <a:cubicBezTo>
                  <a:pt x="2642" y="7183"/>
                  <a:pt x="3086" y="7344"/>
                  <a:pt x="3536" y="7344"/>
                </a:cubicBezTo>
                <a:cubicBezTo>
                  <a:pt x="4156" y="7344"/>
                  <a:pt x="4789" y="7038"/>
                  <a:pt x="5125" y="6513"/>
                </a:cubicBezTo>
                <a:cubicBezTo>
                  <a:pt x="5447" y="6004"/>
                  <a:pt x="5532" y="5430"/>
                  <a:pt x="5519" y="4849"/>
                </a:cubicBezTo>
                <a:lnTo>
                  <a:pt x="5519" y="4849"/>
                </a:lnTo>
                <a:cubicBezTo>
                  <a:pt x="6538" y="3474"/>
                  <a:pt x="5583" y="1463"/>
                  <a:pt x="4231" y="651"/>
                </a:cubicBezTo>
                <a:cubicBezTo>
                  <a:pt x="3651" y="300"/>
                  <a:pt x="2951" y="0"/>
                  <a:pt x="2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14"/>
          <p:cNvSpPr/>
          <p:nvPr/>
        </p:nvSpPr>
        <p:spPr>
          <a:xfrm rot="7950245">
            <a:off x="2593043" y="268056"/>
            <a:ext cx="164178" cy="18862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14"/>
          <p:cNvSpPr/>
          <p:nvPr/>
        </p:nvSpPr>
        <p:spPr>
          <a:xfrm rot="7950308">
            <a:off x="6145020" y="288410"/>
            <a:ext cx="188536" cy="21661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14"/>
          <p:cNvSpPr txBox="1">
            <a:spLocks noGrp="1"/>
          </p:cNvSpPr>
          <p:nvPr>
            <p:ph type="title"/>
          </p:nvPr>
        </p:nvSpPr>
        <p:spPr>
          <a:xfrm>
            <a:off x="1504950" y="1302300"/>
            <a:ext cx="6134100" cy="173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700" b="1"/>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p:txBody>
      </p:sp>
      <p:sp>
        <p:nvSpPr>
          <p:cNvPr id="435" name="Google Shape;435;p14"/>
          <p:cNvSpPr txBox="1">
            <a:spLocks noGrp="1"/>
          </p:cNvSpPr>
          <p:nvPr>
            <p:ph type="subTitle" idx="1"/>
          </p:nvPr>
        </p:nvSpPr>
        <p:spPr>
          <a:xfrm>
            <a:off x="1693200" y="3040200"/>
            <a:ext cx="57576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36"/>
        <p:cNvGrpSpPr/>
        <p:nvPr/>
      </p:nvGrpSpPr>
      <p:grpSpPr>
        <a:xfrm>
          <a:off x="0" y="0"/>
          <a:ext cx="0" cy="0"/>
          <a:chOff x="0" y="0"/>
          <a:chExt cx="0" cy="0"/>
        </a:xfrm>
      </p:grpSpPr>
      <p:pic>
        <p:nvPicPr>
          <p:cNvPr id="437" name="Google Shape;437;p15"/>
          <p:cNvPicPr preferRelativeResize="0"/>
          <p:nvPr/>
        </p:nvPicPr>
        <p:blipFill rotWithShape="1">
          <a:blip r:embed="rId2">
            <a:alphaModFix amt="95000"/>
          </a:blip>
          <a:srcRect t="15604"/>
          <a:stretch>
            <a:fillRect/>
          </a:stretch>
        </p:blipFill>
        <p:spPr>
          <a:xfrm>
            <a:off x="0" y="0"/>
            <a:ext cx="9144003" cy="5143501"/>
          </a:xfrm>
          <a:prstGeom prst="rect">
            <a:avLst/>
          </a:prstGeom>
          <a:noFill/>
          <a:ln>
            <a:noFill/>
          </a:ln>
        </p:spPr>
      </p:pic>
      <p:sp>
        <p:nvSpPr>
          <p:cNvPr id="438" name="Google Shape;438;p15"/>
          <p:cNvSpPr txBox="1">
            <a:spLocks noGrp="1"/>
          </p:cNvSpPr>
          <p:nvPr>
            <p:ph type="title"/>
          </p:nvPr>
        </p:nvSpPr>
        <p:spPr>
          <a:xfrm>
            <a:off x="2391900" y="3100275"/>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p:txBody>
      </p:sp>
      <p:sp>
        <p:nvSpPr>
          <p:cNvPr id="439" name="Google Shape;439;p15"/>
          <p:cNvSpPr txBox="1">
            <a:spLocks noGrp="1"/>
          </p:cNvSpPr>
          <p:nvPr>
            <p:ph type="subTitle" idx="1"/>
          </p:nvPr>
        </p:nvSpPr>
        <p:spPr>
          <a:xfrm>
            <a:off x="969750" y="1511313"/>
            <a:ext cx="72045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p:txBody>
      </p:sp>
      <p:sp>
        <p:nvSpPr>
          <p:cNvPr id="440" name="Google Shape;440;p15"/>
          <p:cNvSpPr/>
          <p:nvPr/>
        </p:nvSpPr>
        <p:spPr>
          <a:xfrm rot="-9047054">
            <a:off x="-2962493" y="1867073"/>
            <a:ext cx="7578710" cy="3870220"/>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15"/>
          <p:cNvSpPr/>
          <p:nvPr/>
        </p:nvSpPr>
        <p:spPr>
          <a:xfrm>
            <a:off x="4035794" y="-964112"/>
            <a:ext cx="7578692" cy="3870211"/>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42" name="Google Shape;442;p15"/>
          <p:cNvGrpSpPr/>
          <p:nvPr/>
        </p:nvGrpSpPr>
        <p:grpSpPr>
          <a:xfrm rot="5400000">
            <a:off x="4084619" y="4131676"/>
            <a:ext cx="777275" cy="944851"/>
            <a:chOff x="5938900" y="2150200"/>
            <a:chExt cx="649950" cy="790075"/>
          </a:xfrm>
        </p:grpSpPr>
        <p:sp>
          <p:nvSpPr>
            <p:cNvPr id="443" name="Google Shape;443;p15"/>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15"/>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15"/>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15"/>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15"/>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15"/>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15"/>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15"/>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15"/>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15"/>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15"/>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15"/>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15"/>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15"/>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57" name="Google Shape;457;p15"/>
          <p:cNvSpPr/>
          <p:nvPr/>
        </p:nvSpPr>
        <p:spPr>
          <a:xfrm rot="-5400000">
            <a:off x="3440142" y="4413769"/>
            <a:ext cx="118675" cy="13635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58" name="Google Shape;458;p15"/>
          <p:cNvGrpSpPr/>
          <p:nvPr/>
        </p:nvGrpSpPr>
        <p:grpSpPr>
          <a:xfrm>
            <a:off x="1963112" y="203872"/>
            <a:ext cx="777275" cy="944851"/>
            <a:chOff x="5938900" y="2150200"/>
            <a:chExt cx="649950" cy="790075"/>
          </a:xfrm>
        </p:grpSpPr>
        <p:sp>
          <p:nvSpPr>
            <p:cNvPr id="459" name="Google Shape;459;p15"/>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15"/>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15"/>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15"/>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15"/>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15"/>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15"/>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15"/>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15"/>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15"/>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15"/>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15"/>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15"/>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15"/>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9"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endParaRPr lang="en-US" sz="1800">
              <a:solidFill>
                <a:srgbClr val="CFCFCF"/>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9.png"/><Relationship Id="rId7" Type="http://schemas.openxmlformats.org/officeDocument/2006/relationships/image" Target="../media/image8.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0" Type="http://schemas.openxmlformats.org/officeDocument/2006/relationships/notesSlide" Target="../notesSlides/notesSlide1.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6.xml"/><Relationship Id="rId2" Type="http://schemas.openxmlformats.org/officeDocument/2006/relationships/image" Target="../media/image22.png"/><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9" Type="http://schemas.openxmlformats.org/officeDocument/2006/relationships/audio" Target="../media/audio4.wav"/><Relationship Id="rId8" Type="http://schemas.openxmlformats.org/officeDocument/2006/relationships/image" Target="../media/image8.png"/><Relationship Id="rId7" Type="http://schemas.microsoft.com/office/2007/relationships/media" Target="../media/media3.mp3"/><Relationship Id="rId6" Type="http://schemas.openxmlformats.org/officeDocument/2006/relationships/audio" Target="../media/media3.mp3"/><Relationship Id="rId5" Type="http://schemas.microsoft.com/office/2007/relationships/hdphoto" Target="../media/image27.wdp"/><Relationship Id="rId4" Type="http://schemas.openxmlformats.org/officeDocument/2006/relationships/image" Target="../media/image26.png"/><Relationship Id="rId3" Type="http://schemas.microsoft.com/office/2007/relationships/hdphoto" Target="../media/image15.wdp"/><Relationship Id="rId2" Type="http://schemas.openxmlformats.org/officeDocument/2006/relationships/image" Target="../media/image14.png"/><Relationship Id="rId11" Type="http://schemas.openxmlformats.org/officeDocument/2006/relationships/notesSlide" Target="../notesSlides/notesSlide11.xml"/><Relationship Id="rId10" Type="http://schemas.openxmlformats.org/officeDocument/2006/relationships/slideLayout" Target="../slideLayouts/slideLayout3.xml"/><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3.xml"/><Relationship Id="rId7" Type="http://schemas.openxmlformats.org/officeDocument/2006/relationships/audio" Target="../media/audio1.wav"/><Relationship Id="rId6" Type="http://schemas.openxmlformats.org/officeDocument/2006/relationships/image" Target="../media/image29.png"/><Relationship Id="rId5" Type="http://schemas.microsoft.com/office/2007/relationships/hdphoto" Target="../media/image15.wdp"/><Relationship Id="rId4" Type="http://schemas.openxmlformats.org/officeDocument/2006/relationships/image" Target="../media/image14.png"/><Relationship Id="rId3" Type="http://schemas.openxmlformats.org/officeDocument/2006/relationships/image" Target="../media/image19.svg"/><Relationship Id="rId2" Type="http://schemas.openxmlformats.org/officeDocument/2006/relationships/image" Target="../media/image28.png"/><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8.xml"/><Relationship Id="rId2" Type="http://schemas.openxmlformats.org/officeDocument/2006/relationships/image" Target="../media/image29.png"/><Relationship Id="rId1" Type="http://schemas.openxmlformats.org/officeDocument/2006/relationships/image" Target="../media/image30.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audio2.wav"/><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6.xml"/><Relationship Id="rId2" Type="http://schemas.openxmlformats.org/officeDocument/2006/relationships/image" Target="../media/image29.png"/><Relationship Id="rId1" Type="http://schemas.openxmlformats.org/officeDocument/2006/relationships/image" Target="../media/image30.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3.jpe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audio" Target="../media/audio4.wav"/><Relationship Id="rId7" Type="http://schemas.openxmlformats.org/officeDocument/2006/relationships/image" Target="../media/image29.png"/><Relationship Id="rId6" Type="http://schemas.openxmlformats.org/officeDocument/2006/relationships/image" Target="../media/image8.png"/><Relationship Id="rId5" Type="http://schemas.microsoft.com/office/2007/relationships/media" Target="../media/media3.mp3"/><Relationship Id="rId4" Type="http://schemas.openxmlformats.org/officeDocument/2006/relationships/audio" Target="../media/media3.mp3"/><Relationship Id="rId3" Type="http://schemas.microsoft.com/office/2007/relationships/hdphoto" Target="../media/image15.wdp"/><Relationship Id="rId2" Type="http://schemas.openxmlformats.org/officeDocument/2006/relationships/image" Target="../media/image14.png"/><Relationship Id="rId10" Type="http://schemas.openxmlformats.org/officeDocument/2006/relationships/notesSlide" Target="../notesSlides/notesSlide18.xml"/><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3.xml"/><Relationship Id="rId6" Type="http://schemas.openxmlformats.org/officeDocument/2006/relationships/audio" Target="../media/audio1.wav"/><Relationship Id="rId5" Type="http://schemas.microsoft.com/office/2007/relationships/hdphoto" Target="../media/image15.wdp"/><Relationship Id="rId4" Type="http://schemas.openxmlformats.org/officeDocument/2006/relationships/image" Target="../media/image14.png"/><Relationship Id="rId3" Type="http://schemas.openxmlformats.org/officeDocument/2006/relationships/image" Target="../media/image19.svg"/><Relationship Id="rId2" Type="http://schemas.openxmlformats.org/officeDocument/2006/relationships/image" Target="../media/image28.png"/><Relationship Id="rId1"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image" Target="../media/image34.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6.xml"/><Relationship Id="rId3" Type="http://schemas.microsoft.com/office/2007/relationships/hdphoto" Target="../media/image36.wdp"/><Relationship Id="rId2" Type="http://schemas.openxmlformats.org/officeDocument/2006/relationships/image" Target="../media/image35.png"/><Relationship Id="rId1" Type="http://schemas.openxmlformats.org/officeDocument/2006/relationships/image" Target="../media/image34.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6.xml"/><Relationship Id="rId2" Type="http://schemas.openxmlformats.org/officeDocument/2006/relationships/image" Target="../media/image37.jpeg"/><Relationship Id="rId1" Type="http://schemas.openxmlformats.org/officeDocument/2006/relationships/image" Target="../media/image34.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6.xml"/><Relationship Id="rId2" Type="http://schemas.openxmlformats.org/officeDocument/2006/relationships/image" Target="../media/image38.png"/><Relationship Id="rId1" Type="http://schemas.openxmlformats.org/officeDocument/2006/relationships/image" Target="../media/image34.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6.xml"/><Relationship Id="rId2" Type="http://schemas.openxmlformats.org/officeDocument/2006/relationships/image" Target="../media/image38.png"/><Relationship Id="rId1" Type="http://schemas.openxmlformats.org/officeDocument/2006/relationships/image" Target="../media/image34.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6.xml"/><Relationship Id="rId2" Type="http://schemas.openxmlformats.org/officeDocument/2006/relationships/image" Target="../media/image38.png"/><Relationship Id="rId1" Type="http://schemas.openxmlformats.org/officeDocument/2006/relationships/image" Target="../media/image34.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6.xml"/><Relationship Id="rId2" Type="http://schemas.openxmlformats.org/officeDocument/2006/relationships/image" Target="../media/image38.png"/><Relationship Id="rId1" Type="http://schemas.openxmlformats.org/officeDocument/2006/relationships/image" Target="../media/image34.jpeg"/></Relationships>
</file>

<file path=ppt/slides/_rels/slide28.xml.rels><?xml version="1.0" encoding="UTF-8" standalone="yes"?>
<Relationships xmlns="http://schemas.openxmlformats.org/package/2006/relationships"><Relationship Id="rId9" Type="http://schemas.openxmlformats.org/officeDocument/2006/relationships/audio" Target="../media/audio5.wav"/><Relationship Id="rId8" Type="http://schemas.openxmlformats.org/officeDocument/2006/relationships/audio" Target="../media/audio4.wav"/><Relationship Id="rId7" Type="http://schemas.microsoft.com/office/2007/relationships/hdphoto" Target="../media/image27.wdp"/><Relationship Id="rId6" Type="http://schemas.openxmlformats.org/officeDocument/2006/relationships/image" Target="../media/image26.png"/><Relationship Id="rId5" Type="http://schemas.microsoft.com/office/2007/relationships/hdphoto" Target="../media/image15.wdp"/><Relationship Id="rId4" Type="http://schemas.openxmlformats.org/officeDocument/2006/relationships/image" Target="../media/image14.png"/><Relationship Id="rId3" Type="http://schemas.microsoft.com/office/2007/relationships/hdphoto" Target="../media/image40.wdp"/><Relationship Id="rId2" Type="http://schemas.openxmlformats.org/officeDocument/2006/relationships/image" Target="../media/image39.png"/><Relationship Id="rId11" Type="http://schemas.openxmlformats.org/officeDocument/2006/relationships/notesSlide" Target="../notesSlides/notesSlide28.xml"/><Relationship Id="rId10" Type="http://schemas.openxmlformats.org/officeDocument/2006/relationships/slideLayout" Target="../slideLayouts/slideLayout10.xml"/><Relationship Id="rId1" Type="http://schemas.openxmlformats.org/officeDocument/2006/relationships/image" Target="../media/image34.jpe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9.xml"/><Relationship Id="rId5" Type="http://schemas.openxmlformats.org/officeDocument/2006/relationships/audio" Target="../media/audio1.wav"/><Relationship Id="rId4" Type="http://schemas.openxmlformats.org/officeDocument/2006/relationships/image" Target="../media/image42.png"/><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8.png"/><Relationship Id="rId7" Type="http://schemas.microsoft.com/office/2007/relationships/media" Target="../media/media2.mp3"/><Relationship Id="rId6" Type="http://schemas.openxmlformats.org/officeDocument/2006/relationships/audio" Target="../media/media2.mp3"/><Relationship Id="rId5" Type="http://schemas.microsoft.com/office/2007/relationships/hdphoto" Target="../media/image17.wdp"/><Relationship Id="rId4" Type="http://schemas.openxmlformats.org/officeDocument/2006/relationships/image" Target="../media/image16.png"/><Relationship Id="rId3" Type="http://schemas.microsoft.com/office/2007/relationships/hdphoto" Target="../media/image15.wdp"/><Relationship Id="rId2" Type="http://schemas.openxmlformats.org/officeDocument/2006/relationships/image" Target="../media/image14.png"/><Relationship Id="rId10" Type="http://schemas.openxmlformats.org/officeDocument/2006/relationships/notesSlide" Target="../notesSlides/notesSlide3.xml"/><Relationship Id="rId1" Type="http://schemas.openxmlformats.org/officeDocument/2006/relationships/image" Target="../media/image13.jpe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4.xml"/><Relationship Id="rId7" Type="http://schemas.openxmlformats.org/officeDocument/2006/relationships/image" Target="../media/image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23.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4.xml"/><Relationship Id="rId2" Type="http://schemas.openxmlformats.org/officeDocument/2006/relationships/image" Target="../media/image49.png"/><Relationship Id="rId1" Type="http://schemas.openxmlformats.org/officeDocument/2006/relationships/image" Target="../media/image43.jpe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11.xml"/><Relationship Id="rId6" Type="http://schemas.openxmlformats.org/officeDocument/2006/relationships/audio" Target="../media/audio1.wav"/><Relationship Id="rId5" Type="http://schemas.openxmlformats.org/officeDocument/2006/relationships/image" Target="../media/image52.svg"/><Relationship Id="rId4" Type="http://schemas.openxmlformats.org/officeDocument/2006/relationships/image" Target="../media/image51.png"/><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3.xml"/><Relationship Id="rId6" Type="http://schemas.openxmlformats.org/officeDocument/2006/relationships/audio" Target="../media/audio1.wav"/><Relationship Id="rId5" Type="http://schemas.microsoft.com/office/2007/relationships/hdphoto" Target="../media/image15.wdp"/><Relationship Id="rId4" Type="http://schemas.openxmlformats.org/officeDocument/2006/relationships/image" Target="../media/image14.png"/><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image" Target="../media/image24.png"/><Relationship Id="rId1" Type="http://schemas.openxmlformats.org/officeDocument/2006/relationships/image" Target="../media/image23.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5.xml"/><Relationship Id="rId2" Type="http://schemas.openxmlformats.org/officeDocument/2006/relationships/audio" Target="../media/audio3.wav"/><Relationship Id="rId1"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5" name="Google Shape;1215;p36"/>
          <p:cNvSpPr/>
          <p:nvPr/>
        </p:nvSpPr>
        <p:spPr>
          <a:xfrm>
            <a:off x="8317455" y="1711238"/>
            <a:ext cx="118675" cy="13635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6" name="Google Shape;1216;p36"/>
          <p:cNvSpPr/>
          <p:nvPr/>
        </p:nvSpPr>
        <p:spPr>
          <a:xfrm>
            <a:off x="1256488" y="1482638"/>
            <a:ext cx="118675" cy="13635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rgbClr val="AA9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36"/>
          <p:cNvSpPr/>
          <p:nvPr/>
        </p:nvSpPr>
        <p:spPr>
          <a:xfrm>
            <a:off x="2467738" y="4450288"/>
            <a:ext cx="118675" cy="13635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36"/>
          <p:cNvSpPr/>
          <p:nvPr/>
        </p:nvSpPr>
        <p:spPr>
          <a:xfrm rot="-1381881">
            <a:off x="5550952" y="556113"/>
            <a:ext cx="400917" cy="460628"/>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36"/>
          <p:cNvSpPr/>
          <p:nvPr/>
        </p:nvSpPr>
        <p:spPr>
          <a:xfrm rot="-1381981">
            <a:off x="7531290" y="1458173"/>
            <a:ext cx="238890" cy="27447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221" name="Google Shape;1221;p36"/>
          <p:cNvPicPr preferRelativeResize="0"/>
          <p:nvPr/>
        </p:nvPicPr>
        <p:blipFill rotWithShape="1">
          <a:blip r:embed="rId1"/>
          <a:srcRect l="17754" t="15150" r="12593" b="14968"/>
          <a:stretch>
            <a:fillRect/>
          </a:stretch>
        </p:blipFill>
        <p:spPr>
          <a:xfrm rot="-1637554">
            <a:off x="-108823" y="4347593"/>
            <a:ext cx="777277" cy="805847"/>
          </a:xfrm>
          <a:prstGeom prst="rect">
            <a:avLst/>
          </a:prstGeom>
          <a:noFill/>
          <a:ln>
            <a:noFill/>
          </a:ln>
        </p:spPr>
      </p:pic>
      <p:pic>
        <p:nvPicPr>
          <p:cNvPr id="1222" name="Google Shape;1222;p36"/>
          <p:cNvPicPr preferRelativeResize="0"/>
          <p:nvPr/>
        </p:nvPicPr>
        <p:blipFill rotWithShape="1">
          <a:blip r:embed="rId1"/>
          <a:srcRect l="17754" t="15150" r="12593" b="14968"/>
          <a:stretch>
            <a:fillRect/>
          </a:stretch>
        </p:blipFill>
        <p:spPr>
          <a:xfrm rot="1637554" flipH="1">
            <a:off x="3765564" y="-302020"/>
            <a:ext cx="777277" cy="805847"/>
          </a:xfrm>
          <a:prstGeom prst="rect">
            <a:avLst/>
          </a:prstGeom>
          <a:noFill/>
          <a:ln>
            <a:noFill/>
          </a:ln>
        </p:spPr>
      </p:pic>
      <p:pic>
        <p:nvPicPr>
          <p:cNvPr id="1223" name="Google Shape;1223;p36"/>
          <p:cNvPicPr preferRelativeResize="0"/>
          <p:nvPr/>
        </p:nvPicPr>
        <p:blipFill rotWithShape="1">
          <a:blip r:embed="rId2"/>
          <a:srcRect l="4192" t="8428" r="6234" b="15160"/>
          <a:stretch>
            <a:fillRect/>
          </a:stretch>
        </p:blipFill>
        <p:spPr>
          <a:xfrm>
            <a:off x="-816597" y="-431677"/>
            <a:ext cx="1873325" cy="1651301"/>
          </a:xfrm>
          <a:prstGeom prst="rect">
            <a:avLst/>
          </a:prstGeom>
          <a:noFill/>
          <a:ln>
            <a:noFill/>
          </a:ln>
        </p:spPr>
      </p:pic>
      <p:pic>
        <p:nvPicPr>
          <p:cNvPr id="1224" name="Google Shape;1224;p36"/>
          <p:cNvPicPr preferRelativeResize="0"/>
          <p:nvPr/>
        </p:nvPicPr>
        <p:blipFill rotWithShape="1">
          <a:blip r:embed="rId3"/>
          <a:srcRect l="7022" t="6156" r="7957" b="8809"/>
          <a:stretch>
            <a:fillRect/>
          </a:stretch>
        </p:blipFill>
        <p:spPr>
          <a:xfrm>
            <a:off x="8671704" y="3853157"/>
            <a:ext cx="1155550" cy="1194261"/>
          </a:xfrm>
          <a:prstGeom prst="rect">
            <a:avLst/>
          </a:prstGeom>
          <a:noFill/>
          <a:ln>
            <a:noFill/>
          </a:ln>
        </p:spPr>
      </p:pic>
      <p:pic>
        <p:nvPicPr>
          <p:cNvPr id="1225" name="Google Shape;1225;p36"/>
          <p:cNvPicPr preferRelativeResize="0"/>
          <p:nvPr/>
        </p:nvPicPr>
        <p:blipFill rotWithShape="1">
          <a:blip r:embed="rId4"/>
          <a:srcRect t="9255" b="20736"/>
          <a:stretch>
            <a:fillRect/>
          </a:stretch>
        </p:blipFill>
        <p:spPr>
          <a:xfrm rot="-3567450" flipH="1">
            <a:off x="7895883" y="-227275"/>
            <a:ext cx="1242701" cy="898976"/>
          </a:xfrm>
          <a:prstGeom prst="rect">
            <a:avLst/>
          </a:prstGeom>
          <a:noFill/>
          <a:ln>
            <a:noFill/>
          </a:ln>
        </p:spPr>
      </p:pic>
      <p:pic>
        <p:nvPicPr>
          <p:cNvPr id="6" name="口哨版轻松欢快夏日旅行配乐-26秒">
            <a:hlinkClick r:id="" action="ppaction://media"/>
          </p:cNvPr>
          <p:cNvPicPr>
            <a:picLocks noChangeAspect="1"/>
          </p:cNvPicPr>
          <p:nvPr>
            <a:audioFile r:link="rId5"/>
            <p:extLst>
              <p:ext uri="{DAA4B4D4-6D71-4841-9C94-3DE7FCFB9230}">
                <p14:media xmlns:p14="http://schemas.microsoft.com/office/powerpoint/2010/main" r:embed="rId6">
                  <p14:fade in="500.000000" out="500.000000"/>
                </p14:media>
              </p:ext>
            </p:extLst>
          </p:nvPr>
        </p:nvPicPr>
        <p:blipFill>
          <a:blip r:embed="rId7"/>
          <a:stretch>
            <a:fillRect/>
          </a:stretch>
        </p:blipFill>
        <p:spPr>
          <a:xfrm>
            <a:off x="7315200" y="7410239"/>
            <a:ext cx="609600" cy="609600"/>
          </a:xfrm>
          <a:prstGeom prst="rect">
            <a:avLst/>
          </a:prstGeom>
        </p:spPr>
      </p:pic>
      <p:sp>
        <p:nvSpPr>
          <p:cNvPr id="9" name="Hộp Văn bản 8"/>
          <p:cNvSpPr txBox="1"/>
          <p:nvPr/>
        </p:nvSpPr>
        <p:spPr>
          <a:xfrm>
            <a:off x="2586355" y="651510"/>
            <a:ext cx="5337810" cy="829945"/>
          </a:xfrm>
          <a:prstGeom prst="rect">
            <a:avLst/>
          </a:prstGeom>
          <a:noFill/>
        </p:spPr>
        <p:txBody>
          <a:bodyPr wrap="square" rtlCol="0">
            <a:spAutoFit/>
          </a:bodyPr>
          <a:lstStyle/>
          <a:p>
            <a:r>
              <a:rPr lang="en-US" sz="4800" dirty="0" err="1">
                <a:ln w="28575">
                  <a:solidFill>
                    <a:srgbClr val="FFFFFF"/>
                  </a:solidFill>
                </a:ln>
                <a:solidFill>
                  <a:schemeClr val="accent6">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iCiel Crocante" panose="02000000000000000000" pitchFamily="2" charset="0"/>
              </a:rPr>
              <a:t>Tiếng</a:t>
            </a:r>
            <a:r>
              <a:rPr lang="en-US" sz="4800" dirty="0">
                <a:ln w="28575">
                  <a:solidFill>
                    <a:srgbClr val="FFFFFF"/>
                  </a:solidFill>
                </a:ln>
                <a:solidFill>
                  <a:srgbClr val="FFC000"/>
                </a:solidFill>
                <a:effectLst>
                  <a:glow rad="101600">
                    <a:schemeClr val="accent2">
                      <a:satMod val="175000"/>
                      <a:alpha val="40000"/>
                    </a:schemeClr>
                  </a:glow>
                  <a:outerShdw blurRad="38100" dist="19050" dir="2700000" algn="tl" rotWithShape="0">
                    <a:schemeClr val="dk1">
                      <a:alpha val="40000"/>
                    </a:schemeClr>
                  </a:outerShdw>
                </a:effectLst>
                <a:latin typeface="iCiel Crocante" panose="02000000000000000000" pitchFamily="2" charset="0"/>
              </a:rPr>
              <a:t> </a:t>
            </a:r>
            <a:r>
              <a:rPr lang="en-US" sz="4800" dirty="0" err="1">
                <a:ln w="28575">
                  <a:solidFill>
                    <a:srgbClr val="FFFFFF"/>
                  </a:solidFill>
                </a:ln>
                <a:solidFill>
                  <a:schemeClr val="bg2">
                    <a:lumMod val="50000"/>
                  </a:schemeClr>
                </a:solidFill>
                <a:effectLst>
                  <a:glow rad="101600">
                    <a:schemeClr val="accent2">
                      <a:satMod val="175000"/>
                      <a:alpha val="40000"/>
                    </a:schemeClr>
                  </a:glow>
                  <a:outerShdw blurRad="38100" dist="19050" dir="2700000" algn="tl" rotWithShape="0">
                    <a:schemeClr val="dk1">
                      <a:alpha val="40000"/>
                    </a:schemeClr>
                  </a:outerShdw>
                </a:effectLst>
                <a:latin typeface="iCiel Crocante" panose="02000000000000000000" pitchFamily="2" charset="0"/>
              </a:rPr>
              <a:t>việt</a:t>
            </a:r>
            <a:endParaRPr lang="en-US" sz="4800" dirty="0">
              <a:ln w="28575">
                <a:solidFill>
                  <a:srgbClr val="FFFFFF"/>
                </a:solidFill>
              </a:ln>
              <a:solidFill>
                <a:schemeClr val="bg2">
                  <a:lumMod val="50000"/>
                </a:schemeClr>
              </a:solidFill>
              <a:effectLst>
                <a:glow rad="101600">
                  <a:schemeClr val="accent2">
                    <a:satMod val="175000"/>
                    <a:alpha val="40000"/>
                  </a:schemeClr>
                </a:glow>
                <a:outerShdw blurRad="38100" dist="19050" dir="2700000" algn="tl" rotWithShape="0">
                  <a:schemeClr val="dk1">
                    <a:alpha val="40000"/>
                  </a:schemeClr>
                </a:outerShdw>
              </a:effectLst>
              <a:latin typeface="iCiel Crocante" panose="02000000000000000000" pitchFamily="2" charset="0"/>
            </a:endParaRPr>
          </a:p>
        </p:txBody>
      </p:sp>
      <p:sp>
        <p:nvSpPr>
          <p:cNvPr id="10" name="Hộp Văn bản 9"/>
          <p:cNvSpPr txBox="1"/>
          <p:nvPr/>
        </p:nvSpPr>
        <p:spPr>
          <a:xfrm>
            <a:off x="315466" y="1619144"/>
            <a:ext cx="2119393" cy="707886"/>
          </a:xfrm>
          <a:prstGeom prst="rect">
            <a:avLst/>
          </a:prstGeom>
          <a:noFill/>
        </p:spPr>
        <p:txBody>
          <a:bodyPr wrap="square" rtlCol="0">
            <a:spAutoFit/>
          </a:bodyPr>
          <a:lstStyle/>
          <a:p>
            <a:pPr algn="ctr"/>
            <a:r>
              <a:rPr lang="en-US" sz="4000" b="1" dirty="0" err="1">
                <a:solidFill>
                  <a:srgbClr val="FF0000"/>
                </a:solidFill>
                <a:latin typeface="UTM French Vanilla" panose="02040603050506020204" pitchFamily="18" charset="0"/>
              </a:rPr>
              <a:t>Chủ</a:t>
            </a:r>
            <a:r>
              <a:rPr lang="en-US" sz="4000" b="1" dirty="0">
                <a:solidFill>
                  <a:srgbClr val="FF0000"/>
                </a:solidFill>
                <a:latin typeface="UTM French Vanilla" panose="02040603050506020204" pitchFamily="18" charset="0"/>
              </a:rPr>
              <a:t> </a:t>
            </a:r>
            <a:r>
              <a:rPr lang="en-US" sz="4000" b="1" err="1">
                <a:solidFill>
                  <a:srgbClr val="FF0000"/>
                </a:solidFill>
                <a:latin typeface="UTM French Vanilla" panose="02040603050506020204" pitchFamily="18" charset="0"/>
              </a:rPr>
              <a:t>điểm</a:t>
            </a:r>
            <a:r>
              <a:rPr lang="en-US" sz="4000" b="1">
                <a:solidFill>
                  <a:srgbClr val="FF0000"/>
                </a:solidFill>
              </a:rPr>
              <a:t>:</a:t>
            </a:r>
            <a:endParaRPr lang="en-US" sz="4000" b="1" dirty="0">
              <a:solidFill>
                <a:srgbClr val="FF0000"/>
              </a:solidFill>
              <a:latin typeface="UTM Cookies" panose="02040603050506020204" pitchFamily="18" charset="0"/>
            </a:endParaRPr>
          </a:p>
        </p:txBody>
      </p:sp>
      <p:sp>
        <p:nvSpPr>
          <p:cNvPr id="11" name="Hộp Văn bản 10"/>
          <p:cNvSpPr txBox="1"/>
          <p:nvPr/>
        </p:nvSpPr>
        <p:spPr>
          <a:xfrm>
            <a:off x="732517" y="2726629"/>
            <a:ext cx="7191213" cy="1415772"/>
          </a:xfrm>
          <a:prstGeom prst="rect">
            <a:avLst/>
          </a:prstGeom>
          <a:noFill/>
        </p:spPr>
        <p:txBody>
          <a:bodyPr wrap="square" rtlCol="0">
            <a:spAutoFit/>
          </a:bodyPr>
          <a:lstStyle/>
          <a:p>
            <a:pPr algn="ctr"/>
            <a:r>
              <a:rPr lang="en-US" sz="3200" b="1" err="1">
                <a:latin typeface="UTM French Vanilla" panose="02040603050506020204" pitchFamily="18" charset="0"/>
              </a:rPr>
              <a:t>Bài</a:t>
            </a:r>
            <a:r>
              <a:rPr lang="en-US" sz="3200" b="1">
                <a:latin typeface="UTM French Vanilla" panose="02040603050506020204" pitchFamily="18" charset="0"/>
              </a:rPr>
              <a:t> 3 </a:t>
            </a:r>
            <a:r>
              <a:rPr lang="en-US" sz="3200" b="1" dirty="0">
                <a:latin typeface="UTM French Vanilla" panose="02040603050506020204" pitchFamily="18" charset="0"/>
              </a:rPr>
              <a:t>- </a:t>
            </a:r>
            <a:r>
              <a:rPr lang="en-US" sz="3200" b="1" err="1">
                <a:latin typeface="UTM French Vanilla" panose="02040603050506020204" pitchFamily="18" charset="0"/>
              </a:rPr>
              <a:t>tiết</a:t>
            </a:r>
            <a:r>
              <a:rPr lang="en-US" sz="3200" b="1">
                <a:latin typeface="UTM French Vanilla" panose="02040603050506020204" pitchFamily="18" charset="0"/>
              </a:rPr>
              <a:t> 3</a:t>
            </a:r>
            <a:endParaRPr lang="en-US" sz="3200" b="1" dirty="0">
              <a:latin typeface="UTM French Vanilla" panose="02040603050506020204" pitchFamily="18" charset="0"/>
            </a:endParaRPr>
          </a:p>
          <a:p>
            <a:pPr algn="ctr"/>
            <a:r>
              <a:rPr lang="en-US" sz="4000" b="1">
                <a:ln>
                  <a:solidFill>
                    <a:srgbClr val="000000"/>
                  </a:solidFill>
                </a:ln>
                <a:solidFill>
                  <a:srgbClr val="92D050"/>
                </a:solidFill>
                <a:latin typeface="UTM Duepuntozero" panose="02040603050506020204" pitchFamily="18" charset="0"/>
              </a:rPr>
              <a:t>  </a:t>
            </a:r>
            <a:r>
              <a:rPr lang="en-US" sz="5400" b="1">
                <a:ln>
                  <a:solidFill>
                    <a:srgbClr val="000000"/>
                  </a:solidFill>
                </a:ln>
                <a:solidFill>
                  <a:srgbClr val="92D050"/>
                </a:solidFill>
                <a:latin typeface="iCiel Crocante" panose="02000000000000000000" pitchFamily="2" charset="0"/>
              </a:rPr>
              <a:t>ĐẠI </a:t>
            </a:r>
            <a:r>
              <a:rPr lang="en-US" sz="5400" b="1">
                <a:ln>
                  <a:solidFill>
                    <a:srgbClr val="000000"/>
                  </a:solidFill>
                </a:ln>
                <a:solidFill>
                  <a:srgbClr val="FF0000"/>
                </a:solidFill>
                <a:latin typeface="iCiel Crocante" panose="02000000000000000000" pitchFamily="2" charset="0"/>
              </a:rPr>
              <a:t>TỪ</a:t>
            </a:r>
            <a:r>
              <a:rPr lang="en-US" sz="5400" b="1">
                <a:ln>
                  <a:solidFill>
                    <a:srgbClr val="000000"/>
                  </a:solidFill>
                </a:ln>
                <a:solidFill>
                  <a:srgbClr val="92D050"/>
                </a:solidFill>
                <a:latin typeface="iCiel Crocante" panose="02000000000000000000" pitchFamily="2" charset="0"/>
              </a:rPr>
              <a:t> </a:t>
            </a:r>
            <a:r>
              <a:rPr lang="en-US" sz="5400" b="1">
                <a:ln>
                  <a:solidFill>
                    <a:srgbClr val="000000"/>
                  </a:solidFill>
                </a:ln>
                <a:solidFill>
                  <a:srgbClr val="F49EEA"/>
                </a:solidFill>
                <a:latin typeface="iCiel Crocante" panose="02000000000000000000" pitchFamily="2" charset="0"/>
              </a:rPr>
              <a:t>XƯNG</a:t>
            </a:r>
            <a:r>
              <a:rPr lang="en-US" sz="5400" b="1">
                <a:ln>
                  <a:solidFill>
                    <a:srgbClr val="000000"/>
                  </a:solidFill>
                </a:ln>
                <a:solidFill>
                  <a:srgbClr val="92D050"/>
                </a:solidFill>
                <a:latin typeface="iCiel Crocante" panose="02000000000000000000" pitchFamily="2" charset="0"/>
              </a:rPr>
              <a:t> </a:t>
            </a:r>
            <a:r>
              <a:rPr lang="en-US" sz="5400" b="1">
                <a:ln>
                  <a:solidFill>
                    <a:srgbClr val="000000"/>
                  </a:solidFill>
                </a:ln>
                <a:solidFill>
                  <a:srgbClr val="FFFF00"/>
                </a:solidFill>
                <a:latin typeface="iCiel Crocante" panose="02000000000000000000" pitchFamily="2" charset="0"/>
              </a:rPr>
              <a:t>HÔ</a:t>
            </a:r>
            <a:endParaRPr lang="en-US" sz="4000" b="1" dirty="0">
              <a:ln>
                <a:solidFill>
                  <a:srgbClr val="000000"/>
                </a:solidFill>
              </a:ln>
              <a:solidFill>
                <a:srgbClr val="FFFF00"/>
              </a:solidFill>
              <a:latin typeface="iCiel Crocante" panose="02000000000000000000" pitchFamily="2" charset="0"/>
            </a:endParaRPr>
          </a:p>
        </p:txBody>
      </p:sp>
      <p:sp>
        <p:nvSpPr>
          <p:cNvPr id="12" name="Hộp Văn bản 11"/>
          <p:cNvSpPr txBox="1"/>
          <p:nvPr/>
        </p:nvSpPr>
        <p:spPr>
          <a:xfrm>
            <a:off x="2371822" y="1711511"/>
            <a:ext cx="6299819" cy="1015663"/>
          </a:xfrm>
          <a:prstGeom prst="rect">
            <a:avLst/>
          </a:prstGeom>
          <a:noFill/>
        </p:spPr>
        <p:txBody>
          <a:bodyPr wrap="square">
            <a:spAutoFit/>
          </a:bodyPr>
          <a:lstStyle/>
          <a:p>
            <a:r>
              <a:rPr lang="en-US" sz="6000">
                <a:blipFill>
                  <a:blip r:embed="rId8"/>
                  <a:stretch>
                    <a:fillRect/>
                  </a:stretch>
                </a:blipFill>
                <a:effectLst>
                  <a:glow rad="139700">
                    <a:schemeClr val="accent5">
                      <a:satMod val="175000"/>
                      <a:alpha val="40000"/>
                    </a:schemeClr>
                  </a:glow>
                </a:effectLst>
                <a:latin typeface="#9Slide05 SVNClementine" panose="020F0502020204030203" pitchFamily="34" charset="0"/>
                <a:ea typeface="LNTH-LuoLuoNotangYuanTi 1" pitchFamily="2" charset="-128"/>
                <a:cs typeface="LNTH-LuoLuoNotangYuanTi 1" pitchFamily="2" charset="-128"/>
              </a:rPr>
              <a:t>Chung sống yêu thương</a:t>
            </a:r>
            <a:endParaRPr lang="en-US" sz="6000">
              <a:blipFill>
                <a:blip r:embed="rId8"/>
                <a:stretch>
                  <a:fillRect/>
                </a:stretch>
              </a:blipFill>
              <a:effectLst>
                <a:glow rad="139700">
                  <a:schemeClr val="accent5">
                    <a:satMod val="175000"/>
                    <a:alpha val="40000"/>
                  </a:schemeClr>
                </a:glow>
              </a:effectLst>
              <a:latin typeface="#9Slide05 SVNClementine" panose="020F0502020204030203" pitchFamily="34" charset="0"/>
              <a:ea typeface="LNTH-LuoLuoNotangYuanTi 1" pitchFamily="2" charset="-128"/>
              <a:cs typeface="LNTH-LuoLuoNotangYuanTi 1" pitchFamily="2"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6"/>
                </p:tgtEl>
              </p:cMediaNode>
            </p:audio>
          </p:childTnLst>
        </p:cTn>
      </p:par>
    </p:tnLst>
    <p:bldLst>
      <p:bldP spid="9"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Shape 1235"/>
        <p:cNvGrpSpPr/>
        <p:nvPr/>
      </p:nvGrpSpPr>
      <p:grpSpPr>
        <a:xfrm>
          <a:off x="0" y="0"/>
          <a:ext cx="0" cy="0"/>
          <a:chOff x="0" y="0"/>
          <a:chExt cx="0" cy="0"/>
        </a:xfrm>
      </p:grpSpPr>
      <p:sp>
        <p:nvSpPr>
          <p:cNvPr id="5" name="Rectangle: Rounded Corners 4"/>
          <p:cNvSpPr/>
          <p:nvPr/>
        </p:nvSpPr>
        <p:spPr>
          <a:xfrm>
            <a:off x="209550" y="190500"/>
            <a:ext cx="8610600" cy="4705350"/>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D5469"/>
              </a:solidFill>
              <a:effectLst/>
              <a:uLnTx/>
              <a:uFillTx/>
              <a:latin typeface="Arial" panose="020B0604020202020204"/>
              <a:ea typeface="+mn-ea"/>
              <a:cs typeface="+mn-cs"/>
              <a:sym typeface="Arial" panose="020B0604020202020204"/>
            </a:endParaRPr>
          </a:p>
        </p:txBody>
      </p:sp>
      <p:sp>
        <p:nvSpPr>
          <p:cNvPr id="6" name="TextBox 5"/>
          <p:cNvSpPr txBox="1"/>
          <p:nvPr/>
        </p:nvSpPr>
        <p:spPr>
          <a:xfrm>
            <a:off x="430899" y="449032"/>
            <a:ext cx="24565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a:ln>
                  <a:noFill/>
                </a:ln>
                <a:solidFill>
                  <a:srgbClr val="FF0000"/>
                </a:solidFill>
                <a:effectLst/>
                <a:uLnTx/>
                <a:uFillTx/>
                <a:latin typeface="Arial" panose="020B0604020202020204"/>
                <a:cs typeface="Arial" panose="020B0604020202020204"/>
                <a:sym typeface="Arial" panose="020B0604020202020204"/>
              </a:rPr>
              <a:t>a.</a:t>
            </a:r>
            <a:r>
              <a:rPr kumimoji="0" lang="en-US" sz="1800" b="1" i="0" u="none" strike="noStrike" kern="0" cap="none" spc="0" normalizeH="0" baseline="0" noProof="0">
                <a:ln>
                  <a:noFill/>
                </a:ln>
                <a:solidFill>
                  <a:srgbClr val="FF0000"/>
                </a:solidFill>
                <a:effectLst/>
                <a:uLnTx/>
                <a:uFillTx/>
                <a:latin typeface="Arial" panose="020B0604020202020204"/>
                <a:cs typeface="Arial" panose="020B0604020202020204"/>
                <a:sym typeface="Arial" panose="020B0604020202020204"/>
              </a:rPr>
              <a:t> </a:t>
            </a:r>
            <a:r>
              <a:rPr kumimoji="0" lang="vi-VN" sz="1800" b="1" i="0" u="none" strike="noStrike" kern="0" cap="none" spc="0" normalizeH="0" baseline="0" noProof="0">
                <a:ln>
                  <a:noFill/>
                </a:ln>
                <a:solidFill>
                  <a:srgbClr val="FF0000"/>
                </a:solidFill>
                <a:effectLst/>
                <a:uLnTx/>
                <a:uFillTx/>
                <a:latin typeface="Arial" panose="020B0604020202020204"/>
                <a:cs typeface="Arial" panose="020B0604020202020204"/>
                <a:sym typeface="Arial" panose="020B0604020202020204"/>
              </a:rPr>
              <a:t>Từ chỉ người nói.</a:t>
            </a:r>
            <a:endParaRPr kumimoji="0" lang="vi-VN" sz="1800" b="1" i="0" u="none" strike="noStrike" kern="0" cap="none" spc="0" normalizeH="0" baseline="0" noProof="0">
              <a:ln>
                <a:noFill/>
              </a:ln>
              <a:solidFill>
                <a:srgbClr val="FF0000"/>
              </a:solidFill>
              <a:effectLst/>
              <a:uLnTx/>
              <a:uFillTx/>
              <a:latin typeface="Arial" panose="020B0604020202020204"/>
              <a:cs typeface="Arial" panose="020B0604020202020204"/>
              <a:sym typeface="Arial" panose="020B0604020202020204"/>
            </a:endParaRPr>
          </a:p>
        </p:txBody>
      </p:sp>
      <p:pic>
        <p:nvPicPr>
          <p:cNvPr id="8" name="Picture 7"/>
          <p:cNvPicPr>
            <a:picLocks noChangeAspect="1"/>
          </p:cNvPicPr>
          <p:nvPr/>
        </p:nvPicPr>
        <p:blipFill>
          <a:blip r:embed="rId2"/>
          <a:stretch>
            <a:fillRect/>
          </a:stretch>
        </p:blipFill>
        <p:spPr>
          <a:xfrm>
            <a:off x="934870" y="1847000"/>
            <a:ext cx="7159958" cy="2847468"/>
          </a:xfrm>
          <a:prstGeom prst="rect">
            <a:avLst/>
          </a:prstGeom>
        </p:spPr>
      </p:pic>
      <p:sp>
        <p:nvSpPr>
          <p:cNvPr id="2" name="TextBox 1"/>
          <p:cNvSpPr txBox="1"/>
          <p:nvPr/>
        </p:nvSpPr>
        <p:spPr>
          <a:xfrm>
            <a:off x="3146661" y="429213"/>
            <a:ext cx="27363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a:ln>
                  <a:noFill/>
                </a:ln>
                <a:solidFill>
                  <a:srgbClr val="002060"/>
                </a:solidFill>
                <a:effectLst/>
                <a:uLnTx/>
                <a:uFillTx/>
                <a:latin typeface="Arial" panose="020B0604020202020204"/>
                <a:cs typeface="Arial" panose="020B0604020202020204"/>
                <a:sym typeface="Arial" panose="020B0604020202020204"/>
              </a:rPr>
              <a:t>b.</a:t>
            </a:r>
            <a:r>
              <a:rPr kumimoji="0" lang="en-US" sz="1800" b="1" i="0" u="none" strike="noStrike" kern="0" cap="none" spc="0" normalizeH="0" baseline="0" noProof="0">
                <a:ln>
                  <a:noFill/>
                </a:ln>
                <a:solidFill>
                  <a:srgbClr val="002060"/>
                </a:solidFill>
                <a:effectLst/>
                <a:uLnTx/>
                <a:uFillTx/>
                <a:latin typeface="Arial" panose="020B0604020202020204"/>
                <a:cs typeface="Arial" panose="020B0604020202020204"/>
                <a:sym typeface="Arial" panose="020B0604020202020204"/>
              </a:rPr>
              <a:t> </a:t>
            </a:r>
            <a:r>
              <a:rPr kumimoji="0" lang="vi-VN" sz="1800" b="1" i="0" u="none" strike="noStrike" kern="0" cap="none" spc="0" normalizeH="0" baseline="0" noProof="0">
                <a:ln>
                  <a:noFill/>
                </a:ln>
                <a:solidFill>
                  <a:srgbClr val="002060"/>
                </a:solidFill>
                <a:effectLst/>
                <a:uLnTx/>
                <a:uFillTx/>
                <a:latin typeface="Arial" panose="020B0604020202020204"/>
                <a:cs typeface="Arial" panose="020B0604020202020204"/>
                <a:sym typeface="Arial" panose="020B0604020202020204"/>
              </a:rPr>
              <a:t>Từ chỉ người nghe.</a:t>
            </a:r>
            <a:endParaRPr kumimoji="0" lang="vi-VN" sz="1800" b="1" i="0" u="none" strike="noStrike" kern="0" cap="none" spc="0" normalizeH="0" baseline="0" noProof="0">
              <a:ln>
                <a:noFill/>
              </a:ln>
              <a:solidFill>
                <a:srgbClr val="002060"/>
              </a:solidFill>
              <a:effectLst/>
              <a:uLnTx/>
              <a:uFillTx/>
              <a:latin typeface="Arial" panose="020B0604020202020204"/>
              <a:cs typeface="Arial" panose="020B0604020202020204"/>
              <a:sym typeface="Arial" panose="020B0604020202020204"/>
            </a:endParaRPr>
          </a:p>
        </p:txBody>
      </p:sp>
      <p:sp>
        <p:nvSpPr>
          <p:cNvPr id="3" name="TextBox 2"/>
          <p:cNvSpPr txBox="1"/>
          <p:nvPr/>
        </p:nvSpPr>
        <p:spPr>
          <a:xfrm>
            <a:off x="5964497" y="429213"/>
            <a:ext cx="24565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a:ln>
                  <a:noFill/>
                </a:ln>
                <a:solidFill>
                  <a:srgbClr val="0070C0"/>
                </a:solidFill>
                <a:effectLst/>
                <a:uLnTx/>
                <a:uFillTx/>
                <a:latin typeface="Arial" panose="020B0604020202020204"/>
                <a:cs typeface="Arial" panose="020B0604020202020204"/>
                <a:sym typeface="Arial" panose="020B0604020202020204"/>
              </a:rPr>
              <a:t>c.</a:t>
            </a:r>
            <a:r>
              <a:rPr kumimoji="0" lang="en-US" sz="1800" b="1" i="0" u="none" strike="noStrike" kern="0" cap="none" spc="0" normalizeH="0" baseline="0" noProof="0">
                <a:ln>
                  <a:noFill/>
                </a:ln>
                <a:solidFill>
                  <a:srgbClr val="0070C0"/>
                </a:solidFill>
                <a:effectLst/>
                <a:uLnTx/>
                <a:uFillTx/>
                <a:latin typeface="Arial" panose="020B0604020202020204"/>
                <a:cs typeface="Arial" panose="020B0604020202020204"/>
                <a:sym typeface="Arial" panose="020B0604020202020204"/>
              </a:rPr>
              <a:t> </a:t>
            </a:r>
            <a:r>
              <a:rPr kumimoji="0" lang="vi-VN" sz="1800" b="1" i="0" u="none" strike="noStrike" kern="0" cap="none" spc="0" normalizeH="0" baseline="0" noProof="0">
                <a:ln>
                  <a:noFill/>
                </a:ln>
                <a:solidFill>
                  <a:srgbClr val="0070C0"/>
                </a:solidFill>
                <a:effectLst/>
                <a:uLnTx/>
                <a:uFillTx/>
                <a:latin typeface="Arial" panose="020B0604020202020204"/>
                <a:cs typeface="Arial" panose="020B0604020202020204"/>
                <a:sym typeface="Arial" panose="020B0604020202020204"/>
              </a:rPr>
              <a:t>Từ chỉ người, vật </a:t>
            </a:r>
            <a:endParaRPr kumimoji="0" lang="en-US" sz="1800" b="1" i="0" u="none" strike="noStrike" kern="0" cap="none" spc="0" normalizeH="0" baseline="0" noProof="0">
              <a:ln>
                <a:noFill/>
              </a:ln>
              <a:solidFill>
                <a:srgbClr val="0070C0"/>
              </a:solidFill>
              <a:effectLst/>
              <a:uLnTx/>
              <a:uFillTx/>
              <a:latin typeface="Arial" panose="020B0604020202020204"/>
              <a:cs typeface="Arial" panose="020B0604020202020204"/>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a:ln>
                  <a:noFill/>
                </a:ln>
                <a:solidFill>
                  <a:srgbClr val="0070C0"/>
                </a:solidFill>
                <a:effectLst/>
                <a:uLnTx/>
                <a:uFillTx/>
                <a:latin typeface="Arial" panose="020B0604020202020204"/>
                <a:cs typeface="Arial" panose="020B0604020202020204"/>
                <a:sym typeface="Arial" panose="020B0604020202020204"/>
              </a:rPr>
              <a:t>được nhắc tới.</a:t>
            </a:r>
            <a:endParaRPr kumimoji="0" lang="en-US" sz="1800" b="1" i="0" u="none" strike="noStrike" kern="0" cap="none" spc="0" normalizeH="0" baseline="0" noProof="0">
              <a:ln>
                <a:noFill/>
              </a:ln>
              <a:solidFill>
                <a:srgbClr val="0070C0"/>
              </a:solidFill>
              <a:effectLst/>
              <a:uLnTx/>
              <a:uFillTx/>
              <a:latin typeface="Arial" panose="020B0604020202020204"/>
              <a:cs typeface="Arial" panose="020B0604020202020204"/>
              <a:sym typeface="Arial" panose="020B0604020202020204"/>
            </a:endParaRPr>
          </a:p>
        </p:txBody>
      </p:sp>
      <p:cxnSp>
        <p:nvCxnSpPr>
          <p:cNvPr id="7" name="Straight Connector 6"/>
          <p:cNvCxnSpPr/>
          <p:nvPr/>
        </p:nvCxnSpPr>
        <p:spPr>
          <a:xfrm>
            <a:off x="5964497" y="2653638"/>
            <a:ext cx="2725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p:cNvSpPr/>
          <p:nvPr/>
        </p:nvSpPr>
        <p:spPr>
          <a:xfrm>
            <a:off x="1081794" y="1137388"/>
            <a:ext cx="890801" cy="451713"/>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800" b="1">
                <a:solidFill>
                  <a:srgbClr val="FF0000"/>
                </a:solidFill>
                <a:cs typeface="Arial" panose="020B0604020202020204"/>
              </a:rPr>
              <a:t>ta</a:t>
            </a:r>
            <a:endParaRPr lang="vi-VN" sz="1800" b="1">
              <a:solidFill>
                <a:srgbClr val="FF0000"/>
              </a:solidFill>
              <a:latin typeface="Arial" panose="020B0604020202020204"/>
              <a:cs typeface="Arial" panose="020B0604020202020204"/>
            </a:endParaRPr>
          </a:p>
        </p:txBody>
      </p:sp>
      <p:cxnSp>
        <p:nvCxnSpPr>
          <p:cNvPr id="11" name="Straight Connector 10"/>
          <p:cNvCxnSpPr/>
          <p:nvPr/>
        </p:nvCxnSpPr>
        <p:spPr>
          <a:xfrm>
            <a:off x="2655910" y="2667286"/>
            <a:ext cx="27253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3220447" y="1137388"/>
            <a:ext cx="890801" cy="451713"/>
          </a:xfrm>
          <a:prstGeom prst="roundRect">
            <a:avLst/>
          </a:prstGeom>
          <a:solidFill>
            <a:srgbClr val="FFFFFF"/>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800" b="1">
                <a:solidFill>
                  <a:srgbClr val="002060"/>
                </a:solidFill>
                <a:cs typeface="Arial" panose="020B0604020202020204"/>
              </a:rPr>
              <a:t>mi</a:t>
            </a:r>
            <a:endParaRPr lang="vi-VN" sz="1800" b="1">
              <a:solidFill>
                <a:srgbClr val="002060"/>
              </a:solidFill>
              <a:latin typeface="Arial" panose="020B0604020202020204"/>
              <a:cs typeface="Arial" panose="020B0604020202020204"/>
            </a:endParaRPr>
          </a:p>
        </p:txBody>
      </p:sp>
      <p:cxnSp>
        <p:nvCxnSpPr>
          <p:cNvPr id="13" name="Straight Connector 12"/>
          <p:cNvCxnSpPr/>
          <p:nvPr/>
        </p:nvCxnSpPr>
        <p:spPr>
          <a:xfrm>
            <a:off x="6395397" y="4250427"/>
            <a:ext cx="60590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p:cNvSpPr/>
          <p:nvPr/>
        </p:nvSpPr>
        <p:spPr>
          <a:xfrm>
            <a:off x="4441003" y="1148691"/>
            <a:ext cx="918097" cy="451713"/>
          </a:xfrm>
          <a:prstGeom prst="roundRect">
            <a:avLst/>
          </a:prstGeom>
          <a:solidFill>
            <a:srgbClr val="FFFFFF"/>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800" b="1">
                <a:solidFill>
                  <a:srgbClr val="002060"/>
                </a:solidFill>
                <a:cs typeface="Arial" panose="020B0604020202020204"/>
              </a:rPr>
              <a:t>ngươi</a:t>
            </a:r>
            <a:endParaRPr lang="vi-VN" sz="1800" b="1">
              <a:solidFill>
                <a:srgbClr val="002060"/>
              </a:solidFill>
              <a:latin typeface="Arial" panose="020B0604020202020204"/>
              <a:cs typeface="Arial" panose="020B0604020202020204"/>
            </a:endParaRPr>
          </a:p>
        </p:txBody>
      </p:sp>
      <p:cxnSp>
        <p:nvCxnSpPr>
          <p:cNvPr id="16" name="Straight Connector 15"/>
          <p:cNvCxnSpPr/>
          <p:nvPr/>
        </p:nvCxnSpPr>
        <p:spPr>
          <a:xfrm>
            <a:off x="5610508" y="3922880"/>
            <a:ext cx="27253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p:cNvSpPr/>
          <p:nvPr/>
        </p:nvSpPr>
        <p:spPr>
          <a:xfrm>
            <a:off x="6729200" y="1148719"/>
            <a:ext cx="918097" cy="451713"/>
          </a:xfrm>
          <a:prstGeom prst="round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800" b="1">
                <a:solidFill>
                  <a:srgbClr val="0070C0"/>
                </a:solidFill>
                <a:cs typeface="Arial" panose="020B0604020202020204"/>
              </a:rPr>
              <a:t>nó</a:t>
            </a:r>
            <a:endParaRPr lang="vi-VN" sz="1800" b="1">
              <a:solidFill>
                <a:srgbClr val="0070C0"/>
              </a:solidFill>
              <a:latin typeface="Arial" panose="020B0604020202020204"/>
              <a:cs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Shape 1229"/>
        <p:cNvGrpSpPr/>
        <p:nvPr/>
      </p:nvGrpSpPr>
      <p:grpSpPr>
        <a:xfrm>
          <a:off x="0" y="0"/>
          <a:ext cx="0" cy="0"/>
          <a:chOff x="0" y="0"/>
          <a:chExt cx="0" cy="0"/>
        </a:xfrm>
      </p:grpSpPr>
      <p:pic>
        <p:nvPicPr>
          <p:cNvPr id="5" name="Picture 6" descr="Fruity robo"/>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52" b="98670" l="4875" r="99750">
                        <a14:foregroundMark x1="15125" y1="38803" x2="18125" y2="48337"/>
                        <a14:foregroundMark x1="12000" y1="35255" x2="20250" y2="29933"/>
                        <a14:foregroundMark x1="7125" y1="38359" x2="7000" y2="54545"/>
                        <a14:foregroundMark x1="24875" y1="70288" x2="24750" y2="82262"/>
                        <a14:foregroundMark x1="24750" y1="82262" x2="28125" y2="92905"/>
                        <a14:foregroundMark x1="28125" y1="92905" x2="28375" y2="92461"/>
                        <a14:foregroundMark x1="23250" y1="87140" x2="33750" y2="88248"/>
                        <a14:foregroundMark x1="33750" y1="88248" x2="43875" y2="85588"/>
                        <a14:foregroundMark x1="44375" y1="63858" x2="51625" y2="98226"/>
                        <a14:foregroundMark x1="28625" y1="49889" x2="38000" y2="45455"/>
                        <a14:foregroundMark x1="24625" y1="55876" x2="20500" y2="84701"/>
                        <a14:foregroundMark x1="18250" y1="88914" x2="24250" y2="97118"/>
                        <a14:foregroundMark x1="24250" y1="97118" x2="36375" y2="97118"/>
                        <a14:foregroundMark x1="36375" y1="97118" x2="37125" y2="96231"/>
                        <a14:foregroundMark x1="28875" y1="53437" x2="43250" y2="53659"/>
                        <a14:foregroundMark x1="43250" y1="53659" x2="43875" y2="54767"/>
                        <a14:foregroundMark x1="50625" y1="54102" x2="53000" y2="60089"/>
                        <a14:foregroundMark x1="50750" y1="58093" x2="58000" y2="46341"/>
                        <a14:foregroundMark x1="58000" y1="46341" x2="57625" y2="52993"/>
                        <a14:foregroundMark x1="76250" y1="66741" x2="78125" y2="94678"/>
                        <a14:foregroundMark x1="57250" y1="76940" x2="65250" y2="91353"/>
                        <a14:foregroundMark x1="65250" y1="91353" x2="78000" y2="97561"/>
                        <a14:foregroundMark x1="78000" y1="97561" x2="78750" y2="96896"/>
                        <a14:foregroundMark x1="76875" y1="89579" x2="84875" y2="93348"/>
                        <a14:foregroundMark x1="84875" y1="93348" x2="95750" y2="88470"/>
                        <a14:foregroundMark x1="28250" y1="9313" x2="32250" y2="28603"/>
                        <a14:foregroundMark x1="11500" y1="5987" x2="14375" y2="18404"/>
                        <a14:foregroundMark x1="14375" y1="18404" x2="14375" y2="18404"/>
                        <a14:foregroundMark x1="4875" y1="17517" x2="7625" y2="16851"/>
                        <a14:foregroundMark x1="8750" y1="8869" x2="10625" y2="19956"/>
                        <a14:foregroundMark x1="5000" y1="17517" x2="5375" y2="14856"/>
                        <a14:foregroundMark x1="39375" y1="95565" x2="43000" y2="98670"/>
                        <a14:foregroundMark x1="61625" y1="63193" x2="77250" y2="60976"/>
                        <a14:foregroundMark x1="67875" y1="40355" x2="76750" y2="41685"/>
                        <a14:foregroundMark x1="76750" y1="41685" x2="89250" y2="59645"/>
                        <a14:foregroundMark x1="89250" y1="59645" x2="92250" y2="67184"/>
                        <a14:foregroundMark x1="99375" y1="82040" x2="99750" y2="90466"/>
                        <a14:foregroundMark x1="10250" y1="17517" x2="17750" y2="19734"/>
                        <a14:foregroundMark x1="17750" y1="19734" x2="19000" y2="11086"/>
                        <a14:foregroundMark x1="20625" y1="1552" x2="22375" y2="15299"/>
                        <a14:foregroundMark x1="27375" y1="6208" x2="36625" y2="4435"/>
                        <a14:foregroundMark x1="41375" y1="22395" x2="49000" y2="20843"/>
                        <a14:foregroundMark x1="36875" y1="2661" x2="39750" y2="7761"/>
                        <a14:foregroundMark x1="45500" y1="4656" x2="52250" y2="5765"/>
                        <a14:foregroundMark x1="43500" y1="7982" x2="48125" y2="6208"/>
                        <a14:foregroundMark x1="46625" y1="13082" x2="47875" y2="11752"/>
                        <a14:foregroundMark x1="74500" y1="24612" x2="82500" y2="24612"/>
                        <a14:foregroundMark x1="73875" y1="24612" x2="88875" y2="22395"/>
                        <a14:backgroundMark x1="37875" y1="37251" x2="39250" y2="42350"/>
                        <a14:backgroundMark x1="82125" y1="5543" x2="86750" y2="7761"/>
                      </a14:backgroundRemoval>
                    </a14:imgEffect>
                  </a14:imgLayer>
                </a14:imgProps>
              </a:ext>
              <a:ext uri="{28A0092B-C50C-407E-A947-70E740481C1C}">
                <a14:useLocalDpi xmlns:a14="http://schemas.microsoft.com/office/drawing/2010/main" val="0"/>
              </a:ext>
            </a:extLst>
          </a:blip>
          <a:srcRect/>
          <a:stretch>
            <a:fillRect/>
          </a:stretch>
        </p:blipFill>
        <p:spPr bwMode="auto">
          <a:xfrm>
            <a:off x="2343016" y="2571750"/>
            <a:ext cx="4042633" cy="24245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oogle Shape;1092;p15"/>
          <p:cNvGrpSpPr/>
          <p:nvPr/>
        </p:nvGrpSpPr>
        <p:grpSpPr>
          <a:xfrm>
            <a:off x="1769366" y="0"/>
            <a:ext cx="4862286" cy="2742146"/>
            <a:chOff x="1444602" y="598610"/>
            <a:chExt cx="5602773" cy="3868387"/>
          </a:xfrm>
          <a:solidFill>
            <a:srgbClr val="FFFFFF"/>
          </a:solidFill>
        </p:grpSpPr>
        <p:grpSp>
          <p:nvGrpSpPr>
            <p:cNvPr id="8" name="Google Shape;1093;p15"/>
            <p:cNvGrpSpPr/>
            <p:nvPr/>
          </p:nvGrpSpPr>
          <p:grpSpPr>
            <a:xfrm>
              <a:off x="2152600" y="598610"/>
              <a:ext cx="859715" cy="864033"/>
              <a:chOff x="157363" y="438585"/>
              <a:chExt cx="859715" cy="864033"/>
            </a:xfrm>
            <a:grpFill/>
          </p:grpSpPr>
          <p:sp>
            <p:nvSpPr>
              <p:cNvPr id="18" name="Google Shape;1094;p15"/>
              <p:cNvSpPr/>
              <p:nvPr/>
            </p:nvSpPr>
            <p:spPr>
              <a:xfrm>
                <a:off x="157363" y="458269"/>
                <a:ext cx="772567" cy="824161"/>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sp>
            <p:nvSpPr>
              <p:cNvPr id="19" name="Google Shape;1095;p15"/>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grpSp>
        <p:grpSp>
          <p:nvGrpSpPr>
            <p:cNvPr id="9" name="Google Shape;1096;p15"/>
            <p:cNvGrpSpPr/>
            <p:nvPr/>
          </p:nvGrpSpPr>
          <p:grpSpPr>
            <a:xfrm>
              <a:off x="1444602" y="676502"/>
              <a:ext cx="5602773" cy="3790495"/>
              <a:chOff x="-450873" y="340527"/>
              <a:chExt cx="5602773" cy="3790495"/>
            </a:xfrm>
            <a:grpFill/>
          </p:grpSpPr>
          <p:sp>
            <p:nvSpPr>
              <p:cNvPr id="10" name="Google Shape;1097;p15"/>
              <p:cNvSpPr/>
              <p:nvPr/>
            </p:nvSpPr>
            <p:spPr>
              <a:xfrm>
                <a:off x="-450873" y="376747"/>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sp>
            <p:nvSpPr>
              <p:cNvPr id="11" name="Google Shape;1098;p15"/>
              <p:cNvSpPr/>
              <p:nvPr/>
            </p:nvSpPr>
            <p:spPr>
              <a:xfrm>
                <a:off x="-305329"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sp>
            <p:nvSpPr>
              <p:cNvPr id="12" name="Google Shape;1099;p15"/>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sp>
            <p:nvSpPr>
              <p:cNvPr id="13" name="Google Shape;1100;p15"/>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sp>
            <p:nvSpPr>
              <p:cNvPr id="14" name="Google Shape;1101;p15"/>
              <p:cNvSpPr/>
              <p:nvPr/>
            </p:nvSpPr>
            <p:spPr>
              <a:xfrm>
                <a:off x="189372" y="1714811"/>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sp>
            <p:nvSpPr>
              <p:cNvPr id="15" name="Google Shape;1102;p15"/>
              <p:cNvSpPr/>
              <p:nvPr/>
            </p:nvSpPr>
            <p:spPr>
              <a:xfrm>
                <a:off x="231629" y="1377212"/>
                <a:ext cx="314121"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sp>
            <p:nvSpPr>
              <p:cNvPr id="16" name="Google Shape;1103;p15"/>
              <p:cNvSpPr/>
              <p:nvPr/>
            </p:nvSpPr>
            <p:spPr>
              <a:xfrm>
                <a:off x="35362"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sp>
            <p:nvSpPr>
              <p:cNvPr id="17" name="Google Shape;1104;p15"/>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grpSp>
      </p:grpSp>
      <p:sp>
        <p:nvSpPr>
          <p:cNvPr id="20" name="Hộp Văn bản 19"/>
          <p:cNvSpPr txBox="1"/>
          <p:nvPr/>
        </p:nvSpPr>
        <p:spPr>
          <a:xfrm>
            <a:off x="2943247" y="490738"/>
            <a:ext cx="2993321" cy="1815882"/>
          </a:xfrm>
          <a:prstGeom prst="rect">
            <a:avLst/>
          </a:prstGeom>
          <a:noFill/>
        </p:spPr>
        <p:txBody>
          <a:bodyPr wrap="square" rtlCol="0">
            <a:spAutoFit/>
          </a:bodyPr>
          <a:lstStyle/>
          <a:p>
            <a:r>
              <a:rPr lang="en-US" sz="2800" b="1">
                <a:solidFill>
                  <a:schemeClr val="tx2">
                    <a:lumMod val="50000"/>
                  </a:schemeClr>
                </a:solidFill>
                <a:latin typeface="Calibri" panose="020F0502020204030204" pitchFamily="34" charset="0"/>
                <a:cs typeface="Calibri" panose="020F0502020204030204" pitchFamily="34" charset="0"/>
              </a:rPr>
              <a:t>Cảm ơn các bạn đã giúp chúng mình thu thập đủ vũ khí để cứu công chúa</a:t>
            </a:r>
            <a:endParaRPr lang="en-US" sz="2800" b="1">
              <a:solidFill>
                <a:schemeClr val="tx2">
                  <a:lumMod val="50000"/>
                </a:schemeClr>
              </a:solidFill>
              <a:latin typeface="Calibri" panose="020F0502020204030204" pitchFamily="34" charset="0"/>
              <a:cs typeface="Calibri" panose="020F0502020204030204" pitchFamily="34" charset="0"/>
            </a:endParaRPr>
          </a:p>
        </p:txBody>
      </p:sp>
      <p:pic>
        <p:nvPicPr>
          <p:cNvPr id="1026" name="Picture 2" descr="Hình ảnh Phim Hoạt Hình Kiếm Kim Loại Phim Hoạt Hình Vũ Khí Kiếm Phim Hoạt  Hình Kiếm PNG , Phim, Kiếm, Kim PNG miễn phí tải tập tin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44" b="92500" l="10000" r="90000">
                        <a14:foregroundMark x1="21406" y1="13750" x2="20000" y2="21563"/>
                        <a14:foregroundMark x1="22188" y1="10938" x2="34688" y2="33125"/>
                        <a14:foregroundMark x1="20625" y1="23750" x2="24531" y2="38125"/>
                        <a14:foregroundMark x1="24531" y1="38125" x2="34531" y2="47188"/>
                        <a14:foregroundMark x1="34531" y1="47188" x2="56406" y2="57344"/>
                        <a14:foregroundMark x1="36875" y1="32969" x2="46094" y2="45625"/>
                        <a14:foregroundMark x1="38594" y1="36094" x2="45938" y2="46094"/>
                        <a14:foregroundMark x1="19375" y1="27969" x2="22188" y2="37344"/>
                        <a14:foregroundMark x1="22188" y1="37344" x2="55000" y2="70313"/>
                        <a14:foregroundMark x1="21563" y1="10469" x2="43750" y2="15000"/>
                        <a14:foregroundMark x1="46406" y1="15781" x2="67500" y2="61094"/>
                        <a14:foregroundMark x1="67500" y1="61094" x2="67656" y2="61719"/>
                        <a14:foregroundMark x1="20156" y1="9844" x2="22031" y2="9844"/>
                        <a14:backgroundMark x1="76094" y1="92656" x2="78906" y2="92813"/>
                        <a14:backgroundMark x1="73594" y1="92969" x2="82031" y2="92031"/>
                      </a14:backgroundRemoval>
                    </a14:imgEffect>
                  </a14:imgLayer>
                </a14:imgProps>
              </a:ext>
              <a:ext uri="{28A0092B-C50C-407E-A947-70E740481C1C}">
                <a14:useLocalDpi xmlns:a14="http://schemas.microsoft.com/office/drawing/2010/main" val="0"/>
              </a:ext>
            </a:extLst>
          </a:blip>
          <a:srcRect/>
          <a:stretch>
            <a:fillRect/>
          </a:stretch>
        </p:blipFill>
        <p:spPr bwMode="auto">
          <a:xfrm>
            <a:off x="5670636" y="1205003"/>
            <a:ext cx="1577690" cy="1577690"/>
          </a:xfrm>
          <a:prstGeom prst="rect">
            <a:avLst/>
          </a:prstGeom>
          <a:noFill/>
          <a:extLst>
            <a:ext uri="{909E8E84-426E-40DD-AFC4-6F175D3DCCD1}">
              <a14:hiddenFill xmlns:a14="http://schemas.microsoft.com/office/drawing/2010/main">
                <a:solidFill>
                  <a:srgbClr val="FFFFFF"/>
                </a:solidFill>
              </a14:hiddenFill>
            </a:ext>
          </a:extLst>
        </p:spPr>
      </p:pic>
      <p:pic>
        <p:nvPicPr>
          <p:cNvPr id="21" name="Am-thanh-chien-thang-www_tiengdong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594491" y="717640"/>
            <a:ext cx="487363" cy="4873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9" name="click.wav"/>
                                        </p:tgtEl>
                                      </p:cMediaNode>
                                    </p:audio>
                                  </p:subTnLst>
                                </p:cTn>
                              </p:par>
                              <p:par>
                                <p:cTn id="13" presetID="6" presetClass="entr" presetSubtype="16"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par>
                                <p:cTn id="16" presetID="1" presetClass="mediacall" presetSubtype="0" fill="hold" nodeType="withEffect">
                                  <p:stCondLst>
                                    <p:cond delay="0"/>
                                  </p:stCondLst>
                                  <p:childTnLst>
                                    <p:cmd type="call" cmd="playFrom(0.0)">
                                      <p:cBhvr>
                                        <p:cTn id="17" dur="5276" fill="hold"/>
                                        <p:tgtEl>
                                          <p:spTgt spid="21"/>
                                        </p:tgtEl>
                                      </p:cBhvr>
                                    </p:cmd>
                                  </p:childTnLst>
                                </p:cTn>
                              </p:par>
                              <p:par>
                                <p:cTn id="18" presetID="31"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1000" fill="hold"/>
                                        <p:tgtEl>
                                          <p:spTgt spid="1026"/>
                                        </p:tgtEl>
                                        <p:attrNameLst>
                                          <p:attrName>ppt_w</p:attrName>
                                        </p:attrNameLst>
                                      </p:cBhvr>
                                      <p:tavLst>
                                        <p:tav tm="0">
                                          <p:val>
                                            <p:fltVal val="0"/>
                                          </p:val>
                                        </p:tav>
                                        <p:tav tm="100000">
                                          <p:val>
                                            <p:strVal val="#ppt_w"/>
                                          </p:val>
                                        </p:tav>
                                      </p:tavLst>
                                    </p:anim>
                                    <p:anim calcmode="lin" valueType="num">
                                      <p:cBhvr>
                                        <p:cTn id="21" dur="1000" fill="hold"/>
                                        <p:tgtEl>
                                          <p:spTgt spid="1026"/>
                                        </p:tgtEl>
                                        <p:attrNameLst>
                                          <p:attrName>ppt_h</p:attrName>
                                        </p:attrNameLst>
                                      </p:cBhvr>
                                      <p:tavLst>
                                        <p:tav tm="0">
                                          <p:val>
                                            <p:fltVal val="0"/>
                                          </p:val>
                                        </p:tav>
                                        <p:tav tm="100000">
                                          <p:val>
                                            <p:strVal val="#ppt_h"/>
                                          </p:val>
                                        </p:tav>
                                      </p:tavLst>
                                    </p:anim>
                                    <p:anim calcmode="lin" valueType="num">
                                      <p:cBhvr>
                                        <p:cTn id="22" dur="1000" fill="hold"/>
                                        <p:tgtEl>
                                          <p:spTgt spid="1026"/>
                                        </p:tgtEl>
                                        <p:attrNameLst>
                                          <p:attrName>style.rotation</p:attrName>
                                        </p:attrNameLst>
                                      </p:cBhvr>
                                      <p:tavLst>
                                        <p:tav tm="0">
                                          <p:val>
                                            <p:fltVal val="90"/>
                                          </p:val>
                                        </p:tav>
                                        <p:tav tm="100000">
                                          <p:val>
                                            <p:fltVal val="0"/>
                                          </p:val>
                                        </p:tav>
                                      </p:tavLst>
                                    </p:anim>
                                    <p:animEffect transition="in" filter="fade">
                                      <p:cBhvr>
                                        <p:cTn id="23" dur="1000"/>
                                        <p:tgtEl>
                                          <p:spTgt spid="1026"/>
                                        </p:tgtEl>
                                      </p:cBhvr>
                                    </p:animEffect>
                                  </p:childTnLst>
                                  <p:subTnLst>
                                    <p:audio>
                                      <p:cMediaNode>
                                        <p:cTn display="0" masterRel="sameClick">
                                          <p:stCondLst>
                                            <p:cond evt="begin" delay="0">
                                              <p:tn val="18"/>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1"/>
                </p:tgtEl>
              </p:cMediaNode>
            </p:audio>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 b="-1000"/>
          </a:stretch>
        </a:blipFill>
        <a:effectLst/>
      </p:bgPr>
    </p:bg>
    <p:spTree>
      <p:nvGrpSpPr>
        <p:cNvPr id="1" name="Shape 1213"/>
        <p:cNvGrpSpPr/>
        <p:nvPr/>
      </p:nvGrpSpPr>
      <p:grpSpPr>
        <a:xfrm>
          <a:off x="0" y="0"/>
          <a:ext cx="0" cy="0"/>
          <a:chOff x="0" y="0"/>
          <a:chExt cx="0" cy="0"/>
        </a:xfrm>
      </p:grpSpPr>
      <p:grpSp>
        <p:nvGrpSpPr>
          <p:cNvPr id="3" name="Nhóm 2"/>
          <p:cNvGrpSpPr/>
          <p:nvPr/>
        </p:nvGrpSpPr>
        <p:grpSpPr>
          <a:xfrm>
            <a:off x="2575419" y="1463754"/>
            <a:ext cx="5612236" cy="1107996"/>
            <a:chOff x="2575419" y="1463754"/>
            <a:chExt cx="5612236" cy="1107996"/>
          </a:xfrm>
        </p:grpSpPr>
        <p:sp>
          <p:nvSpPr>
            <p:cNvPr id="5" name="Hộp Văn bản 4"/>
            <p:cNvSpPr txBox="1"/>
            <p:nvPr/>
          </p:nvSpPr>
          <p:spPr>
            <a:xfrm>
              <a:off x="2575420" y="1463754"/>
              <a:ext cx="5612235" cy="1107996"/>
            </a:xfrm>
            <a:prstGeom prst="rect">
              <a:avLst/>
            </a:prstGeom>
            <a:noFill/>
          </p:spPr>
          <p:txBody>
            <a:bodyPr wrap="square" rtlCol="0">
              <a:spAutoFit/>
            </a:bodyPr>
            <a:lstStyle/>
            <a:p>
              <a:r>
                <a:rPr lang="en-US" sz="6600">
                  <a:ln w="292100">
                    <a:gradFill>
                      <a:gsLst>
                        <a:gs pos="0">
                          <a:schemeClr val="accent5">
                            <a:lumMod val="20000"/>
                            <a:lumOff val="80000"/>
                          </a:schemeClr>
                        </a:gs>
                        <a:gs pos="100000">
                          <a:schemeClr val="accent5">
                            <a:lumMod val="60000"/>
                            <a:lumOff val="40000"/>
                          </a:schemeClr>
                        </a:gs>
                      </a:gsLst>
                      <a:lin ang="5400000" scaled="1"/>
                    </a:gradFill>
                  </a:ln>
                  <a:solidFill>
                    <a:srgbClr val="F49EEA"/>
                  </a:solidFill>
                  <a:latin typeface="SVN-Poky's" panose="020B0606040200020203" pitchFamily="34" charset="0"/>
                </a:rPr>
                <a:t>Thử</a:t>
              </a:r>
              <a:r>
                <a:rPr lang="en-US" sz="6600">
                  <a:ln w="292100">
                    <a:gradFill>
                      <a:gsLst>
                        <a:gs pos="0">
                          <a:schemeClr val="accent5">
                            <a:lumMod val="20000"/>
                            <a:lumOff val="80000"/>
                          </a:schemeClr>
                        </a:gs>
                        <a:gs pos="100000">
                          <a:schemeClr val="accent5">
                            <a:lumMod val="60000"/>
                            <a:lumOff val="40000"/>
                          </a:schemeClr>
                        </a:gs>
                      </a:gsLst>
                      <a:lin ang="5400000" scaled="1"/>
                    </a:gradFill>
                  </a:ln>
                  <a:latin typeface="SVN-Poky's" panose="020B0606040200020203" pitchFamily="34" charset="0"/>
                </a:rPr>
                <a:t> </a:t>
              </a:r>
              <a:r>
                <a:rPr lang="en-US" sz="6600">
                  <a:ln w="292100">
                    <a:gradFill>
                      <a:gsLst>
                        <a:gs pos="0">
                          <a:schemeClr val="accent5">
                            <a:lumMod val="20000"/>
                            <a:lumOff val="80000"/>
                          </a:schemeClr>
                        </a:gs>
                        <a:gs pos="100000">
                          <a:schemeClr val="accent5">
                            <a:lumMod val="60000"/>
                            <a:lumOff val="40000"/>
                          </a:schemeClr>
                        </a:gs>
                      </a:gsLst>
                      <a:lin ang="5400000" scaled="1"/>
                    </a:gradFill>
                  </a:ln>
                  <a:solidFill>
                    <a:schemeClr val="accent1">
                      <a:lumMod val="75000"/>
                    </a:schemeClr>
                  </a:solidFill>
                  <a:latin typeface="SVN-Poky's" panose="020B0606040200020203" pitchFamily="34" charset="0"/>
                </a:rPr>
                <a:t>thách</a:t>
              </a:r>
              <a:r>
                <a:rPr lang="en-US" sz="6600">
                  <a:ln w="292100">
                    <a:gradFill>
                      <a:gsLst>
                        <a:gs pos="0">
                          <a:schemeClr val="accent5">
                            <a:lumMod val="20000"/>
                            <a:lumOff val="80000"/>
                          </a:schemeClr>
                        </a:gs>
                        <a:gs pos="100000">
                          <a:schemeClr val="accent5">
                            <a:lumMod val="60000"/>
                            <a:lumOff val="40000"/>
                          </a:schemeClr>
                        </a:gs>
                      </a:gsLst>
                      <a:lin ang="5400000" scaled="1"/>
                    </a:gradFill>
                  </a:ln>
                  <a:latin typeface="SVN-Poky's" panose="020B0606040200020203" pitchFamily="34" charset="0"/>
                </a:rPr>
                <a:t> </a:t>
              </a:r>
              <a:r>
                <a:rPr lang="en-US" sz="6600">
                  <a:ln w="292100">
                    <a:gradFill>
                      <a:gsLst>
                        <a:gs pos="0">
                          <a:schemeClr val="accent5">
                            <a:lumMod val="20000"/>
                            <a:lumOff val="80000"/>
                          </a:schemeClr>
                        </a:gs>
                        <a:gs pos="100000">
                          <a:schemeClr val="accent5">
                            <a:lumMod val="60000"/>
                            <a:lumOff val="40000"/>
                          </a:schemeClr>
                        </a:gs>
                      </a:gsLst>
                      <a:lin ang="5400000" scaled="1"/>
                    </a:gradFill>
                  </a:ln>
                  <a:solidFill>
                    <a:schemeClr val="accent5">
                      <a:lumMod val="75000"/>
                    </a:schemeClr>
                  </a:solidFill>
                  <a:latin typeface="SVN-Poky's" panose="020B0606040200020203" pitchFamily="34" charset="0"/>
                </a:rPr>
                <a:t>2</a:t>
              </a:r>
              <a:endParaRPr lang="en-US" sz="6600">
                <a:ln w="292100">
                  <a:gradFill>
                    <a:gsLst>
                      <a:gs pos="0">
                        <a:schemeClr val="accent5">
                          <a:lumMod val="20000"/>
                          <a:lumOff val="80000"/>
                        </a:schemeClr>
                      </a:gs>
                      <a:gs pos="100000">
                        <a:schemeClr val="accent5">
                          <a:lumMod val="60000"/>
                          <a:lumOff val="40000"/>
                        </a:schemeClr>
                      </a:gs>
                    </a:gsLst>
                    <a:lin ang="5400000" scaled="1"/>
                  </a:gradFill>
                </a:ln>
                <a:solidFill>
                  <a:schemeClr val="accent5">
                    <a:lumMod val="75000"/>
                  </a:schemeClr>
                </a:solidFill>
                <a:latin typeface="SVN-Poky's" panose="020B0606040200020203" pitchFamily="34" charset="0"/>
              </a:endParaRPr>
            </a:p>
          </p:txBody>
        </p:sp>
        <p:sp>
          <p:nvSpPr>
            <p:cNvPr id="2" name="Hộp Văn bản 1"/>
            <p:cNvSpPr txBox="1"/>
            <p:nvPr/>
          </p:nvSpPr>
          <p:spPr>
            <a:xfrm>
              <a:off x="2575419" y="1463754"/>
              <a:ext cx="5612235" cy="1107996"/>
            </a:xfrm>
            <a:prstGeom prst="rect">
              <a:avLst/>
            </a:prstGeom>
            <a:noFill/>
          </p:spPr>
          <p:txBody>
            <a:bodyPr wrap="square" rtlCol="0">
              <a:spAutoFit/>
            </a:bodyPr>
            <a:lstStyle/>
            <a:p>
              <a:r>
                <a:rPr lang="en-US" sz="6600">
                  <a:ln>
                    <a:solidFill>
                      <a:schemeClr val="tx1">
                        <a:lumMod val="90000"/>
                        <a:lumOff val="10000"/>
                      </a:schemeClr>
                    </a:solidFill>
                  </a:ln>
                  <a:solidFill>
                    <a:srgbClr val="002060"/>
                  </a:solidFill>
                  <a:latin typeface="SVN-Poky's" panose="020B0606040200020203" pitchFamily="34" charset="0"/>
                </a:rPr>
                <a:t>T</a:t>
              </a:r>
              <a:r>
                <a:rPr lang="en-US" sz="6600">
                  <a:ln>
                    <a:solidFill>
                      <a:schemeClr val="tx1">
                        <a:lumMod val="90000"/>
                        <a:lumOff val="10000"/>
                      </a:schemeClr>
                    </a:solidFill>
                  </a:ln>
                  <a:solidFill>
                    <a:schemeClr val="accent3">
                      <a:lumMod val="75000"/>
                    </a:schemeClr>
                  </a:solidFill>
                  <a:latin typeface="SVN-Poky's" panose="020B0606040200020203" pitchFamily="34" charset="0"/>
                </a:rPr>
                <a:t>h</a:t>
              </a:r>
              <a:r>
                <a:rPr lang="en-US" sz="6600">
                  <a:ln>
                    <a:solidFill>
                      <a:schemeClr val="tx1">
                        <a:lumMod val="90000"/>
                        <a:lumOff val="10000"/>
                      </a:schemeClr>
                    </a:solidFill>
                  </a:ln>
                  <a:solidFill>
                    <a:schemeClr val="tx2">
                      <a:lumMod val="50000"/>
                    </a:schemeClr>
                  </a:solidFill>
                  <a:latin typeface="SVN-Poky's" panose="020B0606040200020203" pitchFamily="34" charset="0"/>
                </a:rPr>
                <a:t>ử</a:t>
              </a:r>
              <a:r>
                <a:rPr lang="en-US" sz="6600">
                  <a:ln>
                    <a:solidFill>
                      <a:schemeClr val="tx1">
                        <a:lumMod val="90000"/>
                        <a:lumOff val="10000"/>
                      </a:schemeClr>
                    </a:solidFill>
                  </a:ln>
                  <a:solidFill>
                    <a:srgbClr val="002060"/>
                  </a:solidFill>
                  <a:latin typeface="SVN-Poky's" panose="020B0606040200020203" pitchFamily="34" charset="0"/>
                </a:rPr>
                <a:t> </a:t>
              </a:r>
              <a:r>
                <a:rPr lang="en-US" sz="6600">
                  <a:ln>
                    <a:solidFill>
                      <a:schemeClr val="tx1">
                        <a:lumMod val="90000"/>
                        <a:lumOff val="10000"/>
                      </a:schemeClr>
                    </a:solidFill>
                  </a:ln>
                  <a:solidFill>
                    <a:schemeClr val="bg2">
                      <a:lumMod val="25000"/>
                    </a:schemeClr>
                  </a:solidFill>
                  <a:latin typeface="SVN-Poky's" panose="020B0606040200020203" pitchFamily="34" charset="0"/>
                </a:rPr>
                <a:t>t</a:t>
              </a:r>
              <a:r>
                <a:rPr lang="en-US" sz="6600">
                  <a:ln>
                    <a:solidFill>
                      <a:schemeClr val="tx1">
                        <a:lumMod val="90000"/>
                        <a:lumOff val="10000"/>
                      </a:schemeClr>
                    </a:solidFill>
                  </a:ln>
                  <a:solidFill>
                    <a:schemeClr val="tx2">
                      <a:lumMod val="75000"/>
                    </a:schemeClr>
                  </a:solidFill>
                  <a:latin typeface="SVN-Poky's" panose="020B0606040200020203" pitchFamily="34" charset="0"/>
                </a:rPr>
                <a:t>h</a:t>
              </a:r>
              <a:r>
                <a:rPr lang="en-US" sz="6600">
                  <a:ln>
                    <a:solidFill>
                      <a:schemeClr val="tx1">
                        <a:lumMod val="90000"/>
                        <a:lumOff val="10000"/>
                      </a:schemeClr>
                    </a:solidFill>
                  </a:ln>
                  <a:solidFill>
                    <a:schemeClr val="tx1">
                      <a:lumMod val="50000"/>
                      <a:lumOff val="50000"/>
                    </a:schemeClr>
                  </a:solidFill>
                  <a:latin typeface="SVN-Poky's" panose="020B0606040200020203" pitchFamily="34" charset="0"/>
                </a:rPr>
                <a:t>á</a:t>
              </a:r>
              <a:r>
                <a:rPr lang="en-US" sz="6600">
                  <a:ln>
                    <a:solidFill>
                      <a:schemeClr val="tx1">
                        <a:lumMod val="90000"/>
                        <a:lumOff val="10000"/>
                      </a:schemeClr>
                    </a:solidFill>
                  </a:ln>
                  <a:solidFill>
                    <a:schemeClr val="accent6">
                      <a:lumMod val="75000"/>
                    </a:schemeClr>
                  </a:solidFill>
                  <a:latin typeface="SVN-Poky's" panose="020B0606040200020203" pitchFamily="34" charset="0"/>
                </a:rPr>
                <a:t>c</a:t>
              </a:r>
              <a:r>
                <a:rPr lang="en-US" sz="6600">
                  <a:ln>
                    <a:solidFill>
                      <a:schemeClr val="tx1">
                        <a:lumMod val="90000"/>
                        <a:lumOff val="10000"/>
                      </a:schemeClr>
                    </a:solidFill>
                  </a:ln>
                  <a:solidFill>
                    <a:schemeClr val="accent3">
                      <a:lumMod val="75000"/>
                    </a:schemeClr>
                  </a:solidFill>
                  <a:latin typeface="SVN-Poky's" panose="020B0606040200020203" pitchFamily="34" charset="0"/>
                </a:rPr>
                <a:t>h</a:t>
              </a:r>
              <a:r>
                <a:rPr lang="en-US" sz="6600">
                  <a:ln>
                    <a:solidFill>
                      <a:schemeClr val="tx1">
                        <a:lumMod val="90000"/>
                        <a:lumOff val="10000"/>
                      </a:schemeClr>
                    </a:solidFill>
                  </a:ln>
                  <a:latin typeface="SVN-Poky's" panose="020B0606040200020203" pitchFamily="34" charset="0"/>
                </a:rPr>
                <a:t> </a:t>
              </a:r>
              <a:r>
                <a:rPr lang="en-US" sz="6600">
                  <a:ln>
                    <a:solidFill>
                      <a:schemeClr val="tx1">
                        <a:lumMod val="90000"/>
                        <a:lumOff val="10000"/>
                      </a:schemeClr>
                    </a:solidFill>
                  </a:ln>
                  <a:solidFill>
                    <a:schemeClr val="accent2">
                      <a:lumMod val="75000"/>
                    </a:schemeClr>
                  </a:solidFill>
                  <a:latin typeface="SVN-Poky's" panose="020B0606040200020203" pitchFamily="34" charset="0"/>
                </a:rPr>
                <a:t>2</a:t>
              </a:r>
              <a:endParaRPr lang="en-US" sz="6600">
                <a:ln>
                  <a:solidFill>
                    <a:schemeClr val="tx1">
                      <a:lumMod val="90000"/>
                      <a:lumOff val="10000"/>
                    </a:schemeClr>
                  </a:solidFill>
                </a:ln>
                <a:solidFill>
                  <a:schemeClr val="accent2">
                    <a:lumMod val="75000"/>
                  </a:schemeClr>
                </a:solidFill>
                <a:latin typeface="SVN-Poky's" panose="020B0606040200020203"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Shape 1229"/>
        <p:cNvGrpSpPr/>
        <p:nvPr/>
      </p:nvGrpSpPr>
      <p:grpSpPr>
        <a:xfrm>
          <a:off x="0" y="0"/>
          <a:ext cx="0" cy="0"/>
          <a:chOff x="0" y="0"/>
          <a:chExt cx="0" cy="0"/>
        </a:xfrm>
      </p:grpSpPr>
      <p:pic>
        <p:nvPicPr>
          <p:cNvPr id="4" name="Picture 7"/>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877"/>
          <a:stretch>
            <a:fillRect/>
          </a:stretch>
        </p:blipFill>
        <p:spPr>
          <a:xfrm>
            <a:off x="58723" y="-58724"/>
            <a:ext cx="9085277" cy="5469921"/>
          </a:xfrm>
          <a:prstGeom prst="rect">
            <a:avLst/>
          </a:prstGeom>
        </p:spPr>
      </p:pic>
      <p:pic>
        <p:nvPicPr>
          <p:cNvPr id="5" name="Picture 6" descr="Fruity robo"/>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52" b="98670" l="4875" r="99750">
                        <a14:foregroundMark x1="15125" y1="38803" x2="18125" y2="48337"/>
                        <a14:foregroundMark x1="12000" y1="35255" x2="20250" y2="29933"/>
                        <a14:foregroundMark x1="7125" y1="38359" x2="7000" y2="54545"/>
                        <a14:foregroundMark x1="24875" y1="70288" x2="24750" y2="82262"/>
                        <a14:foregroundMark x1="24750" y1="82262" x2="28125" y2="92905"/>
                        <a14:foregroundMark x1="28125" y1="92905" x2="28375" y2="92461"/>
                        <a14:foregroundMark x1="23250" y1="87140" x2="33750" y2="88248"/>
                        <a14:foregroundMark x1="33750" y1="88248" x2="43875" y2="85588"/>
                        <a14:foregroundMark x1="44375" y1="63858" x2="51625" y2="98226"/>
                        <a14:foregroundMark x1="28625" y1="49889" x2="38000" y2="45455"/>
                        <a14:foregroundMark x1="24625" y1="55876" x2="20500" y2="84701"/>
                        <a14:foregroundMark x1="18250" y1="88914" x2="24250" y2="97118"/>
                        <a14:foregroundMark x1="24250" y1="97118" x2="36375" y2="97118"/>
                        <a14:foregroundMark x1="36375" y1="97118" x2="37125" y2="96231"/>
                        <a14:foregroundMark x1="28875" y1="53437" x2="43250" y2="53659"/>
                        <a14:foregroundMark x1="43250" y1="53659" x2="43875" y2="54767"/>
                        <a14:foregroundMark x1="50625" y1="54102" x2="53000" y2="60089"/>
                        <a14:foregroundMark x1="50750" y1="58093" x2="58000" y2="46341"/>
                        <a14:foregroundMark x1="58000" y1="46341" x2="57625" y2="52993"/>
                        <a14:foregroundMark x1="76250" y1="66741" x2="78125" y2="94678"/>
                        <a14:foregroundMark x1="57250" y1="76940" x2="65250" y2="91353"/>
                        <a14:foregroundMark x1="65250" y1="91353" x2="78000" y2="97561"/>
                        <a14:foregroundMark x1="78000" y1="97561" x2="78750" y2="96896"/>
                        <a14:foregroundMark x1="76875" y1="89579" x2="84875" y2="93348"/>
                        <a14:foregroundMark x1="84875" y1="93348" x2="95750" y2="88470"/>
                        <a14:foregroundMark x1="28250" y1="9313" x2="32250" y2="28603"/>
                        <a14:foregroundMark x1="11500" y1="5987" x2="14375" y2="18404"/>
                        <a14:foregroundMark x1="14375" y1="18404" x2="14375" y2="18404"/>
                        <a14:foregroundMark x1="4875" y1="17517" x2="7625" y2="16851"/>
                        <a14:foregroundMark x1="8750" y1="8869" x2="10625" y2="19956"/>
                        <a14:foregroundMark x1="5000" y1="17517" x2="5375" y2="14856"/>
                        <a14:foregroundMark x1="39375" y1="95565" x2="43000" y2="98670"/>
                        <a14:foregroundMark x1="61625" y1="63193" x2="77250" y2="60976"/>
                        <a14:foregroundMark x1="67875" y1="40355" x2="76750" y2="41685"/>
                        <a14:foregroundMark x1="76750" y1="41685" x2="89250" y2="59645"/>
                        <a14:foregroundMark x1="89250" y1="59645" x2="92250" y2="67184"/>
                        <a14:foregroundMark x1="99375" y1="82040" x2="99750" y2="90466"/>
                        <a14:foregroundMark x1="10250" y1="17517" x2="17750" y2="19734"/>
                        <a14:foregroundMark x1="17750" y1="19734" x2="19000" y2="11086"/>
                        <a14:foregroundMark x1="20625" y1="1552" x2="22375" y2="15299"/>
                        <a14:foregroundMark x1="27375" y1="6208" x2="36625" y2="4435"/>
                        <a14:foregroundMark x1="41375" y1="22395" x2="49000" y2="20843"/>
                        <a14:foregroundMark x1="36875" y1="2661" x2="39750" y2="7761"/>
                        <a14:foregroundMark x1="45500" y1="4656" x2="52250" y2="5765"/>
                        <a14:foregroundMark x1="43500" y1="7982" x2="48125" y2="6208"/>
                        <a14:foregroundMark x1="46625" y1="13082" x2="47875" y2="11752"/>
                        <a14:foregroundMark x1="74500" y1="24612" x2="82500" y2="24612"/>
                        <a14:foregroundMark x1="73875" y1="24612" x2="88875" y2="22395"/>
                        <a14:backgroundMark x1="37875" y1="37251" x2="39250" y2="42350"/>
                        <a14:backgroundMark x1="82125" y1="5543" x2="86750" y2="7761"/>
                      </a14:backgroundRemoval>
                    </a14:imgEffect>
                  </a14:imgLayer>
                </a14:imgProps>
              </a:ext>
              <a:ext uri="{28A0092B-C50C-407E-A947-70E740481C1C}">
                <a14:useLocalDpi xmlns:a14="http://schemas.microsoft.com/office/drawing/2010/main" val="0"/>
              </a:ext>
            </a:extLst>
          </a:blip>
          <a:srcRect/>
          <a:stretch>
            <a:fillRect/>
          </a:stretch>
        </p:blipFill>
        <p:spPr bwMode="auto">
          <a:xfrm>
            <a:off x="-268447" y="3219808"/>
            <a:ext cx="3207560" cy="1923692"/>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p:cNvSpPr txBox="1"/>
          <p:nvPr/>
        </p:nvSpPr>
        <p:spPr>
          <a:xfrm>
            <a:off x="2223082" y="1709790"/>
            <a:ext cx="5444455" cy="2246769"/>
          </a:xfrm>
          <a:prstGeom prst="rect">
            <a:avLst/>
          </a:prstGeom>
          <a:noFill/>
        </p:spPr>
        <p:txBody>
          <a:bodyPr wrap="square" rtlCol="0">
            <a:spAutoFit/>
          </a:bodyPr>
          <a:lstStyle/>
          <a:p>
            <a:pPr algn="ctr"/>
            <a:r>
              <a:rPr lang="en-US" sz="2800" b="1">
                <a:solidFill>
                  <a:schemeClr val="accent6">
                    <a:lumMod val="75000"/>
                  </a:schemeClr>
                </a:solidFill>
                <a:latin typeface="Calibri" panose="020F0502020204030204" pitchFamily="34" charset="0"/>
                <a:cs typeface="Calibri" panose="020F0502020204030204" pitchFamily="34" charset="0"/>
              </a:rPr>
              <a:t>Ở thử thách này, các bạn hãy cùng chúng mình đi tìm chìa khóa của mụ phù thủy để mở cửa nơi giam giữ công chúa nhé! Muốn vậy, các bạn phải giải được câu đố sau.</a:t>
            </a:r>
            <a:endParaRPr lang="en-US" sz="2800" b="1">
              <a:solidFill>
                <a:schemeClr val="accent6">
                  <a:lumMod val="75000"/>
                </a:schemeClr>
              </a:solidFill>
              <a:latin typeface="Calibri" panose="020F0502020204030204" pitchFamily="34" charset="0"/>
              <a:cs typeface="Calibri" panose="020F0502020204030204" pitchFamily="34" charset="0"/>
            </a:endParaRPr>
          </a:p>
        </p:txBody>
      </p:sp>
      <p:pic>
        <p:nvPicPr>
          <p:cNvPr id="3" name="Hình ảnh 2"/>
          <p:cNvPicPr>
            <a:picLocks noChangeAspect="1"/>
          </p:cNvPicPr>
          <p:nvPr/>
        </p:nvPicPr>
        <p:blipFill>
          <a:blip r:embed="rId6"/>
          <a:stretch>
            <a:fillRect/>
          </a:stretch>
        </p:blipFill>
        <p:spPr>
          <a:xfrm rot="18864165">
            <a:off x="3794749" y="3617694"/>
            <a:ext cx="1921520" cy="19215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7" name="chimes.wav"/>
                                        </p:tgtEl>
                                      </p:cMediaNode>
                                    </p:audio>
                                  </p:subTnLst>
                                </p:cTn>
                              </p:par>
                            </p:childTnLst>
                          </p:cTn>
                        </p:par>
                        <p:par>
                          <p:cTn id="17" fill="hold">
                            <p:stCondLst>
                              <p:cond delay="1500"/>
                            </p:stCondLst>
                            <p:childTnLst>
                              <p:par>
                                <p:cTn id="18" presetID="6"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Shape 1273"/>
        <p:cNvGrpSpPr/>
        <p:nvPr/>
      </p:nvGrpSpPr>
      <p:grpSpPr>
        <a:xfrm>
          <a:off x="0" y="0"/>
          <a:ext cx="0" cy="0"/>
          <a:chOff x="0" y="0"/>
          <a:chExt cx="0" cy="0"/>
        </a:xfrm>
      </p:grpSpPr>
      <p:grpSp>
        <p:nvGrpSpPr>
          <p:cNvPr id="2" name="Nhóm 1"/>
          <p:cNvGrpSpPr/>
          <p:nvPr/>
        </p:nvGrpSpPr>
        <p:grpSpPr>
          <a:xfrm>
            <a:off x="419176" y="0"/>
            <a:ext cx="8453604" cy="1449092"/>
            <a:chOff x="657099" y="30909"/>
            <a:chExt cx="7904240" cy="825709"/>
          </a:xfrm>
        </p:grpSpPr>
        <p:sp>
          <p:nvSpPr>
            <p:cNvPr id="3" name="Hình chữ nhật: Góc Chéo Tròn 2"/>
            <p:cNvSpPr/>
            <p:nvPr/>
          </p:nvSpPr>
          <p:spPr>
            <a:xfrm>
              <a:off x="657099" y="30909"/>
              <a:ext cx="7904240" cy="825709"/>
            </a:xfrm>
            <a:prstGeom prst="round2DiagRect">
              <a:avLst>
                <a:gd name="adj1" fmla="val 36667"/>
                <a:gd name="adj2" fmla="val 0"/>
              </a:avLst>
            </a:prstGeom>
            <a:gradFill>
              <a:gsLst>
                <a:gs pos="44000">
                  <a:schemeClr val="tx1">
                    <a:lumMod val="75000"/>
                    <a:lumOff val="25000"/>
                  </a:schemeClr>
                </a:gs>
                <a:gs pos="48000">
                  <a:schemeClr val="tx2">
                    <a:lumMod val="50000"/>
                  </a:schemeClr>
                </a:gs>
              </a:gsLst>
              <a:lin ang="5400000" scaled="1"/>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libri" panose="020F0502020204030204" pitchFamily="34" charset="0"/>
                <a:cs typeface="Calibri" panose="020F0502020204030204" pitchFamily="34" charset="0"/>
              </a:endParaRPr>
            </a:p>
          </p:txBody>
        </p:sp>
        <p:sp>
          <p:nvSpPr>
            <p:cNvPr id="4" name="Hình chữ nhật: Góc Chéo Tròn 3"/>
            <p:cNvSpPr/>
            <p:nvPr/>
          </p:nvSpPr>
          <p:spPr>
            <a:xfrm>
              <a:off x="807275" y="121376"/>
              <a:ext cx="7630214" cy="651347"/>
            </a:xfrm>
            <a:prstGeom prst="round2DiagRect">
              <a:avLst>
                <a:gd name="adj1" fmla="val 37578"/>
                <a:gd name="adj2" fmla="val 0"/>
              </a:avLst>
            </a:prstGeom>
            <a:solidFill>
              <a:schemeClr val="accent1">
                <a:lumMod val="20000"/>
                <a:lumOff val="80000"/>
              </a:schemeClr>
            </a:solidFill>
            <a:ln w="3810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libri" panose="020F0502020204030204" pitchFamily="34" charset="0"/>
                  <a:cs typeface="Calibri" panose="020F0502020204030204" pitchFamily="34" charset="0"/>
                </a:rPr>
                <a:t>2. </a:t>
              </a:r>
              <a:r>
                <a:rPr lang="vi-VN" sz="2800" b="1">
                  <a:latin typeface="Calibri" panose="020F0502020204030204" pitchFamily="34" charset="0"/>
                  <a:cs typeface="Calibri" panose="020F0502020204030204" pitchFamily="34" charset="0"/>
                </a:rPr>
                <a:t>Các danh từ in đậm trong đoạn văn sau được dùng để làm gì?</a:t>
              </a:r>
              <a:endParaRPr lang="en-US" sz="2800" b="1">
                <a:latin typeface="Calibri" panose="020F0502020204030204" pitchFamily="34" charset="0"/>
                <a:cs typeface="Calibri" panose="020F0502020204030204" pitchFamily="34" charset="0"/>
              </a:endParaRPr>
            </a:p>
          </p:txBody>
        </p:sp>
      </p:grpSp>
      <p:sp>
        <p:nvSpPr>
          <p:cNvPr id="5" name="Hình chữ nhật 4"/>
          <p:cNvSpPr/>
          <p:nvPr/>
        </p:nvSpPr>
        <p:spPr>
          <a:xfrm>
            <a:off x="0" y="1449092"/>
            <a:ext cx="9144000" cy="369440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p:cNvSpPr txBox="1"/>
          <p:nvPr/>
        </p:nvSpPr>
        <p:spPr>
          <a:xfrm>
            <a:off x="1075666" y="1596079"/>
            <a:ext cx="8872780" cy="3323987"/>
          </a:xfrm>
          <a:prstGeom prst="rect">
            <a:avLst/>
          </a:prstGeom>
          <a:noFill/>
        </p:spPr>
        <p:txBody>
          <a:bodyPr wrap="square" rtlCol="0">
            <a:spAutoFit/>
          </a:bodyPr>
          <a:lstStyle/>
          <a:p>
            <a:r>
              <a:rPr lang="en-US" sz="2000">
                <a:latin typeface="+mn-lt"/>
              </a:rPr>
              <a:t>Tuấn reo lên:</a:t>
            </a:r>
            <a:endParaRPr lang="en-US" sz="2000">
              <a:latin typeface="+mn-lt"/>
            </a:endParaRPr>
          </a:p>
          <a:p>
            <a:r>
              <a:rPr lang="en-US" sz="2000">
                <a:latin typeface="+mn-lt"/>
              </a:rPr>
              <a:t>– A, sao chổi kìa!</a:t>
            </a:r>
            <a:endParaRPr lang="en-US" sz="2000">
              <a:latin typeface="+mn-lt"/>
            </a:endParaRPr>
          </a:p>
          <a:p>
            <a:r>
              <a:rPr lang="vi-VN" sz="2000">
                <a:latin typeface="+mn-lt"/>
              </a:rPr>
              <a:t>Bé Hà nhìn nhanh về phía tay anh chỉ. Ngôi sao chổi như một vệt quét</a:t>
            </a:r>
            <a:endParaRPr lang="vi-VN" sz="2000">
              <a:latin typeface="+mn-lt"/>
            </a:endParaRPr>
          </a:p>
          <a:p>
            <a:r>
              <a:rPr lang="en-US" sz="2000">
                <a:latin typeface="+mn-lt"/>
              </a:rPr>
              <a:t>sáng dài trên sân trời mênh mông. Bé Hà thắc mắc:</a:t>
            </a:r>
            <a:endParaRPr lang="en-US" sz="2000">
              <a:latin typeface="+mn-lt"/>
            </a:endParaRPr>
          </a:p>
          <a:p>
            <a:r>
              <a:rPr lang="en-US" sz="2000">
                <a:latin typeface="+mn-lt"/>
              </a:rPr>
              <a:t>– Thế trời cũng quét sân hả </a:t>
            </a:r>
            <a:r>
              <a:rPr lang="en-US" sz="2000" b="1">
                <a:latin typeface="+mn-lt"/>
              </a:rPr>
              <a:t>anh</a:t>
            </a:r>
            <a:r>
              <a:rPr lang="en-US" sz="2000">
                <a:latin typeface="+mn-lt"/>
              </a:rPr>
              <a:t>?</a:t>
            </a:r>
            <a:endParaRPr lang="en-US" sz="2000">
              <a:latin typeface="+mn-lt"/>
            </a:endParaRPr>
          </a:p>
          <a:p>
            <a:r>
              <a:rPr lang="vi-VN" sz="2000">
                <a:latin typeface="+mn-lt"/>
              </a:rPr>
              <a:t>– Trời bắt chước </a:t>
            </a:r>
            <a:r>
              <a:rPr lang="vi-VN" sz="2000" b="1">
                <a:latin typeface="+mn-lt"/>
              </a:rPr>
              <a:t>em </a:t>
            </a:r>
            <a:r>
              <a:rPr lang="vi-VN" sz="2000">
                <a:latin typeface="+mn-lt"/>
              </a:rPr>
              <a:t>đấy! Trên trời cũng phải đưa vài nhát chổi chứ! –</a:t>
            </a:r>
            <a:endParaRPr lang="vi-VN" sz="2000">
              <a:latin typeface="+mn-lt"/>
            </a:endParaRPr>
          </a:p>
          <a:p>
            <a:r>
              <a:rPr lang="vi-VN" sz="2000">
                <a:latin typeface="+mn-lt"/>
              </a:rPr>
              <a:t>Tuấn nhìn em cười hóm hỉnh.</a:t>
            </a:r>
            <a:endParaRPr lang="vi-VN" sz="2000">
              <a:latin typeface="+mn-lt"/>
            </a:endParaRPr>
          </a:p>
          <a:p>
            <a:r>
              <a:rPr lang="en-US" sz="1800">
                <a:latin typeface="+mn-lt"/>
              </a:rPr>
              <a:t>Phạm Đình Ân</a:t>
            </a:r>
            <a:endParaRPr lang="en-US" sz="1800">
              <a:latin typeface="+mn-lt"/>
            </a:endParaRPr>
          </a:p>
          <a:p>
            <a:r>
              <a:rPr lang="en-US" sz="2000" i="1">
                <a:latin typeface="+mn-lt"/>
              </a:rPr>
              <a:t>Chọn ý trả lời đúng:</a:t>
            </a:r>
            <a:endParaRPr lang="en-US" sz="2000" i="1">
              <a:latin typeface="+mn-lt"/>
            </a:endParaRPr>
          </a:p>
          <a:p>
            <a:r>
              <a:rPr lang="vi-VN" sz="3200">
                <a:solidFill>
                  <a:srgbClr val="FF00FF"/>
                </a:solidFill>
                <a:latin typeface="+mn-lt"/>
              </a:rPr>
              <a:t>• </a:t>
            </a:r>
            <a:r>
              <a:rPr lang="vi-VN" sz="2000">
                <a:latin typeface="+mn-lt"/>
              </a:rPr>
              <a:t>Để hỏi. </a:t>
            </a:r>
            <a:r>
              <a:rPr lang="en-US" sz="2000">
                <a:latin typeface="+mn-lt"/>
              </a:rPr>
              <a:t>		</a:t>
            </a:r>
            <a:r>
              <a:rPr lang="vi-VN" sz="3200">
                <a:solidFill>
                  <a:srgbClr val="00FFFF"/>
                </a:solidFill>
                <a:latin typeface="+mn-lt"/>
              </a:rPr>
              <a:t>• </a:t>
            </a:r>
            <a:r>
              <a:rPr lang="vi-VN" sz="2000">
                <a:latin typeface="+mn-lt"/>
              </a:rPr>
              <a:t>Để xưng hô. </a:t>
            </a:r>
            <a:r>
              <a:rPr lang="en-US" sz="2000">
                <a:latin typeface="+mn-lt"/>
              </a:rPr>
              <a:t>		</a:t>
            </a:r>
            <a:r>
              <a:rPr lang="vi-VN" sz="3200">
                <a:solidFill>
                  <a:srgbClr val="FF8000"/>
                </a:solidFill>
                <a:latin typeface="+mn-lt"/>
              </a:rPr>
              <a:t>• </a:t>
            </a:r>
            <a:r>
              <a:rPr lang="vi-VN" sz="2000">
                <a:latin typeface="+mn-lt"/>
              </a:rPr>
              <a:t>Để thay thế.</a:t>
            </a:r>
            <a:endParaRPr lang="en-US" sz="2000" b="1">
              <a:latin typeface="+mn-lt"/>
              <a:cs typeface="Calibri" panose="020F0502020204030204" pitchFamily="34" charset="0"/>
            </a:endParaRPr>
          </a:p>
        </p:txBody>
      </p:sp>
      <p:pic>
        <p:nvPicPr>
          <p:cNvPr id="9" name="Hình ảnh 8"/>
          <p:cNvPicPr>
            <a:picLocks noChangeAspect="1"/>
          </p:cNvPicPr>
          <p:nvPr/>
        </p:nvPicPr>
        <p:blipFill>
          <a:blip r:embed="rId2"/>
          <a:stretch>
            <a:fillRect/>
          </a:stretch>
        </p:blipFill>
        <p:spPr>
          <a:xfrm rot="18864165">
            <a:off x="6478093" y="492188"/>
            <a:ext cx="1317440" cy="13174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Shape 1431"/>
        <p:cNvGrpSpPr/>
        <p:nvPr/>
      </p:nvGrpSpPr>
      <p:grpSpPr>
        <a:xfrm>
          <a:off x="0" y="0"/>
          <a:ext cx="0" cy="0"/>
          <a:chOff x="0" y="0"/>
          <a:chExt cx="0" cy="0"/>
        </a:xfrm>
      </p:grpSpPr>
      <p:grpSp>
        <p:nvGrpSpPr>
          <p:cNvPr id="1440" name="Google Shape;1440;p42"/>
          <p:cNvGrpSpPr/>
          <p:nvPr/>
        </p:nvGrpSpPr>
        <p:grpSpPr>
          <a:xfrm>
            <a:off x="1577336" y="3290530"/>
            <a:ext cx="5815554" cy="1289950"/>
            <a:chOff x="1577336" y="3290530"/>
            <a:chExt cx="5815554" cy="1289950"/>
          </a:xfrm>
        </p:grpSpPr>
        <p:sp>
          <p:nvSpPr>
            <p:cNvPr id="1441" name="Google Shape;1441;p42"/>
            <p:cNvSpPr/>
            <p:nvPr/>
          </p:nvSpPr>
          <p:spPr>
            <a:xfrm rot="7950308">
              <a:off x="7155083" y="4329497"/>
              <a:ext cx="188536" cy="21661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 name="Google Shape;1442;p42"/>
            <p:cNvSpPr/>
            <p:nvPr/>
          </p:nvSpPr>
          <p:spPr>
            <a:xfrm rot="7950308">
              <a:off x="1626608" y="3324897"/>
              <a:ext cx="188536" cy="21661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 name="Gợn sóng Kép 24"/>
          <p:cNvSpPr/>
          <p:nvPr/>
        </p:nvSpPr>
        <p:spPr>
          <a:xfrm>
            <a:off x="2239505" y="1247614"/>
            <a:ext cx="5153386" cy="2665708"/>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p:cNvSpPr txBox="1"/>
          <p:nvPr/>
        </p:nvSpPr>
        <p:spPr>
          <a:xfrm>
            <a:off x="2810135" y="1678879"/>
            <a:ext cx="3717159" cy="1754326"/>
          </a:xfrm>
          <a:prstGeom prst="rect">
            <a:avLst/>
          </a:prstGeom>
          <a:noFill/>
        </p:spPr>
        <p:txBody>
          <a:bodyPr wrap="square" rtlCol="0">
            <a:spAutoFit/>
          </a:bodyPr>
          <a:lstStyle/>
          <a:p>
            <a:pPr algn="ctr"/>
            <a:r>
              <a:rPr lang="en-US" sz="5400" b="1">
                <a:ln w="28575" cmpd="sng">
                  <a:solidFill>
                    <a:srgbClr val="FFFFFF"/>
                  </a:solidFill>
                  <a:prstDash val="solid"/>
                </a:ln>
                <a:solidFill>
                  <a:schemeClr val="accent2">
                    <a:lumMod val="75000"/>
                  </a:schemeClr>
                </a:solidFill>
                <a:latin typeface="UTM Cookies" panose="02040603050506020204" pitchFamily="18" charset="0"/>
                <a:cs typeface="Calibri" panose="020F0502020204030204" pitchFamily="34" charset="0"/>
              </a:rPr>
              <a:t>GÓC</a:t>
            </a:r>
            <a:endParaRPr lang="en-US" sz="5400" b="1">
              <a:ln w="28575" cmpd="sng">
                <a:solidFill>
                  <a:srgbClr val="FFFFFF"/>
                </a:solidFill>
                <a:prstDash val="solid"/>
              </a:ln>
              <a:solidFill>
                <a:schemeClr val="accent2">
                  <a:lumMod val="75000"/>
                </a:schemeClr>
              </a:solidFill>
              <a:effectLst/>
              <a:latin typeface="UTM Cookies" panose="02040603050506020204" pitchFamily="18" charset="0"/>
              <a:cs typeface="Calibri" panose="020F0502020204030204" pitchFamily="34" charset="0"/>
            </a:endParaRPr>
          </a:p>
          <a:p>
            <a:pPr algn="ctr"/>
            <a:r>
              <a:rPr lang="en-US" sz="5400" b="1">
                <a:ln w="28575" cmpd="sng">
                  <a:solidFill>
                    <a:srgbClr val="FFFFFF"/>
                  </a:solidFill>
                  <a:prstDash val="solid"/>
                </a:ln>
                <a:solidFill>
                  <a:schemeClr val="accent4">
                    <a:lumMod val="75000"/>
                  </a:schemeClr>
                </a:solidFill>
                <a:effectLst/>
                <a:latin typeface="UTM Cookies" panose="02040603050506020204" pitchFamily="18" charset="0"/>
                <a:cs typeface="Calibri" panose="020F0502020204030204" pitchFamily="34" charset="0"/>
              </a:rPr>
              <a:t>THẢO</a:t>
            </a:r>
            <a:r>
              <a:rPr lang="en-US" sz="5400" b="1">
                <a:ln w="28575" cmpd="sng">
                  <a:solidFill>
                    <a:srgbClr val="FFFFFF"/>
                  </a:solidFill>
                  <a:prstDash val="solid"/>
                </a:ln>
                <a:solidFill>
                  <a:srgbClr val="7030A0"/>
                </a:solidFill>
                <a:effectLst/>
                <a:latin typeface="UTM Cookies" panose="02040603050506020204" pitchFamily="18" charset="0"/>
                <a:cs typeface="Calibri" panose="020F0502020204030204" pitchFamily="34" charset="0"/>
              </a:rPr>
              <a:t> </a:t>
            </a:r>
            <a:r>
              <a:rPr lang="en-US" sz="5400" b="1">
                <a:ln w="28575" cmpd="sng">
                  <a:solidFill>
                    <a:srgbClr val="FFFFFF"/>
                  </a:solidFill>
                  <a:prstDash val="solid"/>
                </a:ln>
                <a:solidFill>
                  <a:schemeClr val="accent6">
                    <a:lumMod val="75000"/>
                  </a:schemeClr>
                </a:solidFill>
                <a:effectLst/>
                <a:latin typeface="UTM Cookies" panose="02040603050506020204" pitchFamily="18" charset="0"/>
                <a:cs typeface="Calibri" panose="020F0502020204030204" pitchFamily="34" charset="0"/>
              </a:rPr>
              <a:t>LUẬN</a:t>
            </a:r>
            <a:endParaRPr lang="en-US" sz="5400" b="1">
              <a:ln w="28575" cmpd="sng">
                <a:solidFill>
                  <a:srgbClr val="FFFFFF"/>
                </a:solidFill>
                <a:prstDash val="solid"/>
              </a:ln>
              <a:solidFill>
                <a:schemeClr val="accent6">
                  <a:lumMod val="75000"/>
                </a:schemeClr>
              </a:solidFill>
              <a:effectLst/>
              <a:latin typeface="UTM Cookies" panose="02040603050506020204" pitchFamily="18" charset="0"/>
              <a:cs typeface="Calibri" panose="020F0502020204030204" pitchFamily="34" charset="0"/>
            </a:endParaRPr>
          </a:p>
        </p:txBody>
      </p:sp>
      <p:pic>
        <p:nvPicPr>
          <p:cNvPr id="27" name="Hình ảnh 26"/>
          <p:cNvPicPr>
            <a:picLocks noChangeAspect="1"/>
          </p:cNvPicPr>
          <p:nvPr/>
        </p:nvPicPr>
        <p:blipFill>
          <a:blip r:embed="rId2"/>
          <a:stretch>
            <a:fillRect/>
          </a:stretch>
        </p:blipFill>
        <p:spPr>
          <a:xfrm>
            <a:off x="3274836" y="436374"/>
            <a:ext cx="2896246" cy="1448123"/>
          </a:xfrm>
          <a:prstGeom prst="rect">
            <a:avLst/>
          </a:prstGeom>
        </p:spPr>
      </p:pic>
      <p:pic>
        <p:nvPicPr>
          <p:cNvPr id="3" name="Hình ảnh 2"/>
          <p:cNvPicPr>
            <a:picLocks noChangeAspect="1"/>
          </p:cNvPicPr>
          <p:nvPr/>
        </p:nvPicPr>
        <p:blipFill>
          <a:blip r:embed="rId3"/>
          <a:stretch>
            <a:fillRect/>
          </a:stretch>
        </p:blipFill>
        <p:spPr>
          <a:xfrm>
            <a:off x="2901771" y="2767576"/>
            <a:ext cx="3340457" cy="33404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3"/>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Shape 1273"/>
        <p:cNvGrpSpPr/>
        <p:nvPr/>
      </p:nvGrpSpPr>
      <p:grpSpPr>
        <a:xfrm>
          <a:off x="0" y="0"/>
          <a:ext cx="0" cy="0"/>
          <a:chOff x="0" y="0"/>
          <a:chExt cx="0" cy="0"/>
        </a:xfrm>
      </p:grpSpPr>
      <p:grpSp>
        <p:nvGrpSpPr>
          <p:cNvPr id="2" name="Nhóm 1"/>
          <p:cNvGrpSpPr/>
          <p:nvPr/>
        </p:nvGrpSpPr>
        <p:grpSpPr>
          <a:xfrm>
            <a:off x="419176" y="0"/>
            <a:ext cx="8453604" cy="1449092"/>
            <a:chOff x="657099" y="30909"/>
            <a:chExt cx="7904240" cy="825709"/>
          </a:xfrm>
        </p:grpSpPr>
        <p:sp>
          <p:nvSpPr>
            <p:cNvPr id="3" name="Hình chữ nhật: Góc Chéo Tròn 2"/>
            <p:cNvSpPr/>
            <p:nvPr/>
          </p:nvSpPr>
          <p:spPr>
            <a:xfrm>
              <a:off x="657099" y="30909"/>
              <a:ext cx="7904240" cy="825709"/>
            </a:xfrm>
            <a:prstGeom prst="round2DiagRect">
              <a:avLst>
                <a:gd name="adj1" fmla="val 36667"/>
                <a:gd name="adj2" fmla="val 0"/>
              </a:avLst>
            </a:prstGeom>
            <a:gradFill>
              <a:gsLst>
                <a:gs pos="44000">
                  <a:schemeClr val="tx1">
                    <a:lumMod val="75000"/>
                    <a:lumOff val="25000"/>
                  </a:schemeClr>
                </a:gs>
                <a:gs pos="48000">
                  <a:schemeClr val="tx2">
                    <a:lumMod val="50000"/>
                  </a:schemeClr>
                </a:gs>
              </a:gsLst>
              <a:lin ang="5400000" scaled="1"/>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800" b="1" i="0" u="none" strike="noStrike" kern="0" cap="none" spc="0" normalizeH="0" baseline="0" noProof="0">
                <a:ln>
                  <a:noFill/>
                </a:ln>
                <a:solidFill>
                  <a:srgbClr val="ED5469"/>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4" name="Hình chữ nhật: Góc Chéo Tròn 3"/>
            <p:cNvSpPr/>
            <p:nvPr/>
          </p:nvSpPr>
          <p:spPr>
            <a:xfrm>
              <a:off x="807275" y="121376"/>
              <a:ext cx="7630214" cy="651347"/>
            </a:xfrm>
            <a:prstGeom prst="round2DiagRect">
              <a:avLst>
                <a:gd name="adj1" fmla="val 37578"/>
                <a:gd name="adj2" fmla="val 0"/>
              </a:avLst>
            </a:prstGeom>
            <a:solidFill>
              <a:schemeClr val="accent1">
                <a:lumMod val="20000"/>
                <a:lumOff val="80000"/>
              </a:schemeClr>
            </a:solidFill>
            <a:ln w="3810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0" u="none" strike="noStrike" kern="0" cap="none" spc="0" normalizeH="0" baseline="0" noProof="0">
                  <a:ln>
                    <a:noFill/>
                  </a:ln>
                  <a:solidFill>
                    <a:srgbClr val="ED5469"/>
                  </a:solidFill>
                  <a:effectLst/>
                  <a:uLnTx/>
                  <a:uFillTx/>
                  <a:latin typeface="Calibri" panose="020F0502020204030204" pitchFamily="34" charset="0"/>
                  <a:ea typeface="+mn-ea"/>
                  <a:cs typeface="Calibri" panose="020F0502020204030204" pitchFamily="34" charset="0"/>
                  <a:sym typeface="Arial" panose="020B0604020202020204"/>
                </a:rPr>
                <a:t>2. </a:t>
              </a:r>
              <a:r>
                <a:rPr kumimoji="0" lang="vi-VN" sz="2800" b="1" i="0" u="none" strike="noStrike" kern="0" cap="none" spc="0" normalizeH="0" baseline="0" noProof="0">
                  <a:ln>
                    <a:noFill/>
                  </a:ln>
                  <a:solidFill>
                    <a:srgbClr val="ED5469"/>
                  </a:solidFill>
                  <a:effectLst/>
                  <a:uLnTx/>
                  <a:uFillTx/>
                  <a:latin typeface="Calibri" panose="020F0502020204030204" pitchFamily="34" charset="0"/>
                  <a:ea typeface="+mn-ea"/>
                  <a:cs typeface="Calibri" panose="020F0502020204030204" pitchFamily="34" charset="0"/>
                  <a:sym typeface="Arial" panose="020B0604020202020204"/>
                </a:rPr>
                <a:t>Các danh từ in đậm trong đoạn văn sau được dùng để làm gì?</a:t>
              </a:r>
              <a:endParaRPr kumimoji="0" lang="en-US" sz="2800" b="1" i="0" u="none" strike="noStrike" kern="0" cap="none" spc="0" normalizeH="0" baseline="0" noProof="0">
                <a:ln>
                  <a:noFill/>
                </a:ln>
                <a:solidFill>
                  <a:srgbClr val="ED5469"/>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sp>
        <p:nvSpPr>
          <p:cNvPr id="5" name="Hình chữ nhật 4"/>
          <p:cNvSpPr/>
          <p:nvPr/>
        </p:nvSpPr>
        <p:spPr>
          <a:xfrm>
            <a:off x="0" y="1449092"/>
            <a:ext cx="9144000" cy="369440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D5469"/>
              </a:solidFill>
              <a:effectLst/>
              <a:uLnTx/>
              <a:uFillTx/>
              <a:latin typeface="Arial" panose="020B0604020202020204"/>
              <a:ea typeface="+mn-ea"/>
              <a:cs typeface="+mn-cs"/>
              <a:sym typeface="Arial" panose="020B0604020202020204"/>
            </a:endParaRPr>
          </a:p>
        </p:txBody>
      </p:sp>
      <p:pic>
        <p:nvPicPr>
          <p:cNvPr id="9" name="Hình ảnh 8"/>
          <p:cNvPicPr>
            <a:picLocks noChangeAspect="1"/>
          </p:cNvPicPr>
          <p:nvPr/>
        </p:nvPicPr>
        <p:blipFill>
          <a:blip r:embed="rId2"/>
          <a:stretch>
            <a:fillRect/>
          </a:stretch>
        </p:blipFill>
        <p:spPr>
          <a:xfrm rot="18864165">
            <a:off x="6478093" y="492188"/>
            <a:ext cx="1317440" cy="1317440"/>
          </a:xfrm>
          <a:prstGeom prst="rect">
            <a:avLst/>
          </a:prstGeom>
        </p:spPr>
      </p:pic>
      <p:sp>
        <p:nvSpPr>
          <p:cNvPr id="7" name="Rectangle: Rounded Corners 6"/>
          <p:cNvSpPr/>
          <p:nvPr/>
        </p:nvSpPr>
        <p:spPr>
          <a:xfrm>
            <a:off x="3788229" y="4441371"/>
            <a:ext cx="2017485" cy="478695"/>
          </a:xfrm>
          <a:prstGeom prst="round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p:cNvSpPr txBox="1"/>
          <p:nvPr/>
        </p:nvSpPr>
        <p:spPr>
          <a:xfrm>
            <a:off x="1075666" y="1596079"/>
            <a:ext cx="8872780"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Tuấn reo lên:</a:t>
            </a:r>
            <a:endPar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 A, sao chổi kìa!</a:t>
            </a:r>
            <a:endPar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a:sym typeface="Arial" panose="020B0604020202020204"/>
              </a:rPr>
              <a:t>Bé Hà nhìn nhanh về phía tay anh chỉ. Ngôi sao chổi như một vệt quét</a:t>
            </a:r>
            <a:endPar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sáng dài trên sân trời mênh mông. Bé Hà thắc mắc:</a:t>
            </a:r>
            <a:endPar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 Thế trời cũng quét sân hả </a:t>
            </a:r>
            <a:r>
              <a:rPr kumimoji="0" lang="en-US" sz="2000" b="1"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anh</a:t>
            </a: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a:t>
            </a:r>
            <a:endPar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a:sym typeface="Arial" panose="020B0604020202020204"/>
              </a:rPr>
              <a:t>– Trời bắt chước </a:t>
            </a: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a:sym typeface="Arial" panose="020B0604020202020204"/>
              </a:rPr>
              <a:t>em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a:sym typeface="Arial" panose="020B0604020202020204"/>
              </a:rPr>
              <a:t>đấy! Trên trời cũng phải đưa vài nhát chổi chứ! –</a:t>
            </a:r>
            <a:endPar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a:sym typeface="Arial" panose="020B0604020202020204"/>
              </a:rPr>
              <a:t>Tuấn nhìn em cười hóm hỉnh.</a:t>
            </a:r>
            <a:endPar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Phạm Đình Ân</a:t>
            </a: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1"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Chọn ý trả lời đúng:</a:t>
            </a:r>
            <a:endParaRPr kumimoji="0" lang="en-US" sz="2000" b="0" i="1"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200" b="0" i="0" u="none" strike="noStrike" kern="0" cap="none" spc="0" normalizeH="0" baseline="0" noProof="0">
                <a:ln>
                  <a:noFill/>
                </a:ln>
                <a:solidFill>
                  <a:srgbClr val="FF00FF"/>
                </a:solidFill>
                <a:effectLst/>
                <a:uLnTx/>
                <a:uFillTx/>
                <a:latin typeface="Arial" panose="020B0604020202020204" pitchFamily="34" charset="0"/>
                <a:cs typeface="Arial" panose="020B0604020202020204"/>
                <a:sym typeface="Arial" panose="020B0604020202020204"/>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a:sym typeface="Arial" panose="020B0604020202020204"/>
              </a:rPr>
              <a:t>Để hỏi. </a:t>
            </a: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		</a:t>
            </a:r>
            <a:r>
              <a:rPr kumimoji="0" lang="vi-VN" sz="3200" b="0" i="0" u="none" strike="noStrike" kern="0" cap="none" spc="0" normalizeH="0" baseline="0" noProof="0">
                <a:ln>
                  <a:noFill/>
                </a:ln>
                <a:solidFill>
                  <a:srgbClr val="00FFFF"/>
                </a:solidFill>
                <a:effectLst/>
                <a:uLnTx/>
                <a:uFillTx/>
                <a:latin typeface="Arial" panose="020B0604020202020204" pitchFamily="34" charset="0"/>
                <a:cs typeface="Arial" panose="020B0604020202020204"/>
                <a:sym typeface="Arial" panose="020B0604020202020204"/>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a:sym typeface="Arial" panose="020B0604020202020204"/>
              </a:rPr>
              <a:t>Để xưng hô. </a:t>
            </a:r>
            <a:r>
              <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		</a:t>
            </a:r>
            <a:r>
              <a:rPr kumimoji="0" lang="vi-VN" sz="3200" b="0" i="0" u="none" strike="noStrike" kern="0" cap="none" spc="0" normalizeH="0" baseline="0" noProof="0">
                <a:ln>
                  <a:noFill/>
                </a:ln>
                <a:solidFill>
                  <a:srgbClr val="FF8000"/>
                </a:solidFill>
                <a:effectLst/>
                <a:uLnTx/>
                <a:uFillTx/>
                <a:latin typeface="Arial" panose="020B0604020202020204" pitchFamily="34" charset="0"/>
                <a:cs typeface="Arial" panose="020B0604020202020204"/>
                <a:sym typeface="Arial" panose="020B0604020202020204"/>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a:sym typeface="Arial" panose="020B0604020202020204"/>
              </a:rPr>
              <a:t>Để thay thế.</a:t>
            </a:r>
            <a:endParaRPr kumimoji="0" lang="en-US" sz="2000" b="1" i="0" u="none" strike="noStrike" kern="0" cap="none" spc="0" normalizeH="0" baseline="0" noProof="0">
              <a:ln>
                <a:noFill/>
              </a:ln>
              <a:solidFill>
                <a:srgbClr val="000000"/>
              </a:solidFill>
              <a:effectLst/>
              <a:uLnTx/>
              <a:uFillTx/>
              <a:latin typeface="Arial" panose="020B0604020202020204"/>
              <a:cs typeface="Calibri" panose="020F0502020204030204" pitchFamily="34" charset="0"/>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Shape 1431"/>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087" y="1189162"/>
            <a:ext cx="8996499" cy="2765176"/>
          </a:xfrm>
          <a:prstGeom prst="rect">
            <a:avLst/>
          </a:prstGeom>
        </p:spPr>
      </p:pic>
      <p:pic>
        <p:nvPicPr>
          <p:cNvPr id="6" name="Picture 5"/>
          <p:cNvPicPr>
            <a:picLocks noChangeAspect="1"/>
          </p:cNvPicPr>
          <p:nvPr/>
        </p:nvPicPr>
        <p:blipFill>
          <a:blip r:embed="rId3"/>
          <a:stretch>
            <a:fillRect/>
          </a:stretch>
        </p:blipFill>
        <p:spPr>
          <a:xfrm>
            <a:off x="2814159" y="728874"/>
            <a:ext cx="3718882" cy="920576"/>
          </a:xfrm>
          <a:prstGeom prst="rect">
            <a:avLst/>
          </a:prstGeom>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Shape 1229"/>
        <p:cNvGrpSpPr/>
        <p:nvPr/>
      </p:nvGrpSpPr>
      <p:grpSpPr>
        <a:xfrm>
          <a:off x="0" y="0"/>
          <a:ext cx="0" cy="0"/>
          <a:chOff x="0" y="0"/>
          <a:chExt cx="0" cy="0"/>
        </a:xfrm>
      </p:grpSpPr>
      <p:pic>
        <p:nvPicPr>
          <p:cNvPr id="5" name="Picture 6" descr="Fruity robo"/>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52" b="98670" l="4875" r="99750">
                        <a14:foregroundMark x1="15125" y1="38803" x2="18125" y2="48337"/>
                        <a14:foregroundMark x1="12000" y1="35255" x2="20250" y2="29933"/>
                        <a14:foregroundMark x1="7125" y1="38359" x2="7000" y2="54545"/>
                        <a14:foregroundMark x1="24875" y1="70288" x2="24750" y2="82262"/>
                        <a14:foregroundMark x1="24750" y1="82262" x2="28125" y2="92905"/>
                        <a14:foregroundMark x1="28125" y1="92905" x2="28375" y2="92461"/>
                        <a14:foregroundMark x1="23250" y1="87140" x2="33750" y2="88248"/>
                        <a14:foregroundMark x1="33750" y1="88248" x2="43875" y2="85588"/>
                        <a14:foregroundMark x1="44375" y1="63858" x2="51625" y2="98226"/>
                        <a14:foregroundMark x1="28625" y1="49889" x2="38000" y2="45455"/>
                        <a14:foregroundMark x1="24625" y1="55876" x2="20500" y2="84701"/>
                        <a14:foregroundMark x1="18250" y1="88914" x2="24250" y2="97118"/>
                        <a14:foregroundMark x1="24250" y1="97118" x2="36375" y2="97118"/>
                        <a14:foregroundMark x1="36375" y1="97118" x2="37125" y2="96231"/>
                        <a14:foregroundMark x1="28875" y1="53437" x2="43250" y2="53659"/>
                        <a14:foregroundMark x1="43250" y1="53659" x2="43875" y2="54767"/>
                        <a14:foregroundMark x1="50625" y1="54102" x2="53000" y2="60089"/>
                        <a14:foregroundMark x1="50750" y1="58093" x2="58000" y2="46341"/>
                        <a14:foregroundMark x1="58000" y1="46341" x2="57625" y2="52993"/>
                        <a14:foregroundMark x1="76250" y1="66741" x2="78125" y2="94678"/>
                        <a14:foregroundMark x1="57250" y1="76940" x2="65250" y2="91353"/>
                        <a14:foregroundMark x1="65250" y1="91353" x2="78000" y2="97561"/>
                        <a14:foregroundMark x1="78000" y1="97561" x2="78750" y2="96896"/>
                        <a14:foregroundMark x1="76875" y1="89579" x2="84875" y2="93348"/>
                        <a14:foregroundMark x1="84875" y1="93348" x2="95750" y2="88470"/>
                        <a14:foregroundMark x1="28250" y1="9313" x2="32250" y2="28603"/>
                        <a14:foregroundMark x1="11500" y1="5987" x2="14375" y2="18404"/>
                        <a14:foregroundMark x1="14375" y1="18404" x2="14375" y2="18404"/>
                        <a14:foregroundMark x1="4875" y1="17517" x2="7625" y2="16851"/>
                        <a14:foregroundMark x1="8750" y1="8869" x2="10625" y2="19956"/>
                        <a14:foregroundMark x1="5000" y1="17517" x2="5375" y2="14856"/>
                        <a14:foregroundMark x1="39375" y1="95565" x2="43000" y2="98670"/>
                        <a14:foregroundMark x1="61625" y1="63193" x2="77250" y2="60976"/>
                        <a14:foregroundMark x1="67875" y1="40355" x2="76750" y2="41685"/>
                        <a14:foregroundMark x1="76750" y1="41685" x2="89250" y2="59645"/>
                        <a14:foregroundMark x1="89250" y1="59645" x2="92250" y2="67184"/>
                        <a14:foregroundMark x1="99375" y1="82040" x2="99750" y2="90466"/>
                        <a14:foregroundMark x1="10250" y1="17517" x2="17750" y2="19734"/>
                        <a14:foregroundMark x1="17750" y1="19734" x2="19000" y2="11086"/>
                        <a14:foregroundMark x1="20625" y1="1552" x2="22375" y2="15299"/>
                        <a14:foregroundMark x1="27375" y1="6208" x2="36625" y2="4435"/>
                        <a14:foregroundMark x1="41375" y1="22395" x2="49000" y2="20843"/>
                        <a14:foregroundMark x1="36875" y1="2661" x2="39750" y2="7761"/>
                        <a14:foregroundMark x1="45500" y1="4656" x2="52250" y2="5765"/>
                        <a14:foregroundMark x1="43500" y1="7982" x2="48125" y2="6208"/>
                        <a14:foregroundMark x1="46625" y1="13082" x2="47875" y2="11752"/>
                        <a14:foregroundMark x1="74500" y1="24612" x2="82500" y2="24612"/>
                        <a14:foregroundMark x1="73875" y1="24612" x2="88875" y2="22395"/>
                        <a14:backgroundMark x1="37875" y1="37251" x2="39250" y2="42350"/>
                        <a14:backgroundMark x1="82125" y1="5543" x2="86750" y2="7761"/>
                      </a14:backgroundRemoval>
                    </a14:imgEffect>
                  </a14:imgLayer>
                </a14:imgProps>
              </a:ext>
              <a:ext uri="{28A0092B-C50C-407E-A947-70E740481C1C}">
                <a14:useLocalDpi xmlns:a14="http://schemas.microsoft.com/office/drawing/2010/main" val="0"/>
              </a:ext>
            </a:extLst>
          </a:blip>
          <a:srcRect/>
          <a:stretch>
            <a:fillRect/>
          </a:stretch>
        </p:blipFill>
        <p:spPr bwMode="auto">
          <a:xfrm>
            <a:off x="2343016" y="2571750"/>
            <a:ext cx="4042633" cy="24245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oogle Shape;1092;p15"/>
          <p:cNvGrpSpPr/>
          <p:nvPr/>
        </p:nvGrpSpPr>
        <p:grpSpPr>
          <a:xfrm>
            <a:off x="1769366" y="0"/>
            <a:ext cx="4862286" cy="2742146"/>
            <a:chOff x="1444602" y="598610"/>
            <a:chExt cx="5602773" cy="3868387"/>
          </a:xfrm>
          <a:solidFill>
            <a:srgbClr val="FFFFFF"/>
          </a:solidFill>
        </p:grpSpPr>
        <p:grpSp>
          <p:nvGrpSpPr>
            <p:cNvPr id="8" name="Google Shape;1093;p15"/>
            <p:cNvGrpSpPr/>
            <p:nvPr/>
          </p:nvGrpSpPr>
          <p:grpSpPr>
            <a:xfrm>
              <a:off x="2152600" y="598610"/>
              <a:ext cx="859715" cy="864033"/>
              <a:chOff x="157363" y="438585"/>
              <a:chExt cx="859715" cy="864033"/>
            </a:xfrm>
            <a:grpFill/>
          </p:grpSpPr>
          <p:sp>
            <p:nvSpPr>
              <p:cNvPr id="18" name="Google Shape;1094;p15"/>
              <p:cNvSpPr/>
              <p:nvPr/>
            </p:nvSpPr>
            <p:spPr>
              <a:xfrm>
                <a:off x="157363" y="458269"/>
                <a:ext cx="772567" cy="824161"/>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sp>
            <p:nvSpPr>
              <p:cNvPr id="19" name="Google Shape;1095;p15"/>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grpSp>
        <p:grpSp>
          <p:nvGrpSpPr>
            <p:cNvPr id="9" name="Google Shape;1096;p15"/>
            <p:cNvGrpSpPr/>
            <p:nvPr/>
          </p:nvGrpSpPr>
          <p:grpSpPr>
            <a:xfrm>
              <a:off x="1444602" y="676502"/>
              <a:ext cx="5602773" cy="3790495"/>
              <a:chOff x="-450873" y="340527"/>
              <a:chExt cx="5602773" cy="3790495"/>
            </a:xfrm>
            <a:grpFill/>
          </p:grpSpPr>
          <p:sp>
            <p:nvSpPr>
              <p:cNvPr id="10" name="Google Shape;1097;p15"/>
              <p:cNvSpPr/>
              <p:nvPr/>
            </p:nvSpPr>
            <p:spPr>
              <a:xfrm>
                <a:off x="-450873" y="376747"/>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sp>
            <p:nvSpPr>
              <p:cNvPr id="11" name="Google Shape;1098;p15"/>
              <p:cNvSpPr/>
              <p:nvPr/>
            </p:nvSpPr>
            <p:spPr>
              <a:xfrm>
                <a:off x="-305329"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sp>
            <p:nvSpPr>
              <p:cNvPr id="12" name="Google Shape;1099;p15"/>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sp>
            <p:nvSpPr>
              <p:cNvPr id="13" name="Google Shape;1100;p15"/>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sp>
            <p:nvSpPr>
              <p:cNvPr id="14" name="Google Shape;1101;p15"/>
              <p:cNvSpPr/>
              <p:nvPr/>
            </p:nvSpPr>
            <p:spPr>
              <a:xfrm>
                <a:off x="189372" y="1714811"/>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sp>
            <p:nvSpPr>
              <p:cNvPr id="15" name="Google Shape;1102;p15"/>
              <p:cNvSpPr/>
              <p:nvPr/>
            </p:nvSpPr>
            <p:spPr>
              <a:xfrm>
                <a:off x="231629" y="1377212"/>
                <a:ext cx="314121"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sp>
            <p:nvSpPr>
              <p:cNvPr id="16" name="Google Shape;1103;p15"/>
              <p:cNvSpPr/>
              <p:nvPr/>
            </p:nvSpPr>
            <p:spPr>
              <a:xfrm>
                <a:off x="35362"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sp>
            <p:nvSpPr>
              <p:cNvPr id="17" name="Google Shape;1104;p15"/>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grpFill/>
              <a:ln w="57150">
                <a:solidFill>
                  <a:schemeClr val="tx1"/>
                </a:solidFill>
              </a:ln>
            </p:spPr>
            <p:txBody>
              <a:bodyPr spcFirstLastPara="1" wrap="square" lIns="121900" tIns="121900" rIns="121900" bIns="121900" anchor="ctr" anchorCtr="0">
                <a:noAutofit/>
              </a:bodyPr>
              <a:lstStyle/>
              <a:p>
                <a:pPr defTabSz="1219200">
                  <a:buClr>
                    <a:srgbClr val="000000"/>
                  </a:buClr>
                </a:pPr>
                <a:endParaRPr sz="1865" kern="0">
                  <a:solidFill>
                    <a:schemeClr val="tx1"/>
                  </a:solidFill>
                  <a:latin typeface="Arial" panose="020B0604020202020204"/>
                  <a:cs typeface="Arial" panose="020B0604020202020204"/>
                  <a:sym typeface="Arial" panose="020B0604020202020204"/>
                </a:endParaRPr>
              </a:p>
            </p:txBody>
          </p:sp>
        </p:grpSp>
      </p:grpSp>
      <p:sp>
        <p:nvSpPr>
          <p:cNvPr id="20" name="Hộp Văn bản 19"/>
          <p:cNvSpPr txBox="1"/>
          <p:nvPr/>
        </p:nvSpPr>
        <p:spPr>
          <a:xfrm>
            <a:off x="2854361" y="684927"/>
            <a:ext cx="3337570" cy="1384995"/>
          </a:xfrm>
          <a:prstGeom prst="rect">
            <a:avLst/>
          </a:prstGeom>
          <a:noFill/>
        </p:spPr>
        <p:txBody>
          <a:bodyPr wrap="square" rtlCol="0">
            <a:spAutoFit/>
          </a:bodyPr>
          <a:lstStyle/>
          <a:p>
            <a:r>
              <a:rPr lang="en-US" sz="2800" b="1">
                <a:solidFill>
                  <a:schemeClr val="tx2">
                    <a:lumMod val="50000"/>
                  </a:schemeClr>
                </a:solidFill>
                <a:latin typeface="Calibri" panose="020F0502020204030204" pitchFamily="34" charset="0"/>
                <a:cs typeface="Calibri" panose="020F0502020204030204" pitchFamily="34" charset="0"/>
              </a:rPr>
              <a:t>Cảm ơn các bạn đã giúp chúng mình lấy được chìa khóa</a:t>
            </a:r>
            <a:endParaRPr lang="en-US" sz="2800" b="1">
              <a:solidFill>
                <a:schemeClr val="tx2">
                  <a:lumMod val="50000"/>
                </a:schemeClr>
              </a:solidFill>
              <a:latin typeface="Calibri" panose="020F0502020204030204" pitchFamily="34" charset="0"/>
              <a:cs typeface="Calibri" panose="020F0502020204030204" pitchFamily="34" charset="0"/>
            </a:endParaRPr>
          </a:p>
        </p:txBody>
      </p:sp>
      <p:pic>
        <p:nvPicPr>
          <p:cNvPr id="21" name="Am-thanh-chien-thang-www_tiengdong_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94491" y="717640"/>
            <a:ext cx="487363" cy="487363"/>
          </a:xfrm>
          <a:prstGeom prst="rect">
            <a:avLst/>
          </a:prstGeom>
        </p:spPr>
      </p:pic>
      <p:pic>
        <p:nvPicPr>
          <p:cNvPr id="2" name="Hình ảnh 1"/>
          <p:cNvPicPr>
            <a:picLocks noChangeAspect="1"/>
          </p:cNvPicPr>
          <p:nvPr/>
        </p:nvPicPr>
        <p:blipFill>
          <a:blip r:embed="rId7"/>
          <a:stretch>
            <a:fillRect/>
          </a:stretch>
        </p:blipFill>
        <p:spPr>
          <a:xfrm rot="18864165">
            <a:off x="4844800" y="1418727"/>
            <a:ext cx="1317440" cy="13174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8" name="click.wav"/>
                                        </p:tgtEl>
                                      </p:cMediaNode>
                                    </p:audio>
                                  </p:subTnLst>
                                </p:cTn>
                              </p:par>
                              <p:par>
                                <p:cTn id="13" presetID="6" presetClass="entr" presetSubtype="16"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par>
                                <p:cTn id="16" presetID="1" presetClass="mediacall" presetSubtype="0" fill="hold" nodeType="withEffect">
                                  <p:stCondLst>
                                    <p:cond delay="0"/>
                                  </p:stCondLst>
                                  <p:childTnLst>
                                    <p:cmd type="call" cmd="playFrom(0.0)">
                                      <p:cBhvr>
                                        <p:cTn id="17" dur="5276" fill="hold"/>
                                        <p:tgtEl>
                                          <p:spTgt spid="21"/>
                                        </p:tgtEl>
                                      </p:cBhvr>
                                    </p:cmd>
                                  </p:childTnLst>
                                </p:cTn>
                              </p:par>
                            </p:childTnLst>
                          </p:cTn>
                        </p:par>
                        <p:par>
                          <p:cTn id="18" fill="hold">
                            <p:stCondLst>
                              <p:cond delay="2500"/>
                            </p:stCondLst>
                            <p:childTnLst>
                              <p:par>
                                <p:cTn id="19" presetID="6" presetClass="entr" presetSubtype="16"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1"/>
                </p:tgtEl>
              </p:cMediaNode>
            </p:audio>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 b="-1000"/>
          </a:stretch>
        </a:blipFill>
        <a:effectLst/>
      </p:bgPr>
    </p:bg>
    <p:spTree>
      <p:nvGrpSpPr>
        <p:cNvPr id="1" name="Shape 1213"/>
        <p:cNvGrpSpPr/>
        <p:nvPr/>
      </p:nvGrpSpPr>
      <p:grpSpPr>
        <a:xfrm>
          <a:off x="0" y="0"/>
          <a:ext cx="0" cy="0"/>
          <a:chOff x="0" y="0"/>
          <a:chExt cx="0" cy="0"/>
        </a:xfrm>
      </p:grpSpPr>
      <p:grpSp>
        <p:nvGrpSpPr>
          <p:cNvPr id="3" name="Nhóm 2"/>
          <p:cNvGrpSpPr/>
          <p:nvPr/>
        </p:nvGrpSpPr>
        <p:grpSpPr>
          <a:xfrm>
            <a:off x="2583169" y="1347517"/>
            <a:ext cx="5612235" cy="1107996"/>
            <a:chOff x="2575420" y="1463754"/>
            <a:chExt cx="5612235" cy="1107996"/>
          </a:xfrm>
        </p:grpSpPr>
        <p:sp>
          <p:nvSpPr>
            <p:cNvPr id="5" name="Hộp Văn bản 4"/>
            <p:cNvSpPr txBox="1"/>
            <p:nvPr/>
          </p:nvSpPr>
          <p:spPr>
            <a:xfrm>
              <a:off x="2575420" y="1463754"/>
              <a:ext cx="5612235" cy="1107996"/>
            </a:xfrm>
            <a:prstGeom prst="rect">
              <a:avLst/>
            </a:prstGeom>
            <a:noFill/>
          </p:spPr>
          <p:txBody>
            <a:bodyPr wrap="square" rtlCol="0">
              <a:spAutoFit/>
            </a:bodyPr>
            <a:lstStyle/>
            <a:p>
              <a:r>
                <a:rPr lang="en-US" sz="6600">
                  <a:ln w="292100">
                    <a:solidFill>
                      <a:schemeClr val="tx1">
                        <a:lumMod val="25000"/>
                        <a:lumOff val="75000"/>
                      </a:schemeClr>
                    </a:solidFill>
                  </a:ln>
                  <a:solidFill>
                    <a:srgbClr val="F49EEA"/>
                  </a:solidFill>
                  <a:latin typeface="SVN-Poky's" panose="020B0606040200020203" pitchFamily="34" charset="0"/>
                </a:rPr>
                <a:t>Thử</a:t>
              </a:r>
              <a:r>
                <a:rPr lang="en-US" sz="6600">
                  <a:ln w="292100">
                    <a:solidFill>
                      <a:schemeClr val="tx1">
                        <a:lumMod val="25000"/>
                        <a:lumOff val="75000"/>
                      </a:schemeClr>
                    </a:solidFill>
                  </a:ln>
                  <a:latin typeface="SVN-Poky's" panose="020B0606040200020203" pitchFamily="34" charset="0"/>
                </a:rPr>
                <a:t> </a:t>
              </a:r>
              <a:r>
                <a:rPr lang="en-US" sz="6600">
                  <a:ln w="292100">
                    <a:solidFill>
                      <a:schemeClr val="tx1">
                        <a:lumMod val="25000"/>
                        <a:lumOff val="75000"/>
                      </a:schemeClr>
                    </a:solidFill>
                  </a:ln>
                  <a:solidFill>
                    <a:schemeClr val="accent1">
                      <a:lumMod val="75000"/>
                    </a:schemeClr>
                  </a:solidFill>
                  <a:latin typeface="SVN-Poky's" panose="020B0606040200020203" pitchFamily="34" charset="0"/>
                </a:rPr>
                <a:t>thách</a:t>
              </a:r>
              <a:r>
                <a:rPr lang="en-US" sz="6600">
                  <a:ln w="292100">
                    <a:solidFill>
                      <a:schemeClr val="tx1">
                        <a:lumMod val="25000"/>
                        <a:lumOff val="75000"/>
                      </a:schemeClr>
                    </a:solidFill>
                  </a:ln>
                  <a:latin typeface="SVN-Poky's" panose="020B0606040200020203" pitchFamily="34" charset="0"/>
                </a:rPr>
                <a:t> </a:t>
              </a:r>
              <a:r>
                <a:rPr lang="en-US" sz="6600">
                  <a:ln w="292100">
                    <a:solidFill>
                      <a:schemeClr val="tx1">
                        <a:lumMod val="25000"/>
                        <a:lumOff val="75000"/>
                      </a:schemeClr>
                    </a:solidFill>
                  </a:ln>
                  <a:solidFill>
                    <a:schemeClr val="accent5">
                      <a:lumMod val="75000"/>
                    </a:schemeClr>
                  </a:solidFill>
                  <a:latin typeface="SVN-Poky's" panose="020B0606040200020203" pitchFamily="34" charset="0"/>
                </a:rPr>
                <a:t>3</a:t>
              </a:r>
              <a:endParaRPr lang="en-US" sz="6600">
                <a:ln w="292100">
                  <a:solidFill>
                    <a:schemeClr val="tx1">
                      <a:lumMod val="25000"/>
                      <a:lumOff val="75000"/>
                    </a:schemeClr>
                  </a:solidFill>
                </a:ln>
                <a:solidFill>
                  <a:schemeClr val="accent5">
                    <a:lumMod val="75000"/>
                  </a:schemeClr>
                </a:solidFill>
                <a:latin typeface="SVN-Poky's" panose="020B0606040200020203" pitchFamily="34" charset="0"/>
              </a:endParaRPr>
            </a:p>
          </p:txBody>
        </p:sp>
        <p:sp>
          <p:nvSpPr>
            <p:cNvPr id="2" name="Hộp Văn bản 1"/>
            <p:cNvSpPr txBox="1"/>
            <p:nvPr/>
          </p:nvSpPr>
          <p:spPr>
            <a:xfrm>
              <a:off x="2575420" y="1463754"/>
              <a:ext cx="5612235" cy="1107996"/>
            </a:xfrm>
            <a:prstGeom prst="rect">
              <a:avLst/>
            </a:prstGeom>
            <a:noFill/>
          </p:spPr>
          <p:txBody>
            <a:bodyPr wrap="square" rtlCol="0">
              <a:spAutoFit/>
            </a:bodyPr>
            <a:lstStyle/>
            <a:p>
              <a:r>
                <a:rPr lang="en-US" sz="6600">
                  <a:ln>
                    <a:solidFill>
                      <a:schemeClr val="tx1"/>
                    </a:solidFill>
                  </a:ln>
                  <a:solidFill>
                    <a:srgbClr val="00B050"/>
                  </a:solidFill>
                  <a:latin typeface="SVN-Poky's" panose="020B0606040200020203" pitchFamily="34" charset="0"/>
                </a:rPr>
                <a:t>T</a:t>
              </a:r>
              <a:r>
                <a:rPr lang="en-US" sz="6600">
                  <a:ln>
                    <a:solidFill>
                      <a:schemeClr val="tx1"/>
                    </a:solidFill>
                  </a:ln>
                  <a:solidFill>
                    <a:schemeClr val="accent5">
                      <a:lumMod val="75000"/>
                    </a:schemeClr>
                  </a:solidFill>
                  <a:latin typeface="SVN-Poky's" panose="020B0606040200020203" pitchFamily="34" charset="0"/>
                </a:rPr>
                <a:t>h</a:t>
              </a:r>
              <a:r>
                <a:rPr lang="en-US" sz="6600">
                  <a:ln>
                    <a:solidFill>
                      <a:schemeClr val="tx1"/>
                    </a:solidFill>
                  </a:ln>
                  <a:solidFill>
                    <a:schemeClr val="tx2">
                      <a:lumMod val="50000"/>
                    </a:schemeClr>
                  </a:solidFill>
                  <a:latin typeface="SVN-Poky's" panose="020B0606040200020203" pitchFamily="34" charset="0"/>
                </a:rPr>
                <a:t>ử</a:t>
              </a:r>
              <a:r>
                <a:rPr lang="en-US" sz="6600">
                  <a:ln>
                    <a:solidFill>
                      <a:schemeClr val="tx1"/>
                    </a:solidFill>
                  </a:ln>
                  <a:solidFill>
                    <a:srgbClr val="002060"/>
                  </a:solidFill>
                  <a:latin typeface="SVN-Poky's" panose="020B0606040200020203" pitchFamily="34" charset="0"/>
                </a:rPr>
                <a:t> </a:t>
              </a:r>
              <a:r>
                <a:rPr lang="en-US" sz="6600">
                  <a:ln>
                    <a:solidFill>
                      <a:schemeClr val="tx1"/>
                    </a:solidFill>
                  </a:ln>
                  <a:solidFill>
                    <a:schemeClr val="bg2">
                      <a:lumMod val="50000"/>
                    </a:schemeClr>
                  </a:solidFill>
                  <a:latin typeface="SVN-Poky's" panose="020B0606040200020203" pitchFamily="34" charset="0"/>
                </a:rPr>
                <a:t>t</a:t>
              </a:r>
              <a:r>
                <a:rPr lang="en-US" sz="6600">
                  <a:ln>
                    <a:solidFill>
                      <a:schemeClr val="tx1"/>
                    </a:solidFill>
                  </a:ln>
                  <a:solidFill>
                    <a:schemeClr val="accent4">
                      <a:lumMod val="60000"/>
                      <a:lumOff val="40000"/>
                    </a:schemeClr>
                  </a:solidFill>
                  <a:latin typeface="SVN-Poky's" panose="020B0606040200020203" pitchFamily="34" charset="0"/>
                </a:rPr>
                <a:t>h</a:t>
              </a:r>
              <a:r>
                <a:rPr lang="en-US" sz="6600">
                  <a:ln>
                    <a:solidFill>
                      <a:schemeClr val="tx1"/>
                    </a:solidFill>
                  </a:ln>
                  <a:solidFill>
                    <a:schemeClr val="accent2">
                      <a:lumMod val="60000"/>
                      <a:lumOff val="40000"/>
                    </a:schemeClr>
                  </a:solidFill>
                  <a:latin typeface="SVN-Poky's" panose="020B0606040200020203" pitchFamily="34" charset="0"/>
                </a:rPr>
                <a:t>á</a:t>
              </a:r>
              <a:r>
                <a:rPr lang="en-US" sz="6600">
                  <a:ln>
                    <a:solidFill>
                      <a:schemeClr val="tx1"/>
                    </a:solidFill>
                  </a:ln>
                  <a:solidFill>
                    <a:schemeClr val="accent6">
                      <a:lumMod val="75000"/>
                    </a:schemeClr>
                  </a:solidFill>
                  <a:latin typeface="SVN-Poky's" panose="020B0606040200020203" pitchFamily="34" charset="0"/>
                </a:rPr>
                <a:t>c</a:t>
              </a:r>
              <a:r>
                <a:rPr lang="en-US" sz="6600">
                  <a:ln>
                    <a:solidFill>
                      <a:schemeClr val="tx1"/>
                    </a:solidFill>
                  </a:ln>
                  <a:solidFill>
                    <a:schemeClr val="accent3">
                      <a:lumMod val="75000"/>
                    </a:schemeClr>
                  </a:solidFill>
                  <a:latin typeface="SVN-Poky's" panose="020B0606040200020203" pitchFamily="34" charset="0"/>
                </a:rPr>
                <a:t>h</a:t>
              </a:r>
              <a:r>
                <a:rPr lang="en-US" sz="6600">
                  <a:ln>
                    <a:solidFill>
                      <a:schemeClr val="tx1"/>
                    </a:solidFill>
                  </a:ln>
                  <a:latin typeface="SVN-Poky's" panose="020B0606040200020203" pitchFamily="34" charset="0"/>
                </a:rPr>
                <a:t> </a:t>
              </a:r>
              <a:r>
                <a:rPr lang="en-US" sz="6600">
                  <a:ln>
                    <a:solidFill>
                      <a:schemeClr val="tx1"/>
                    </a:solidFill>
                  </a:ln>
                  <a:solidFill>
                    <a:schemeClr val="accent2">
                      <a:lumMod val="75000"/>
                    </a:schemeClr>
                  </a:solidFill>
                  <a:latin typeface="SVN-Poky's" panose="020B0606040200020203" pitchFamily="34" charset="0"/>
                </a:rPr>
                <a:t>3</a:t>
              </a:r>
              <a:endParaRPr lang="en-US" sz="6600">
                <a:ln>
                  <a:solidFill>
                    <a:schemeClr val="tx1"/>
                  </a:solidFill>
                </a:ln>
                <a:solidFill>
                  <a:schemeClr val="accent2">
                    <a:lumMod val="75000"/>
                  </a:schemeClr>
                </a:solidFill>
                <a:latin typeface="SVN-Poky's" panose="020B0606040200020203"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F2"/>
        </a:solidFill>
        <a:effectLst/>
      </p:bgPr>
    </p:bg>
    <p:spTree>
      <p:nvGrpSpPr>
        <p:cNvPr id="1" name="Shape 1235"/>
        <p:cNvGrpSpPr/>
        <p:nvPr/>
      </p:nvGrpSpPr>
      <p:grpSpPr>
        <a:xfrm>
          <a:off x="0" y="0"/>
          <a:ext cx="0" cy="0"/>
          <a:chOff x="0" y="0"/>
          <a:chExt cx="0" cy="0"/>
        </a:xfrm>
      </p:grpSpPr>
      <p:pic>
        <p:nvPicPr>
          <p:cNvPr id="28" name="Google Shape;1274;p39"/>
          <p:cNvPicPr preferRelativeResize="0"/>
          <p:nvPr/>
        </p:nvPicPr>
        <p:blipFill rotWithShape="1">
          <a:blip r:embed="rId1"/>
          <a:srcRect t="9255" b="20736"/>
          <a:stretch>
            <a:fillRect/>
          </a:stretch>
        </p:blipFill>
        <p:spPr>
          <a:xfrm rot="7857323">
            <a:off x="-75811" y="28883"/>
            <a:ext cx="1242700" cy="898975"/>
          </a:xfrm>
          <a:prstGeom prst="rect">
            <a:avLst/>
          </a:prstGeom>
          <a:noFill/>
          <a:ln>
            <a:noFill/>
          </a:ln>
        </p:spPr>
      </p:pic>
      <p:pic>
        <p:nvPicPr>
          <p:cNvPr id="30" name="Google Shape;1277;p39"/>
          <p:cNvPicPr preferRelativeResize="0"/>
          <p:nvPr/>
        </p:nvPicPr>
        <p:blipFill rotWithShape="1">
          <a:blip r:embed="rId2"/>
          <a:srcRect l="8437" t="3479" r="14229" b="7977"/>
          <a:stretch>
            <a:fillRect/>
          </a:stretch>
        </p:blipFill>
        <p:spPr>
          <a:xfrm rot="1834380">
            <a:off x="8057460" y="3482691"/>
            <a:ext cx="1137438" cy="1506408"/>
          </a:xfrm>
          <a:prstGeom prst="rect">
            <a:avLst/>
          </a:prstGeom>
          <a:noFill/>
          <a:ln>
            <a:noFill/>
          </a:ln>
        </p:spPr>
      </p:pic>
      <p:grpSp>
        <p:nvGrpSpPr>
          <p:cNvPr id="31" name="Google Shape;1280;p39"/>
          <p:cNvGrpSpPr/>
          <p:nvPr/>
        </p:nvGrpSpPr>
        <p:grpSpPr>
          <a:xfrm rot="10800000">
            <a:off x="113805" y="1781618"/>
            <a:ext cx="400925" cy="495275"/>
            <a:chOff x="4366700" y="549275"/>
            <a:chExt cx="400925" cy="495275"/>
          </a:xfrm>
        </p:grpSpPr>
        <p:sp>
          <p:nvSpPr>
            <p:cNvPr id="1216" name="Google Shape;1281;p39"/>
            <p:cNvSpPr/>
            <p:nvPr/>
          </p:nvSpPr>
          <p:spPr>
            <a:xfrm>
              <a:off x="4651575" y="601175"/>
              <a:ext cx="53950" cy="50075"/>
            </a:xfrm>
            <a:custGeom>
              <a:avLst/>
              <a:gdLst/>
              <a:ahLst/>
              <a:cxnLst/>
              <a:rect l="l" t="t" r="r" b="b"/>
              <a:pathLst>
                <a:path w="2158" h="2003" extrusionOk="0">
                  <a:moveTo>
                    <a:pt x="1205" y="0"/>
                  </a:moveTo>
                  <a:cubicBezTo>
                    <a:pt x="1023" y="0"/>
                    <a:pt x="836" y="52"/>
                    <a:pt x="666" y="125"/>
                  </a:cubicBezTo>
                  <a:cubicBezTo>
                    <a:pt x="62" y="390"/>
                    <a:pt x="1" y="1188"/>
                    <a:pt x="412" y="1660"/>
                  </a:cubicBezTo>
                  <a:cubicBezTo>
                    <a:pt x="617" y="1887"/>
                    <a:pt x="896" y="2002"/>
                    <a:pt x="1173" y="2002"/>
                  </a:cubicBezTo>
                  <a:cubicBezTo>
                    <a:pt x="1484" y="2002"/>
                    <a:pt x="1791" y="1857"/>
                    <a:pt x="1983" y="1563"/>
                  </a:cubicBezTo>
                  <a:cubicBezTo>
                    <a:pt x="2135" y="1322"/>
                    <a:pt x="2158" y="1040"/>
                    <a:pt x="2085" y="781"/>
                  </a:cubicBezTo>
                  <a:lnTo>
                    <a:pt x="2085" y="781"/>
                  </a:lnTo>
                  <a:cubicBezTo>
                    <a:pt x="2124" y="421"/>
                    <a:pt x="1799" y="149"/>
                    <a:pt x="1464" y="40"/>
                  </a:cubicBezTo>
                  <a:cubicBezTo>
                    <a:pt x="1380" y="13"/>
                    <a:pt x="1293" y="0"/>
                    <a:pt x="1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82;p39"/>
            <p:cNvSpPr/>
            <p:nvPr/>
          </p:nvSpPr>
          <p:spPr>
            <a:xfrm>
              <a:off x="4692075" y="685475"/>
              <a:ext cx="47000" cy="46650"/>
            </a:xfrm>
            <a:custGeom>
              <a:avLst/>
              <a:gdLst/>
              <a:ahLst/>
              <a:cxnLst/>
              <a:rect l="l" t="t" r="r" b="b"/>
              <a:pathLst>
                <a:path w="1880" h="1866" extrusionOk="0">
                  <a:moveTo>
                    <a:pt x="807" y="992"/>
                  </a:moveTo>
                  <a:cubicBezTo>
                    <a:pt x="806" y="993"/>
                    <a:pt x="806" y="995"/>
                    <a:pt x="806" y="996"/>
                  </a:cubicBezTo>
                  <a:lnTo>
                    <a:pt x="806" y="996"/>
                  </a:lnTo>
                  <a:cubicBezTo>
                    <a:pt x="806" y="996"/>
                    <a:pt x="806" y="995"/>
                    <a:pt x="806" y="995"/>
                  </a:cubicBezTo>
                  <a:lnTo>
                    <a:pt x="806" y="995"/>
                  </a:lnTo>
                  <a:cubicBezTo>
                    <a:pt x="806" y="994"/>
                    <a:pt x="806" y="993"/>
                    <a:pt x="807" y="992"/>
                  </a:cubicBezTo>
                  <a:close/>
                  <a:moveTo>
                    <a:pt x="804" y="999"/>
                  </a:moveTo>
                  <a:lnTo>
                    <a:pt x="804" y="999"/>
                  </a:lnTo>
                  <a:cubicBezTo>
                    <a:pt x="804" y="1000"/>
                    <a:pt x="804" y="1001"/>
                    <a:pt x="805" y="1001"/>
                  </a:cubicBezTo>
                  <a:lnTo>
                    <a:pt x="805" y="1001"/>
                  </a:lnTo>
                  <a:cubicBezTo>
                    <a:pt x="804" y="1003"/>
                    <a:pt x="803" y="1005"/>
                    <a:pt x="803" y="1007"/>
                  </a:cubicBezTo>
                  <a:lnTo>
                    <a:pt x="803" y="1007"/>
                  </a:lnTo>
                  <a:cubicBezTo>
                    <a:pt x="802" y="1009"/>
                    <a:pt x="801" y="1010"/>
                    <a:pt x="800" y="1012"/>
                  </a:cubicBezTo>
                  <a:lnTo>
                    <a:pt x="800" y="1012"/>
                  </a:lnTo>
                  <a:cubicBezTo>
                    <a:pt x="801" y="1008"/>
                    <a:pt x="803" y="1003"/>
                    <a:pt x="804" y="999"/>
                  </a:cubicBezTo>
                  <a:close/>
                  <a:moveTo>
                    <a:pt x="830" y="1160"/>
                  </a:moveTo>
                  <a:cubicBezTo>
                    <a:pt x="850" y="1167"/>
                    <a:pt x="876" y="1178"/>
                    <a:pt x="908" y="1190"/>
                  </a:cubicBezTo>
                  <a:lnTo>
                    <a:pt x="908" y="1190"/>
                  </a:lnTo>
                  <a:cubicBezTo>
                    <a:pt x="906" y="1190"/>
                    <a:pt x="903" y="1190"/>
                    <a:pt x="901" y="1190"/>
                  </a:cubicBezTo>
                  <a:lnTo>
                    <a:pt x="901" y="1190"/>
                  </a:lnTo>
                  <a:cubicBezTo>
                    <a:pt x="875" y="1181"/>
                    <a:pt x="852" y="1172"/>
                    <a:pt x="834" y="1164"/>
                  </a:cubicBezTo>
                  <a:cubicBezTo>
                    <a:pt x="833" y="1163"/>
                    <a:pt x="831" y="1161"/>
                    <a:pt x="830" y="1160"/>
                  </a:cubicBezTo>
                  <a:close/>
                  <a:moveTo>
                    <a:pt x="950" y="1"/>
                  </a:moveTo>
                  <a:cubicBezTo>
                    <a:pt x="781" y="1"/>
                    <a:pt x="604" y="58"/>
                    <a:pt x="472" y="149"/>
                  </a:cubicBezTo>
                  <a:cubicBezTo>
                    <a:pt x="279" y="270"/>
                    <a:pt x="97" y="475"/>
                    <a:pt x="61" y="716"/>
                  </a:cubicBezTo>
                  <a:cubicBezTo>
                    <a:pt x="0" y="1030"/>
                    <a:pt x="97" y="1296"/>
                    <a:pt x="303" y="1538"/>
                  </a:cubicBezTo>
                  <a:cubicBezTo>
                    <a:pt x="448" y="1696"/>
                    <a:pt x="689" y="1804"/>
                    <a:pt x="894" y="1841"/>
                  </a:cubicBezTo>
                  <a:cubicBezTo>
                    <a:pt x="978" y="1856"/>
                    <a:pt x="1061" y="1865"/>
                    <a:pt x="1142" y="1865"/>
                  </a:cubicBezTo>
                  <a:cubicBezTo>
                    <a:pt x="1432" y="1865"/>
                    <a:pt x="1685" y="1749"/>
                    <a:pt x="1789" y="1417"/>
                  </a:cubicBezTo>
                  <a:cubicBezTo>
                    <a:pt x="1880" y="1158"/>
                    <a:pt x="1833" y="867"/>
                    <a:pt x="1700" y="623"/>
                  </a:cubicBezTo>
                  <a:lnTo>
                    <a:pt x="1700" y="623"/>
                  </a:lnTo>
                  <a:cubicBezTo>
                    <a:pt x="1642" y="340"/>
                    <a:pt x="1475" y="137"/>
                    <a:pt x="1173" y="40"/>
                  </a:cubicBezTo>
                  <a:cubicBezTo>
                    <a:pt x="1104" y="13"/>
                    <a:pt x="1028"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83;p39"/>
            <p:cNvSpPr/>
            <p:nvPr/>
          </p:nvSpPr>
          <p:spPr>
            <a:xfrm>
              <a:off x="4621975" y="687350"/>
              <a:ext cx="58025" cy="49200"/>
            </a:xfrm>
            <a:custGeom>
              <a:avLst/>
              <a:gdLst/>
              <a:ahLst/>
              <a:cxnLst/>
              <a:rect l="l" t="t" r="r" b="b"/>
              <a:pathLst>
                <a:path w="2321" h="1968" extrusionOk="0">
                  <a:moveTo>
                    <a:pt x="942" y="770"/>
                  </a:moveTo>
                  <a:lnTo>
                    <a:pt x="942" y="770"/>
                  </a:lnTo>
                  <a:cubicBezTo>
                    <a:pt x="942" y="771"/>
                    <a:pt x="943" y="771"/>
                    <a:pt x="944" y="771"/>
                  </a:cubicBezTo>
                  <a:cubicBezTo>
                    <a:pt x="945" y="771"/>
                    <a:pt x="946" y="771"/>
                    <a:pt x="947" y="770"/>
                  </a:cubicBezTo>
                  <a:lnTo>
                    <a:pt x="947" y="770"/>
                  </a:lnTo>
                  <a:cubicBezTo>
                    <a:pt x="933" y="788"/>
                    <a:pt x="920" y="806"/>
                    <a:pt x="907" y="823"/>
                  </a:cubicBezTo>
                  <a:cubicBezTo>
                    <a:pt x="925" y="797"/>
                    <a:pt x="936" y="780"/>
                    <a:pt x="942" y="770"/>
                  </a:cubicBezTo>
                  <a:close/>
                  <a:moveTo>
                    <a:pt x="1000" y="1"/>
                  </a:moveTo>
                  <a:cubicBezTo>
                    <a:pt x="747" y="1"/>
                    <a:pt x="493" y="107"/>
                    <a:pt x="327" y="303"/>
                  </a:cubicBezTo>
                  <a:cubicBezTo>
                    <a:pt x="25" y="641"/>
                    <a:pt x="1" y="1076"/>
                    <a:pt x="182" y="1487"/>
                  </a:cubicBezTo>
                  <a:cubicBezTo>
                    <a:pt x="333" y="1826"/>
                    <a:pt x="696" y="1967"/>
                    <a:pt x="1050" y="1967"/>
                  </a:cubicBezTo>
                  <a:cubicBezTo>
                    <a:pt x="1150" y="1967"/>
                    <a:pt x="1249" y="1956"/>
                    <a:pt x="1342" y="1935"/>
                  </a:cubicBezTo>
                  <a:cubicBezTo>
                    <a:pt x="1886" y="1801"/>
                    <a:pt x="2321" y="1113"/>
                    <a:pt x="1874" y="641"/>
                  </a:cubicBezTo>
                  <a:cubicBezTo>
                    <a:pt x="1865" y="632"/>
                    <a:pt x="1857" y="624"/>
                    <a:pt x="1847" y="615"/>
                  </a:cubicBezTo>
                  <a:lnTo>
                    <a:pt x="1847" y="615"/>
                  </a:lnTo>
                  <a:cubicBezTo>
                    <a:pt x="1776" y="417"/>
                    <a:pt x="1636" y="245"/>
                    <a:pt x="1439" y="122"/>
                  </a:cubicBezTo>
                  <a:cubicBezTo>
                    <a:pt x="1307" y="40"/>
                    <a:pt x="1154" y="1"/>
                    <a:pt x="10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84;p39"/>
            <p:cNvSpPr/>
            <p:nvPr/>
          </p:nvSpPr>
          <p:spPr>
            <a:xfrm>
              <a:off x="4541000" y="621900"/>
              <a:ext cx="57475" cy="58925"/>
            </a:xfrm>
            <a:custGeom>
              <a:avLst/>
              <a:gdLst/>
              <a:ahLst/>
              <a:cxnLst/>
              <a:rect l="l" t="t" r="r" b="b"/>
              <a:pathLst>
                <a:path w="2299" h="2357" extrusionOk="0">
                  <a:moveTo>
                    <a:pt x="1274" y="0"/>
                  </a:moveTo>
                  <a:cubicBezTo>
                    <a:pt x="956" y="0"/>
                    <a:pt x="635" y="159"/>
                    <a:pt x="473" y="444"/>
                  </a:cubicBezTo>
                  <a:cubicBezTo>
                    <a:pt x="1" y="1266"/>
                    <a:pt x="678" y="2051"/>
                    <a:pt x="1439" y="2329"/>
                  </a:cubicBezTo>
                  <a:cubicBezTo>
                    <a:pt x="1490" y="2348"/>
                    <a:pt x="1540" y="2357"/>
                    <a:pt x="1589" y="2357"/>
                  </a:cubicBezTo>
                  <a:cubicBezTo>
                    <a:pt x="1820" y="2357"/>
                    <a:pt x="2024" y="2162"/>
                    <a:pt x="2104" y="1943"/>
                  </a:cubicBezTo>
                  <a:cubicBezTo>
                    <a:pt x="2197" y="1683"/>
                    <a:pt x="2167" y="1423"/>
                    <a:pt x="2057" y="1199"/>
                  </a:cubicBezTo>
                  <a:lnTo>
                    <a:pt x="2057" y="1199"/>
                  </a:lnTo>
                  <a:cubicBezTo>
                    <a:pt x="2298" y="810"/>
                    <a:pt x="2112" y="359"/>
                    <a:pt x="1717" y="117"/>
                  </a:cubicBezTo>
                  <a:cubicBezTo>
                    <a:pt x="1582" y="38"/>
                    <a:pt x="1428" y="0"/>
                    <a:pt x="1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0" name="Google Shape;1285;p39"/>
            <p:cNvSpPr/>
            <p:nvPr/>
          </p:nvSpPr>
          <p:spPr>
            <a:xfrm>
              <a:off x="4554000" y="711375"/>
              <a:ext cx="52600" cy="57825"/>
            </a:xfrm>
            <a:custGeom>
              <a:avLst/>
              <a:gdLst/>
              <a:ahLst/>
              <a:cxnLst/>
              <a:rect l="l" t="t" r="r" b="b"/>
              <a:pathLst>
                <a:path w="2104" h="2313" extrusionOk="0">
                  <a:moveTo>
                    <a:pt x="1059" y="1"/>
                  </a:moveTo>
                  <a:cubicBezTo>
                    <a:pt x="457" y="1"/>
                    <a:pt x="1" y="583"/>
                    <a:pt x="1" y="1191"/>
                  </a:cubicBezTo>
                  <a:cubicBezTo>
                    <a:pt x="1" y="1790"/>
                    <a:pt x="557" y="2312"/>
                    <a:pt x="1138" y="2312"/>
                  </a:cubicBezTo>
                  <a:cubicBezTo>
                    <a:pt x="1284" y="2312"/>
                    <a:pt x="1431" y="2279"/>
                    <a:pt x="1572" y="2206"/>
                  </a:cubicBezTo>
                  <a:cubicBezTo>
                    <a:pt x="1914" y="2035"/>
                    <a:pt x="2092" y="1620"/>
                    <a:pt x="2047" y="1246"/>
                  </a:cubicBezTo>
                  <a:lnTo>
                    <a:pt x="2047" y="1246"/>
                  </a:lnTo>
                  <a:cubicBezTo>
                    <a:pt x="2099" y="1102"/>
                    <a:pt x="2104" y="927"/>
                    <a:pt x="2067" y="780"/>
                  </a:cubicBezTo>
                  <a:cubicBezTo>
                    <a:pt x="1959" y="442"/>
                    <a:pt x="1693" y="140"/>
                    <a:pt x="1342" y="43"/>
                  </a:cubicBezTo>
                  <a:cubicBezTo>
                    <a:pt x="1245" y="14"/>
                    <a:pt x="1150" y="1"/>
                    <a:pt x="10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86;p39"/>
            <p:cNvSpPr/>
            <p:nvPr/>
          </p:nvSpPr>
          <p:spPr>
            <a:xfrm>
              <a:off x="4594500" y="556650"/>
              <a:ext cx="43200" cy="48775"/>
            </a:xfrm>
            <a:custGeom>
              <a:avLst/>
              <a:gdLst/>
              <a:ahLst/>
              <a:cxnLst/>
              <a:rect l="l" t="t" r="r" b="b"/>
              <a:pathLst>
                <a:path w="1728" h="1951" extrusionOk="0">
                  <a:moveTo>
                    <a:pt x="779" y="0"/>
                  </a:moveTo>
                  <a:cubicBezTo>
                    <a:pt x="726" y="0"/>
                    <a:pt x="674" y="7"/>
                    <a:pt x="629" y="20"/>
                  </a:cubicBezTo>
                  <a:cubicBezTo>
                    <a:pt x="423" y="69"/>
                    <a:pt x="302" y="226"/>
                    <a:pt x="229" y="407"/>
                  </a:cubicBezTo>
                  <a:cubicBezTo>
                    <a:pt x="0" y="1011"/>
                    <a:pt x="411" y="1736"/>
                    <a:pt x="1003" y="1930"/>
                  </a:cubicBezTo>
                  <a:cubicBezTo>
                    <a:pt x="1046" y="1944"/>
                    <a:pt x="1091" y="1951"/>
                    <a:pt x="1136" y="1951"/>
                  </a:cubicBezTo>
                  <a:cubicBezTo>
                    <a:pt x="1360" y="1951"/>
                    <a:pt x="1593" y="1788"/>
                    <a:pt x="1644" y="1567"/>
                  </a:cubicBezTo>
                  <a:cubicBezTo>
                    <a:pt x="1728" y="1084"/>
                    <a:pt x="1607" y="613"/>
                    <a:pt x="1269" y="262"/>
                  </a:cubicBezTo>
                  <a:cubicBezTo>
                    <a:pt x="1242" y="233"/>
                    <a:pt x="1212" y="210"/>
                    <a:pt x="1180" y="191"/>
                  </a:cubicBezTo>
                  <a:lnTo>
                    <a:pt x="1180" y="191"/>
                  </a:lnTo>
                  <a:cubicBezTo>
                    <a:pt x="1174" y="182"/>
                    <a:pt x="1167" y="174"/>
                    <a:pt x="1160" y="165"/>
                  </a:cubicBezTo>
                  <a:cubicBezTo>
                    <a:pt x="1081" y="51"/>
                    <a:pt x="924" y="0"/>
                    <a:pt x="7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87;p39"/>
            <p:cNvSpPr/>
            <p:nvPr/>
          </p:nvSpPr>
          <p:spPr>
            <a:xfrm>
              <a:off x="4640100" y="791450"/>
              <a:ext cx="58350" cy="65575"/>
            </a:xfrm>
            <a:custGeom>
              <a:avLst/>
              <a:gdLst/>
              <a:ahLst/>
              <a:cxnLst/>
              <a:rect l="l" t="t" r="r" b="b"/>
              <a:pathLst>
                <a:path w="2334" h="2623" extrusionOk="0">
                  <a:moveTo>
                    <a:pt x="1159" y="1"/>
                  </a:moveTo>
                  <a:cubicBezTo>
                    <a:pt x="887" y="1"/>
                    <a:pt x="587" y="133"/>
                    <a:pt x="411" y="309"/>
                  </a:cubicBezTo>
                  <a:cubicBezTo>
                    <a:pt x="146" y="562"/>
                    <a:pt x="1" y="900"/>
                    <a:pt x="25" y="1263"/>
                  </a:cubicBezTo>
                  <a:cubicBezTo>
                    <a:pt x="58" y="1907"/>
                    <a:pt x="693" y="2622"/>
                    <a:pt x="1367" y="2622"/>
                  </a:cubicBezTo>
                  <a:cubicBezTo>
                    <a:pt x="1427" y="2622"/>
                    <a:pt x="1487" y="2616"/>
                    <a:pt x="1547" y="2605"/>
                  </a:cubicBezTo>
                  <a:cubicBezTo>
                    <a:pt x="1898" y="2520"/>
                    <a:pt x="2116" y="2242"/>
                    <a:pt x="2237" y="1915"/>
                  </a:cubicBezTo>
                  <a:cubicBezTo>
                    <a:pt x="2333" y="1650"/>
                    <a:pt x="2263" y="1354"/>
                    <a:pt x="2152" y="1085"/>
                  </a:cubicBezTo>
                  <a:lnTo>
                    <a:pt x="2152" y="1085"/>
                  </a:lnTo>
                  <a:cubicBezTo>
                    <a:pt x="2159" y="974"/>
                    <a:pt x="2149" y="860"/>
                    <a:pt x="2127" y="755"/>
                  </a:cubicBezTo>
                  <a:cubicBezTo>
                    <a:pt x="2043" y="393"/>
                    <a:pt x="1729" y="175"/>
                    <a:pt x="1402" y="43"/>
                  </a:cubicBezTo>
                  <a:cubicBezTo>
                    <a:pt x="1327" y="14"/>
                    <a:pt x="1245" y="1"/>
                    <a:pt x="1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88;p39"/>
            <p:cNvSpPr/>
            <p:nvPr/>
          </p:nvSpPr>
          <p:spPr>
            <a:xfrm>
              <a:off x="4694800" y="894500"/>
              <a:ext cx="48450" cy="47775"/>
            </a:xfrm>
            <a:custGeom>
              <a:avLst/>
              <a:gdLst/>
              <a:ahLst/>
              <a:cxnLst/>
              <a:rect l="l" t="t" r="r" b="b"/>
              <a:pathLst>
                <a:path w="1938" h="1911" extrusionOk="0">
                  <a:moveTo>
                    <a:pt x="893" y="1429"/>
                  </a:moveTo>
                  <a:cubicBezTo>
                    <a:pt x="894" y="1429"/>
                    <a:pt x="895" y="1430"/>
                    <a:pt x="895" y="1430"/>
                  </a:cubicBezTo>
                  <a:lnTo>
                    <a:pt x="895" y="1430"/>
                  </a:lnTo>
                  <a:cubicBezTo>
                    <a:pt x="933" y="1476"/>
                    <a:pt x="977" y="1517"/>
                    <a:pt x="1027" y="1552"/>
                  </a:cubicBezTo>
                  <a:cubicBezTo>
                    <a:pt x="971" y="1515"/>
                    <a:pt x="927" y="1473"/>
                    <a:pt x="893" y="1429"/>
                  </a:cubicBezTo>
                  <a:close/>
                  <a:moveTo>
                    <a:pt x="1009" y="1"/>
                  </a:moveTo>
                  <a:cubicBezTo>
                    <a:pt x="702" y="1"/>
                    <a:pt x="392" y="176"/>
                    <a:pt x="230" y="428"/>
                  </a:cubicBezTo>
                  <a:cubicBezTo>
                    <a:pt x="0" y="803"/>
                    <a:pt x="49" y="1250"/>
                    <a:pt x="315" y="1576"/>
                  </a:cubicBezTo>
                  <a:cubicBezTo>
                    <a:pt x="502" y="1802"/>
                    <a:pt x="792" y="1903"/>
                    <a:pt x="1082" y="1903"/>
                  </a:cubicBezTo>
                  <a:cubicBezTo>
                    <a:pt x="1094" y="1903"/>
                    <a:pt x="1106" y="1902"/>
                    <a:pt x="1119" y="1902"/>
                  </a:cubicBezTo>
                  <a:lnTo>
                    <a:pt x="1119" y="1902"/>
                  </a:lnTo>
                  <a:cubicBezTo>
                    <a:pt x="1151" y="1908"/>
                    <a:pt x="1183" y="1910"/>
                    <a:pt x="1216" y="1910"/>
                  </a:cubicBezTo>
                  <a:cubicBezTo>
                    <a:pt x="1471" y="1910"/>
                    <a:pt x="1731" y="1750"/>
                    <a:pt x="1837" y="1528"/>
                  </a:cubicBezTo>
                  <a:cubicBezTo>
                    <a:pt x="1926" y="1321"/>
                    <a:pt x="1938" y="1092"/>
                    <a:pt x="1856" y="901"/>
                  </a:cubicBezTo>
                  <a:lnTo>
                    <a:pt x="1856" y="901"/>
                  </a:lnTo>
                  <a:cubicBezTo>
                    <a:pt x="1858" y="830"/>
                    <a:pt x="1851" y="756"/>
                    <a:pt x="1837" y="682"/>
                  </a:cubicBezTo>
                  <a:cubicBezTo>
                    <a:pt x="1800" y="452"/>
                    <a:pt x="1620" y="271"/>
                    <a:pt x="1438" y="138"/>
                  </a:cubicBezTo>
                  <a:cubicBezTo>
                    <a:pt x="1307" y="43"/>
                    <a:pt x="1158"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89;p39"/>
            <p:cNvSpPr/>
            <p:nvPr/>
          </p:nvSpPr>
          <p:spPr>
            <a:xfrm>
              <a:off x="4553400" y="823425"/>
              <a:ext cx="57900" cy="52825"/>
            </a:xfrm>
            <a:custGeom>
              <a:avLst/>
              <a:gdLst/>
              <a:ahLst/>
              <a:cxnLst/>
              <a:rect l="l" t="t" r="r" b="b"/>
              <a:pathLst>
                <a:path w="2316" h="2113" extrusionOk="0">
                  <a:moveTo>
                    <a:pt x="1029" y="0"/>
                  </a:moveTo>
                  <a:cubicBezTo>
                    <a:pt x="864" y="0"/>
                    <a:pt x="700" y="24"/>
                    <a:pt x="544" y="80"/>
                  </a:cubicBezTo>
                  <a:cubicBezTo>
                    <a:pt x="254" y="177"/>
                    <a:pt x="1" y="491"/>
                    <a:pt x="122" y="818"/>
                  </a:cubicBezTo>
                  <a:cubicBezTo>
                    <a:pt x="254" y="1168"/>
                    <a:pt x="375" y="1519"/>
                    <a:pt x="653" y="1785"/>
                  </a:cubicBezTo>
                  <a:cubicBezTo>
                    <a:pt x="850" y="1982"/>
                    <a:pt x="1147" y="2113"/>
                    <a:pt x="1435" y="2113"/>
                  </a:cubicBezTo>
                  <a:cubicBezTo>
                    <a:pt x="1535" y="2113"/>
                    <a:pt x="1635" y="2097"/>
                    <a:pt x="1728" y="2062"/>
                  </a:cubicBezTo>
                  <a:cubicBezTo>
                    <a:pt x="2091" y="1942"/>
                    <a:pt x="2308" y="1627"/>
                    <a:pt x="2308" y="1253"/>
                  </a:cubicBezTo>
                  <a:cubicBezTo>
                    <a:pt x="2315" y="1069"/>
                    <a:pt x="2259" y="893"/>
                    <a:pt x="2155" y="752"/>
                  </a:cubicBezTo>
                  <a:lnTo>
                    <a:pt x="2155" y="752"/>
                  </a:lnTo>
                  <a:cubicBezTo>
                    <a:pt x="2153" y="705"/>
                    <a:pt x="2145" y="658"/>
                    <a:pt x="2128" y="612"/>
                  </a:cubicBezTo>
                  <a:cubicBezTo>
                    <a:pt x="2007" y="262"/>
                    <a:pt x="1728" y="105"/>
                    <a:pt x="1378" y="32"/>
                  </a:cubicBezTo>
                  <a:cubicBezTo>
                    <a:pt x="1263" y="12"/>
                    <a:pt x="1146" y="0"/>
                    <a:pt x="10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90;p39"/>
            <p:cNvSpPr/>
            <p:nvPr/>
          </p:nvSpPr>
          <p:spPr>
            <a:xfrm>
              <a:off x="4467300" y="670300"/>
              <a:ext cx="59550" cy="58600"/>
            </a:xfrm>
            <a:custGeom>
              <a:avLst/>
              <a:gdLst/>
              <a:ahLst/>
              <a:cxnLst/>
              <a:rect l="l" t="t" r="r" b="b"/>
              <a:pathLst>
                <a:path w="2382" h="2344" extrusionOk="0">
                  <a:moveTo>
                    <a:pt x="919" y="1009"/>
                  </a:moveTo>
                  <a:cubicBezTo>
                    <a:pt x="919" y="1024"/>
                    <a:pt x="919" y="1036"/>
                    <a:pt x="919" y="1045"/>
                  </a:cubicBezTo>
                  <a:lnTo>
                    <a:pt x="919" y="1045"/>
                  </a:lnTo>
                  <a:cubicBezTo>
                    <a:pt x="919" y="1045"/>
                    <a:pt x="919" y="1045"/>
                    <a:pt x="919" y="1045"/>
                  </a:cubicBezTo>
                  <a:lnTo>
                    <a:pt x="919" y="1045"/>
                  </a:lnTo>
                  <a:lnTo>
                    <a:pt x="919" y="1009"/>
                  </a:lnTo>
                  <a:close/>
                  <a:moveTo>
                    <a:pt x="1125" y="0"/>
                  </a:moveTo>
                  <a:cubicBezTo>
                    <a:pt x="1061" y="0"/>
                    <a:pt x="996" y="6"/>
                    <a:pt x="931" y="18"/>
                  </a:cubicBezTo>
                  <a:cubicBezTo>
                    <a:pt x="435" y="115"/>
                    <a:pt x="37" y="574"/>
                    <a:pt x="13" y="1082"/>
                  </a:cubicBezTo>
                  <a:cubicBezTo>
                    <a:pt x="0" y="1589"/>
                    <a:pt x="290" y="2037"/>
                    <a:pt x="725" y="2266"/>
                  </a:cubicBezTo>
                  <a:cubicBezTo>
                    <a:pt x="811" y="2312"/>
                    <a:pt x="917" y="2344"/>
                    <a:pt x="1022" y="2344"/>
                  </a:cubicBezTo>
                  <a:cubicBezTo>
                    <a:pt x="1110" y="2344"/>
                    <a:pt x="1197" y="2321"/>
                    <a:pt x="1270" y="2266"/>
                  </a:cubicBezTo>
                  <a:cubicBezTo>
                    <a:pt x="1608" y="2024"/>
                    <a:pt x="1922" y="1747"/>
                    <a:pt x="2175" y="1420"/>
                  </a:cubicBezTo>
                  <a:cubicBezTo>
                    <a:pt x="2345" y="1215"/>
                    <a:pt x="2381" y="937"/>
                    <a:pt x="2175" y="743"/>
                  </a:cubicBezTo>
                  <a:cubicBezTo>
                    <a:pt x="2151" y="719"/>
                    <a:pt x="2124" y="697"/>
                    <a:pt x="2095" y="678"/>
                  </a:cubicBezTo>
                  <a:lnTo>
                    <a:pt x="2095" y="678"/>
                  </a:lnTo>
                  <a:cubicBezTo>
                    <a:pt x="1948" y="262"/>
                    <a:pt x="1552" y="0"/>
                    <a:pt x="1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91;p39"/>
            <p:cNvSpPr/>
            <p:nvPr/>
          </p:nvSpPr>
          <p:spPr>
            <a:xfrm>
              <a:off x="4436800" y="589650"/>
              <a:ext cx="56725" cy="49750"/>
            </a:xfrm>
            <a:custGeom>
              <a:avLst/>
              <a:gdLst/>
              <a:ahLst/>
              <a:cxnLst/>
              <a:rect l="l" t="t" r="r" b="b"/>
              <a:pathLst>
                <a:path w="2269" h="1990" extrusionOk="0">
                  <a:moveTo>
                    <a:pt x="1102" y="0"/>
                  </a:moveTo>
                  <a:cubicBezTo>
                    <a:pt x="1008" y="0"/>
                    <a:pt x="914" y="10"/>
                    <a:pt x="822" y="30"/>
                  </a:cubicBezTo>
                  <a:cubicBezTo>
                    <a:pt x="229" y="150"/>
                    <a:pt x="0" y="767"/>
                    <a:pt x="73" y="1299"/>
                  </a:cubicBezTo>
                  <a:cubicBezTo>
                    <a:pt x="134" y="1731"/>
                    <a:pt x="524" y="1989"/>
                    <a:pt x="918" y="1989"/>
                  </a:cubicBezTo>
                  <a:cubicBezTo>
                    <a:pt x="1064" y="1989"/>
                    <a:pt x="1211" y="1954"/>
                    <a:pt x="1341" y="1879"/>
                  </a:cubicBezTo>
                  <a:cubicBezTo>
                    <a:pt x="1511" y="1781"/>
                    <a:pt x="1637" y="1634"/>
                    <a:pt x="1709" y="1468"/>
                  </a:cubicBezTo>
                  <a:lnTo>
                    <a:pt x="1709" y="1468"/>
                  </a:lnTo>
                  <a:cubicBezTo>
                    <a:pt x="2014" y="1430"/>
                    <a:pt x="2268" y="1082"/>
                    <a:pt x="2187" y="767"/>
                  </a:cubicBezTo>
                  <a:cubicBezTo>
                    <a:pt x="2065" y="261"/>
                    <a:pt x="1587" y="0"/>
                    <a:pt x="1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7" name="Google Shape;1292;p39"/>
            <p:cNvSpPr/>
            <p:nvPr/>
          </p:nvSpPr>
          <p:spPr>
            <a:xfrm>
              <a:off x="4730250" y="776775"/>
              <a:ext cx="31025" cy="28150"/>
            </a:xfrm>
            <a:custGeom>
              <a:avLst/>
              <a:gdLst/>
              <a:ahLst/>
              <a:cxnLst/>
              <a:rect l="l" t="t" r="r" b="b"/>
              <a:pathLst>
                <a:path w="1241" h="1126" extrusionOk="0">
                  <a:moveTo>
                    <a:pt x="587" y="93"/>
                  </a:moveTo>
                  <a:cubicBezTo>
                    <a:pt x="587" y="93"/>
                    <a:pt x="587" y="93"/>
                    <a:pt x="587" y="94"/>
                  </a:cubicBezTo>
                  <a:lnTo>
                    <a:pt x="587" y="94"/>
                  </a:lnTo>
                  <a:cubicBezTo>
                    <a:pt x="580" y="95"/>
                    <a:pt x="572" y="96"/>
                    <a:pt x="564" y="98"/>
                  </a:cubicBezTo>
                  <a:lnTo>
                    <a:pt x="528" y="98"/>
                  </a:lnTo>
                  <a:cubicBezTo>
                    <a:pt x="549" y="98"/>
                    <a:pt x="568" y="96"/>
                    <a:pt x="587" y="93"/>
                  </a:cubicBezTo>
                  <a:close/>
                  <a:moveTo>
                    <a:pt x="323" y="122"/>
                  </a:moveTo>
                  <a:lnTo>
                    <a:pt x="323" y="134"/>
                  </a:lnTo>
                  <a:cubicBezTo>
                    <a:pt x="318" y="136"/>
                    <a:pt x="313" y="139"/>
                    <a:pt x="308" y="141"/>
                  </a:cubicBezTo>
                  <a:lnTo>
                    <a:pt x="308" y="141"/>
                  </a:lnTo>
                  <a:lnTo>
                    <a:pt x="323" y="122"/>
                  </a:lnTo>
                  <a:close/>
                  <a:moveTo>
                    <a:pt x="654" y="0"/>
                  </a:moveTo>
                  <a:cubicBezTo>
                    <a:pt x="484" y="0"/>
                    <a:pt x="314" y="82"/>
                    <a:pt x="203" y="223"/>
                  </a:cubicBezTo>
                  <a:lnTo>
                    <a:pt x="203" y="223"/>
                  </a:lnTo>
                  <a:cubicBezTo>
                    <a:pt x="50" y="383"/>
                    <a:pt x="1" y="657"/>
                    <a:pt x="129" y="835"/>
                  </a:cubicBezTo>
                  <a:cubicBezTo>
                    <a:pt x="245" y="996"/>
                    <a:pt x="393" y="1126"/>
                    <a:pt x="607" y="1126"/>
                  </a:cubicBezTo>
                  <a:cubicBezTo>
                    <a:pt x="617" y="1126"/>
                    <a:pt x="627" y="1125"/>
                    <a:pt x="637" y="1125"/>
                  </a:cubicBezTo>
                  <a:cubicBezTo>
                    <a:pt x="830" y="1125"/>
                    <a:pt x="1048" y="1028"/>
                    <a:pt x="1144" y="835"/>
                  </a:cubicBezTo>
                  <a:cubicBezTo>
                    <a:pt x="1228" y="678"/>
                    <a:pt x="1241" y="496"/>
                    <a:pt x="1144" y="327"/>
                  </a:cubicBezTo>
                  <a:cubicBezTo>
                    <a:pt x="1135" y="312"/>
                    <a:pt x="1125" y="297"/>
                    <a:pt x="1115" y="283"/>
                  </a:cubicBezTo>
                  <a:lnTo>
                    <a:pt x="1115" y="283"/>
                  </a:lnTo>
                  <a:cubicBezTo>
                    <a:pt x="1093" y="237"/>
                    <a:pt x="1062" y="194"/>
                    <a:pt x="1023" y="158"/>
                  </a:cubicBezTo>
                  <a:cubicBezTo>
                    <a:pt x="919" y="50"/>
                    <a:pt x="787" y="0"/>
                    <a:pt x="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8" name="Google Shape;1293;p39"/>
            <p:cNvSpPr/>
            <p:nvPr/>
          </p:nvSpPr>
          <p:spPr>
            <a:xfrm>
              <a:off x="4715150" y="549275"/>
              <a:ext cx="52475" cy="56850"/>
            </a:xfrm>
            <a:custGeom>
              <a:avLst/>
              <a:gdLst/>
              <a:ahLst/>
              <a:cxnLst/>
              <a:rect l="l" t="t" r="r" b="b"/>
              <a:pathLst>
                <a:path w="2099" h="2274" extrusionOk="0">
                  <a:moveTo>
                    <a:pt x="1097" y="0"/>
                  </a:moveTo>
                  <a:cubicBezTo>
                    <a:pt x="363" y="0"/>
                    <a:pt x="0" y="812"/>
                    <a:pt x="226" y="1475"/>
                  </a:cubicBezTo>
                  <a:cubicBezTo>
                    <a:pt x="383" y="1940"/>
                    <a:pt x="796" y="2273"/>
                    <a:pt x="1231" y="2273"/>
                  </a:cubicBezTo>
                  <a:cubicBezTo>
                    <a:pt x="1431" y="2273"/>
                    <a:pt x="1635" y="2203"/>
                    <a:pt x="1821" y="2044"/>
                  </a:cubicBezTo>
                  <a:cubicBezTo>
                    <a:pt x="2014" y="1875"/>
                    <a:pt x="2098" y="1572"/>
                    <a:pt x="2098" y="1330"/>
                  </a:cubicBezTo>
                  <a:cubicBezTo>
                    <a:pt x="2098" y="1245"/>
                    <a:pt x="2085" y="1166"/>
                    <a:pt x="2061" y="1094"/>
                  </a:cubicBezTo>
                  <a:lnTo>
                    <a:pt x="2061" y="1094"/>
                  </a:lnTo>
                  <a:cubicBezTo>
                    <a:pt x="2069" y="615"/>
                    <a:pt x="1741" y="93"/>
                    <a:pt x="1265" y="14"/>
                  </a:cubicBezTo>
                  <a:cubicBezTo>
                    <a:pt x="1207" y="5"/>
                    <a:pt x="1151" y="0"/>
                    <a:pt x="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94;p39"/>
            <p:cNvSpPr/>
            <p:nvPr/>
          </p:nvSpPr>
          <p:spPr>
            <a:xfrm>
              <a:off x="4464875" y="760475"/>
              <a:ext cx="32050" cy="32475"/>
            </a:xfrm>
            <a:custGeom>
              <a:avLst/>
              <a:gdLst/>
              <a:ahLst/>
              <a:cxnLst/>
              <a:rect l="l" t="t" r="r" b="b"/>
              <a:pathLst>
                <a:path w="1282" h="1299" extrusionOk="0">
                  <a:moveTo>
                    <a:pt x="980" y="785"/>
                  </a:moveTo>
                  <a:lnTo>
                    <a:pt x="980" y="785"/>
                  </a:lnTo>
                  <a:cubicBezTo>
                    <a:pt x="980" y="785"/>
                    <a:pt x="980" y="785"/>
                    <a:pt x="980" y="786"/>
                  </a:cubicBezTo>
                  <a:lnTo>
                    <a:pt x="980" y="786"/>
                  </a:lnTo>
                  <a:cubicBezTo>
                    <a:pt x="980" y="786"/>
                    <a:pt x="980" y="786"/>
                    <a:pt x="980" y="786"/>
                  </a:cubicBezTo>
                  <a:lnTo>
                    <a:pt x="980" y="786"/>
                  </a:lnTo>
                  <a:cubicBezTo>
                    <a:pt x="980" y="785"/>
                    <a:pt x="980" y="785"/>
                    <a:pt x="980" y="785"/>
                  </a:cubicBezTo>
                  <a:close/>
                  <a:moveTo>
                    <a:pt x="980" y="786"/>
                  </a:moveTo>
                  <a:cubicBezTo>
                    <a:pt x="974" y="796"/>
                    <a:pt x="967" y="806"/>
                    <a:pt x="960" y="815"/>
                  </a:cubicBezTo>
                  <a:lnTo>
                    <a:pt x="960" y="815"/>
                  </a:lnTo>
                  <a:cubicBezTo>
                    <a:pt x="962" y="810"/>
                    <a:pt x="965" y="804"/>
                    <a:pt x="967" y="798"/>
                  </a:cubicBezTo>
                  <a:lnTo>
                    <a:pt x="980" y="786"/>
                  </a:lnTo>
                  <a:close/>
                  <a:moveTo>
                    <a:pt x="693" y="962"/>
                  </a:moveTo>
                  <a:cubicBezTo>
                    <a:pt x="694" y="962"/>
                    <a:pt x="694" y="962"/>
                    <a:pt x="695" y="962"/>
                  </a:cubicBezTo>
                  <a:lnTo>
                    <a:pt x="695" y="962"/>
                  </a:lnTo>
                  <a:cubicBezTo>
                    <a:pt x="694" y="963"/>
                    <a:pt x="693" y="963"/>
                    <a:pt x="692" y="963"/>
                  </a:cubicBezTo>
                  <a:lnTo>
                    <a:pt x="692" y="963"/>
                  </a:lnTo>
                  <a:cubicBezTo>
                    <a:pt x="691" y="963"/>
                    <a:pt x="691" y="963"/>
                    <a:pt x="690" y="963"/>
                  </a:cubicBezTo>
                  <a:lnTo>
                    <a:pt x="690" y="963"/>
                  </a:lnTo>
                  <a:cubicBezTo>
                    <a:pt x="691" y="962"/>
                    <a:pt x="692" y="962"/>
                    <a:pt x="693" y="962"/>
                  </a:cubicBezTo>
                  <a:close/>
                  <a:moveTo>
                    <a:pt x="653" y="1"/>
                  </a:moveTo>
                  <a:cubicBezTo>
                    <a:pt x="363" y="1"/>
                    <a:pt x="61" y="218"/>
                    <a:pt x="25" y="520"/>
                  </a:cubicBezTo>
                  <a:cubicBezTo>
                    <a:pt x="1" y="689"/>
                    <a:pt x="1" y="858"/>
                    <a:pt x="97" y="1016"/>
                  </a:cubicBezTo>
                  <a:cubicBezTo>
                    <a:pt x="204" y="1171"/>
                    <a:pt x="364" y="1279"/>
                    <a:pt x="548" y="1279"/>
                  </a:cubicBezTo>
                  <a:cubicBezTo>
                    <a:pt x="566" y="1279"/>
                    <a:pt x="584" y="1278"/>
                    <a:pt x="602" y="1276"/>
                  </a:cubicBezTo>
                  <a:lnTo>
                    <a:pt x="602" y="1276"/>
                  </a:lnTo>
                  <a:cubicBezTo>
                    <a:pt x="645" y="1291"/>
                    <a:pt x="690" y="1299"/>
                    <a:pt x="735" y="1299"/>
                  </a:cubicBezTo>
                  <a:cubicBezTo>
                    <a:pt x="772" y="1299"/>
                    <a:pt x="810" y="1293"/>
                    <a:pt x="846" y="1282"/>
                  </a:cubicBezTo>
                  <a:cubicBezTo>
                    <a:pt x="991" y="1221"/>
                    <a:pt x="1101" y="1148"/>
                    <a:pt x="1185" y="1003"/>
                  </a:cubicBezTo>
                  <a:cubicBezTo>
                    <a:pt x="1246" y="907"/>
                    <a:pt x="1281" y="762"/>
                    <a:pt x="1270" y="641"/>
                  </a:cubicBezTo>
                  <a:cubicBezTo>
                    <a:pt x="1233" y="315"/>
                    <a:pt x="1016" y="12"/>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95;p39"/>
            <p:cNvSpPr/>
            <p:nvPr/>
          </p:nvSpPr>
          <p:spPr>
            <a:xfrm>
              <a:off x="4644650" y="992850"/>
              <a:ext cx="56450" cy="51700"/>
            </a:xfrm>
            <a:custGeom>
              <a:avLst/>
              <a:gdLst/>
              <a:ahLst/>
              <a:cxnLst/>
              <a:rect l="l" t="t" r="r" b="b"/>
              <a:pathLst>
                <a:path w="2258" h="2068" extrusionOk="0">
                  <a:moveTo>
                    <a:pt x="810" y="1231"/>
                  </a:moveTo>
                  <a:cubicBezTo>
                    <a:pt x="814" y="1235"/>
                    <a:pt x="818" y="1239"/>
                    <a:pt x="822" y="1242"/>
                  </a:cubicBezTo>
                  <a:lnTo>
                    <a:pt x="822" y="1242"/>
                  </a:lnTo>
                  <a:cubicBezTo>
                    <a:pt x="822" y="1242"/>
                    <a:pt x="822" y="1242"/>
                    <a:pt x="822" y="1243"/>
                  </a:cubicBezTo>
                  <a:lnTo>
                    <a:pt x="822" y="1243"/>
                  </a:lnTo>
                  <a:cubicBezTo>
                    <a:pt x="818" y="1239"/>
                    <a:pt x="814" y="1235"/>
                    <a:pt x="810" y="1231"/>
                  </a:cubicBezTo>
                  <a:close/>
                  <a:moveTo>
                    <a:pt x="921" y="0"/>
                  </a:moveTo>
                  <a:cubicBezTo>
                    <a:pt x="850" y="0"/>
                    <a:pt x="776" y="8"/>
                    <a:pt x="701" y="23"/>
                  </a:cubicBezTo>
                  <a:cubicBezTo>
                    <a:pt x="278" y="108"/>
                    <a:pt x="84" y="446"/>
                    <a:pt x="49" y="844"/>
                  </a:cubicBezTo>
                  <a:cubicBezTo>
                    <a:pt x="0" y="1437"/>
                    <a:pt x="471" y="2029"/>
                    <a:pt x="1075" y="2065"/>
                  </a:cubicBezTo>
                  <a:cubicBezTo>
                    <a:pt x="1096" y="2066"/>
                    <a:pt x="1116" y="2067"/>
                    <a:pt x="1136" y="2067"/>
                  </a:cubicBezTo>
                  <a:cubicBezTo>
                    <a:pt x="1304" y="2067"/>
                    <a:pt x="1464" y="2026"/>
                    <a:pt x="1608" y="1954"/>
                  </a:cubicBezTo>
                  <a:lnTo>
                    <a:pt x="1608" y="1954"/>
                  </a:lnTo>
                  <a:cubicBezTo>
                    <a:pt x="1845" y="1906"/>
                    <a:pt x="1990" y="1743"/>
                    <a:pt x="2063" y="1543"/>
                  </a:cubicBezTo>
                  <a:lnTo>
                    <a:pt x="2063" y="1543"/>
                  </a:lnTo>
                  <a:cubicBezTo>
                    <a:pt x="2169" y="1378"/>
                    <a:pt x="2236" y="1188"/>
                    <a:pt x="2248" y="989"/>
                  </a:cubicBezTo>
                  <a:cubicBezTo>
                    <a:pt x="2258" y="763"/>
                    <a:pt x="2091" y="568"/>
                    <a:pt x="1891" y="504"/>
                  </a:cubicBezTo>
                  <a:lnTo>
                    <a:pt x="1891" y="504"/>
                  </a:lnTo>
                  <a:cubicBezTo>
                    <a:pt x="1828" y="421"/>
                    <a:pt x="1757" y="347"/>
                    <a:pt x="1680" y="288"/>
                  </a:cubicBezTo>
                  <a:cubicBezTo>
                    <a:pt x="1450" y="107"/>
                    <a:pt x="1197" y="0"/>
                    <a:pt x="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96;p39"/>
            <p:cNvSpPr/>
            <p:nvPr/>
          </p:nvSpPr>
          <p:spPr>
            <a:xfrm>
              <a:off x="4366700" y="699700"/>
              <a:ext cx="43875" cy="34275"/>
            </a:xfrm>
            <a:custGeom>
              <a:avLst/>
              <a:gdLst/>
              <a:ahLst/>
              <a:cxnLst/>
              <a:rect l="l" t="t" r="r" b="b"/>
              <a:pathLst>
                <a:path w="1755" h="1371" extrusionOk="0">
                  <a:moveTo>
                    <a:pt x="954" y="475"/>
                  </a:moveTo>
                  <a:cubicBezTo>
                    <a:pt x="957" y="475"/>
                    <a:pt x="966" y="476"/>
                    <a:pt x="985" y="480"/>
                  </a:cubicBezTo>
                  <a:lnTo>
                    <a:pt x="985" y="480"/>
                  </a:lnTo>
                  <a:cubicBezTo>
                    <a:pt x="984" y="481"/>
                    <a:pt x="983" y="481"/>
                    <a:pt x="982" y="482"/>
                  </a:cubicBezTo>
                  <a:lnTo>
                    <a:pt x="982" y="482"/>
                  </a:lnTo>
                  <a:cubicBezTo>
                    <a:pt x="964" y="479"/>
                    <a:pt x="949" y="475"/>
                    <a:pt x="954" y="475"/>
                  </a:cubicBezTo>
                  <a:close/>
                  <a:moveTo>
                    <a:pt x="986" y="480"/>
                  </a:moveTo>
                  <a:cubicBezTo>
                    <a:pt x="986" y="480"/>
                    <a:pt x="986" y="480"/>
                    <a:pt x="987" y="480"/>
                  </a:cubicBezTo>
                  <a:lnTo>
                    <a:pt x="987" y="480"/>
                  </a:lnTo>
                  <a:cubicBezTo>
                    <a:pt x="986" y="481"/>
                    <a:pt x="985" y="482"/>
                    <a:pt x="985" y="483"/>
                  </a:cubicBezTo>
                  <a:lnTo>
                    <a:pt x="985" y="483"/>
                  </a:lnTo>
                  <a:cubicBezTo>
                    <a:pt x="984" y="482"/>
                    <a:pt x="984" y="482"/>
                    <a:pt x="983" y="482"/>
                  </a:cubicBezTo>
                  <a:lnTo>
                    <a:pt x="983" y="482"/>
                  </a:lnTo>
                  <a:cubicBezTo>
                    <a:pt x="984" y="481"/>
                    <a:pt x="985" y="481"/>
                    <a:pt x="986" y="480"/>
                  </a:cubicBezTo>
                  <a:close/>
                  <a:moveTo>
                    <a:pt x="973" y="494"/>
                  </a:moveTo>
                  <a:lnTo>
                    <a:pt x="973" y="494"/>
                  </a:lnTo>
                  <a:cubicBezTo>
                    <a:pt x="973" y="494"/>
                    <a:pt x="973" y="495"/>
                    <a:pt x="973" y="495"/>
                  </a:cubicBezTo>
                  <a:lnTo>
                    <a:pt x="973" y="495"/>
                  </a:lnTo>
                  <a:cubicBezTo>
                    <a:pt x="958" y="511"/>
                    <a:pt x="944" y="528"/>
                    <a:pt x="931" y="547"/>
                  </a:cubicBezTo>
                  <a:cubicBezTo>
                    <a:pt x="940" y="529"/>
                    <a:pt x="955" y="512"/>
                    <a:pt x="972" y="494"/>
                  </a:cubicBezTo>
                  <a:lnTo>
                    <a:pt x="972" y="494"/>
                  </a:lnTo>
                  <a:cubicBezTo>
                    <a:pt x="972" y="494"/>
                    <a:pt x="972" y="494"/>
                    <a:pt x="973" y="494"/>
                  </a:cubicBezTo>
                  <a:close/>
                  <a:moveTo>
                    <a:pt x="605" y="1017"/>
                  </a:moveTo>
                  <a:cubicBezTo>
                    <a:pt x="611" y="1021"/>
                    <a:pt x="617" y="1028"/>
                    <a:pt x="623" y="1035"/>
                  </a:cubicBezTo>
                  <a:lnTo>
                    <a:pt x="623" y="1035"/>
                  </a:lnTo>
                  <a:cubicBezTo>
                    <a:pt x="617" y="1030"/>
                    <a:pt x="611" y="1024"/>
                    <a:pt x="605" y="1017"/>
                  </a:cubicBezTo>
                  <a:lnTo>
                    <a:pt x="605" y="1017"/>
                  </a:lnTo>
                  <a:cubicBezTo>
                    <a:pt x="605" y="1017"/>
                    <a:pt x="605" y="1017"/>
                    <a:pt x="605" y="1017"/>
                  </a:cubicBezTo>
                  <a:lnTo>
                    <a:pt x="605" y="1017"/>
                  </a:lnTo>
                  <a:cubicBezTo>
                    <a:pt x="605" y="1017"/>
                    <a:pt x="605" y="1017"/>
                    <a:pt x="605" y="1017"/>
                  </a:cubicBezTo>
                  <a:close/>
                  <a:moveTo>
                    <a:pt x="685" y="1074"/>
                  </a:moveTo>
                  <a:cubicBezTo>
                    <a:pt x="689" y="1075"/>
                    <a:pt x="695" y="1077"/>
                    <a:pt x="701" y="1078"/>
                  </a:cubicBezTo>
                  <a:cubicBezTo>
                    <a:pt x="703" y="1079"/>
                    <a:pt x="704" y="1081"/>
                    <a:pt x="705" y="1082"/>
                  </a:cubicBezTo>
                  <a:lnTo>
                    <a:pt x="705" y="1082"/>
                  </a:lnTo>
                  <a:cubicBezTo>
                    <a:pt x="704" y="1081"/>
                    <a:pt x="704" y="1081"/>
                    <a:pt x="703" y="1081"/>
                  </a:cubicBezTo>
                  <a:lnTo>
                    <a:pt x="703" y="1081"/>
                  </a:lnTo>
                  <a:cubicBezTo>
                    <a:pt x="697" y="1079"/>
                    <a:pt x="691" y="1077"/>
                    <a:pt x="685" y="1074"/>
                  </a:cubicBezTo>
                  <a:close/>
                  <a:moveTo>
                    <a:pt x="605" y="1017"/>
                  </a:moveTo>
                  <a:cubicBezTo>
                    <a:pt x="620" y="1039"/>
                    <a:pt x="636" y="1060"/>
                    <a:pt x="654" y="1080"/>
                  </a:cubicBezTo>
                  <a:lnTo>
                    <a:pt x="654" y="1080"/>
                  </a:lnTo>
                  <a:cubicBezTo>
                    <a:pt x="656" y="1084"/>
                    <a:pt x="657" y="1088"/>
                    <a:pt x="656" y="1088"/>
                  </a:cubicBezTo>
                  <a:cubicBezTo>
                    <a:pt x="654" y="1088"/>
                    <a:pt x="640" y="1070"/>
                    <a:pt x="605" y="1017"/>
                  </a:cubicBezTo>
                  <a:close/>
                  <a:moveTo>
                    <a:pt x="840" y="1"/>
                  </a:moveTo>
                  <a:cubicBezTo>
                    <a:pt x="822" y="1"/>
                    <a:pt x="804" y="1"/>
                    <a:pt x="786" y="2"/>
                  </a:cubicBezTo>
                  <a:cubicBezTo>
                    <a:pt x="592" y="15"/>
                    <a:pt x="387" y="87"/>
                    <a:pt x="242" y="244"/>
                  </a:cubicBezTo>
                  <a:cubicBezTo>
                    <a:pt x="60" y="437"/>
                    <a:pt x="1" y="716"/>
                    <a:pt x="170" y="945"/>
                  </a:cubicBezTo>
                  <a:cubicBezTo>
                    <a:pt x="363" y="1223"/>
                    <a:pt x="592" y="1344"/>
                    <a:pt x="931" y="1368"/>
                  </a:cubicBezTo>
                  <a:cubicBezTo>
                    <a:pt x="949" y="1370"/>
                    <a:pt x="968" y="1371"/>
                    <a:pt x="986" y="1371"/>
                  </a:cubicBezTo>
                  <a:cubicBezTo>
                    <a:pt x="1257" y="1371"/>
                    <a:pt x="1520" y="1208"/>
                    <a:pt x="1656" y="982"/>
                  </a:cubicBezTo>
                  <a:cubicBezTo>
                    <a:pt x="1755" y="813"/>
                    <a:pt x="1724" y="604"/>
                    <a:pt x="1597" y="475"/>
                  </a:cubicBezTo>
                  <a:lnTo>
                    <a:pt x="1597" y="475"/>
                  </a:lnTo>
                  <a:cubicBezTo>
                    <a:pt x="1451" y="188"/>
                    <a:pt x="1174" y="1"/>
                    <a:pt x="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32" name="Google Shape;1297;p39"/>
          <p:cNvGrpSpPr/>
          <p:nvPr/>
        </p:nvGrpSpPr>
        <p:grpSpPr>
          <a:xfrm>
            <a:off x="7273380" y="2673868"/>
            <a:ext cx="1137888" cy="727850"/>
            <a:chOff x="6877043" y="3490950"/>
            <a:chExt cx="1137888" cy="727850"/>
          </a:xfrm>
        </p:grpSpPr>
        <p:sp>
          <p:nvSpPr>
            <p:cNvPr id="1233" name="Google Shape;1298;p39"/>
            <p:cNvSpPr/>
            <p:nvPr/>
          </p:nvSpPr>
          <p:spPr>
            <a:xfrm rot="10800000">
              <a:off x="7854730" y="3490950"/>
              <a:ext cx="160200" cy="182600"/>
            </a:xfrm>
            <a:custGeom>
              <a:avLst/>
              <a:gdLst/>
              <a:ahLst/>
              <a:cxnLst/>
              <a:rect l="l" t="t" r="r" b="b"/>
              <a:pathLst>
                <a:path w="6408" h="7304" extrusionOk="0">
                  <a:moveTo>
                    <a:pt x="3096" y="2710"/>
                  </a:moveTo>
                  <a:cubicBezTo>
                    <a:pt x="3124" y="2710"/>
                    <a:pt x="3163" y="2727"/>
                    <a:pt x="3208" y="2775"/>
                  </a:cubicBezTo>
                  <a:lnTo>
                    <a:pt x="3208" y="2775"/>
                  </a:lnTo>
                  <a:cubicBezTo>
                    <a:pt x="3167" y="2791"/>
                    <a:pt x="3134" y="2798"/>
                    <a:pt x="3110" y="2798"/>
                  </a:cubicBezTo>
                  <a:cubicBezTo>
                    <a:pt x="3018" y="2798"/>
                    <a:pt x="3030" y="2710"/>
                    <a:pt x="3096" y="2710"/>
                  </a:cubicBezTo>
                  <a:close/>
                  <a:moveTo>
                    <a:pt x="3961" y="4475"/>
                  </a:moveTo>
                  <a:cubicBezTo>
                    <a:pt x="3962" y="4482"/>
                    <a:pt x="3963" y="4489"/>
                    <a:pt x="3964" y="4496"/>
                  </a:cubicBezTo>
                  <a:cubicBezTo>
                    <a:pt x="3963" y="4489"/>
                    <a:pt x="3962" y="4482"/>
                    <a:pt x="3961" y="4475"/>
                  </a:cubicBezTo>
                  <a:close/>
                  <a:moveTo>
                    <a:pt x="3134" y="0"/>
                  </a:moveTo>
                  <a:cubicBezTo>
                    <a:pt x="2980" y="0"/>
                    <a:pt x="2829" y="16"/>
                    <a:pt x="2683" y="49"/>
                  </a:cubicBezTo>
                  <a:cubicBezTo>
                    <a:pt x="1825" y="242"/>
                    <a:pt x="1257" y="871"/>
                    <a:pt x="955" y="1668"/>
                  </a:cubicBezTo>
                  <a:cubicBezTo>
                    <a:pt x="641" y="2514"/>
                    <a:pt x="242" y="3179"/>
                    <a:pt x="158" y="4098"/>
                  </a:cubicBezTo>
                  <a:cubicBezTo>
                    <a:pt x="0" y="5814"/>
                    <a:pt x="1275" y="7303"/>
                    <a:pt x="2914" y="7303"/>
                  </a:cubicBezTo>
                  <a:cubicBezTo>
                    <a:pt x="3168" y="7303"/>
                    <a:pt x="3431" y="7267"/>
                    <a:pt x="3698" y="7191"/>
                  </a:cubicBezTo>
                  <a:cubicBezTo>
                    <a:pt x="5486" y="6671"/>
                    <a:pt x="6369" y="5221"/>
                    <a:pt x="6405" y="3432"/>
                  </a:cubicBezTo>
                  <a:cubicBezTo>
                    <a:pt x="6408" y="3260"/>
                    <a:pt x="6377" y="3094"/>
                    <a:pt x="6320" y="2939"/>
                  </a:cubicBezTo>
                  <a:lnTo>
                    <a:pt x="6320" y="2939"/>
                  </a:lnTo>
                  <a:cubicBezTo>
                    <a:pt x="6320" y="2926"/>
                    <a:pt x="6321" y="2913"/>
                    <a:pt x="6321" y="2901"/>
                  </a:cubicBezTo>
                  <a:cubicBezTo>
                    <a:pt x="6343" y="1455"/>
                    <a:pt x="4618" y="0"/>
                    <a:pt x="3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99;p39"/>
            <p:cNvSpPr/>
            <p:nvPr/>
          </p:nvSpPr>
          <p:spPr>
            <a:xfrm rot="10800000">
              <a:off x="6877043" y="4082450"/>
              <a:ext cx="118675" cy="13635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35" name="Google Shape;1300;p39"/>
          <p:cNvSpPr/>
          <p:nvPr/>
        </p:nvSpPr>
        <p:spPr>
          <a:xfrm rot="10800000">
            <a:off x="1396030" y="2709857"/>
            <a:ext cx="142625" cy="157675"/>
          </a:xfrm>
          <a:custGeom>
            <a:avLst/>
            <a:gdLst/>
            <a:ahLst/>
            <a:cxnLst/>
            <a:rect l="l" t="t" r="r" b="b"/>
            <a:pathLst>
              <a:path w="5705" h="6307" extrusionOk="0">
                <a:moveTo>
                  <a:pt x="2131" y="3759"/>
                </a:moveTo>
                <a:cubicBezTo>
                  <a:pt x="2130" y="3771"/>
                  <a:pt x="2129" y="3782"/>
                  <a:pt x="2127" y="3794"/>
                </a:cubicBezTo>
                <a:cubicBezTo>
                  <a:pt x="2128" y="3782"/>
                  <a:pt x="2130" y="3770"/>
                  <a:pt x="2131" y="3759"/>
                </a:cubicBezTo>
                <a:close/>
                <a:moveTo>
                  <a:pt x="2549" y="0"/>
                </a:moveTo>
                <a:cubicBezTo>
                  <a:pt x="2020" y="0"/>
                  <a:pt x="1492" y="180"/>
                  <a:pt x="1124" y="555"/>
                </a:cubicBezTo>
                <a:cubicBezTo>
                  <a:pt x="1" y="1702"/>
                  <a:pt x="254" y="3238"/>
                  <a:pt x="834" y="4567"/>
                </a:cubicBezTo>
                <a:cubicBezTo>
                  <a:pt x="1239" y="5524"/>
                  <a:pt x="2262" y="6306"/>
                  <a:pt x="3271" y="6306"/>
                </a:cubicBezTo>
                <a:cubicBezTo>
                  <a:pt x="3740" y="6306"/>
                  <a:pt x="4206" y="6137"/>
                  <a:pt x="4604" y="5739"/>
                </a:cubicBezTo>
                <a:cubicBezTo>
                  <a:pt x="5704" y="4640"/>
                  <a:pt x="5039" y="2742"/>
                  <a:pt x="4689" y="1437"/>
                </a:cubicBezTo>
                <a:cubicBezTo>
                  <a:pt x="4608" y="1121"/>
                  <a:pt x="4406" y="860"/>
                  <a:pt x="4146" y="685"/>
                </a:cubicBezTo>
                <a:lnTo>
                  <a:pt x="4146" y="685"/>
                </a:lnTo>
                <a:cubicBezTo>
                  <a:pt x="4013" y="535"/>
                  <a:pt x="3852" y="401"/>
                  <a:pt x="3662" y="289"/>
                </a:cubicBezTo>
                <a:cubicBezTo>
                  <a:pt x="3333" y="99"/>
                  <a:pt x="2940" y="0"/>
                  <a:pt x="25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270" name="Google Shape;1301;p39"/>
          <p:cNvPicPr preferRelativeResize="0"/>
          <p:nvPr/>
        </p:nvPicPr>
        <p:blipFill rotWithShape="1">
          <a:blip r:embed="rId3"/>
          <a:srcRect l="4192" t="8428" r="6234" b="15160"/>
          <a:stretch>
            <a:fillRect/>
          </a:stretch>
        </p:blipFill>
        <p:spPr>
          <a:xfrm flipH="1">
            <a:off x="7856936" y="-75185"/>
            <a:ext cx="1412225" cy="1398416"/>
          </a:xfrm>
          <a:prstGeom prst="rect">
            <a:avLst/>
          </a:prstGeom>
          <a:noFill/>
          <a:ln>
            <a:noFill/>
          </a:ln>
        </p:spPr>
      </p:pic>
      <p:pic>
        <p:nvPicPr>
          <p:cNvPr id="1271" name="Hình ảnh 1270"/>
          <p:cNvPicPr>
            <a:picLocks noChangeAspect="1"/>
          </p:cNvPicPr>
          <p:nvPr/>
        </p:nvPicPr>
        <p:blipFill rotWithShape="1">
          <a:blip r:embed="rId4">
            <a:extLst>
              <a:ext uri="{28A0092B-C50C-407E-A947-70E740481C1C}">
                <a14:useLocalDpi xmlns:a14="http://schemas.microsoft.com/office/drawing/2010/main" val="0"/>
              </a:ext>
            </a:extLst>
          </a:blip>
          <a:srcRect t="4228" b="64282"/>
          <a:stretch>
            <a:fillRect/>
          </a:stretch>
        </p:blipFill>
        <p:spPr>
          <a:xfrm>
            <a:off x="2066027" y="-215856"/>
            <a:ext cx="5449572" cy="1533734"/>
          </a:xfrm>
          <a:prstGeom prst="rect">
            <a:avLst/>
          </a:prstGeom>
        </p:spPr>
      </p:pic>
      <p:sp>
        <p:nvSpPr>
          <p:cNvPr id="1275" name="Hộp Văn bản 1274"/>
          <p:cNvSpPr txBox="1"/>
          <p:nvPr/>
        </p:nvSpPr>
        <p:spPr>
          <a:xfrm>
            <a:off x="1666462" y="59687"/>
            <a:ext cx="6400800" cy="923330"/>
          </a:xfrm>
          <a:prstGeom prst="rect">
            <a:avLst/>
          </a:prstGeom>
          <a:noFill/>
          <a:ln>
            <a:noFill/>
          </a:ln>
        </p:spPr>
        <p:txBody>
          <a:bodyPr wrap="square">
            <a:spAutoFit/>
          </a:bodyPr>
          <a:lstStyle/>
          <a:p>
            <a:pPr algn="ctr"/>
            <a:r>
              <a:rPr lang="en-US" sz="5400">
                <a:ln>
                  <a:solidFill>
                    <a:schemeClr val="tx2">
                      <a:lumMod val="75000"/>
                    </a:schemeClr>
                  </a:solidFill>
                </a:ln>
                <a:solidFill>
                  <a:srgbClr val="FFC000"/>
                </a:solidFill>
                <a:latin typeface="SVN-Poky's" panose="020B0606040200020203" pitchFamily="34" charset="0"/>
              </a:rPr>
              <a:t>MỤC</a:t>
            </a:r>
            <a:r>
              <a:rPr lang="en-US" sz="5400">
                <a:ln>
                  <a:solidFill>
                    <a:schemeClr val="tx2">
                      <a:lumMod val="75000"/>
                    </a:schemeClr>
                  </a:solidFill>
                </a:ln>
                <a:solidFill>
                  <a:srgbClr val="FF0000"/>
                </a:solidFill>
                <a:latin typeface="SVN-Poky's" panose="020B0606040200020203" pitchFamily="34" charset="0"/>
              </a:rPr>
              <a:t> </a:t>
            </a:r>
            <a:r>
              <a:rPr lang="en-US" sz="5400">
                <a:ln>
                  <a:solidFill>
                    <a:schemeClr val="tx2">
                      <a:lumMod val="75000"/>
                    </a:schemeClr>
                  </a:solidFill>
                </a:ln>
                <a:solidFill>
                  <a:srgbClr val="00B0F0"/>
                </a:solidFill>
                <a:latin typeface="SVN-Poky's" panose="020B0606040200020203" pitchFamily="34" charset="0"/>
              </a:rPr>
              <a:t>TIÊU</a:t>
            </a:r>
            <a:endParaRPr lang="en-US" sz="5400">
              <a:ln>
                <a:solidFill>
                  <a:schemeClr val="tx2">
                    <a:lumMod val="75000"/>
                  </a:schemeClr>
                </a:solidFill>
              </a:ln>
              <a:solidFill>
                <a:srgbClr val="00B0F0"/>
              </a:solidFill>
              <a:latin typeface="SVN-Poky's" panose="020B0606040200020203" pitchFamily="34" charset="0"/>
            </a:endParaRPr>
          </a:p>
        </p:txBody>
      </p:sp>
      <p:grpSp>
        <p:nvGrpSpPr>
          <p:cNvPr id="1282" name="Nhóm 1281"/>
          <p:cNvGrpSpPr/>
          <p:nvPr/>
        </p:nvGrpSpPr>
        <p:grpSpPr>
          <a:xfrm>
            <a:off x="610914" y="1207208"/>
            <a:ext cx="6904685" cy="738086"/>
            <a:chOff x="2346657" y="1031721"/>
            <a:chExt cx="6904685" cy="738086"/>
          </a:xfrm>
        </p:grpSpPr>
        <p:sp>
          <p:nvSpPr>
            <p:cNvPr id="1274" name="Hình chữ nhật: Góc Tròn 1273"/>
            <p:cNvSpPr/>
            <p:nvPr/>
          </p:nvSpPr>
          <p:spPr>
            <a:xfrm>
              <a:off x="2346657" y="1031721"/>
              <a:ext cx="6126480" cy="738086"/>
            </a:xfrm>
            <a:prstGeom prst="roundRect">
              <a:avLst/>
            </a:prstGeom>
            <a:solidFill>
              <a:schemeClr val="accent6">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76" name="Hộp Văn bản 1275"/>
            <p:cNvSpPr txBox="1"/>
            <p:nvPr/>
          </p:nvSpPr>
          <p:spPr>
            <a:xfrm>
              <a:off x="2708302" y="1093529"/>
              <a:ext cx="6543040" cy="523220"/>
            </a:xfrm>
            <a:prstGeom prst="rect">
              <a:avLst/>
            </a:prstGeom>
            <a:noFill/>
          </p:spPr>
          <p:txBody>
            <a:bodyPr wrap="square" rtlCol="0">
              <a:spAutoFit/>
            </a:bodyPr>
            <a:lstStyle/>
            <a:p>
              <a:r>
                <a:rPr lang="vi-VN" sz="2800" b="1">
                  <a:solidFill>
                    <a:srgbClr val="000000"/>
                  </a:solidFill>
                  <a:effectLst/>
                  <a:latin typeface="Calibri" panose="020F0502020204030204" pitchFamily="34" charset="0"/>
                  <a:ea typeface="Calibri" panose="020F0502020204030204" pitchFamily="34" charset="0"/>
                  <a:cs typeface="Calibri" panose="020F0502020204030204" pitchFamily="34" charset="0"/>
                </a:rPr>
                <a:t>-Nắm được khái niệm đại từ xưng hô.</a:t>
              </a:r>
              <a:endParaRPr lang="vi-VN" sz="28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281" name="Nhóm 1280"/>
          <p:cNvGrpSpPr/>
          <p:nvPr/>
        </p:nvGrpSpPr>
        <p:grpSpPr>
          <a:xfrm>
            <a:off x="972559" y="2202495"/>
            <a:ext cx="6126480" cy="1028335"/>
            <a:chOff x="2346657" y="2462011"/>
            <a:chExt cx="6126480" cy="1028335"/>
          </a:xfrm>
        </p:grpSpPr>
        <p:sp>
          <p:nvSpPr>
            <p:cNvPr id="1272" name="Hình chữ nhật: Góc Tròn 1271"/>
            <p:cNvSpPr/>
            <p:nvPr/>
          </p:nvSpPr>
          <p:spPr>
            <a:xfrm>
              <a:off x="2346657" y="2471562"/>
              <a:ext cx="6126480" cy="1018784"/>
            </a:xfrm>
            <a:prstGeom prst="roundRect">
              <a:avLst/>
            </a:prstGeom>
            <a:solidFill>
              <a:schemeClr val="accent4">
                <a:lumMod val="20000"/>
                <a:lumOff val="80000"/>
              </a:schemeClr>
            </a:solidFill>
            <a:ln w="57150">
              <a:solidFill>
                <a:schemeClr val="accent4">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77" name="Hộp Văn bản 1276"/>
            <p:cNvSpPr txBox="1"/>
            <p:nvPr/>
          </p:nvSpPr>
          <p:spPr>
            <a:xfrm>
              <a:off x="2737466" y="2462011"/>
              <a:ext cx="5520329" cy="954107"/>
            </a:xfrm>
            <a:prstGeom prst="rect">
              <a:avLst/>
            </a:prstGeom>
            <a:noFill/>
          </p:spPr>
          <p:txBody>
            <a:bodyPr wrap="square">
              <a:spAutoFit/>
            </a:bodyPr>
            <a:lstStyle/>
            <a:p>
              <a:r>
                <a:rPr lang="vi-VN" sz="2800" b="1">
                  <a:solidFill>
                    <a:srgbClr val="000000"/>
                  </a:solidFill>
                  <a:latin typeface="Calibri" panose="020F0502020204030204" pitchFamily="34" charset="0"/>
                  <a:ea typeface="Calibri" panose="020F0502020204030204" pitchFamily="34" charset="0"/>
                  <a:cs typeface="Calibri" panose="020F0502020204030204" pitchFamily="34" charset="0"/>
                </a:rPr>
                <a:t>-Nhận diện đại từ xưng hô, danh từ dùng để xưng hô</a:t>
              </a:r>
              <a:endParaRPr lang="vi-VN" sz="2800" b="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280" name="Nhóm 1279"/>
          <p:cNvGrpSpPr/>
          <p:nvPr/>
        </p:nvGrpSpPr>
        <p:grpSpPr>
          <a:xfrm>
            <a:off x="1666462" y="3450683"/>
            <a:ext cx="6584605" cy="1532086"/>
            <a:chOff x="2346658" y="3801053"/>
            <a:chExt cx="6584605" cy="1532086"/>
          </a:xfrm>
        </p:grpSpPr>
        <p:sp>
          <p:nvSpPr>
            <p:cNvPr id="1273" name="Hình chữ nhật: Góc Tròn 1272"/>
            <p:cNvSpPr/>
            <p:nvPr/>
          </p:nvSpPr>
          <p:spPr>
            <a:xfrm>
              <a:off x="2346658" y="3801053"/>
              <a:ext cx="6543040" cy="1532086"/>
            </a:xfrm>
            <a:prstGeom prst="roundRect">
              <a:avLst/>
            </a:prstGeom>
            <a:solidFill>
              <a:schemeClr val="accent5">
                <a:lumMod val="20000"/>
                <a:lumOff val="80000"/>
              </a:schemeClr>
            </a:solidFill>
            <a:ln w="57150">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78" name="Hộp Văn bản 1277"/>
            <p:cNvSpPr txBox="1"/>
            <p:nvPr/>
          </p:nvSpPr>
          <p:spPr>
            <a:xfrm>
              <a:off x="2535327" y="3904642"/>
              <a:ext cx="6395936" cy="1384995"/>
            </a:xfrm>
            <a:prstGeom prst="rect">
              <a:avLst/>
            </a:prstGeom>
            <a:noFill/>
          </p:spPr>
          <p:txBody>
            <a:bodyPr wrap="square">
              <a:spAutoFit/>
            </a:bodyPr>
            <a:lstStyle/>
            <a:p>
              <a:r>
                <a:rPr lang="vi-VN" sz="2800" b="1">
                  <a:solidFill>
                    <a:srgbClr val="000000"/>
                  </a:solidFill>
                  <a:effectLst/>
                  <a:latin typeface="Calibri" panose="020F0502020204030204" pitchFamily="34" charset="0"/>
                  <a:ea typeface="Calibri" panose="020F0502020204030204" pitchFamily="34" charset="0"/>
                  <a:cs typeface="Calibri" panose="020F0502020204030204" pitchFamily="34" charset="0"/>
                </a:rPr>
                <a:t>Viết được lời nói và lời đáp cho một tình huống cụ thể. Chỉ ra được đại từ hoặc danh từ dùng để xưng hô đã sử dụng.</a:t>
              </a:r>
              <a:endParaRPr lang="en-US" sz="28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9" name="Google Shape;1276;p39"/>
          <p:cNvPicPr preferRelativeResize="0"/>
          <p:nvPr/>
        </p:nvPicPr>
        <p:blipFill rotWithShape="1">
          <a:blip r:embed="rId5"/>
          <a:srcRect l="9795" t="21310" r="18964" b="12857"/>
          <a:stretch>
            <a:fillRect/>
          </a:stretch>
        </p:blipFill>
        <p:spPr>
          <a:xfrm>
            <a:off x="145883" y="1223683"/>
            <a:ext cx="838789" cy="801001"/>
          </a:xfrm>
          <a:prstGeom prst="rect">
            <a:avLst/>
          </a:prstGeom>
          <a:noFill/>
          <a:ln>
            <a:noFill/>
          </a:ln>
        </p:spPr>
      </p:pic>
      <p:pic>
        <p:nvPicPr>
          <p:cNvPr id="1283" name="Google Shape;1276;p39"/>
          <p:cNvPicPr preferRelativeResize="0"/>
          <p:nvPr/>
        </p:nvPicPr>
        <p:blipFill rotWithShape="1">
          <a:blip r:embed="rId5"/>
          <a:srcRect l="9795" t="21310" r="18964" b="12857"/>
          <a:stretch>
            <a:fillRect/>
          </a:stretch>
        </p:blipFill>
        <p:spPr>
          <a:xfrm>
            <a:off x="476153" y="2324124"/>
            <a:ext cx="838789" cy="801001"/>
          </a:xfrm>
          <a:prstGeom prst="rect">
            <a:avLst/>
          </a:prstGeom>
          <a:noFill/>
          <a:ln>
            <a:noFill/>
          </a:ln>
        </p:spPr>
      </p:pic>
      <p:pic>
        <p:nvPicPr>
          <p:cNvPr id="1284" name="Google Shape;1276;p39"/>
          <p:cNvPicPr preferRelativeResize="0"/>
          <p:nvPr/>
        </p:nvPicPr>
        <p:blipFill rotWithShape="1">
          <a:blip r:embed="rId5"/>
          <a:srcRect l="9795" t="21310" r="18964" b="12857"/>
          <a:stretch>
            <a:fillRect/>
          </a:stretch>
        </p:blipFill>
        <p:spPr>
          <a:xfrm>
            <a:off x="1197369" y="3661549"/>
            <a:ext cx="838789" cy="801001"/>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70"/>
                                        </p:tgtEl>
                                        <p:attrNameLst>
                                          <p:attrName>style.visibility</p:attrName>
                                        </p:attrNameLst>
                                      </p:cBhvr>
                                      <p:to>
                                        <p:strVal val="visible"/>
                                      </p:to>
                                    </p:set>
                                    <p:anim calcmode="lin" valueType="num">
                                      <p:cBhvr additive="base">
                                        <p:cTn id="11" dur="500" fill="hold"/>
                                        <p:tgtEl>
                                          <p:spTgt spid="1270"/>
                                        </p:tgtEl>
                                        <p:attrNameLst>
                                          <p:attrName>ppt_x</p:attrName>
                                        </p:attrNameLst>
                                      </p:cBhvr>
                                      <p:tavLst>
                                        <p:tav tm="0">
                                          <p:val>
                                            <p:strVal val="1+#ppt_w/2"/>
                                          </p:val>
                                        </p:tav>
                                        <p:tav tm="100000">
                                          <p:val>
                                            <p:strVal val="#ppt_x"/>
                                          </p:val>
                                        </p:tav>
                                      </p:tavLst>
                                    </p:anim>
                                    <p:anim calcmode="lin" valueType="num">
                                      <p:cBhvr additive="base">
                                        <p:cTn id="12" dur="500" fill="hold"/>
                                        <p:tgtEl>
                                          <p:spTgt spid="1270"/>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1+#ppt_w/2"/>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1271"/>
                                        </p:tgtEl>
                                        <p:attrNameLst>
                                          <p:attrName>style.visibility</p:attrName>
                                        </p:attrNameLst>
                                      </p:cBhvr>
                                      <p:to>
                                        <p:strVal val="visible"/>
                                      </p:to>
                                    </p:set>
                                    <p:anim calcmode="lin" valueType="num">
                                      <p:cBhvr additive="base">
                                        <p:cTn id="20" dur="500" fill="hold"/>
                                        <p:tgtEl>
                                          <p:spTgt spid="1271"/>
                                        </p:tgtEl>
                                        <p:attrNameLst>
                                          <p:attrName>ppt_x</p:attrName>
                                        </p:attrNameLst>
                                      </p:cBhvr>
                                      <p:tavLst>
                                        <p:tav tm="0">
                                          <p:val>
                                            <p:strVal val="#ppt_x"/>
                                          </p:val>
                                        </p:tav>
                                        <p:tav tm="100000">
                                          <p:val>
                                            <p:strVal val="#ppt_x"/>
                                          </p:val>
                                        </p:tav>
                                      </p:tavLst>
                                    </p:anim>
                                    <p:anim calcmode="lin" valueType="num">
                                      <p:cBhvr additive="base">
                                        <p:cTn id="21" dur="500" fill="hold"/>
                                        <p:tgtEl>
                                          <p:spTgt spid="127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50" presetClass="entr" presetSubtype="0" decel="100000" fill="hold" grpId="0" nodeType="afterEffect">
                                  <p:stCondLst>
                                    <p:cond delay="0"/>
                                  </p:stCondLst>
                                  <p:childTnLst>
                                    <p:set>
                                      <p:cBhvr>
                                        <p:cTn id="24" dur="1" fill="hold">
                                          <p:stCondLst>
                                            <p:cond delay="0"/>
                                          </p:stCondLst>
                                        </p:cTn>
                                        <p:tgtEl>
                                          <p:spTgt spid="1275"/>
                                        </p:tgtEl>
                                        <p:attrNameLst>
                                          <p:attrName>style.visibility</p:attrName>
                                        </p:attrNameLst>
                                      </p:cBhvr>
                                      <p:to>
                                        <p:strVal val="visible"/>
                                      </p:to>
                                    </p:set>
                                    <p:anim calcmode="lin" valueType="num">
                                      <p:cBhvr>
                                        <p:cTn id="25" dur="1000" fill="hold"/>
                                        <p:tgtEl>
                                          <p:spTgt spid="1275"/>
                                        </p:tgtEl>
                                        <p:attrNameLst>
                                          <p:attrName>ppt_w</p:attrName>
                                        </p:attrNameLst>
                                      </p:cBhvr>
                                      <p:tavLst>
                                        <p:tav tm="0">
                                          <p:val>
                                            <p:strVal val="#ppt_w+.3"/>
                                          </p:val>
                                        </p:tav>
                                        <p:tav tm="100000">
                                          <p:val>
                                            <p:strVal val="#ppt_w"/>
                                          </p:val>
                                        </p:tav>
                                      </p:tavLst>
                                    </p:anim>
                                    <p:anim calcmode="lin" valueType="num">
                                      <p:cBhvr>
                                        <p:cTn id="26" dur="1000" fill="hold"/>
                                        <p:tgtEl>
                                          <p:spTgt spid="1275"/>
                                        </p:tgtEl>
                                        <p:attrNameLst>
                                          <p:attrName>ppt_h</p:attrName>
                                        </p:attrNameLst>
                                      </p:cBhvr>
                                      <p:tavLst>
                                        <p:tav tm="0">
                                          <p:val>
                                            <p:strVal val="#ppt_h"/>
                                          </p:val>
                                        </p:tav>
                                        <p:tav tm="100000">
                                          <p:val>
                                            <p:strVal val="#ppt_h"/>
                                          </p:val>
                                        </p:tav>
                                      </p:tavLst>
                                    </p:anim>
                                    <p:animEffect transition="in" filter="fade">
                                      <p:cBhvr>
                                        <p:cTn id="27" dur="1000"/>
                                        <p:tgtEl>
                                          <p:spTgt spid="127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heel(1)">
                                      <p:cBhvr>
                                        <p:cTn id="32" dur="2000"/>
                                        <p:tgtEl>
                                          <p:spTgt spid="29"/>
                                        </p:tgtEl>
                                      </p:cBhvr>
                                    </p:animEffect>
                                  </p:childTnLst>
                                </p:cTn>
                              </p:par>
                              <p:par>
                                <p:cTn id="33" presetID="21" presetClass="entr" presetSubtype="1" fill="hold" nodeType="withEffect">
                                  <p:stCondLst>
                                    <p:cond delay="0"/>
                                  </p:stCondLst>
                                  <p:childTnLst>
                                    <p:set>
                                      <p:cBhvr>
                                        <p:cTn id="34" dur="1" fill="hold">
                                          <p:stCondLst>
                                            <p:cond delay="0"/>
                                          </p:stCondLst>
                                        </p:cTn>
                                        <p:tgtEl>
                                          <p:spTgt spid="1282"/>
                                        </p:tgtEl>
                                        <p:attrNameLst>
                                          <p:attrName>style.visibility</p:attrName>
                                        </p:attrNameLst>
                                      </p:cBhvr>
                                      <p:to>
                                        <p:strVal val="visible"/>
                                      </p:to>
                                    </p:set>
                                    <p:animEffect transition="in" filter="wheel(1)">
                                      <p:cBhvr>
                                        <p:cTn id="35" dur="2000"/>
                                        <p:tgtEl>
                                          <p:spTgt spid="1282"/>
                                        </p:tgtEl>
                                      </p:cBhvr>
                                    </p:animEffect>
                                  </p:childTnLst>
                                </p:cTn>
                              </p:par>
                            </p:childTnLst>
                          </p:cTn>
                        </p:par>
                        <p:par>
                          <p:cTn id="36" fill="hold">
                            <p:stCondLst>
                              <p:cond delay="2000"/>
                            </p:stCondLst>
                            <p:childTnLst>
                              <p:par>
                                <p:cTn id="37" presetID="21" presetClass="entr" presetSubtype="1" fill="hold" nodeType="afterEffect">
                                  <p:stCondLst>
                                    <p:cond delay="0"/>
                                  </p:stCondLst>
                                  <p:childTnLst>
                                    <p:set>
                                      <p:cBhvr>
                                        <p:cTn id="38" dur="1" fill="hold">
                                          <p:stCondLst>
                                            <p:cond delay="0"/>
                                          </p:stCondLst>
                                        </p:cTn>
                                        <p:tgtEl>
                                          <p:spTgt spid="1283"/>
                                        </p:tgtEl>
                                        <p:attrNameLst>
                                          <p:attrName>style.visibility</p:attrName>
                                        </p:attrNameLst>
                                      </p:cBhvr>
                                      <p:to>
                                        <p:strVal val="visible"/>
                                      </p:to>
                                    </p:set>
                                    <p:animEffect transition="in" filter="wheel(1)">
                                      <p:cBhvr>
                                        <p:cTn id="39" dur="2000"/>
                                        <p:tgtEl>
                                          <p:spTgt spid="1283"/>
                                        </p:tgtEl>
                                      </p:cBhvr>
                                    </p:animEffect>
                                  </p:childTnLst>
                                </p:cTn>
                              </p:par>
                            </p:childTnLst>
                          </p:cTn>
                        </p:par>
                        <p:par>
                          <p:cTn id="40" fill="hold">
                            <p:stCondLst>
                              <p:cond delay="4000"/>
                            </p:stCondLst>
                            <p:childTnLst>
                              <p:par>
                                <p:cTn id="41" presetID="21" presetClass="entr" presetSubtype="1" fill="hold" nodeType="afterEffect">
                                  <p:stCondLst>
                                    <p:cond delay="0"/>
                                  </p:stCondLst>
                                  <p:childTnLst>
                                    <p:set>
                                      <p:cBhvr>
                                        <p:cTn id="42" dur="1" fill="hold">
                                          <p:stCondLst>
                                            <p:cond delay="0"/>
                                          </p:stCondLst>
                                        </p:cTn>
                                        <p:tgtEl>
                                          <p:spTgt spid="1281"/>
                                        </p:tgtEl>
                                        <p:attrNameLst>
                                          <p:attrName>style.visibility</p:attrName>
                                        </p:attrNameLst>
                                      </p:cBhvr>
                                      <p:to>
                                        <p:strVal val="visible"/>
                                      </p:to>
                                    </p:set>
                                    <p:animEffect transition="in" filter="wheel(1)">
                                      <p:cBhvr>
                                        <p:cTn id="43" dur="2000"/>
                                        <p:tgtEl>
                                          <p:spTgt spid="1281"/>
                                        </p:tgtEl>
                                      </p:cBhvr>
                                    </p:animEffect>
                                  </p:childTnLst>
                                </p:cTn>
                              </p:par>
                            </p:childTnLst>
                          </p:cTn>
                        </p:par>
                        <p:par>
                          <p:cTn id="44" fill="hold">
                            <p:stCondLst>
                              <p:cond delay="6000"/>
                            </p:stCondLst>
                            <p:childTnLst>
                              <p:par>
                                <p:cTn id="45" presetID="21" presetClass="entr" presetSubtype="1" fill="hold" nodeType="afterEffect">
                                  <p:stCondLst>
                                    <p:cond delay="0"/>
                                  </p:stCondLst>
                                  <p:childTnLst>
                                    <p:set>
                                      <p:cBhvr>
                                        <p:cTn id="46" dur="1" fill="hold">
                                          <p:stCondLst>
                                            <p:cond delay="0"/>
                                          </p:stCondLst>
                                        </p:cTn>
                                        <p:tgtEl>
                                          <p:spTgt spid="1284"/>
                                        </p:tgtEl>
                                        <p:attrNameLst>
                                          <p:attrName>style.visibility</p:attrName>
                                        </p:attrNameLst>
                                      </p:cBhvr>
                                      <p:to>
                                        <p:strVal val="visible"/>
                                      </p:to>
                                    </p:set>
                                    <p:animEffect transition="in" filter="wheel(1)">
                                      <p:cBhvr>
                                        <p:cTn id="47" dur="2000"/>
                                        <p:tgtEl>
                                          <p:spTgt spid="1284"/>
                                        </p:tgtEl>
                                      </p:cBhvr>
                                    </p:animEffect>
                                  </p:childTnLst>
                                </p:cTn>
                              </p:par>
                            </p:childTnLst>
                          </p:cTn>
                        </p:par>
                        <p:par>
                          <p:cTn id="48" fill="hold">
                            <p:stCondLst>
                              <p:cond delay="8000"/>
                            </p:stCondLst>
                            <p:childTnLst>
                              <p:par>
                                <p:cTn id="49" presetID="21" presetClass="entr" presetSubtype="1" fill="hold" nodeType="afterEffect">
                                  <p:stCondLst>
                                    <p:cond delay="0"/>
                                  </p:stCondLst>
                                  <p:childTnLst>
                                    <p:set>
                                      <p:cBhvr>
                                        <p:cTn id="50" dur="1" fill="hold">
                                          <p:stCondLst>
                                            <p:cond delay="0"/>
                                          </p:stCondLst>
                                        </p:cTn>
                                        <p:tgtEl>
                                          <p:spTgt spid="1280"/>
                                        </p:tgtEl>
                                        <p:attrNameLst>
                                          <p:attrName>style.visibility</p:attrName>
                                        </p:attrNameLst>
                                      </p:cBhvr>
                                      <p:to>
                                        <p:strVal val="visible"/>
                                      </p:to>
                                    </p:set>
                                    <p:animEffect transition="in" filter="wheel(1)">
                                      <p:cBhvr>
                                        <p:cTn id="51" dur="2000"/>
                                        <p:tgtEl>
                                          <p:spTgt spid="1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Shape 1229"/>
        <p:cNvGrpSpPr/>
        <p:nvPr/>
      </p:nvGrpSpPr>
      <p:grpSpPr>
        <a:xfrm>
          <a:off x="0" y="0"/>
          <a:ext cx="0" cy="0"/>
          <a:chOff x="0" y="0"/>
          <a:chExt cx="0" cy="0"/>
        </a:xfrm>
      </p:grpSpPr>
      <p:pic>
        <p:nvPicPr>
          <p:cNvPr id="4" name="Picture 7"/>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877"/>
          <a:stretch>
            <a:fillRect/>
          </a:stretch>
        </p:blipFill>
        <p:spPr>
          <a:xfrm>
            <a:off x="58723" y="-58724"/>
            <a:ext cx="9085277" cy="5469921"/>
          </a:xfrm>
          <a:prstGeom prst="rect">
            <a:avLst/>
          </a:prstGeom>
        </p:spPr>
      </p:pic>
      <p:pic>
        <p:nvPicPr>
          <p:cNvPr id="5" name="Picture 6" descr="Fruity robo"/>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52" b="98670" l="4875" r="99750">
                        <a14:foregroundMark x1="15125" y1="38803" x2="18125" y2="48337"/>
                        <a14:foregroundMark x1="12000" y1="35255" x2="20250" y2="29933"/>
                        <a14:foregroundMark x1="7125" y1="38359" x2="7000" y2="54545"/>
                        <a14:foregroundMark x1="24875" y1="70288" x2="24750" y2="82262"/>
                        <a14:foregroundMark x1="24750" y1="82262" x2="28125" y2="92905"/>
                        <a14:foregroundMark x1="28125" y1="92905" x2="28375" y2="92461"/>
                        <a14:foregroundMark x1="23250" y1="87140" x2="33750" y2="88248"/>
                        <a14:foregroundMark x1="33750" y1="88248" x2="43875" y2="85588"/>
                        <a14:foregroundMark x1="44375" y1="63858" x2="51625" y2="98226"/>
                        <a14:foregroundMark x1="28625" y1="49889" x2="38000" y2="45455"/>
                        <a14:foregroundMark x1="24625" y1="55876" x2="20500" y2="84701"/>
                        <a14:foregroundMark x1="18250" y1="88914" x2="24250" y2="97118"/>
                        <a14:foregroundMark x1="24250" y1="97118" x2="36375" y2="97118"/>
                        <a14:foregroundMark x1="36375" y1="97118" x2="37125" y2="96231"/>
                        <a14:foregroundMark x1="28875" y1="53437" x2="43250" y2="53659"/>
                        <a14:foregroundMark x1="43250" y1="53659" x2="43875" y2="54767"/>
                        <a14:foregroundMark x1="50625" y1="54102" x2="53000" y2="60089"/>
                        <a14:foregroundMark x1="50750" y1="58093" x2="58000" y2="46341"/>
                        <a14:foregroundMark x1="58000" y1="46341" x2="57625" y2="52993"/>
                        <a14:foregroundMark x1="76250" y1="66741" x2="78125" y2="94678"/>
                        <a14:foregroundMark x1="57250" y1="76940" x2="65250" y2="91353"/>
                        <a14:foregroundMark x1="65250" y1="91353" x2="78000" y2="97561"/>
                        <a14:foregroundMark x1="78000" y1="97561" x2="78750" y2="96896"/>
                        <a14:foregroundMark x1="76875" y1="89579" x2="84875" y2="93348"/>
                        <a14:foregroundMark x1="84875" y1="93348" x2="95750" y2="88470"/>
                        <a14:foregroundMark x1="28250" y1="9313" x2="32250" y2="28603"/>
                        <a14:foregroundMark x1="11500" y1="5987" x2="14375" y2="18404"/>
                        <a14:foregroundMark x1="14375" y1="18404" x2="14375" y2="18404"/>
                        <a14:foregroundMark x1="4875" y1="17517" x2="7625" y2="16851"/>
                        <a14:foregroundMark x1="8750" y1="8869" x2="10625" y2="19956"/>
                        <a14:foregroundMark x1="5000" y1="17517" x2="5375" y2="14856"/>
                        <a14:foregroundMark x1="39375" y1="95565" x2="43000" y2="98670"/>
                        <a14:foregroundMark x1="61625" y1="63193" x2="77250" y2="60976"/>
                        <a14:foregroundMark x1="67875" y1="40355" x2="76750" y2="41685"/>
                        <a14:foregroundMark x1="76750" y1="41685" x2="89250" y2="59645"/>
                        <a14:foregroundMark x1="89250" y1="59645" x2="92250" y2="67184"/>
                        <a14:foregroundMark x1="99375" y1="82040" x2="99750" y2="90466"/>
                        <a14:foregroundMark x1="10250" y1="17517" x2="17750" y2="19734"/>
                        <a14:foregroundMark x1="17750" y1="19734" x2="19000" y2="11086"/>
                        <a14:foregroundMark x1="20625" y1="1552" x2="22375" y2="15299"/>
                        <a14:foregroundMark x1="27375" y1="6208" x2="36625" y2="4435"/>
                        <a14:foregroundMark x1="41375" y1="22395" x2="49000" y2="20843"/>
                        <a14:foregroundMark x1="36875" y1="2661" x2="39750" y2="7761"/>
                        <a14:foregroundMark x1="45500" y1="4656" x2="52250" y2="5765"/>
                        <a14:foregroundMark x1="43500" y1="7982" x2="48125" y2="6208"/>
                        <a14:foregroundMark x1="46625" y1="13082" x2="47875" y2="11752"/>
                        <a14:foregroundMark x1="74500" y1="24612" x2="82500" y2="24612"/>
                        <a14:foregroundMark x1="73875" y1="24612" x2="88875" y2="22395"/>
                        <a14:backgroundMark x1="37875" y1="37251" x2="39250" y2="42350"/>
                        <a14:backgroundMark x1="82125" y1="5543" x2="86750" y2="7761"/>
                      </a14:backgroundRemoval>
                    </a14:imgEffect>
                  </a14:imgLayer>
                </a14:imgProps>
              </a:ext>
              <a:ext uri="{28A0092B-C50C-407E-A947-70E740481C1C}">
                <a14:useLocalDpi xmlns:a14="http://schemas.microsoft.com/office/drawing/2010/main" val="0"/>
              </a:ext>
            </a:extLst>
          </a:blip>
          <a:srcRect/>
          <a:stretch>
            <a:fillRect/>
          </a:stretch>
        </p:blipFill>
        <p:spPr bwMode="auto">
          <a:xfrm>
            <a:off x="-268447" y="3219808"/>
            <a:ext cx="3207560" cy="1923692"/>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p:cNvSpPr txBox="1"/>
          <p:nvPr/>
        </p:nvSpPr>
        <p:spPr>
          <a:xfrm>
            <a:off x="2277326" y="2044170"/>
            <a:ext cx="5444455" cy="1815882"/>
          </a:xfrm>
          <a:prstGeom prst="rect">
            <a:avLst/>
          </a:prstGeom>
          <a:noFill/>
        </p:spPr>
        <p:txBody>
          <a:bodyPr wrap="square" rtlCol="0">
            <a:spAutoFit/>
          </a:bodyPr>
          <a:lstStyle/>
          <a:p>
            <a:pPr algn="ctr"/>
            <a:r>
              <a:rPr lang="en-US" sz="2800" b="1">
                <a:solidFill>
                  <a:schemeClr val="accent6">
                    <a:lumMod val="75000"/>
                  </a:schemeClr>
                </a:solidFill>
                <a:latin typeface="Calibri" panose="020F0502020204030204" pitchFamily="34" charset="0"/>
                <a:cs typeface="Calibri" panose="020F0502020204030204" pitchFamily="34" charset="0"/>
              </a:rPr>
              <a:t>Chúng ta đã thu thập đủ các đồ vật cần thiết. Bây giờ hãy cùng chúng mình đánh bại mụ phù thủy giải cứu công chúa thôi nào! </a:t>
            </a:r>
            <a:endParaRPr lang="en-US" sz="2800" b="1">
              <a:solidFill>
                <a:schemeClr val="accent6">
                  <a:lumMod val="75000"/>
                </a:schemeClr>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3000" r="-13000"/>
          </a:stretch>
        </a:blipFill>
        <a:effectLst/>
      </p:bgPr>
    </p:bg>
    <p:spTree>
      <p:nvGrpSpPr>
        <p:cNvPr id="1" name="Shape 1317"/>
        <p:cNvGrpSpPr/>
        <p:nvPr/>
      </p:nvGrpSpPr>
      <p:grpSpPr>
        <a:xfrm>
          <a:off x="0" y="0"/>
          <a:ext cx="0" cy="0"/>
          <a:chOff x="0" y="0"/>
          <a:chExt cx="0" cy="0"/>
        </a:xfrm>
      </p:grpSpPr>
      <p:sp>
        <p:nvSpPr>
          <p:cNvPr id="4" name="Hình chữ nhật: Góc Tròn 3"/>
          <p:cNvSpPr/>
          <p:nvPr/>
        </p:nvSpPr>
        <p:spPr>
          <a:xfrm>
            <a:off x="0" y="0"/>
            <a:ext cx="9144000" cy="165056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Góc Tròn 4"/>
          <p:cNvSpPr/>
          <p:nvPr/>
        </p:nvSpPr>
        <p:spPr>
          <a:xfrm>
            <a:off x="209227" y="154983"/>
            <a:ext cx="8756542" cy="4779874"/>
          </a:xfrm>
          <a:custGeom>
            <a:avLst/>
            <a:gdLst>
              <a:gd name="connsiteX0" fmla="*/ 0 w 8756542"/>
              <a:gd name="connsiteY0" fmla="*/ 796662 h 4779874"/>
              <a:gd name="connsiteX1" fmla="*/ 796662 w 8756542"/>
              <a:gd name="connsiteY1" fmla="*/ 0 h 4779874"/>
              <a:gd name="connsiteX2" fmla="*/ 1447864 w 8756542"/>
              <a:gd name="connsiteY2" fmla="*/ 0 h 4779874"/>
              <a:gd name="connsiteX3" fmla="*/ 1884169 w 8756542"/>
              <a:gd name="connsiteY3" fmla="*/ 0 h 4779874"/>
              <a:gd name="connsiteX4" fmla="*/ 2392106 w 8756542"/>
              <a:gd name="connsiteY4" fmla="*/ 0 h 4779874"/>
              <a:gd name="connsiteX5" fmla="*/ 3186572 w 8756542"/>
              <a:gd name="connsiteY5" fmla="*/ 0 h 4779874"/>
              <a:gd name="connsiteX6" fmla="*/ 3766141 w 8756542"/>
              <a:gd name="connsiteY6" fmla="*/ 0 h 4779874"/>
              <a:gd name="connsiteX7" fmla="*/ 4560607 w 8756542"/>
              <a:gd name="connsiteY7" fmla="*/ 0 h 4779874"/>
              <a:gd name="connsiteX8" fmla="*/ 4996913 w 8756542"/>
              <a:gd name="connsiteY8" fmla="*/ 0 h 4779874"/>
              <a:gd name="connsiteX9" fmla="*/ 5648114 w 8756542"/>
              <a:gd name="connsiteY9" fmla="*/ 0 h 4779874"/>
              <a:gd name="connsiteX10" fmla="*/ 6299316 w 8756542"/>
              <a:gd name="connsiteY10" fmla="*/ 0 h 4779874"/>
              <a:gd name="connsiteX11" fmla="*/ 6735621 w 8756542"/>
              <a:gd name="connsiteY11" fmla="*/ 0 h 4779874"/>
              <a:gd name="connsiteX12" fmla="*/ 7315190 w 8756542"/>
              <a:gd name="connsiteY12" fmla="*/ 0 h 4779874"/>
              <a:gd name="connsiteX13" fmla="*/ 7959880 w 8756542"/>
              <a:gd name="connsiteY13" fmla="*/ 0 h 4779874"/>
              <a:gd name="connsiteX14" fmla="*/ 8756542 w 8756542"/>
              <a:gd name="connsiteY14" fmla="*/ 796662 h 4779874"/>
              <a:gd name="connsiteX15" fmla="*/ 8756542 w 8756542"/>
              <a:gd name="connsiteY15" fmla="*/ 1402107 h 4779874"/>
              <a:gd name="connsiteX16" fmla="*/ 8756542 w 8756542"/>
              <a:gd name="connsiteY16" fmla="*/ 2007551 h 4779874"/>
              <a:gd name="connsiteX17" fmla="*/ 8756542 w 8756542"/>
              <a:gd name="connsiteY17" fmla="*/ 2644861 h 4779874"/>
              <a:gd name="connsiteX18" fmla="*/ 8756542 w 8756542"/>
              <a:gd name="connsiteY18" fmla="*/ 3314037 h 4779874"/>
              <a:gd name="connsiteX19" fmla="*/ 8756542 w 8756542"/>
              <a:gd name="connsiteY19" fmla="*/ 3983212 h 4779874"/>
              <a:gd name="connsiteX20" fmla="*/ 7959880 w 8756542"/>
              <a:gd name="connsiteY20" fmla="*/ 4779874 h 4779874"/>
              <a:gd name="connsiteX21" fmla="*/ 7237046 w 8756542"/>
              <a:gd name="connsiteY21" fmla="*/ 4779874 h 4779874"/>
              <a:gd name="connsiteX22" fmla="*/ 6657477 w 8756542"/>
              <a:gd name="connsiteY22" fmla="*/ 4779874 h 4779874"/>
              <a:gd name="connsiteX23" fmla="*/ 6006275 w 8756542"/>
              <a:gd name="connsiteY23" fmla="*/ 4779874 h 4779874"/>
              <a:gd name="connsiteX24" fmla="*/ 5211809 w 8756542"/>
              <a:gd name="connsiteY24" fmla="*/ 4779874 h 4779874"/>
              <a:gd name="connsiteX25" fmla="*/ 4560607 w 8756542"/>
              <a:gd name="connsiteY25" fmla="*/ 4779874 h 4779874"/>
              <a:gd name="connsiteX26" fmla="*/ 3837774 w 8756542"/>
              <a:gd name="connsiteY26" fmla="*/ 4779874 h 4779874"/>
              <a:gd name="connsiteX27" fmla="*/ 3043308 w 8756542"/>
              <a:gd name="connsiteY27" fmla="*/ 4779874 h 4779874"/>
              <a:gd name="connsiteX28" fmla="*/ 2535370 w 8756542"/>
              <a:gd name="connsiteY28" fmla="*/ 4779874 h 4779874"/>
              <a:gd name="connsiteX29" fmla="*/ 1812537 w 8756542"/>
              <a:gd name="connsiteY29" fmla="*/ 4779874 h 4779874"/>
              <a:gd name="connsiteX30" fmla="*/ 796662 w 8756542"/>
              <a:gd name="connsiteY30" fmla="*/ 4779874 h 4779874"/>
              <a:gd name="connsiteX31" fmla="*/ 0 w 8756542"/>
              <a:gd name="connsiteY31" fmla="*/ 3983212 h 4779874"/>
              <a:gd name="connsiteX32" fmla="*/ 0 w 8756542"/>
              <a:gd name="connsiteY32" fmla="*/ 3409633 h 4779874"/>
              <a:gd name="connsiteX33" fmla="*/ 0 w 8756542"/>
              <a:gd name="connsiteY33" fmla="*/ 2708592 h 4779874"/>
              <a:gd name="connsiteX34" fmla="*/ 0 w 8756542"/>
              <a:gd name="connsiteY34" fmla="*/ 2103148 h 4779874"/>
              <a:gd name="connsiteX35" fmla="*/ 0 w 8756542"/>
              <a:gd name="connsiteY35" fmla="*/ 1465838 h 4779874"/>
              <a:gd name="connsiteX36" fmla="*/ 0 w 8756542"/>
              <a:gd name="connsiteY36" fmla="*/ 796662 h 477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56542" h="4779874" fill="none" extrusionOk="0">
                <a:moveTo>
                  <a:pt x="0" y="796662"/>
                </a:moveTo>
                <a:cubicBezTo>
                  <a:pt x="-36375" y="346743"/>
                  <a:pt x="345767" y="34470"/>
                  <a:pt x="796662" y="0"/>
                </a:cubicBezTo>
                <a:cubicBezTo>
                  <a:pt x="1022866" y="-27329"/>
                  <a:pt x="1142794" y="-12910"/>
                  <a:pt x="1447864" y="0"/>
                </a:cubicBezTo>
                <a:cubicBezTo>
                  <a:pt x="1752934" y="12910"/>
                  <a:pt x="1723290" y="-15536"/>
                  <a:pt x="1884169" y="0"/>
                </a:cubicBezTo>
                <a:cubicBezTo>
                  <a:pt x="2045048" y="15536"/>
                  <a:pt x="2290058" y="18583"/>
                  <a:pt x="2392106" y="0"/>
                </a:cubicBezTo>
                <a:cubicBezTo>
                  <a:pt x="2494154" y="-18583"/>
                  <a:pt x="2913036" y="-14009"/>
                  <a:pt x="3186572" y="0"/>
                </a:cubicBezTo>
                <a:cubicBezTo>
                  <a:pt x="3460108" y="14009"/>
                  <a:pt x="3496223" y="4947"/>
                  <a:pt x="3766141" y="0"/>
                </a:cubicBezTo>
                <a:cubicBezTo>
                  <a:pt x="4036059" y="-4947"/>
                  <a:pt x="4372759" y="13866"/>
                  <a:pt x="4560607" y="0"/>
                </a:cubicBezTo>
                <a:cubicBezTo>
                  <a:pt x="4748455" y="-13866"/>
                  <a:pt x="4858060" y="16491"/>
                  <a:pt x="4996913" y="0"/>
                </a:cubicBezTo>
                <a:cubicBezTo>
                  <a:pt x="5135766" y="-16491"/>
                  <a:pt x="5462393" y="-10743"/>
                  <a:pt x="5648114" y="0"/>
                </a:cubicBezTo>
                <a:cubicBezTo>
                  <a:pt x="5833835" y="10743"/>
                  <a:pt x="6165381" y="26958"/>
                  <a:pt x="6299316" y="0"/>
                </a:cubicBezTo>
                <a:cubicBezTo>
                  <a:pt x="6433251" y="-26958"/>
                  <a:pt x="6548251" y="13073"/>
                  <a:pt x="6735621" y="0"/>
                </a:cubicBezTo>
                <a:cubicBezTo>
                  <a:pt x="6922991" y="-13073"/>
                  <a:pt x="7086872" y="21458"/>
                  <a:pt x="7315190" y="0"/>
                </a:cubicBezTo>
                <a:cubicBezTo>
                  <a:pt x="7543508" y="-21458"/>
                  <a:pt x="7807251" y="11310"/>
                  <a:pt x="7959880" y="0"/>
                </a:cubicBezTo>
                <a:cubicBezTo>
                  <a:pt x="8367915" y="13492"/>
                  <a:pt x="8782585" y="341889"/>
                  <a:pt x="8756542" y="796662"/>
                </a:cubicBezTo>
                <a:cubicBezTo>
                  <a:pt x="8756563" y="1024424"/>
                  <a:pt x="8773873" y="1129036"/>
                  <a:pt x="8756542" y="1402107"/>
                </a:cubicBezTo>
                <a:cubicBezTo>
                  <a:pt x="8739211" y="1675179"/>
                  <a:pt x="8761551" y="1869481"/>
                  <a:pt x="8756542" y="2007551"/>
                </a:cubicBezTo>
                <a:cubicBezTo>
                  <a:pt x="8751533" y="2145621"/>
                  <a:pt x="8753646" y="2377137"/>
                  <a:pt x="8756542" y="2644861"/>
                </a:cubicBezTo>
                <a:cubicBezTo>
                  <a:pt x="8759439" y="2912585"/>
                  <a:pt x="8764684" y="3089787"/>
                  <a:pt x="8756542" y="3314037"/>
                </a:cubicBezTo>
                <a:cubicBezTo>
                  <a:pt x="8748400" y="3538287"/>
                  <a:pt x="8768608" y="3796266"/>
                  <a:pt x="8756542" y="3983212"/>
                </a:cubicBezTo>
                <a:cubicBezTo>
                  <a:pt x="8712154" y="4463573"/>
                  <a:pt x="8398988" y="4768018"/>
                  <a:pt x="7959880" y="4779874"/>
                </a:cubicBezTo>
                <a:cubicBezTo>
                  <a:pt x="7740493" y="4744059"/>
                  <a:pt x="7423540" y="4774870"/>
                  <a:pt x="7237046" y="4779874"/>
                </a:cubicBezTo>
                <a:cubicBezTo>
                  <a:pt x="7050552" y="4784878"/>
                  <a:pt x="6905021" y="4768535"/>
                  <a:pt x="6657477" y="4779874"/>
                </a:cubicBezTo>
                <a:cubicBezTo>
                  <a:pt x="6409933" y="4791213"/>
                  <a:pt x="6216765" y="4752699"/>
                  <a:pt x="6006275" y="4779874"/>
                </a:cubicBezTo>
                <a:cubicBezTo>
                  <a:pt x="5795785" y="4807049"/>
                  <a:pt x="5401923" y="4785690"/>
                  <a:pt x="5211809" y="4779874"/>
                </a:cubicBezTo>
                <a:cubicBezTo>
                  <a:pt x="5021695" y="4774058"/>
                  <a:pt x="4755084" y="4750778"/>
                  <a:pt x="4560607" y="4779874"/>
                </a:cubicBezTo>
                <a:cubicBezTo>
                  <a:pt x="4366130" y="4808970"/>
                  <a:pt x="4150757" y="4780288"/>
                  <a:pt x="3837774" y="4779874"/>
                </a:cubicBezTo>
                <a:cubicBezTo>
                  <a:pt x="3524791" y="4779460"/>
                  <a:pt x="3323156" y="4795221"/>
                  <a:pt x="3043308" y="4779874"/>
                </a:cubicBezTo>
                <a:cubicBezTo>
                  <a:pt x="2763460" y="4764527"/>
                  <a:pt x="2762209" y="4760344"/>
                  <a:pt x="2535370" y="4779874"/>
                </a:cubicBezTo>
                <a:cubicBezTo>
                  <a:pt x="2308531" y="4799404"/>
                  <a:pt x="1961457" y="4747769"/>
                  <a:pt x="1812537" y="4779874"/>
                </a:cubicBezTo>
                <a:cubicBezTo>
                  <a:pt x="1663617" y="4811979"/>
                  <a:pt x="1056309" y="4766864"/>
                  <a:pt x="796662" y="4779874"/>
                </a:cubicBezTo>
                <a:cubicBezTo>
                  <a:pt x="420673" y="4725733"/>
                  <a:pt x="-24567" y="4377779"/>
                  <a:pt x="0" y="3983212"/>
                </a:cubicBezTo>
                <a:cubicBezTo>
                  <a:pt x="16234" y="3739617"/>
                  <a:pt x="-3706" y="3561389"/>
                  <a:pt x="0" y="3409633"/>
                </a:cubicBezTo>
                <a:cubicBezTo>
                  <a:pt x="3706" y="3257877"/>
                  <a:pt x="7978" y="3035407"/>
                  <a:pt x="0" y="2708592"/>
                </a:cubicBezTo>
                <a:cubicBezTo>
                  <a:pt x="-7978" y="2381777"/>
                  <a:pt x="-22895" y="2317929"/>
                  <a:pt x="0" y="2103148"/>
                </a:cubicBezTo>
                <a:cubicBezTo>
                  <a:pt x="22895" y="1888367"/>
                  <a:pt x="13375" y="1670032"/>
                  <a:pt x="0" y="1465838"/>
                </a:cubicBezTo>
                <a:cubicBezTo>
                  <a:pt x="-13375" y="1261644"/>
                  <a:pt x="-22719" y="1034223"/>
                  <a:pt x="0" y="796662"/>
                </a:cubicBezTo>
                <a:close/>
              </a:path>
              <a:path w="8756542" h="4779874" stroke="0" extrusionOk="0">
                <a:moveTo>
                  <a:pt x="0" y="796662"/>
                </a:moveTo>
                <a:cubicBezTo>
                  <a:pt x="60748" y="423682"/>
                  <a:pt x="367391" y="10680"/>
                  <a:pt x="796662" y="0"/>
                </a:cubicBezTo>
                <a:cubicBezTo>
                  <a:pt x="1111765" y="-11537"/>
                  <a:pt x="1220932" y="2820"/>
                  <a:pt x="1519496" y="0"/>
                </a:cubicBezTo>
                <a:cubicBezTo>
                  <a:pt x="1818060" y="-2820"/>
                  <a:pt x="1972080" y="-17897"/>
                  <a:pt x="2099065" y="0"/>
                </a:cubicBezTo>
                <a:cubicBezTo>
                  <a:pt x="2226050" y="17897"/>
                  <a:pt x="2432799" y="-4074"/>
                  <a:pt x="2535370" y="0"/>
                </a:cubicBezTo>
                <a:cubicBezTo>
                  <a:pt x="2637942" y="4074"/>
                  <a:pt x="2792030" y="-6529"/>
                  <a:pt x="3043308" y="0"/>
                </a:cubicBezTo>
                <a:cubicBezTo>
                  <a:pt x="3294586" y="6529"/>
                  <a:pt x="3343882" y="3797"/>
                  <a:pt x="3479613" y="0"/>
                </a:cubicBezTo>
                <a:cubicBezTo>
                  <a:pt x="3615345" y="-3797"/>
                  <a:pt x="3820816" y="16603"/>
                  <a:pt x="3915918" y="0"/>
                </a:cubicBezTo>
                <a:cubicBezTo>
                  <a:pt x="4011020" y="-16603"/>
                  <a:pt x="4327688" y="2985"/>
                  <a:pt x="4567119" y="0"/>
                </a:cubicBezTo>
                <a:cubicBezTo>
                  <a:pt x="4806550" y="-2985"/>
                  <a:pt x="4942811" y="15685"/>
                  <a:pt x="5146689" y="0"/>
                </a:cubicBezTo>
                <a:cubicBezTo>
                  <a:pt x="5350567" y="-15685"/>
                  <a:pt x="5573818" y="31577"/>
                  <a:pt x="5797891" y="0"/>
                </a:cubicBezTo>
                <a:cubicBezTo>
                  <a:pt x="6021964" y="-31577"/>
                  <a:pt x="6262136" y="-27188"/>
                  <a:pt x="6449092" y="0"/>
                </a:cubicBezTo>
                <a:cubicBezTo>
                  <a:pt x="6636048" y="27188"/>
                  <a:pt x="6698015" y="-20873"/>
                  <a:pt x="6885397" y="0"/>
                </a:cubicBezTo>
                <a:cubicBezTo>
                  <a:pt x="7072780" y="20873"/>
                  <a:pt x="7475099" y="-27675"/>
                  <a:pt x="7959880" y="0"/>
                </a:cubicBezTo>
                <a:cubicBezTo>
                  <a:pt x="8489597" y="2621"/>
                  <a:pt x="8793454" y="354339"/>
                  <a:pt x="8756542" y="796662"/>
                </a:cubicBezTo>
                <a:cubicBezTo>
                  <a:pt x="8741509" y="1090394"/>
                  <a:pt x="8753110" y="1250167"/>
                  <a:pt x="8756542" y="1433972"/>
                </a:cubicBezTo>
                <a:cubicBezTo>
                  <a:pt x="8759975" y="1617777"/>
                  <a:pt x="8734545" y="1835687"/>
                  <a:pt x="8756542" y="2103148"/>
                </a:cubicBezTo>
                <a:cubicBezTo>
                  <a:pt x="8778539" y="2370609"/>
                  <a:pt x="8755089" y="2553994"/>
                  <a:pt x="8756542" y="2740458"/>
                </a:cubicBezTo>
                <a:cubicBezTo>
                  <a:pt x="8757996" y="2926922"/>
                  <a:pt x="8724783" y="3152557"/>
                  <a:pt x="8756542" y="3409633"/>
                </a:cubicBezTo>
                <a:cubicBezTo>
                  <a:pt x="8788301" y="3666709"/>
                  <a:pt x="8774940" y="3867069"/>
                  <a:pt x="8756542" y="3983212"/>
                </a:cubicBezTo>
                <a:cubicBezTo>
                  <a:pt x="8818504" y="4339422"/>
                  <a:pt x="8383273" y="4822273"/>
                  <a:pt x="7959880" y="4779874"/>
                </a:cubicBezTo>
                <a:cubicBezTo>
                  <a:pt x="7716179" y="4775413"/>
                  <a:pt x="7590291" y="4790448"/>
                  <a:pt x="7451943" y="4779874"/>
                </a:cubicBezTo>
                <a:cubicBezTo>
                  <a:pt x="7313595" y="4769300"/>
                  <a:pt x="6945976" y="4760975"/>
                  <a:pt x="6729109" y="4779874"/>
                </a:cubicBezTo>
                <a:cubicBezTo>
                  <a:pt x="6512242" y="4798773"/>
                  <a:pt x="6310247" y="4752023"/>
                  <a:pt x="6149539" y="4779874"/>
                </a:cubicBezTo>
                <a:cubicBezTo>
                  <a:pt x="5988831" y="4807726"/>
                  <a:pt x="5823822" y="4791873"/>
                  <a:pt x="5641602" y="4779874"/>
                </a:cubicBezTo>
                <a:cubicBezTo>
                  <a:pt x="5459382" y="4767875"/>
                  <a:pt x="5417302" y="4789158"/>
                  <a:pt x="5205297" y="4779874"/>
                </a:cubicBezTo>
                <a:cubicBezTo>
                  <a:pt x="4993292" y="4770590"/>
                  <a:pt x="4887260" y="4796806"/>
                  <a:pt x="4697360" y="4779874"/>
                </a:cubicBezTo>
                <a:cubicBezTo>
                  <a:pt x="4507460" y="4762942"/>
                  <a:pt x="4214217" y="4810494"/>
                  <a:pt x="3974526" y="4779874"/>
                </a:cubicBezTo>
                <a:cubicBezTo>
                  <a:pt x="3734835" y="4749254"/>
                  <a:pt x="3634572" y="4800400"/>
                  <a:pt x="3394957" y="4779874"/>
                </a:cubicBezTo>
                <a:cubicBezTo>
                  <a:pt x="3155342" y="4759348"/>
                  <a:pt x="2941889" y="4794486"/>
                  <a:pt x="2600491" y="4779874"/>
                </a:cubicBezTo>
                <a:cubicBezTo>
                  <a:pt x="2259093" y="4765262"/>
                  <a:pt x="2276006" y="4768924"/>
                  <a:pt x="2092553" y="4779874"/>
                </a:cubicBezTo>
                <a:cubicBezTo>
                  <a:pt x="1909100" y="4790824"/>
                  <a:pt x="1408435" y="4772572"/>
                  <a:pt x="796662" y="4779874"/>
                </a:cubicBezTo>
                <a:cubicBezTo>
                  <a:pt x="346408" y="4760914"/>
                  <a:pt x="17737" y="4456971"/>
                  <a:pt x="0" y="3983212"/>
                </a:cubicBezTo>
                <a:cubicBezTo>
                  <a:pt x="-13521" y="3735760"/>
                  <a:pt x="-23854" y="3495736"/>
                  <a:pt x="0" y="3345902"/>
                </a:cubicBezTo>
                <a:cubicBezTo>
                  <a:pt x="23854" y="3196068"/>
                  <a:pt x="4462" y="2904667"/>
                  <a:pt x="0" y="2644861"/>
                </a:cubicBezTo>
                <a:cubicBezTo>
                  <a:pt x="-4462" y="2385055"/>
                  <a:pt x="31433" y="2207187"/>
                  <a:pt x="0" y="1975685"/>
                </a:cubicBezTo>
                <a:cubicBezTo>
                  <a:pt x="-31433" y="1744183"/>
                  <a:pt x="-29632" y="1087556"/>
                  <a:pt x="0" y="796662"/>
                </a:cubicBezTo>
                <a:close/>
              </a:path>
            </a:pathLst>
          </a:custGeom>
          <a:solidFill>
            <a:srgbClr val="FFFFF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a:solidFill>
                  <a:schemeClr val="tx1"/>
                </a:solidFill>
                <a:latin typeface="Calibri" panose="020F0502020204030204" pitchFamily="34" charset="0"/>
                <a:cs typeface="Calibri" panose="020F0502020204030204" pitchFamily="34" charset="0"/>
              </a:rPr>
              <a:t>3. Tìm đại từ hoặc danh từ dùng để xưng hô có trong đoạn văn sau:</a:t>
            </a:r>
            <a:endParaRPr lang="en-US" sz="2800" b="1">
              <a:solidFill>
                <a:schemeClr val="tx1"/>
              </a:solidFill>
              <a:latin typeface="Calibri" panose="020F0502020204030204" pitchFamily="34" charset="0"/>
              <a:cs typeface="Calibri" panose="020F0502020204030204" pitchFamily="34" charset="0"/>
            </a:endParaRPr>
          </a:p>
          <a:p>
            <a:pPr algn="just"/>
            <a:endParaRPr lang="vi-VN" sz="2800" b="1">
              <a:solidFill>
                <a:schemeClr val="tx1"/>
              </a:solidFill>
              <a:latin typeface="Calibri" panose="020F0502020204030204" pitchFamily="34" charset="0"/>
              <a:cs typeface="Calibri" panose="020F0502020204030204" pitchFamily="34" charset="0"/>
            </a:endParaRPr>
          </a:p>
          <a:p>
            <a:pPr algn="just"/>
            <a:r>
              <a:rPr lang="vi-VN" sz="2800" b="1">
                <a:solidFill>
                  <a:srgbClr val="0070C0"/>
                </a:solidFill>
                <a:latin typeface="Calibri" panose="020F0502020204030204" pitchFamily="34" charset="0"/>
                <a:cs typeface="Calibri" panose="020F0502020204030204" pitchFamily="34" charset="0"/>
              </a:rPr>
              <a:t>Mặt trời lặn, châu chấu và giun đất đi đến tổ kiến.</a:t>
            </a:r>
            <a:endParaRPr lang="vi-VN" sz="2800" b="1">
              <a:solidFill>
                <a:srgbClr val="0070C0"/>
              </a:solidFill>
              <a:latin typeface="Calibri" panose="020F0502020204030204" pitchFamily="34" charset="0"/>
              <a:cs typeface="Calibri" panose="020F0502020204030204" pitchFamily="34" charset="0"/>
            </a:endParaRPr>
          </a:p>
          <a:p>
            <a:pPr algn="just"/>
            <a:r>
              <a:rPr lang="vi-VN" sz="2800" b="1">
                <a:solidFill>
                  <a:srgbClr val="0070C0"/>
                </a:solidFill>
                <a:latin typeface="Calibri" panose="020F0502020204030204" pitchFamily="34" charset="0"/>
                <a:cs typeface="Calibri" panose="020F0502020204030204" pitchFamily="34" charset="0"/>
              </a:rPr>
              <a:t>Châu chấu hỏi:</a:t>
            </a:r>
            <a:endParaRPr lang="vi-VN" sz="2800" b="1">
              <a:solidFill>
                <a:srgbClr val="0070C0"/>
              </a:solidFill>
              <a:latin typeface="Calibri" panose="020F0502020204030204" pitchFamily="34" charset="0"/>
              <a:cs typeface="Calibri" panose="020F0502020204030204" pitchFamily="34" charset="0"/>
            </a:endParaRPr>
          </a:p>
          <a:p>
            <a:pPr algn="just"/>
            <a:r>
              <a:rPr lang="vi-VN" sz="2800" b="1">
                <a:solidFill>
                  <a:srgbClr val="0070C0"/>
                </a:solidFill>
                <a:latin typeface="Calibri" panose="020F0502020204030204" pitchFamily="34" charset="0"/>
                <a:cs typeface="Calibri" panose="020F0502020204030204" pitchFamily="34" charset="0"/>
              </a:rPr>
              <a:t>– Hôm nay là ngày thế nào hả bác kiến đáng kính?</a:t>
            </a:r>
            <a:endParaRPr lang="vi-VN" sz="2800" b="1">
              <a:solidFill>
                <a:srgbClr val="0070C0"/>
              </a:solidFill>
              <a:latin typeface="Calibri" panose="020F0502020204030204" pitchFamily="34" charset="0"/>
              <a:cs typeface="Calibri" panose="020F0502020204030204" pitchFamily="34" charset="0"/>
            </a:endParaRPr>
          </a:p>
          <a:p>
            <a:pPr algn="just"/>
            <a:r>
              <a:rPr lang="vi-VN" sz="2800" b="1">
                <a:solidFill>
                  <a:srgbClr val="0070C0"/>
                </a:solidFill>
                <a:latin typeface="Calibri" panose="020F0502020204030204" pitchFamily="34" charset="0"/>
                <a:cs typeface="Calibri" panose="020F0502020204030204" pitchFamily="34" charset="0"/>
              </a:rPr>
              <a:t>– Hôm nay là một ngày tuyệt đẹp! Tôi đã làm việc rất tốt và bây giờ có</a:t>
            </a:r>
            <a:r>
              <a:rPr lang="en-US" sz="2800" b="1">
                <a:solidFill>
                  <a:srgbClr val="0070C0"/>
                </a:solidFill>
                <a:latin typeface="Calibri" panose="020F0502020204030204" pitchFamily="34" charset="0"/>
                <a:cs typeface="Calibri" panose="020F0502020204030204" pitchFamily="34" charset="0"/>
              </a:rPr>
              <a:t> </a:t>
            </a:r>
            <a:r>
              <a:rPr lang="vi-VN" sz="2800" b="1">
                <a:solidFill>
                  <a:srgbClr val="0070C0"/>
                </a:solidFill>
                <a:latin typeface="Calibri" panose="020F0502020204030204" pitchFamily="34" charset="0"/>
                <a:cs typeface="Calibri" panose="020F0502020204030204" pitchFamily="34" charset="0"/>
              </a:rPr>
              <a:t>thể nghỉ ngơi thoải mái.</a:t>
            </a:r>
            <a:endParaRPr lang="vi-VN" sz="2800" b="1">
              <a:solidFill>
                <a:srgbClr val="0070C0"/>
              </a:solidFill>
              <a:latin typeface="Calibri" panose="020F0502020204030204" pitchFamily="34" charset="0"/>
              <a:cs typeface="Calibri" panose="020F0502020204030204" pitchFamily="34" charset="0"/>
            </a:endParaRPr>
          </a:p>
          <a:p>
            <a:pPr algn="just"/>
            <a:r>
              <a:rPr lang="en-US" sz="2800" b="1">
                <a:solidFill>
                  <a:srgbClr val="0070C0"/>
                </a:solidFill>
                <a:latin typeface="Calibri" panose="020F0502020204030204" pitchFamily="34" charset="0"/>
                <a:cs typeface="Calibri" panose="020F0502020204030204" pitchFamily="34" charset="0"/>
              </a:rPr>
              <a:t>			</a:t>
            </a:r>
            <a:r>
              <a:rPr lang="vi-VN" sz="2800" b="1">
                <a:solidFill>
                  <a:srgbClr val="0070C0"/>
                </a:solidFill>
                <a:latin typeface="Calibri" panose="020F0502020204030204" pitchFamily="34" charset="0"/>
                <a:cs typeface="Calibri" panose="020F0502020204030204" pitchFamily="34" charset="0"/>
              </a:rPr>
              <a:t>Theo V. Ô-xê-ê-va, Thuý Toàn dịch</a:t>
            </a:r>
            <a:endParaRPr lang="en-US" sz="2800" b="1">
              <a:solidFill>
                <a:srgbClr val="0070C0"/>
              </a:solidFill>
              <a:latin typeface="Calibri" panose="020F0502020204030204" pitchFamily="34" charset="0"/>
              <a:cs typeface="Calibri" panose="020F0502020204030204" pitchFamily="34" charset="0"/>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3000" r="-13000"/>
          </a:stretch>
        </a:blipFill>
        <a:effectLst/>
      </p:bgPr>
    </p:bg>
    <p:spTree>
      <p:nvGrpSpPr>
        <p:cNvPr id="1" name="Shape 1317"/>
        <p:cNvGrpSpPr/>
        <p:nvPr/>
      </p:nvGrpSpPr>
      <p:grpSpPr>
        <a:xfrm>
          <a:off x="0" y="0"/>
          <a:ext cx="0" cy="0"/>
          <a:chOff x="0" y="0"/>
          <a:chExt cx="0" cy="0"/>
        </a:xfrm>
      </p:grpSpPr>
      <p:sp>
        <p:nvSpPr>
          <p:cNvPr id="4" name="Hình chữ nhật: Góc Tròn 3"/>
          <p:cNvSpPr/>
          <p:nvPr/>
        </p:nvSpPr>
        <p:spPr>
          <a:xfrm>
            <a:off x="0" y="0"/>
            <a:ext cx="9144000" cy="165056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D5469"/>
              </a:solidFill>
              <a:effectLst/>
              <a:uLnTx/>
              <a:uFillTx/>
              <a:latin typeface="Arial" panose="020B0604020202020204"/>
              <a:ea typeface="+mn-ea"/>
              <a:cs typeface="+mn-cs"/>
              <a:sym typeface="Arial" panose="020B0604020202020204"/>
            </a:endParaRPr>
          </a:p>
        </p:txBody>
      </p:sp>
      <p:sp>
        <p:nvSpPr>
          <p:cNvPr id="5" name="Hình chữ nhật: Góc Tròn 4"/>
          <p:cNvSpPr/>
          <p:nvPr/>
        </p:nvSpPr>
        <p:spPr>
          <a:xfrm>
            <a:off x="209227" y="154983"/>
            <a:ext cx="8756542" cy="4779874"/>
          </a:xfrm>
          <a:custGeom>
            <a:avLst/>
            <a:gdLst>
              <a:gd name="connsiteX0" fmla="*/ 0 w 8756542"/>
              <a:gd name="connsiteY0" fmla="*/ 796662 h 4779874"/>
              <a:gd name="connsiteX1" fmla="*/ 796662 w 8756542"/>
              <a:gd name="connsiteY1" fmla="*/ 0 h 4779874"/>
              <a:gd name="connsiteX2" fmla="*/ 1447864 w 8756542"/>
              <a:gd name="connsiteY2" fmla="*/ 0 h 4779874"/>
              <a:gd name="connsiteX3" fmla="*/ 1884169 w 8756542"/>
              <a:gd name="connsiteY3" fmla="*/ 0 h 4779874"/>
              <a:gd name="connsiteX4" fmla="*/ 2392106 w 8756542"/>
              <a:gd name="connsiteY4" fmla="*/ 0 h 4779874"/>
              <a:gd name="connsiteX5" fmla="*/ 3186572 w 8756542"/>
              <a:gd name="connsiteY5" fmla="*/ 0 h 4779874"/>
              <a:gd name="connsiteX6" fmla="*/ 3766141 w 8756542"/>
              <a:gd name="connsiteY6" fmla="*/ 0 h 4779874"/>
              <a:gd name="connsiteX7" fmla="*/ 4560607 w 8756542"/>
              <a:gd name="connsiteY7" fmla="*/ 0 h 4779874"/>
              <a:gd name="connsiteX8" fmla="*/ 4996913 w 8756542"/>
              <a:gd name="connsiteY8" fmla="*/ 0 h 4779874"/>
              <a:gd name="connsiteX9" fmla="*/ 5648114 w 8756542"/>
              <a:gd name="connsiteY9" fmla="*/ 0 h 4779874"/>
              <a:gd name="connsiteX10" fmla="*/ 6299316 w 8756542"/>
              <a:gd name="connsiteY10" fmla="*/ 0 h 4779874"/>
              <a:gd name="connsiteX11" fmla="*/ 6735621 w 8756542"/>
              <a:gd name="connsiteY11" fmla="*/ 0 h 4779874"/>
              <a:gd name="connsiteX12" fmla="*/ 7315190 w 8756542"/>
              <a:gd name="connsiteY12" fmla="*/ 0 h 4779874"/>
              <a:gd name="connsiteX13" fmla="*/ 7959880 w 8756542"/>
              <a:gd name="connsiteY13" fmla="*/ 0 h 4779874"/>
              <a:gd name="connsiteX14" fmla="*/ 8756542 w 8756542"/>
              <a:gd name="connsiteY14" fmla="*/ 796662 h 4779874"/>
              <a:gd name="connsiteX15" fmla="*/ 8756542 w 8756542"/>
              <a:gd name="connsiteY15" fmla="*/ 1402107 h 4779874"/>
              <a:gd name="connsiteX16" fmla="*/ 8756542 w 8756542"/>
              <a:gd name="connsiteY16" fmla="*/ 2007551 h 4779874"/>
              <a:gd name="connsiteX17" fmla="*/ 8756542 w 8756542"/>
              <a:gd name="connsiteY17" fmla="*/ 2644861 h 4779874"/>
              <a:gd name="connsiteX18" fmla="*/ 8756542 w 8756542"/>
              <a:gd name="connsiteY18" fmla="*/ 3314037 h 4779874"/>
              <a:gd name="connsiteX19" fmla="*/ 8756542 w 8756542"/>
              <a:gd name="connsiteY19" fmla="*/ 3983212 h 4779874"/>
              <a:gd name="connsiteX20" fmla="*/ 7959880 w 8756542"/>
              <a:gd name="connsiteY20" fmla="*/ 4779874 h 4779874"/>
              <a:gd name="connsiteX21" fmla="*/ 7237046 w 8756542"/>
              <a:gd name="connsiteY21" fmla="*/ 4779874 h 4779874"/>
              <a:gd name="connsiteX22" fmla="*/ 6657477 w 8756542"/>
              <a:gd name="connsiteY22" fmla="*/ 4779874 h 4779874"/>
              <a:gd name="connsiteX23" fmla="*/ 6006275 w 8756542"/>
              <a:gd name="connsiteY23" fmla="*/ 4779874 h 4779874"/>
              <a:gd name="connsiteX24" fmla="*/ 5211809 w 8756542"/>
              <a:gd name="connsiteY24" fmla="*/ 4779874 h 4779874"/>
              <a:gd name="connsiteX25" fmla="*/ 4560607 w 8756542"/>
              <a:gd name="connsiteY25" fmla="*/ 4779874 h 4779874"/>
              <a:gd name="connsiteX26" fmla="*/ 3837774 w 8756542"/>
              <a:gd name="connsiteY26" fmla="*/ 4779874 h 4779874"/>
              <a:gd name="connsiteX27" fmla="*/ 3043308 w 8756542"/>
              <a:gd name="connsiteY27" fmla="*/ 4779874 h 4779874"/>
              <a:gd name="connsiteX28" fmla="*/ 2535370 w 8756542"/>
              <a:gd name="connsiteY28" fmla="*/ 4779874 h 4779874"/>
              <a:gd name="connsiteX29" fmla="*/ 1812537 w 8756542"/>
              <a:gd name="connsiteY29" fmla="*/ 4779874 h 4779874"/>
              <a:gd name="connsiteX30" fmla="*/ 796662 w 8756542"/>
              <a:gd name="connsiteY30" fmla="*/ 4779874 h 4779874"/>
              <a:gd name="connsiteX31" fmla="*/ 0 w 8756542"/>
              <a:gd name="connsiteY31" fmla="*/ 3983212 h 4779874"/>
              <a:gd name="connsiteX32" fmla="*/ 0 w 8756542"/>
              <a:gd name="connsiteY32" fmla="*/ 3409633 h 4779874"/>
              <a:gd name="connsiteX33" fmla="*/ 0 w 8756542"/>
              <a:gd name="connsiteY33" fmla="*/ 2708592 h 4779874"/>
              <a:gd name="connsiteX34" fmla="*/ 0 w 8756542"/>
              <a:gd name="connsiteY34" fmla="*/ 2103148 h 4779874"/>
              <a:gd name="connsiteX35" fmla="*/ 0 w 8756542"/>
              <a:gd name="connsiteY35" fmla="*/ 1465838 h 4779874"/>
              <a:gd name="connsiteX36" fmla="*/ 0 w 8756542"/>
              <a:gd name="connsiteY36" fmla="*/ 796662 h 477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56542" h="4779874" fill="none" extrusionOk="0">
                <a:moveTo>
                  <a:pt x="0" y="796662"/>
                </a:moveTo>
                <a:cubicBezTo>
                  <a:pt x="-36375" y="346743"/>
                  <a:pt x="345767" y="34470"/>
                  <a:pt x="796662" y="0"/>
                </a:cubicBezTo>
                <a:cubicBezTo>
                  <a:pt x="1022866" y="-27329"/>
                  <a:pt x="1142794" y="-12910"/>
                  <a:pt x="1447864" y="0"/>
                </a:cubicBezTo>
                <a:cubicBezTo>
                  <a:pt x="1752934" y="12910"/>
                  <a:pt x="1723290" y="-15536"/>
                  <a:pt x="1884169" y="0"/>
                </a:cubicBezTo>
                <a:cubicBezTo>
                  <a:pt x="2045048" y="15536"/>
                  <a:pt x="2290058" y="18583"/>
                  <a:pt x="2392106" y="0"/>
                </a:cubicBezTo>
                <a:cubicBezTo>
                  <a:pt x="2494154" y="-18583"/>
                  <a:pt x="2913036" y="-14009"/>
                  <a:pt x="3186572" y="0"/>
                </a:cubicBezTo>
                <a:cubicBezTo>
                  <a:pt x="3460108" y="14009"/>
                  <a:pt x="3496223" y="4947"/>
                  <a:pt x="3766141" y="0"/>
                </a:cubicBezTo>
                <a:cubicBezTo>
                  <a:pt x="4036059" y="-4947"/>
                  <a:pt x="4372759" y="13866"/>
                  <a:pt x="4560607" y="0"/>
                </a:cubicBezTo>
                <a:cubicBezTo>
                  <a:pt x="4748455" y="-13866"/>
                  <a:pt x="4858060" y="16491"/>
                  <a:pt x="4996913" y="0"/>
                </a:cubicBezTo>
                <a:cubicBezTo>
                  <a:pt x="5135766" y="-16491"/>
                  <a:pt x="5462393" y="-10743"/>
                  <a:pt x="5648114" y="0"/>
                </a:cubicBezTo>
                <a:cubicBezTo>
                  <a:pt x="5833835" y="10743"/>
                  <a:pt x="6165381" y="26958"/>
                  <a:pt x="6299316" y="0"/>
                </a:cubicBezTo>
                <a:cubicBezTo>
                  <a:pt x="6433251" y="-26958"/>
                  <a:pt x="6548251" y="13073"/>
                  <a:pt x="6735621" y="0"/>
                </a:cubicBezTo>
                <a:cubicBezTo>
                  <a:pt x="6922991" y="-13073"/>
                  <a:pt x="7086872" y="21458"/>
                  <a:pt x="7315190" y="0"/>
                </a:cubicBezTo>
                <a:cubicBezTo>
                  <a:pt x="7543508" y="-21458"/>
                  <a:pt x="7807251" y="11310"/>
                  <a:pt x="7959880" y="0"/>
                </a:cubicBezTo>
                <a:cubicBezTo>
                  <a:pt x="8367915" y="13492"/>
                  <a:pt x="8782585" y="341889"/>
                  <a:pt x="8756542" y="796662"/>
                </a:cubicBezTo>
                <a:cubicBezTo>
                  <a:pt x="8756563" y="1024424"/>
                  <a:pt x="8773873" y="1129036"/>
                  <a:pt x="8756542" y="1402107"/>
                </a:cubicBezTo>
                <a:cubicBezTo>
                  <a:pt x="8739211" y="1675179"/>
                  <a:pt x="8761551" y="1869481"/>
                  <a:pt x="8756542" y="2007551"/>
                </a:cubicBezTo>
                <a:cubicBezTo>
                  <a:pt x="8751533" y="2145621"/>
                  <a:pt x="8753646" y="2377137"/>
                  <a:pt x="8756542" y="2644861"/>
                </a:cubicBezTo>
                <a:cubicBezTo>
                  <a:pt x="8759439" y="2912585"/>
                  <a:pt x="8764684" y="3089787"/>
                  <a:pt x="8756542" y="3314037"/>
                </a:cubicBezTo>
                <a:cubicBezTo>
                  <a:pt x="8748400" y="3538287"/>
                  <a:pt x="8768608" y="3796266"/>
                  <a:pt x="8756542" y="3983212"/>
                </a:cubicBezTo>
                <a:cubicBezTo>
                  <a:pt x="8712154" y="4463573"/>
                  <a:pt x="8398988" y="4768018"/>
                  <a:pt x="7959880" y="4779874"/>
                </a:cubicBezTo>
                <a:cubicBezTo>
                  <a:pt x="7740493" y="4744059"/>
                  <a:pt x="7423540" y="4774870"/>
                  <a:pt x="7237046" y="4779874"/>
                </a:cubicBezTo>
                <a:cubicBezTo>
                  <a:pt x="7050552" y="4784878"/>
                  <a:pt x="6905021" y="4768535"/>
                  <a:pt x="6657477" y="4779874"/>
                </a:cubicBezTo>
                <a:cubicBezTo>
                  <a:pt x="6409933" y="4791213"/>
                  <a:pt x="6216765" y="4752699"/>
                  <a:pt x="6006275" y="4779874"/>
                </a:cubicBezTo>
                <a:cubicBezTo>
                  <a:pt x="5795785" y="4807049"/>
                  <a:pt x="5401923" y="4785690"/>
                  <a:pt x="5211809" y="4779874"/>
                </a:cubicBezTo>
                <a:cubicBezTo>
                  <a:pt x="5021695" y="4774058"/>
                  <a:pt x="4755084" y="4750778"/>
                  <a:pt x="4560607" y="4779874"/>
                </a:cubicBezTo>
                <a:cubicBezTo>
                  <a:pt x="4366130" y="4808970"/>
                  <a:pt x="4150757" y="4780288"/>
                  <a:pt x="3837774" y="4779874"/>
                </a:cubicBezTo>
                <a:cubicBezTo>
                  <a:pt x="3524791" y="4779460"/>
                  <a:pt x="3323156" y="4795221"/>
                  <a:pt x="3043308" y="4779874"/>
                </a:cubicBezTo>
                <a:cubicBezTo>
                  <a:pt x="2763460" y="4764527"/>
                  <a:pt x="2762209" y="4760344"/>
                  <a:pt x="2535370" y="4779874"/>
                </a:cubicBezTo>
                <a:cubicBezTo>
                  <a:pt x="2308531" y="4799404"/>
                  <a:pt x="1961457" y="4747769"/>
                  <a:pt x="1812537" y="4779874"/>
                </a:cubicBezTo>
                <a:cubicBezTo>
                  <a:pt x="1663617" y="4811979"/>
                  <a:pt x="1056309" y="4766864"/>
                  <a:pt x="796662" y="4779874"/>
                </a:cubicBezTo>
                <a:cubicBezTo>
                  <a:pt x="420673" y="4725733"/>
                  <a:pt x="-24567" y="4377779"/>
                  <a:pt x="0" y="3983212"/>
                </a:cubicBezTo>
                <a:cubicBezTo>
                  <a:pt x="16234" y="3739617"/>
                  <a:pt x="-3706" y="3561389"/>
                  <a:pt x="0" y="3409633"/>
                </a:cubicBezTo>
                <a:cubicBezTo>
                  <a:pt x="3706" y="3257877"/>
                  <a:pt x="7978" y="3035407"/>
                  <a:pt x="0" y="2708592"/>
                </a:cubicBezTo>
                <a:cubicBezTo>
                  <a:pt x="-7978" y="2381777"/>
                  <a:pt x="-22895" y="2317929"/>
                  <a:pt x="0" y="2103148"/>
                </a:cubicBezTo>
                <a:cubicBezTo>
                  <a:pt x="22895" y="1888367"/>
                  <a:pt x="13375" y="1670032"/>
                  <a:pt x="0" y="1465838"/>
                </a:cubicBezTo>
                <a:cubicBezTo>
                  <a:pt x="-13375" y="1261644"/>
                  <a:pt x="-22719" y="1034223"/>
                  <a:pt x="0" y="796662"/>
                </a:cubicBezTo>
                <a:close/>
              </a:path>
              <a:path w="8756542" h="4779874" stroke="0" extrusionOk="0">
                <a:moveTo>
                  <a:pt x="0" y="796662"/>
                </a:moveTo>
                <a:cubicBezTo>
                  <a:pt x="60748" y="423682"/>
                  <a:pt x="367391" y="10680"/>
                  <a:pt x="796662" y="0"/>
                </a:cubicBezTo>
                <a:cubicBezTo>
                  <a:pt x="1111765" y="-11537"/>
                  <a:pt x="1220932" y="2820"/>
                  <a:pt x="1519496" y="0"/>
                </a:cubicBezTo>
                <a:cubicBezTo>
                  <a:pt x="1818060" y="-2820"/>
                  <a:pt x="1972080" y="-17897"/>
                  <a:pt x="2099065" y="0"/>
                </a:cubicBezTo>
                <a:cubicBezTo>
                  <a:pt x="2226050" y="17897"/>
                  <a:pt x="2432799" y="-4074"/>
                  <a:pt x="2535370" y="0"/>
                </a:cubicBezTo>
                <a:cubicBezTo>
                  <a:pt x="2637942" y="4074"/>
                  <a:pt x="2792030" y="-6529"/>
                  <a:pt x="3043308" y="0"/>
                </a:cubicBezTo>
                <a:cubicBezTo>
                  <a:pt x="3294586" y="6529"/>
                  <a:pt x="3343882" y="3797"/>
                  <a:pt x="3479613" y="0"/>
                </a:cubicBezTo>
                <a:cubicBezTo>
                  <a:pt x="3615345" y="-3797"/>
                  <a:pt x="3820816" y="16603"/>
                  <a:pt x="3915918" y="0"/>
                </a:cubicBezTo>
                <a:cubicBezTo>
                  <a:pt x="4011020" y="-16603"/>
                  <a:pt x="4327688" y="2985"/>
                  <a:pt x="4567119" y="0"/>
                </a:cubicBezTo>
                <a:cubicBezTo>
                  <a:pt x="4806550" y="-2985"/>
                  <a:pt x="4942811" y="15685"/>
                  <a:pt x="5146689" y="0"/>
                </a:cubicBezTo>
                <a:cubicBezTo>
                  <a:pt x="5350567" y="-15685"/>
                  <a:pt x="5573818" y="31577"/>
                  <a:pt x="5797891" y="0"/>
                </a:cubicBezTo>
                <a:cubicBezTo>
                  <a:pt x="6021964" y="-31577"/>
                  <a:pt x="6262136" y="-27188"/>
                  <a:pt x="6449092" y="0"/>
                </a:cubicBezTo>
                <a:cubicBezTo>
                  <a:pt x="6636048" y="27188"/>
                  <a:pt x="6698015" y="-20873"/>
                  <a:pt x="6885397" y="0"/>
                </a:cubicBezTo>
                <a:cubicBezTo>
                  <a:pt x="7072780" y="20873"/>
                  <a:pt x="7475099" y="-27675"/>
                  <a:pt x="7959880" y="0"/>
                </a:cubicBezTo>
                <a:cubicBezTo>
                  <a:pt x="8489597" y="2621"/>
                  <a:pt x="8793454" y="354339"/>
                  <a:pt x="8756542" y="796662"/>
                </a:cubicBezTo>
                <a:cubicBezTo>
                  <a:pt x="8741509" y="1090394"/>
                  <a:pt x="8753110" y="1250167"/>
                  <a:pt x="8756542" y="1433972"/>
                </a:cubicBezTo>
                <a:cubicBezTo>
                  <a:pt x="8759975" y="1617777"/>
                  <a:pt x="8734545" y="1835687"/>
                  <a:pt x="8756542" y="2103148"/>
                </a:cubicBezTo>
                <a:cubicBezTo>
                  <a:pt x="8778539" y="2370609"/>
                  <a:pt x="8755089" y="2553994"/>
                  <a:pt x="8756542" y="2740458"/>
                </a:cubicBezTo>
                <a:cubicBezTo>
                  <a:pt x="8757996" y="2926922"/>
                  <a:pt x="8724783" y="3152557"/>
                  <a:pt x="8756542" y="3409633"/>
                </a:cubicBezTo>
                <a:cubicBezTo>
                  <a:pt x="8788301" y="3666709"/>
                  <a:pt x="8774940" y="3867069"/>
                  <a:pt x="8756542" y="3983212"/>
                </a:cubicBezTo>
                <a:cubicBezTo>
                  <a:pt x="8818504" y="4339422"/>
                  <a:pt x="8383273" y="4822273"/>
                  <a:pt x="7959880" y="4779874"/>
                </a:cubicBezTo>
                <a:cubicBezTo>
                  <a:pt x="7716179" y="4775413"/>
                  <a:pt x="7590291" y="4790448"/>
                  <a:pt x="7451943" y="4779874"/>
                </a:cubicBezTo>
                <a:cubicBezTo>
                  <a:pt x="7313595" y="4769300"/>
                  <a:pt x="6945976" y="4760975"/>
                  <a:pt x="6729109" y="4779874"/>
                </a:cubicBezTo>
                <a:cubicBezTo>
                  <a:pt x="6512242" y="4798773"/>
                  <a:pt x="6310247" y="4752023"/>
                  <a:pt x="6149539" y="4779874"/>
                </a:cubicBezTo>
                <a:cubicBezTo>
                  <a:pt x="5988831" y="4807726"/>
                  <a:pt x="5823822" y="4791873"/>
                  <a:pt x="5641602" y="4779874"/>
                </a:cubicBezTo>
                <a:cubicBezTo>
                  <a:pt x="5459382" y="4767875"/>
                  <a:pt x="5417302" y="4789158"/>
                  <a:pt x="5205297" y="4779874"/>
                </a:cubicBezTo>
                <a:cubicBezTo>
                  <a:pt x="4993292" y="4770590"/>
                  <a:pt x="4887260" y="4796806"/>
                  <a:pt x="4697360" y="4779874"/>
                </a:cubicBezTo>
                <a:cubicBezTo>
                  <a:pt x="4507460" y="4762942"/>
                  <a:pt x="4214217" y="4810494"/>
                  <a:pt x="3974526" y="4779874"/>
                </a:cubicBezTo>
                <a:cubicBezTo>
                  <a:pt x="3734835" y="4749254"/>
                  <a:pt x="3634572" y="4800400"/>
                  <a:pt x="3394957" y="4779874"/>
                </a:cubicBezTo>
                <a:cubicBezTo>
                  <a:pt x="3155342" y="4759348"/>
                  <a:pt x="2941889" y="4794486"/>
                  <a:pt x="2600491" y="4779874"/>
                </a:cubicBezTo>
                <a:cubicBezTo>
                  <a:pt x="2259093" y="4765262"/>
                  <a:pt x="2276006" y="4768924"/>
                  <a:pt x="2092553" y="4779874"/>
                </a:cubicBezTo>
                <a:cubicBezTo>
                  <a:pt x="1909100" y="4790824"/>
                  <a:pt x="1408435" y="4772572"/>
                  <a:pt x="796662" y="4779874"/>
                </a:cubicBezTo>
                <a:cubicBezTo>
                  <a:pt x="346408" y="4760914"/>
                  <a:pt x="17737" y="4456971"/>
                  <a:pt x="0" y="3983212"/>
                </a:cubicBezTo>
                <a:cubicBezTo>
                  <a:pt x="-13521" y="3735760"/>
                  <a:pt x="-23854" y="3495736"/>
                  <a:pt x="0" y="3345902"/>
                </a:cubicBezTo>
                <a:cubicBezTo>
                  <a:pt x="23854" y="3196068"/>
                  <a:pt x="4462" y="2904667"/>
                  <a:pt x="0" y="2644861"/>
                </a:cubicBezTo>
                <a:cubicBezTo>
                  <a:pt x="-4462" y="2385055"/>
                  <a:pt x="31433" y="2207187"/>
                  <a:pt x="0" y="1975685"/>
                </a:cubicBezTo>
                <a:cubicBezTo>
                  <a:pt x="-31433" y="1744183"/>
                  <a:pt x="-29632" y="1087556"/>
                  <a:pt x="0" y="796662"/>
                </a:cubicBezTo>
                <a:close/>
              </a:path>
            </a:pathLst>
          </a:custGeom>
          <a:solidFill>
            <a:srgbClr val="FFFFF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6" name="TextBox 5"/>
          <p:cNvSpPr txBox="1"/>
          <p:nvPr/>
        </p:nvSpPr>
        <p:spPr>
          <a:xfrm>
            <a:off x="2067056" y="441111"/>
            <a:ext cx="7286171" cy="923330"/>
          </a:xfrm>
          <a:prstGeom prst="rect">
            <a:avLst/>
          </a:prstGeom>
          <a:noFill/>
        </p:spPr>
        <p:txBody>
          <a:bodyPr wrap="square" rtlCol="0">
            <a:spAutoFit/>
          </a:bodyPr>
          <a:lstStyle/>
          <a:p>
            <a:r>
              <a:rPr lang="vi-VN" sz="5400" b="1" i="1">
                <a:solidFill>
                  <a:srgbClr val="FF0000"/>
                </a:solidFill>
                <a:effectLst/>
                <a:latin typeface="Times New Roman" panose="02020603050405020304" pitchFamily="18" charset="0"/>
                <a:ea typeface="Calibri" panose="020F0502020204030204" pitchFamily="34" charset="0"/>
              </a:rPr>
              <a:t>Hái hoa tặng cô</a:t>
            </a:r>
            <a:r>
              <a:rPr lang="vi-VN" sz="5400" b="1">
                <a:solidFill>
                  <a:srgbClr val="FF0000"/>
                </a:solidFill>
                <a:effectLst/>
                <a:latin typeface="Times New Roman" panose="02020603050405020304" pitchFamily="18" charset="0"/>
                <a:ea typeface="Calibri" panose="020F0502020204030204" pitchFamily="34" charset="0"/>
              </a:rPr>
              <a:t> </a:t>
            </a:r>
            <a:endParaRPr lang="en-US" sz="5400" b="1">
              <a:solidFill>
                <a:srgbClr val="FF0000"/>
              </a:solidFill>
            </a:endParaRPr>
          </a:p>
        </p:txBody>
      </p:sp>
      <p:sp>
        <p:nvSpPr>
          <p:cNvPr id="7" name="TextBox 6"/>
          <p:cNvSpPr txBox="1"/>
          <p:nvPr/>
        </p:nvSpPr>
        <p:spPr>
          <a:xfrm>
            <a:off x="544286" y="1519424"/>
            <a:ext cx="8055428" cy="2554545"/>
          </a:xfrm>
          <a:prstGeom prst="rect">
            <a:avLst/>
          </a:prstGeom>
          <a:noFill/>
        </p:spPr>
        <p:txBody>
          <a:bodyPr wrap="square" rtlCol="0">
            <a:spAutoFit/>
          </a:bodyPr>
          <a:lstStyle/>
          <a:p>
            <a:pPr algn="just"/>
            <a:r>
              <a:rPr lang="en-US" sz="3200" b="1" u="sng">
                <a:solidFill>
                  <a:srgbClr val="0070C0"/>
                </a:solidFill>
                <a:effectLst/>
                <a:latin typeface="Times New Roman" panose="02020603050405020304" pitchFamily="18" charset="0"/>
                <a:ea typeface="Calibri" panose="020F0502020204030204" pitchFamily="34" charset="0"/>
              </a:rPr>
              <a:t>Luật chơi:</a:t>
            </a:r>
            <a:r>
              <a:rPr lang="vi-VN" sz="3200">
                <a:solidFill>
                  <a:srgbClr val="000000"/>
                </a:solidFill>
                <a:effectLst/>
                <a:latin typeface="Times New Roman" panose="02020603050405020304" pitchFamily="18" charset="0"/>
                <a:ea typeface="Calibri" panose="020F0502020204030204" pitchFamily="34" charset="0"/>
              </a:rPr>
              <a:t>Chia số HS trong lớp thành bốn nhóm. Mỗi nhóm đọc đoạn văn, tìm đại từ hoặc danh từ dùng để xưng hô rồi viết vào thẻ từ hình bông hoa và dán lên bảng. Nhóm nào hoàn thành nhanh và đúng nhất là nhóm chiến thắng.</a:t>
            </a:r>
            <a:endParaRPr lang="en-US" sz="3200"/>
          </a:p>
        </p:txBody>
      </p:sp>
      <p:pic>
        <p:nvPicPr>
          <p:cNvPr id="1028" name="Picture 4" descr="Hình Ảnh Véc tơ đồ họa và giọng nói Hoa - vẽ hoa png tải về - Miễn phí  trong suốt Hoa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88" b="96203" l="0" r="96714">
                        <a14:foregroundMark x1="49765" y1="1688" x2="58685" y2="15612"/>
                        <a14:foregroundMark x1="4225" y1="27426" x2="12207" y2="49789"/>
                        <a14:foregroundMark x1="7981" y1="63291" x2="22066" y2="72996"/>
                        <a14:foregroundMark x1="43662" y1="95359" x2="47887" y2="97468"/>
                        <a14:foregroundMark x1="82160" y1="71730" x2="87793" y2="70886"/>
                        <a14:foregroundMark x1="92958" y1="31224" x2="96714" y2="45570"/>
                        <a14:foregroundMark x1="92019" y1="65401" x2="94366" y2="67932"/>
                        <a14:foregroundMark x1="2817" y1="65823" x2="12676" y2="65823"/>
                        <a14:foregroundMark x1="94366" y1="64557" x2="97183" y2="65401"/>
                        <a14:foregroundMark x1="0" y1="31224" x2="9390" y2="38397"/>
                      </a14:backgroundRemoval>
                    </a14:imgEffect>
                  </a14:imgLayer>
                </a14:imgProps>
              </a:ext>
              <a:ext uri="{28A0092B-C50C-407E-A947-70E740481C1C}">
                <a14:useLocalDpi xmlns:a14="http://schemas.microsoft.com/office/drawing/2010/main" val="0"/>
              </a:ext>
            </a:extLst>
          </a:blip>
          <a:srcRect/>
          <a:stretch>
            <a:fillRect/>
          </a:stretch>
        </p:blipFill>
        <p:spPr bwMode="auto">
          <a:xfrm>
            <a:off x="7076944" y="362646"/>
            <a:ext cx="940232" cy="10461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Véc tơ đồ họa và giọng nói Hoa - vẽ hoa png tải về - Miễn phí  trong suốt Hoa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88" b="96203" l="0" r="96714">
                        <a14:foregroundMark x1="49765" y1="1688" x2="58685" y2="15612"/>
                        <a14:foregroundMark x1="4225" y1="27426" x2="12207" y2="49789"/>
                        <a14:foregroundMark x1="7981" y1="63291" x2="22066" y2="72996"/>
                        <a14:foregroundMark x1="43662" y1="95359" x2="47887" y2="97468"/>
                        <a14:foregroundMark x1="82160" y1="71730" x2="87793" y2="70886"/>
                        <a14:foregroundMark x1="92958" y1="31224" x2="96714" y2="45570"/>
                        <a14:foregroundMark x1="92019" y1="65401" x2="94366" y2="67932"/>
                        <a14:foregroundMark x1="2817" y1="65823" x2="12676" y2="65823"/>
                        <a14:foregroundMark x1="94366" y1="64557" x2="97183" y2="65401"/>
                        <a14:foregroundMark x1="0" y1="31224" x2="9390" y2="38397"/>
                      </a14:backgroundRemoval>
                    </a14:imgEffect>
                  </a14:imgLayer>
                </a14:imgProps>
              </a:ext>
              <a:ext uri="{28A0092B-C50C-407E-A947-70E740481C1C}">
                <a14:useLocalDpi xmlns:a14="http://schemas.microsoft.com/office/drawing/2010/main" val="0"/>
              </a:ext>
            </a:extLst>
          </a:blip>
          <a:srcRect/>
          <a:stretch>
            <a:fillRect/>
          </a:stretch>
        </p:blipFill>
        <p:spPr bwMode="auto">
          <a:xfrm>
            <a:off x="917597" y="395759"/>
            <a:ext cx="940232" cy="10461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3000" r="-13000"/>
          </a:stretch>
        </a:blipFill>
        <a:effectLst/>
      </p:bgPr>
    </p:bg>
    <p:spTree>
      <p:nvGrpSpPr>
        <p:cNvPr id="1" name="Shape 1317"/>
        <p:cNvGrpSpPr/>
        <p:nvPr/>
      </p:nvGrpSpPr>
      <p:grpSpPr>
        <a:xfrm>
          <a:off x="0" y="0"/>
          <a:ext cx="0" cy="0"/>
          <a:chOff x="0" y="0"/>
          <a:chExt cx="0" cy="0"/>
        </a:xfrm>
      </p:grpSpPr>
      <p:sp>
        <p:nvSpPr>
          <p:cNvPr id="4" name="Hình chữ nhật: Góc Tròn 3"/>
          <p:cNvSpPr/>
          <p:nvPr/>
        </p:nvSpPr>
        <p:spPr>
          <a:xfrm>
            <a:off x="0" y="0"/>
            <a:ext cx="9144000" cy="165056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D5469"/>
              </a:solidFill>
              <a:effectLst/>
              <a:uLnTx/>
              <a:uFillTx/>
              <a:latin typeface="Arial" panose="020B0604020202020204"/>
              <a:ea typeface="+mn-ea"/>
              <a:cs typeface="+mn-cs"/>
              <a:sym typeface="Arial" panose="020B0604020202020204"/>
            </a:endParaRPr>
          </a:p>
        </p:txBody>
      </p:sp>
      <p:sp>
        <p:nvSpPr>
          <p:cNvPr id="5" name="Hình chữ nhật: Góc Tròn 4"/>
          <p:cNvSpPr/>
          <p:nvPr/>
        </p:nvSpPr>
        <p:spPr>
          <a:xfrm>
            <a:off x="209227" y="154983"/>
            <a:ext cx="8756542" cy="4779874"/>
          </a:xfrm>
          <a:custGeom>
            <a:avLst/>
            <a:gdLst>
              <a:gd name="connsiteX0" fmla="*/ 0 w 8756542"/>
              <a:gd name="connsiteY0" fmla="*/ 796662 h 4779874"/>
              <a:gd name="connsiteX1" fmla="*/ 796662 w 8756542"/>
              <a:gd name="connsiteY1" fmla="*/ 0 h 4779874"/>
              <a:gd name="connsiteX2" fmla="*/ 1447864 w 8756542"/>
              <a:gd name="connsiteY2" fmla="*/ 0 h 4779874"/>
              <a:gd name="connsiteX3" fmla="*/ 1884169 w 8756542"/>
              <a:gd name="connsiteY3" fmla="*/ 0 h 4779874"/>
              <a:gd name="connsiteX4" fmla="*/ 2392106 w 8756542"/>
              <a:gd name="connsiteY4" fmla="*/ 0 h 4779874"/>
              <a:gd name="connsiteX5" fmla="*/ 3186572 w 8756542"/>
              <a:gd name="connsiteY5" fmla="*/ 0 h 4779874"/>
              <a:gd name="connsiteX6" fmla="*/ 3766141 w 8756542"/>
              <a:gd name="connsiteY6" fmla="*/ 0 h 4779874"/>
              <a:gd name="connsiteX7" fmla="*/ 4560607 w 8756542"/>
              <a:gd name="connsiteY7" fmla="*/ 0 h 4779874"/>
              <a:gd name="connsiteX8" fmla="*/ 4996913 w 8756542"/>
              <a:gd name="connsiteY8" fmla="*/ 0 h 4779874"/>
              <a:gd name="connsiteX9" fmla="*/ 5648114 w 8756542"/>
              <a:gd name="connsiteY9" fmla="*/ 0 h 4779874"/>
              <a:gd name="connsiteX10" fmla="*/ 6299316 w 8756542"/>
              <a:gd name="connsiteY10" fmla="*/ 0 h 4779874"/>
              <a:gd name="connsiteX11" fmla="*/ 6735621 w 8756542"/>
              <a:gd name="connsiteY11" fmla="*/ 0 h 4779874"/>
              <a:gd name="connsiteX12" fmla="*/ 7315190 w 8756542"/>
              <a:gd name="connsiteY12" fmla="*/ 0 h 4779874"/>
              <a:gd name="connsiteX13" fmla="*/ 7959880 w 8756542"/>
              <a:gd name="connsiteY13" fmla="*/ 0 h 4779874"/>
              <a:gd name="connsiteX14" fmla="*/ 8756542 w 8756542"/>
              <a:gd name="connsiteY14" fmla="*/ 796662 h 4779874"/>
              <a:gd name="connsiteX15" fmla="*/ 8756542 w 8756542"/>
              <a:gd name="connsiteY15" fmla="*/ 1402107 h 4779874"/>
              <a:gd name="connsiteX16" fmla="*/ 8756542 w 8756542"/>
              <a:gd name="connsiteY16" fmla="*/ 2007551 h 4779874"/>
              <a:gd name="connsiteX17" fmla="*/ 8756542 w 8756542"/>
              <a:gd name="connsiteY17" fmla="*/ 2644861 h 4779874"/>
              <a:gd name="connsiteX18" fmla="*/ 8756542 w 8756542"/>
              <a:gd name="connsiteY18" fmla="*/ 3314037 h 4779874"/>
              <a:gd name="connsiteX19" fmla="*/ 8756542 w 8756542"/>
              <a:gd name="connsiteY19" fmla="*/ 3983212 h 4779874"/>
              <a:gd name="connsiteX20" fmla="*/ 7959880 w 8756542"/>
              <a:gd name="connsiteY20" fmla="*/ 4779874 h 4779874"/>
              <a:gd name="connsiteX21" fmla="*/ 7237046 w 8756542"/>
              <a:gd name="connsiteY21" fmla="*/ 4779874 h 4779874"/>
              <a:gd name="connsiteX22" fmla="*/ 6657477 w 8756542"/>
              <a:gd name="connsiteY22" fmla="*/ 4779874 h 4779874"/>
              <a:gd name="connsiteX23" fmla="*/ 6006275 w 8756542"/>
              <a:gd name="connsiteY23" fmla="*/ 4779874 h 4779874"/>
              <a:gd name="connsiteX24" fmla="*/ 5211809 w 8756542"/>
              <a:gd name="connsiteY24" fmla="*/ 4779874 h 4779874"/>
              <a:gd name="connsiteX25" fmla="*/ 4560607 w 8756542"/>
              <a:gd name="connsiteY25" fmla="*/ 4779874 h 4779874"/>
              <a:gd name="connsiteX26" fmla="*/ 3837774 w 8756542"/>
              <a:gd name="connsiteY26" fmla="*/ 4779874 h 4779874"/>
              <a:gd name="connsiteX27" fmla="*/ 3043308 w 8756542"/>
              <a:gd name="connsiteY27" fmla="*/ 4779874 h 4779874"/>
              <a:gd name="connsiteX28" fmla="*/ 2535370 w 8756542"/>
              <a:gd name="connsiteY28" fmla="*/ 4779874 h 4779874"/>
              <a:gd name="connsiteX29" fmla="*/ 1812537 w 8756542"/>
              <a:gd name="connsiteY29" fmla="*/ 4779874 h 4779874"/>
              <a:gd name="connsiteX30" fmla="*/ 796662 w 8756542"/>
              <a:gd name="connsiteY30" fmla="*/ 4779874 h 4779874"/>
              <a:gd name="connsiteX31" fmla="*/ 0 w 8756542"/>
              <a:gd name="connsiteY31" fmla="*/ 3983212 h 4779874"/>
              <a:gd name="connsiteX32" fmla="*/ 0 w 8756542"/>
              <a:gd name="connsiteY32" fmla="*/ 3409633 h 4779874"/>
              <a:gd name="connsiteX33" fmla="*/ 0 w 8756542"/>
              <a:gd name="connsiteY33" fmla="*/ 2708592 h 4779874"/>
              <a:gd name="connsiteX34" fmla="*/ 0 w 8756542"/>
              <a:gd name="connsiteY34" fmla="*/ 2103148 h 4779874"/>
              <a:gd name="connsiteX35" fmla="*/ 0 w 8756542"/>
              <a:gd name="connsiteY35" fmla="*/ 1465838 h 4779874"/>
              <a:gd name="connsiteX36" fmla="*/ 0 w 8756542"/>
              <a:gd name="connsiteY36" fmla="*/ 796662 h 477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56542" h="4779874" fill="none" extrusionOk="0">
                <a:moveTo>
                  <a:pt x="0" y="796662"/>
                </a:moveTo>
                <a:cubicBezTo>
                  <a:pt x="-36375" y="346743"/>
                  <a:pt x="345767" y="34470"/>
                  <a:pt x="796662" y="0"/>
                </a:cubicBezTo>
                <a:cubicBezTo>
                  <a:pt x="1022866" y="-27329"/>
                  <a:pt x="1142794" y="-12910"/>
                  <a:pt x="1447864" y="0"/>
                </a:cubicBezTo>
                <a:cubicBezTo>
                  <a:pt x="1752934" y="12910"/>
                  <a:pt x="1723290" y="-15536"/>
                  <a:pt x="1884169" y="0"/>
                </a:cubicBezTo>
                <a:cubicBezTo>
                  <a:pt x="2045048" y="15536"/>
                  <a:pt x="2290058" y="18583"/>
                  <a:pt x="2392106" y="0"/>
                </a:cubicBezTo>
                <a:cubicBezTo>
                  <a:pt x="2494154" y="-18583"/>
                  <a:pt x="2913036" y="-14009"/>
                  <a:pt x="3186572" y="0"/>
                </a:cubicBezTo>
                <a:cubicBezTo>
                  <a:pt x="3460108" y="14009"/>
                  <a:pt x="3496223" y="4947"/>
                  <a:pt x="3766141" y="0"/>
                </a:cubicBezTo>
                <a:cubicBezTo>
                  <a:pt x="4036059" y="-4947"/>
                  <a:pt x="4372759" y="13866"/>
                  <a:pt x="4560607" y="0"/>
                </a:cubicBezTo>
                <a:cubicBezTo>
                  <a:pt x="4748455" y="-13866"/>
                  <a:pt x="4858060" y="16491"/>
                  <a:pt x="4996913" y="0"/>
                </a:cubicBezTo>
                <a:cubicBezTo>
                  <a:pt x="5135766" y="-16491"/>
                  <a:pt x="5462393" y="-10743"/>
                  <a:pt x="5648114" y="0"/>
                </a:cubicBezTo>
                <a:cubicBezTo>
                  <a:pt x="5833835" y="10743"/>
                  <a:pt x="6165381" y="26958"/>
                  <a:pt x="6299316" y="0"/>
                </a:cubicBezTo>
                <a:cubicBezTo>
                  <a:pt x="6433251" y="-26958"/>
                  <a:pt x="6548251" y="13073"/>
                  <a:pt x="6735621" y="0"/>
                </a:cubicBezTo>
                <a:cubicBezTo>
                  <a:pt x="6922991" y="-13073"/>
                  <a:pt x="7086872" y="21458"/>
                  <a:pt x="7315190" y="0"/>
                </a:cubicBezTo>
                <a:cubicBezTo>
                  <a:pt x="7543508" y="-21458"/>
                  <a:pt x="7807251" y="11310"/>
                  <a:pt x="7959880" y="0"/>
                </a:cubicBezTo>
                <a:cubicBezTo>
                  <a:pt x="8367915" y="13492"/>
                  <a:pt x="8782585" y="341889"/>
                  <a:pt x="8756542" y="796662"/>
                </a:cubicBezTo>
                <a:cubicBezTo>
                  <a:pt x="8756563" y="1024424"/>
                  <a:pt x="8773873" y="1129036"/>
                  <a:pt x="8756542" y="1402107"/>
                </a:cubicBezTo>
                <a:cubicBezTo>
                  <a:pt x="8739211" y="1675179"/>
                  <a:pt x="8761551" y="1869481"/>
                  <a:pt x="8756542" y="2007551"/>
                </a:cubicBezTo>
                <a:cubicBezTo>
                  <a:pt x="8751533" y="2145621"/>
                  <a:pt x="8753646" y="2377137"/>
                  <a:pt x="8756542" y="2644861"/>
                </a:cubicBezTo>
                <a:cubicBezTo>
                  <a:pt x="8759439" y="2912585"/>
                  <a:pt x="8764684" y="3089787"/>
                  <a:pt x="8756542" y="3314037"/>
                </a:cubicBezTo>
                <a:cubicBezTo>
                  <a:pt x="8748400" y="3538287"/>
                  <a:pt x="8768608" y="3796266"/>
                  <a:pt x="8756542" y="3983212"/>
                </a:cubicBezTo>
                <a:cubicBezTo>
                  <a:pt x="8712154" y="4463573"/>
                  <a:pt x="8398988" y="4768018"/>
                  <a:pt x="7959880" y="4779874"/>
                </a:cubicBezTo>
                <a:cubicBezTo>
                  <a:pt x="7740493" y="4744059"/>
                  <a:pt x="7423540" y="4774870"/>
                  <a:pt x="7237046" y="4779874"/>
                </a:cubicBezTo>
                <a:cubicBezTo>
                  <a:pt x="7050552" y="4784878"/>
                  <a:pt x="6905021" y="4768535"/>
                  <a:pt x="6657477" y="4779874"/>
                </a:cubicBezTo>
                <a:cubicBezTo>
                  <a:pt x="6409933" y="4791213"/>
                  <a:pt x="6216765" y="4752699"/>
                  <a:pt x="6006275" y="4779874"/>
                </a:cubicBezTo>
                <a:cubicBezTo>
                  <a:pt x="5795785" y="4807049"/>
                  <a:pt x="5401923" y="4785690"/>
                  <a:pt x="5211809" y="4779874"/>
                </a:cubicBezTo>
                <a:cubicBezTo>
                  <a:pt x="5021695" y="4774058"/>
                  <a:pt x="4755084" y="4750778"/>
                  <a:pt x="4560607" y="4779874"/>
                </a:cubicBezTo>
                <a:cubicBezTo>
                  <a:pt x="4366130" y="4808970"/>
                  <a:pt x="4150757" y="4780288"/>
                  <a:pt x="3837774" y="4779874"/>
                </a:cubicBezTo>
                <a:cubicBezTo>
                  <a:pt x="3524791" y="4779460"/>
                  <a:pt x="3323156" y="4795221"/>
                  <a:pt x="3043308" y="4779874"/>
                </a:cubicBezTo>
                <a:cubicBezTo>
                  <a:pt x="2763460" y="4764527"/>
                  <a:pt x="2762209" y="4760344"/>
                  <a:pt x="2535370" y="4779874"/>
                </a:cubicBezTo>
                <a:cubicBezTo>
                  <a:pt x="2308531" y="4799404"/>
                  <a:pt x="1961457" y="4747769"/>
                  <a:pt x="1812537" y="4779874"/>
                </a:cubicBezTo>
                <a:cubicBezTo>
                  <a:pt x="1663617" y="4811979"/>
                  <a:pt x="1056309" y="4766864"/>
                  <a:pt x="796662" y="4779874"/>
                </a:cubicBezTo>
                <a:cubicBezTo>
                  <a:pt x="420673" y="4725733"/>
                  <a:pt x="-24567" y="4377779"/>
                  <a:pt x="0" y="3983212"/>
                </a:cubicBezTo>
                <a:cubicBezTo>
                  <a:pt x="16234" y="3739617"/>
                  <a:pt x="-3706" y="3561389"/>
                  <a:pt x="0" y="3409633"/>
                </a:cubicBezTo>
                <a:cubicBezTo>
                  <a:pt x="3706" y="3257877"/>
                  <a:pt x="7978" y="3035407"/>
                  <a:pt x="0" y="2708592"/>
                </a:cubicBezTo>
                <a:cubicBezTo>
                  <a:pt x="-7978" y="2381777"/>
                  <a:pt x="-22895" y="2317929"/>
                  <a:pt x="0" y="2103148"/>
                </a:cubicBezTo>
                <a:cubicBezTo>
                  <a:pt x="22895" y="1888367"/>
                  <a:pt x="13375" y="1670032"/>
                  <a:pt x="0" y="1465838"/>
                </a:cubicBezTo>
                <a:cubicBezTo>
                  <a:pt x="-13375" y="1261644"/>
                  <a:pt x="-22719" y="1034223"/>
                  <a:pt x="0" y="796662"/>
                </a:cubicBezTo>
                <a:close/>
              </a:path>
              <a:path w="8756542" h="4779874" stroke="0" extrusionOk="0">
                <a:moveTo>
                  <a:pt x="0" y="796662"/>
                </a:moveTo>
                <a:cubicBezTo>
                  <a:pt x="60748" y="423682"/>
                  <a:pt x="367391" y="10680"/>
                  <a:pt x="796662" y="0"/>
                </a:cubicBezTo>
                <a:cubicBezTo>
                  <a:pt x="1111765" y="-11537"/>
                  <a:pt x="1220932" y="2820"/>
                  <a:pt x="1519496" y="0"/>
                </a:cubicBezTo>
                <a:cubicBezTo>
                  <a:pt x="1818060" y="-2820"/>
                  <a:pt x="1972080" y="-17897"/>
                  <a:pt x="2099065" y="0"/>
                </a:cubicBezTo>
                <a:cubicBezTo>
                  <a:pt x="2226050" y="17897"/>
                  <a:pt x="2432799" y="-4074"/>
                  <a:pt x="2535370" y="0"/>
                </a:cubicBezTo>
                <a:cubicBezTo>
                  <a:pt x="2637942" y="4074"/>
                  <a:pt x="2792030" y="-6529"/>
                  <a:pt x="3043308" y="0"/>
                </a:cubicBezTo>
                <a:cubicBezTo>
                  <a:pt x="3294586" y="6529"/>
                  <a:pt x="3343882" y="3797"/>
                  <a:pt x="3479613" y="0"/>
                </a:cubicBezTo>
                <a:cubicBezTo>
                  <a:pt x="3615345" y="-3797"/>
                  <a:pt x="3820816" y="16603"/>
                  <a:pt x="3915918" y="0"/>
                </a:cubicBezTo>
                <a:cubicBezTo>
                  <a:pt x="4011020" y="-16603"/>
                  <a:pt x="4327688" y="2985"/>
                  <a:pt x="4567119" y="0"/>
                </a:cubicBezTo>
                <a:cubicBezTo>
                  <a:pt x="4806550" y="-2985"/>
                  <a:pt x="4942811" y="15685"/>
                  <a:pt x="5146689" y="0"/>
                </a:cubicBezTo>
                <a:cubicBezTo>
                  <a:pt x="5350567" y="-15685"/>
                  <a:pt x="5573818" y="31577"/>
                  <a:pt x="5797891" y="0"/>
                </a:cubicBezTo>
                <a:cubicBezTo>
                  <a:pt x="6021964" y="-31577"/>
                  <a:pt x="6262136" y="-27188"/>
                  <a:pt x="6449092" y="0"/>
                </a:cubicBezTo>
                <a:cubicBezTo>
                  <a:pt x="6636048" y="27188"/>
                  <a:pt x="6698015" y="-20873"/>
                  <a:pt x="6885397" y="0"/>
                </a:cubicBezTo>
                <a:cubicBezTo>
                  <a:pt x="7072780" y="20873"/>
                  <a:pt x="7475099" y="-27675"/>
                  <a:pt x="7959880" y="0"/>
                </a:cubicBezTo>
                <a:cubicBezTo>
                  <a:pt x="8489597" y="2621"/>
                  <a:pt x="8793454" y="354339"/>
                  <a:pt x="8756542" y="796662"/>
                </a:cubicBezTo>
                <a:cubicBezTo>
                  <a:pt x="8741509" y="1090394"/>
                  <a:pt x="8753110" y="1250167"/>
                  <a:pt x="8756542" y="1433972"/>
                </a:cubicBezTo>
                <a:cubicBezTo>
                  <a:pt x="8759975" y="1617777"/>
                  <a:pt x="8734545" y="1835687"/>
                  <a:pt x="8756542" y="2103148"/>
                </a:cubicBezTo>
                <a:cubicBezTo>
                  <a:pt x="8778539" y="2370609"/>
                  <a:pt x="8755089" y="2553994"/>
                  <a:pt x="8756542" y="2740458"/>
                </a:cubicBezTo>
                <a:cubicBezTo>
                  <a:pt x="8757996" y="2926922"/>
                  <a:pt x="8724783" y="3152557"/>
                  <a:pt x="8756542" y="3409633"/>
                </a:cubicBezTo>
                <a:cubicBezTo>
                  <a:pt x="8788301" y="3666709"/>
                  <a:pt x="8774940" y="3867069"/>
                  <a:pt x="8756542" y="3983212"/>
                </a:cubicBezTo>
                <a:cubicBezTo>
                  <a:pt x="8818504" y="4339422"/>
                  <a:pt x="8383273" y="4822273"/>
                  <a:pt x="7959880" y="4779874"/>
                </a:cubicBezTo>
                <a:cubicBezTo>
                  <a:pt x="7716179" y="4775413"/>
                  <a:pt x="7590291" y="4790448"/>
                  <a:pt x="7451943" y="4779874"/>
                </a:cubicBezTo>
                <a:cubicBezTo>
                  <a:pt x="7313595" y="4769300"/>
                  <a:pt x="6945976" y="4760975"/>
                  <a:pt x="6729109" y="4779874"/>
                </a:cubicBezTo>
                <a:cubicBezTo>
                  <a:pt x="6512242" y="4798773"/>
                  <a:pt x="6310247" y="4752023"/>
                  <a:pt x="6149539" y="4779874"/>
                </a:cubicBezTo>
                <a:cubicBezTo>
                  <a:pt x="5988831" y="4807726"/>
                  <a:pt x="5823822" y="4791873"/>
                  <a:pt x="5641602" y="4779874"/>
                </a:cubicBezTo>
                <a:cubicBezTo>
                  <a:pt x="5459382" y="4767875"/>
                  <a:pt x="5417302" y="4789158"/>
                  <a:pt x="5205297" y="4779874"/>
                </a:cubicBezTo>
                <a:cubicBezTo>
                  <a:pt x="4993292" y="4770590"/>
                  <a:pt x="4887260" y="4796806"/>
                  <a:pt x="4697360" y="4779874"/>
                </a:cubicBezTo>
                <a:cubicBezTo>
                  <a:pt x="4507460" y="4762942"/>
                  <a:pt x="4214217" y="4810494"/>
                  <a:pt x="3974526" y="4779874"/>
                </a:cubicBezTo>
                <a:cubicBezTo>
                  <a:pt x="3734835" y="4749254"/>
                  <a:pt x="3634572" y="4800400"/>
                  <a:pt x="3394957" y="4779874"/>
                </a:cubicBezTo>
                <a:cubicBezTo>
                  <a:pt x="3155342" y="4759348"/>
                  <a:pt x="2941889" y="4794486"/>
                  <a:pt x="2600491" y="4779874"/>
                </a:cubicBezTo>
                <a:cubicBezTo>
                  <a:pt x="2259093" y="4765262"/>
                  <a:pt x="2276006" y="4768924"/>
                  <a:pt x="2092553" y="4779874"/>
                </a:cubicBezTo>
                <a:cubicBezTo>
                  <a:pt x="1909100" y="4790824"/>
                  <a:pt x="1408435" y="4772572"/>
                  <a:pt x="796662" y="4779874"/>
                </a:cubicBezTo>
                <a:cubicBezTo>
                  <a:pt x="346408" y="4760914"/>
                  <a:pt x="17737" y="4456971"/>
                  <a:pt x="0" y="3983212"/>
                </a:cubicBezTo>
                <a:cubicBezTo>
                  <a:pt x="-13521" y="3735760"/>
                  <a:pt x="-23854" y="3495736"/>
                  <a:pt x="0" y="3345902"/>
                </a:cubicBezTo>
                <a:cubicBezTo>
                  <a:pt x="23854" y="3196068"/>
                  <a:pt x="4462" y="2904667"/>
                  <a:pt x="0" y="2644861"/>
                </a:cubicBezTo>
                <a:cubicBezTo>
                  <a:pt x="-4462" y="2385055"/>
                  <a:pt x="31433" y="2207187"/>
                  <a:pt x="0" y="1975685"/>
                </a:cubicBezTo>
                <a:cubicBezTo>
                  <a:pt x="-31433" y="1744183"/>
                  <a:pt x="-29632" y="1087556"/>
                  <a:pt x="0" y="796662"/>
                </a:cubicBezTo>
                <a:close/>
              </a:path>
            </a:pathLst>
          </a:custGeom>
          <a:solidFill>
            <a:srgbClr val="FFFFF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rPr>
              <a:t>Mặt trời lặn, châu chấu và giun đất đi đến tổ kiến.</a:t>
            </a:r>
            <a:endParaRPr kumimoji="0" lang="vi-VN"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rPr>
              <a:t>Châu chấu hỏi:</a:t>
            </a:r>
            <a:endParaRPr kumimoji="0" lang="vi-VN"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rPr>
              <a:t>– Hôm nay là ngày thế nào hả bác kiến đáng kính?</a:t>
            </a:r>
            <a:endParaRPr kumimoji="0" lang="vi-VN"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rPr>
              <a:t>– Hôm nay là một ngày tuyệt đẹp! Tôi đã làm việc rất tốt và bây giờ có</a:t>
            </a:r>
            <a:r>
              <a:rPr kumimoji="0" lang="en-US"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rPr>
              <a:t> </a:t>
            </a:r>
            <a:r>
              <a:rPr kumimoji="0" lang="vi-VN"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rPr>
              <a:t>thể nghỉ ngơi thoải mái.</a:t>
            </a:r>
            <a:endParaRPr kumimoji="0" lang="vi-VN"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rPr>
              <a:t>			</a:t>
            </a:r>
            <a:r>
              <a:rPr kumimoji="0" lang="vi-VN"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rPr>
              <a:t>Theo V. Ô-xê-ê-va, Thuý Toàn dịch</a:t>
            </a:r>
            <a:endParaRPr kumimoji="0" lang="en-US"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lang="en-US" sz="2400" b="1">
              <a:solidFill>
                <a:srgbClr val="0070C0"/>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lang="en-US" sz="2400" b="1">
              <a:solidFill>
                <a:srgbClr val="0070C0"/>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lang="en-US" sz="2400" b="1">
              <a:solidFill>
                <a:srgbClr val="0070C0"/>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endParaRPr>
          </a:p>
        </p:txBody>
      </p:sp>
      <p:pic>
        <p:nvPicPr>
          <p:cNvPr id="2050" name="Picture 2" descr="Hình Ảnh Vector Của Một Bông Hoa Cổ Tích Với Bảy Cánh Hoa Nhiều Màu Kiểu  Phẳng Hình minh họa Sẵn có - Tải xuống Hình ảnh Ngay bây giờ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54" y="2505018"/>
            <a:ext cx="2429839" cy="24298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Vector Của Một Bông Hoa Cổ Tích Với Bảy Cánh Hoa Nhiều Màu Kiểu  Phẳng Hình minh họa Sẵn có - Tải xuống Hình ảnh Ngay bây giờ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618" y="2505018"/>
            <a:ext cx="2429839" cy="24298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00652" y="3458327"/>
            <a:ext cx="1291771" cy="523220"/>
          </a:xfrm>
          <a:prstGeom prst="rect">
            <a:avLst/>
          </a:prstGeom>
          <a:noFill/>
        </p:spPr>
        <p:txBody>
          <a:bodyPr wrap="square" rtlCol="0">
            <a:spAutoFit/>
          </a:bodyPr>
          <a:lstStyle/>
          <a:p>
            <a:pPr algn="ctr"/>
            <a:r>
              <a:rPr lang="en-US" b="1"/>
              <a:t>Đại từ </a:t>
            </a:r>
            <a:endParaRPr lang="en-US" b="1"/>
          </a:p>
          <a:p>
            <a:pPr algn="ctr"/>
            <a:r>
              <a:rPr lang="en-US" b="1"/>
              <a:t>xưng hô</a:t>
            </a:r>
            <a:endParaRPr lang="en-US" b="1"/>
          </a:p>
        </p:txBody>
      </p:sp>
      <p:sp>
        <p:nvSpPr>
          <p:cNvPr id="7" name="TextBox 6"/>
          <p:cNvSpPr txBox="1"/>
          <p:nvPr/>
        </p:nvSpPr>
        <p:spPr>
          <a:xfrm>
            <a:off x="5756944" y="3458327"/>
            <a:ext cx="1291771" cy="523220"/>
          </a:xfrm>
          <a:prstGeom prst="rect">
            <a:avLst/>
          </a:prstGeom>
          <a:noFill/>
        </p:spPr>
        <p:txBody>
          <a:bodyPr wrap="square" rtlCol="0">
            <a:spAutoFit/>
          </a:bodyPr>
          <a:lstStyle/>
          <a:p>
            <a:pPr algn="ctr"/>
            <a:r>
              <a:rPr lang="en-US" b="1">
                <a:solidFill>
                  <a:srgbClr val="FF0000"/>
                </a:solidFill>
              </a:rPr>
              <a:t>Danh từ </a:t>
            </a:r>
            <a:endParaRPr lang="en-US" b="1">
              <a:solidFill>
                <a:srgbClr val="FF0000"/>
              </a:solidFill>
            </a:endParaRPr>
          </a:p>
          <a:p>
            <a:pPr algn="ctr"/>
            <a:r>
              <a:rPr lang="en-US" b="1">
                <a:solidFill>
                  <a:srgbClr val="FF0000"/>
                </a:solidFill>
              </a:rPr>
              <a:t>xưng hô</a:t>
            </a:r>
            <a:endParaRPr lang="en-US" b="1">
              <a:solidFill>
                <a:srgbClr val="FF0000"/>
              </a:solidFill>
            </a:endParaRPr>
          </a:p>
        </p:txBody>
      </p:sp>
      <p:sp>
        <p:nvSpPr>
          <p:cNvPr id="8" name="TextBox 7"/>
          <p:cNvSpPr txBox="1"/>
          <p:nvPr/>
        </p:nvSpPr>
        <p:spPr>
          <a:xfrm>
            <a:off x="4823675" y="1393857"/>
            <a:ext cx="645886" cy="461665"/>
          </a:xfrm>
          <a:prstGeom prst="rect">
            <a:avLst/>
          </a:prstGeom>
          <a:noFill/>
        </p:spPr>
        <p:txBody>
          <a:bodyPr wrap="square" rtlCol="0">
            <a:spAutoFit/>
          </a:bodyPr>
          <a:lstStyle/>
          <a:p>
            <a:pPr algn="ctr"/>
            <a:r>
              <a:rPr lang="en-US" sz="2400" b="1">
                <a:solidFill>
                  <a:srgbClr val="FF0000"/>
                </a:solidFill>
                <a:latin typeface="Calibri" panose="020F0502020204030204" pitchFamily="34" charset="0"/>
                <a:cs typeface="Calibri" panose="020F0502020204030204" pitchFamily="34" charset="0"/>
              </a:rPr>
              <a:t>Tôi</a:t>
            </a:r>
            <a:endParaRPr lang="en-US" sz="2400" b="1">
              <a:solidFill>
                <a:srgbClr val="FF0000"/>
              </a:solidFill>
              <a:latin typeface="Calibri" panose="020F0502020204030204" pitchFamily="34" charset="0"/>
              <a:cs typeface="Calibri" panose="020F0502020204030204" pitchFamily="34" charset="0"/>
            </a:endParaRPr>
          </a:p>
        </p:txBody>
      </p:sp>
      <p:sp>
        <p:nvSpPr>
          <p:cNvPr id="9" name="TextBox 8"/>
          <p:cNvSpPr txBox="1"/>
          <p:nvPr/>
        </p:nvSpPr>
        <p:spPr>
          <a:xfrm>
            <a:off x="4236277" y="1032035"/>
            <a:ext cx="645886" cy="461665"/>
          </a:xfrm>
          <a:prstGeom prst="rect">
            <a:avLst/>
          </a:prstGeom>
          <a:noFill/>
        </p:spPr>
        <p:txBody>
          <a:bodyPr wrap="square" rtlCol="0">
            <a:spAutoFit/>
          </a:bodyPr>
          <a:lstStyle/>
          <a:p>
            <a:pPr algn="ctr"/>
            <a:r>
              <a:rPr lang="en-US" sz="2400" b="1">
                <a:solidFill>
                  <a:srgbClr val="FF0000"/>
                </a:solidFill>
                <a:latin typeface="Calibri" panose="020F0502020204030204" pitchFamily="34" charset="0"/>
                <a:cs typeface="Calibri" panose="020F0502020204030204" pitchFamily="34" charset="0"/>
              </a:rPr>
              <a:t>bác</a:t>
            </a:r>
            <a:endParaRPr lang="en-US" sz="2400" b="1">
              <a:solidFill>
                <a:srgbClr val="FF000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2.77778E-6 -7.40741E-7 L -0.21042 0.24599 " pathEditMode="relative" rAng="0" ptsTypes="AA">
                                      <p:cBhvr>
                                        <p:cTn id="11" dur="2000" fill="hold"/>
                                        <p:tgtEl>
                                          <p:spTgt spid="8"/>
                                        </p:tgtEl>
                                        <p:attrNameLst>
                                          <p:attrName>ppt_x</p:attrName>
                                          <p:attrName>ppt_y</p:attrName>
                                        </p:attrNameLst>
                                      </p:cBhvr>
                                      <p:rCtr x="-10521" y="12284"/>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1.11111E-6 -3.7037E-7 L 0.16163 0.34167 " pathEditMode="relative" rAng="0" ptsTypes="AA">
                                      <p:cBhvr>
                                        <p:cTn id="20" dur="2000" fill="hold"/>
                                        <p:tgtEl>
                                          <p:spTgt spid="9"/>
                                        </p:tgtEl>
                                        <p:attrNameLst>
                                          <p:attrName>ppt_x</p:attrName>
                                          <p:attrName>ppt_y</p:attrName>
                                        </p:attrNameLst>
                                      </p:cBhvr>
                                      <p:rCtr x="8073" y="170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3000" r="-13000"/>
          </a:stretch>
        </a:blipFill>
        <a:effectLst/>
      </p:bgPr>
    </p:bg>
    <p:spTree>
      <p:nvGrpSpPr>
        <p:cNvPr id="1" name="Shape 1317"/>
        <p:cNvGrpSpPr/>
        <p:nvPr/>
      </p:nvGrpSpPr>
      <p:grpSpPr>
        <a:xfrm>
          <a:off x="0" y="0"/>
          <a:ext cx="0" cy="0"/>
          <a:chOff x="0" y="0"/>
          <a:chExt cx="0" cy="0"/>
        </a:xfrm>
      </p:grpSpPr>
      <p:sp>
        <p:nvSpPr>
          <p:cNvPr id="4" name="Hình chữ nhật: Góc Tròn 3"/>
          <p:cNvSpPr/>
          <p:nvPr/>
        </p:nvSpPr>
        <p:spPr>
          <a:xfrm>
            <a:off x="0" y="0"/>
            <a:ext cx="9144000" cy="165056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D5469"/>
              </a:solidFill>
              <a:effectLst/>
              <a:uLnTx/>
              <a:uFillTx/>
              <a:latin typeface="Arial" panose="020B0604020202020204"/>
              <a:ea typeface="+mn-ea"/>
              <a:cs typeface="+mn-cs"/>
              <a:sym typeface="Arial" panose="020B0604020202020204"/>
            </a:endParaRPr>
          </a:p>
        </p:txBody>
      </p:sp>
      <p:sp>
        <p:nvSpPr>
          <p:cNvPr id="5" name="Hình chữ nhật: Góc Tròn 4"/>
          <p:cNvSpPr/>
          <p:nvPr/>
        </p:nvSpPr>
        <p:spPr>
          <a:xfrm>
            <a:off x="209227" y="154983"/>
            <a:ext cx="8756542" cy="4779874"/>
          </a:xfrm>
          <a:custGeom>
            <a:avLst/>
            <a:gdLst>
              <a:gd name="connsiteX0" fmla="*/ 0 w 8756542"/>
              <a:gd name="connsiteY0" fmla="*/ 796662 h 4779874"/>
              <a:gd name="connsiteX1" fmla="*/ 796662 w 8756542"/>
              <a:gd name="connsiteY1" fmla="*/ 0 h 4779874"/>
              <a:gd name="connsiteX2" fmla="*/ 1447864 w 8756542"/>
              <a:gd name="connsiteY2" fmla="*/ 0 h 4779874"/>
              <a:gd name="connsiteX3" fmla="*/ 1884169 w 8756542"/>
              <a:gd name="connsiteY3" fmla="*/ 0 h 4779874"/>
              <a:gd name="connsiteX4" fmla="*/ 2392106 w 8756542"/>
              <a:gd name="connsiteY4" fmla="*/ 0 h 4779874"/>
              <a:gd name="connsiteX5" fmla="*/ 3186572 w 8756542"/>
              <a:gd name="connsiteY5" fmla="*/ 0 h 4779874"/>
              <a:gd name="connsiteX6" fmla="*/ 3766141 w 8756542"/>
              <a:gd name="connsiteY6" fmla="*/ 0 h 4779874"/>
              <a:gd name="connsiteX7" fmla="*/ 4560607 w 8756542"/>
              <a:gd name="connsiteY7" fmla="*/ 0 h 4779874"/>
              <a:gd name="connsiteX8" fmla="*/ 4996913 w 8756542"/>
              <a:gd name="connsiteY8" fmla="*/ 0 h 4779874"/>
              <a:gd name="connsiteX9" fmla="*/ 5648114 w 8756542"/>
              <a:gd name="connsiteY9" fmla="*/ 0 h 4779874"/>
              <a:gd name="connsiteX10" fmla="*/ 6299316 w 8756542"/>
              <a:gd name="connsiteY10" fmla="*/ 0 h 4779874"/>
              <a:gd name="connsiteX11" fmla="*/ 6735621 w 8756542"/>
              <a:gd name="connsiteY11" fmla="*/ 0 h 4779874"/>
              <a:gd name="connsiteX12" fmla="*/ 7315190 w 8756542"/>
              <a:gd name="connsiteY12" fmla="*/ 0 h 4779874"/>
              <a:gd name="connsiteX13" fmla="*/ 7959880 w 8756542"/>
              <a:gd name="connsiteY13" fmla="*/ 0 h 4779874"/>
              <a:gd name="connsiteX14" fmla="*/ 8756542 w 8756542"/>
              <a:gd name="connsiteY14" fmla="*/ 796662 h 4779874"/>
              <a:gd name="connsiteX15" fmla="*/ 8756542 w 8756542"/>
              <a:gd name="connsiteY15" fmla="*/ 1402107 h 4779874"/>
              <a:gd name="connsiteX16" fmla="*/ 8756542 w 8756542"/>
              <a:gd name="connsiteY16" fmla="*/ 2007551 h 4779874"/>
              <a:gd name="connsiteX17" fmla="*/ 8756542 w 8756542"/>
              <a:gd name="connsiteY17" fmla="*/ 2644861 h 4779874"/>
              <a:gd name="connsiteX18" fmla="*/ 8756542 w 8756542"/>
              <a:gd name="connsiteY18" fmla="*/ 3314037 h 4779874"/>
              <a:gd name="connsiteX19" fmla="*/ 8756542 w 8756542"/>
              <a:gd name="connsiteY19" fmla="*/ 3983212 h 4779874"/>
              <a:gd name="connsiteX20" fmla="*/ 7959880 w 8756542"/>
              <a:gd name="connsiteY20" fmla="*/ 4779874 h 4779874"/>
              <a:gd name="connsiteX21" fmla="*/ 7237046 w 8756542"/>
              <a:gd name="connsiteY21" fmla="*/ 4779874 h 4779874"/>
              <a:gd name="connsiteX22" fmla="*/ 6657477 w 8756542"/>
              <a:gd name="connsiteY22" fmla="*/ 4779874 h 4779874"/>
              <a:gd name="connsiteX23" fmla="*/ 6006275 w 8756542"/>
              <a:gd name="connsiteY23" fmla="*/ 4779874 h 4779874"/>
              <a:gd name="connsiteX24" fmla="*/ 5211809 w 8756542"/>
              <a:gd name="connsiteY24" fmla="*/ 4779874 h 4779874"/>
              <a:gd name="connsiteX25" fmla="*/ 4560607 w 8756542"/>
              <a:gd name="connsiteY25" fmla="*/ 4779874 h 4779874"/>
              <a:gd name="connsiteX26" fmla="*/ 3837774 w 8756542"/>
              <a:gd name="connsiteY26" fmla="*/ 4779874 h 4779874"/>
              <a:gd name="connsiteX27" fmla="*/ 3043308 w 8756542"/>
              <a:gd name="connsiteY27" fmla="*/ 4779874 h 4779874"/>
              <a:gd name="connsiteX28" fmla="*/ 2535370 w 8756542"/>
              <a:gd name="connsiteY28" fmla="*/ 4779874 h 4779874"/>
              <a:gd name="connsiteX29" fmla="*/ 1812537 w 8756542"/>
              <a:gd name="connsiteY29" fmla="*/ 4779874 h 4779874"/>
              <a:gd name="connsiteX30" fmla="*/ 796662 w 8756542"/>
              <a:gd name="connsiteY30" fmla="*/ 4779874 h 4779874"/>
              <a:gd name="connsiteX31" fmla="*/ 0 w 8756542"/>
              <a:gd name="connsiteY31" fmla="*/ 3983212 h 4779874"/>
              <a:gd name="connsiteX32" fmla="*/ 0 w 8756542"/>
              <a:gd name="connsiteY32" fmla="*/ 3409633 h 4779874"/>
              <a:gd name="connsiteX33" fmla="*/ 0 w 8756542"/>
              <a:gd name="connsiteY33" fmla="*/ 2708592 h 4779874"/>
              <a:gd name="connsiteX34" fmla="*/ 0 w 8756542"/>
              <a:gd name="connsiteY34" fmla="*/ 2103148 h 4779874"/>
              <a:gd name="connsiteX35" fmla="*/ 0 w 8756542"/>
              <a:gd name="connsiteY35" fmla="*/ 1465838 h 4779874"/>
              <a:gd name="connsiteX36" fmla="*/ 0 w 8756542"/>
              <a:gd name="connsiteY36" fmla="*/ 796662 h 477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56542" h="4779874" fill="none" extrusionOk="0">
                <a:moveTo>
                  <a:pt x="0" y="796662"/>
                </a:moveTo>
                <a:cubicBezTo>
                  <a:pt x="-36375" y="346743"/>
                  <a:pt x="345767" y="34470"/>
                  <a:pt x="796662" y="0"/>
                </a:cubicBezTo>
                <a:cubicBezTo>
                  <a:pt x="1022866" y="-27329"/>
                  <a:pt x="1142794" y="-12910"/>
                  <a:pt x="1447864" y="0"/>
                </a:cubicBezTo>
                <a:cubicBezTo>
                  <a:pt x="1752934" y="12910"/>
                  <a:pt x="1723290" y="-15536"/>
                  <a:pt x="1884169" y="0"/>
                </a:cubicBezTo>
                <a:cubicBezTo>
                  <a:pt x="2045048" y="15536"/>
                  <a:pt x="2290058" y="18583"/>
                  <a:pt x="2392106" y="0"/>
                </a:cubicBezTo>
                <a:cubicBezTo>
                  <a:pt x="2494154" y="-18583"/>
                  <a:pt x="2913036" y="-14009"/>
                  <a:pt x="3186572" y="0"/>
                </a:cubicBezTo>
                <a:cubicBezTo>
                  <a:pt x="3460108" y="14009"/>
                  <a:pt x="3496223" y="4947"/>
                  <a:pt x="3766141" y="0"/>
                </a:cubicBezTo>
                <a:cubicBezTo>
                  <a:pt x="4036059" y="-4947"/>
                  <a:pt x="4372759" y="13866"/>
                  <a:pt x="4560607" y="0"/>
                </a:cubicBezTo>
                <a:cubicBezTo>
                  <a:pt x="4748455" y="-13866"/>
                  <a:pt x="4858060" y="16491"/>
                  <a:pt x="4996913" y="0"/>
                </a:cubicBezTo>
                <a:cubicBezTo>
                  <a:pt x="5135766" y="-16491"/>
                  <a:pt x="5462393" y="-10743"/>
                  <a:pt x="5648114" y="0"/>
                </a:cubicBezTo>
                <a:cubicBezTo>
                  <a:pt x="5833835" y="10743"/>
                  <a:pt x="6165381" y="26958"/>
                  <a:pt x="6299316" y="0"/>
                </a:cubicBezTo>
                <a:cubicBezTo>
                  <a:pt x="6433251" y="-26958"/>
                  <a:pt x="6548251" y="13073"/>
                  <a:pt x="6735621" y="0"/>
                </a:cubicBezTo>
                <a:cubicBezTo>
                  <a:pt x="6922991" y="-13073"/>
                  <a:pt x="7086872" y="21458"/>
                  <a:pt x="7315190" y="0"/>
                </a:cubicBezTo>
                <a:cubicBezTo>
                  <a:pt x="7543508" y="-21458"/>
                  <a:pt x="7807251" y="11310"/>
                  <a:pt x="7959880" y="0"/>
                </a:cubicBezTo>
                <a:cubicBezTo>
                  <a:pt x="8367915" y="13492"/>
                  <a:pt x="8782585" y="341889"/>
                  <a:pt x="8756542" y="796662"/>
                </a:cubicBezTo>
                <a:cubicBezTo>
                  <a:pt x="8756563" y="1024424"/>
                  <a:pt x="8773873" y="1129036"/>
                  <a:pt x="8756542" y="1402107"/>
                </a:cubicBezTo>
                <a:cubicBezTo>
                  <a:pt x="8739211" y="1675179"/>
                  <a:pt x="8761551" y="1869481"/>
                  <a:pt x="8756542" y="2007551"/>
                </a:cubicBezTo>
                <a:cubicBezTo>
                  <a:pt x="8751533" y="2145621"/>
                  <a:pt x="8753646" y="2377137"/>
                  <a:pt x="8756542" y="2644861"/>
                </a:cubicBezTo>
                <a:cubicBezTo>
                  <a:pt x="8759439" y="2912585"/>
                  <a:pt x="8764684" y="3089787"/>
                  <a:pt x="8756542" y="3314037"/>
                </a:cubicBezTo>
                <a:cubicBezTo>
                  <a:pt x="8748400" y="3538287"/>
                  <a:pt x="8768608" y="3796266"/>
                  <a:pt x="8756542" y="3983212"/>
                </a:cubicBezTo>
                <a:cubicBezTo>
                  <a:pt x="8712154" y="4463573"/>
                  <a:pt x="8398988" y="4768018"/>
                  <a:pt x="7959880" y="4779874"/>
                </a:cubicBezTo>
                <a:cubicBezTo>
                  <a:pt x="7740493" y="4744059"/>
                  <a:pt x="7423540" y="4774870"/>
                  <a:pt x="7237046" y="4779874"/>
                </a:cubicBezTo>
                <a:cubicBezTo>
                  <a:pt x="7050552" y="4784878"/>
                  <a:pt x="6905021" y="4768535"/>
                  <a:pt x="6657477" y="4779874"/>
                </a:cubicBezTo>
                <a:cubicBezTo>
                  <a:pt x="6409933" y="4791213"/>
                  <a:pt x="6216765" y="4752699"/>
                  <a:pt x="6006275" y="4779874"/>
                </a:cubicBezTo>
                <a:cubicBezTo>
                  <a:pt x="5795785" y="4807049"/>
                  <a:pt x="5401923" y="4785690"/>
                  <a:pt x="5211809" y="4779874"/>
                </a:cubicBezTo>
                <a:cubicBezTo>
                  <a:pt x="5021695" y="4774058"/>
                  <a:pt x="4755084" y="4750778"/>
                  <a:pt x="4560607" y="4779874"/>
                </a:cubicBezTo>
                <a:cubicBezTo>
                  <a:pt x="4366130" y="4808970"/>
                  <a:pt x="4150757" y="4780288"/>
                  <a:pt x="3837774" y="4779874"/>
                </a:cubicBezTo>
                <a:cubicBezTo>
                  <a:pt x="3524791" y="4779460"/>
                  <a:pt x="3323156" y="4795221"/>
                  <a:pt x="3043308" y="4779874"/>
                </a:cubicBezTo>
                <a:cubicBezTo>
                  <a:pt x="2763460" y="4764527"/>
                  <a:pt x="2762209" y="4760344"/>
                  <a:pt x="2535370" y="4779874"/>
                </a:cubicBezTo>
                <a:cubicBezTo>
                  <a:pt x="2308531" y="4799404"/>
                  <a:pt x="1961457" y="4747769"/>
                  <a:pt x="1812537" y="4779874"/>
                </a:cubicBezTo>
                <a:cubicBezTo>
                  <a:pt x="1663617" y="4811979"/>
                  <a:pt x="1056309" y="4766864"/>
                  <a:pt x="796662" y="4779874"/>
                </a:cubicBezTo>
                <a:cubicBezTo>
                  <a:pt x="420673" y="4725733"/>
                  <a:pt x="-24567" y="4377779"/>
                  <a:pt x="0" y="3983212"/>
                </a:cubicBezTo>
                <a:cubicBezTo>
                  <a:pt x="16234" y="3739617"/>
                  <a:pt x="-3706" y="3561389"/>
                  <a:pt x="0" y="3409633"/>
                </a:cubicBezTo>
                <a:cubicBezTo>
                  <a:pt x="3706" y="3257877"/>
                  <a:pt x="7978" y="3035407"/>
                  <a:pt x="0" y="2708592"/>
                </a:cubicBezTo>
                <a:cubicBezTo>
                  <a:pt x="-7978" y="2381777"/>
                  <a:pt x="-22895" y="2317929"/>
                  <a:pt x="0" y="2103148"/>
                </a:cubicBezTo>
                <a:cubicBezTo>
                  <a:pt x="22895" y="1888367"/>
                  <a:pt x="13375" y="1670032"/>
                  <a:pt x="0" y="1465838"/>
                </a:cubicBezTo>
                <a:cubicBezTo>
                  <a:pt x="-13375" y="1261644"/>
                  <a:pt x="-22719" y="1034223"/>
                  <a:pt x="0" y="796662"/>
                </a:cubicBezTo>
                <a:close/>
              </a:path>
              <a:path w="8756542" h="4779874" stroke="0" extrusionOk="0">
                <a:moveTo>
                  <a:pt x="0" y="796662"/>
                </a:moveTo>
                <a:cubicBezTo>
                  <a:pt x="60748" y="423682"/>
                  <a:pt x="367391" y="10680"/>
                  <a:pt x="796662" y="0"/>
                </a:cubicBezTo>
                <a:cubicBezTo>
                  <a:pt x="1111765" y="-11537"/>
                  <a:pt x="1220932" y="2820"/>
                  <a:pt x="1519496" y="0"/>
                </a:cubicBezTo>
                <a:cubicBezTo>
                  <a:pt x="1818060" y="-2820"/>
                  <a:pt x="1972080" y="-17897"/>
                  <a:pt x="2099065" y="0"/>
                </a:cubicBezTo>
                <a:cubicBezTo>
                  <a:pt x="2226050" y="17897"/>
                  <a:pt x="2432799" y="-4074"/>
                  <a:pt x="2535370" y="0"/>
                </a:cubicBezTo>
                <a:cubicBezTo>
                  <a:pt x="2637942" y="4074"/>
                  <a:pt x="2792030" y="-6529"/>
                  <a:pt x="3043308" y="0"/>
                </a:cubicBezTo>
                <a:cubicBezTo>
                  <a:pt x="3294586" y="6529"/>
                  <a:pt x="3343882" y="3797"/>
                  <a:pt x="3479613" y="0"/>
                </a:cubicBezTo>
                <a:cubicBezTo>
                  <a:pt x="3615345" y="-3797"/>
                  <a:pt x="3820816" y="16603"/>
                  <a:pt x="3915918" y="0"/>
                </a:cubicBezTo>
                <a:cubicBezTo>
                  <a:pt x="4011020" y="-16603"/>
                  <a:pt x="4327688" y="2985"/>
                  <a:pt x="4567119" y="0"/>
                </a:cubicBezTo>
                <a:cubicBezTo>
                  <a:pt x="4806550" y="-2985"/>
                  <a:pt x="4942811" y="15685"/>
                  <a:pt x="5146689" y="0"/>
                </a:cubicBezTo>
                <a:cubicBezTo>
                  <a:pt x="5350567" y="-15685"/>
                  <a:pt x="5573818" y="31577"/>
                  <a:pt x="5797891" y="0"/>
                </a:cubicBezTo>
                <a:cubicBezTo>
                  <a:pt x="6021964" y="-31577"/>
                  <a:pt x="6262136" y="-27188"/>
                  <a:pt x="6449092" y="0"/>
                </a:cubicBezTo>
                <a:cubicBezTo>
                  <a:pt x="6636048" y="27188"/>
                  <a:pt x="6698015" y="-20873"/>
                  <a:pt x="6885397" y="0"/>
                </a:cubicBezTo>
                <a:cubicBezTo>
                  <a:pt x="7072780" y="20873"/>
                  <a:pt x="7475099" y="-27675"/>
                  <a:pt x="7959880" y="0"/>
                </a:cubicBezTo>
                <a:cubicBezTo>
                  <a:pt x="8489597" y="2621"/>
                  <a:pt x="8793454" y="354339"/>
                  <a:pt x="8756542" y="796662"/>
                </a:cubicBezTo>
                <a:cubicBezTo>
                  <a:pt x="8741509" y="1090394"/>
                  <a:pt x="8753110" y="1250167"/>
                  <a:pt x="8756542" y="1433972"/>
                </a:cubicBezTo>
                <a:cubicBezTo>
                  <a:pt x="8759975" y="1617777"/>
                  <a:pt x="8734545" y="1835687"/>
                  <a:pt x="8756542" y="2103148"/>
                </a:cubicBezTo>
                <a:cubicBezTo>
                  <a:pt x="8778539" y="2370609"/>
                  <a:pt x="8755089" y="2553994"/>
                  <a:pt x="8756542" y="2740458"/>
                </a:cubicBezTo>
                <a:cubicBezTo>
                  <a:pt x="8757996" y="2926922"/>
                  <a:pt x="8724783" y="3152557"/>
                  <a:pt x="8756542" y="3409633"/>
                </a:cubicBezTo>
                <a:cubicBezTo>
                  <a:pt x="8788301" y="3666709"/>
                  <a:pt x="8774940" y="3867069"/>
                  <a:pt x="8756542" y="3983212"/>
                </a:cubicBezTo>
                <a:cubicBezTo>
                  <a:pt x="8818504" y="4339422"/>
                  <a:pt x="8383273" y="4822273"/>
                  <a:pt x="7959880" y="4779874"/>
                </a:cubicBezTo>
                <a:cubicBezTo>
                  <a:pt x="7716179" y="4775413"/>
                  <a:pt x="7590291" y="4790448"/>
                  <a:pt x="7451943" y="4779874"/>
                </a:cubicBezTo>
                <a:cubicBezTo>
                  <a:pt x="7313595" y="4769300"/>
                  <a:pt x="6945976" y="4760975"/>
                  <a:pt x="6729109" y="4779874"/>
                </a:cubicBezTo>
                <a:cubicBezTo>
                  <a:pt x="6512242" y="4798773"/>
                  <a:pt x="6310247" y="4752023"/>
                  <a:pt x="6149539" y="4779874"/>
                </a:cubicBezTo>
                <a:cubicBezTo>
                  <a:pt x="5988831" y="4807726"/>
                  <a:pt x="5823822" y="4791873"/>
                  <a:pt x="5641602" y="4779874"/>
                </a:cubicBezTo>
                <a:cubicBezTo>
                  <a:pt x="5459382" y="4767875"/>
                  <a:pt x="5417302" y="4789158"/>
                  <a:pt x="5205297" y="4779874"/>
                </a:cubicBezTo>
                <a:cubicBezTo>
                  <a:pt x="4993292" y="4770590"/>
                  <a:pt x="4887260" y="4796806"/>
                  <a:pt x="4697360" y="4779874"/>
                </a:cubicBezTo>
                <a:cubicBezTo>
                  <a:pt x="4507460" y="4762942"/>
                  <a:pt x="4214217" y="4810494"/>
                  <a:pt x="3974526" y="4779874"/>
                </a:cubicBezTo>
                <a:cubicBezTo>
                  <a:pt x="3734835" y="4749254"/>
                  <a:pt x="3634572" y="4800400"/>
                  <a:pt x="3394957" y="4779874"/>
                </a:cubicBezTo>
                <a:cubicBezTo>
                  <a:pt x="3155342" y="4759348"/>
                  <a:pt x="2941889" y="4794486"/>
                  <a:pt x="2600491" y="4779874"/>
                </a:cubicBezTo>
                <a:cubicBezTo>
                  <a:pt x="2259093" y="4765262"/>
                  <a:pt x="2276006" y="4768924"/>
                  <a:pt x="2092553" y="4779874"/>
                </a:cubicBezTo>
                <a:cubicBezTo>
                  <a:pt x="1909100" y="4790824"/>
                  <a:pt x="1408435" y="4772572"/>
                  <a:pt x="796662" y="4779874"/>
                </a:cubicBezTo>
                <a:cubicBezTo>
                  <a:pt x="346408" y="4760914"/>
                  <a:pt x="17737" y="4456971"/>
                  <a:pt x="0" y="3983212"/>
                </a:cubicBezTo>
                <a:cubicBezTo>
                  <a:pt x="-13521" y="3735760"/>
                  <a:pt x="-23854" y="3495736"/>
                  <a:pt x="0" y="3345902"/>
                </a:cubicBezTo>
                <a:cubicBezTo>
                  <a:pt x="23854" y="3196068"/>
                  <a:pt x="4462" y="2904667"/>
                  <a:pt x="0" y="2644861"/>
                </a:cubicBezTo>
                <a:cubicBezTo>
                  <a:pt x="-4462" y="2385055"/>
                  <a:pt x="31433" y="2207187"/>
                  <a:pt x="0" y="1975685"/>
                </a:cubicBezTo>
                <a:cubicBezTo>
                  <a:pt x="-31433" y="1744183"/>
                  <a:pt x="-29632" y="1087556"/>
                  <a:pt x="0" y="796662"/>
                </a:cubicBezTo>
                <a:close/>
              </a:path>
            </a:pathLst>
          </a:custGeom>
          <a:solidFill>
            <a:srgbClr val="FFFFF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FF"/>
                </a:solidFill>
                <a:latin typeface="Arial-Rounded-Bold"/>
              </a:rPr>
              <a:t>4. </a:t>
            </a:r>
            <a:r>
              <a:rPr lang="en-US" sz="2800" b="1">
                <a:solidFill>
                  <a:srgbClr val="000000"/>
                </a:solidFill>
                <a:latin typeface="Arial-BoldMT"/>
              </a:rPr>
              <a:t>Thực hiện yêu cầu:</a:t>
            </a:r>
            <a:endParaRPr lang="en-US" sz="2800" b="1">
              <a:solidFill>
                <a:srgbClr val="000000"/>
              </a:solidFill>
              <a:latin typeface="Arial-BoldMT"/>
            </a:endParaRPr>
          </a:p>
          <a:p>
            <a:r>
              <a:rPr lang="en-US" sz="2800">
                <a:solidFill>
                  <a:srgbClr val="000000"/>
                </a:solidFill>
                <a:latin typeface="ArialMT"/>
              </a:rPr>
              <a:t>a. Viết lời nói và lời đáp cho một trong các tình huống sau:</a:t>
            </a:r>
            <a:endParaRPr lang="en-US" sz="2800">
              <a:solidFill>
                <a:srgbClr val="000000"/>
              </a:solidFill>
              <a:latin typeface="ArialMT"/>
            </a:endParaRPr>
          </a:p>
          <a:p>
            <a:endParaRPr lang="en-US" sz="2800">
              <a:solidFill>
                <a:srgbClr val="000000"/>
              </a:solidFill>
              <a:latin typeface="ArialMT"/>
            </a:endParaRPr>
          </a:p>
          <a:p>
            <a:endParaRPr lang="en-US" sz="2800">
              <a:solidFill>
                <a:srgbClr val="000000"/>
              </a:solidFill>
              <a:latin typeface="ArialMT"/>
            </a:endParaRPr>
          </a:p>
          <a:p>
            <a:endParaRPr lang="en-US" sz="2800">
              <a:solidFill>
                <a:srgbClr val="000000"/>
              </a:solidFill>
              <a:latin typeface="ArialMT"/>
            </a:endParaRPr>
          </a:p>
          <a:p>
            <a:endParaRPr lang="en-US" sz="2800">
              <a:solidFill>
                <a:srgbClr val="000000"/>
              </a:solidFill>
              <a:latin typeface="ArialMT"/>
            </a:endParaRPr>
          </a:p>
          <a:p>
            <a:endParaRPr lang="en-US" sz="2800">
              <a:solidFill>
                <a:srgbClr val="000000"/>
              </a:solidFill>
              <a:latin typeface="ArialMT"/>
            </a:endParaRPr>
          </a:p>
          <a:p>
            <a:r>
              <a:rPr lang="vi-VN" sz="2800">
                <a:solidFill>
                  <a:srgbClr val="000000"/>
                </a:solidFill>
                <a:latin typeface="ArialMT"/>
              </a:rPr>
              <a:t>b. Chỉ ra các đại từ hoặc danh từ dùng để xưng hô đã sử dụng ở mỗi</a:t>
            </a:r>
            <a:r>
              <a:rPr lang="en-US" sz="2800">
                <a:solidFill>
                  <a:srgbClr val="000000"/>
                </a:solidFill>
                <a:latin typeface="ArialMT"/>
              </a:rPr>
              <a:t> tình huống.</a:t>
            </a:r>
            <a:endPar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panose="020B0604020202020204"/>
            </a:endParaRPr>
          </a:p>
        </p:txBody>
      </p:sp>
      <p:pic>
        <p:nvPicPr>
          <p:cNvPr id="3" name="Picture 2"/>
          <p:cNvPicPr>
            <a:picLocks noChangeAspect="1"/>
          </p:cNvPicPr>
          <p:nvPr/>
        </p:nvPicPr>
        <p:blipFill>
          <a:blip r:embed="rId2"/>
          <a:stretch>
            <a:fillRect/>
          </a:stretch>
        </p:blipFill>
        <p:spPr>
          <a:xfrm>
            <a:off x="2510107" y="1579555"/>
            <a:ext cx="6169435" cy="2174250"/>
          </a:xfrm>
          <a:prstGeom prst="rect">
            <a:avLst/>
          </a:prstGeom>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3000" r="-13000"/>
          </a:stretch>
        </a:blipFill>
        <a:effectLst/>
      </p:bgPr>
    </p:bg>
    <p:spTree>
      <p:nvGrpSpPr>
        <p:cNvPr id="1" name="Shape 1317"/>
        <p:cNvGrpSpPr/>
        <p:nvPr/>
      </p:nvGrpSpPr>
      <p:grpSpPr>
        <a:xfrm>
          <a:off x="0" y="0"/>
          <a:ext cx="0" cy="0"/>
          <a:chOff x="0" y="0"/>
          <a:chExt cx="0" cy="0"/>
        </a:xfrm>
      </p:grpSpPr>
      <p:sp>
        <p:nvSpPr>
          <p:cNvPr id="4" name="Hình chữ nhật: Góc Tròn 3"/>
          <p:cNvSpPr/>
          <p:nvPr/>
        </p:nvSpPr>
        <p:spPr>
          <a:xfrm>
            <a:off x="0" y="0"/>
            <a:ext cx="9144000" cy="165056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D5469"/>
              </a:solidFill>
              <a:effectLst/>
              <a:uLnTx/>
              <a:uFillTx/>
              <a:latin typeface="Arial" panose="020B0604020202020204"/>
              <a:ea typeface="+mn-ea"/>
              <a:cs typeface="+mn-cs"/>
              <a:sym typeface="Arial" panose="020B0604020202020204"/>
            </a:endParaRPr>
          </a:p>
        </p:txBody>
      </p:sp>
      <p:sp>
        <p:nvSpPr>
          <p:cNvPr id="5" name="Hình chữ nhật: Góc Tròn 4"/>
          <p:cNvSpPr/>
          <p:nvPr/>
        </p:nvSpPr>
        <p:spPr>
          <a:xfrm>
            <a:off x="209227" y="154983"/>
            <a:ext cx="8756542" cy="4779874"/>
          </a:xfrm>
          <a:custGeom>
            <a:avLst/>
            <a:gdLst>
              <a:gd name="connsiteX0" fmla="*/ 0 w 8756542"/>
              <a:gd name="connsiteY0" fmla="*/ 796662 h 4779874"/>
              <a:gd name="connsiteX1" fmla="*/ 796662 w 8756542"/>
              <a:gd name="connsiteY1" fmla="*/ 0 h 4779874"/>
              <a:gd name="connsiteX2" fmla="*/ 1447864 w 8756542"/>
              <a:gd name="connsiteY2" fmla="*/ 0 h 4779874"/>
              <a:gd name="connsiteX3" fmla="*/ 1884169 w 8756542"/>
              <a:gd name="connsiteY3" fmla="*/ 0 h 4779874"/>
              <a:gd name="connsiteX4" fmla="*/ 2392106 w 8756542"/>
              <a:gd name="connsiteY4" fmla="*/ 0 h 4779874"/>
              <a:gd name="connsiteX5" fmla="*/ 3186572 w 8756542"/>
              <a:gd name="connsiteY5" fmla="*/ 0 h 4779874"/>
              <a:gd name="connsiteX6" fmla="*/ 3766141 w 8756542"/>
              <a:gd name="connsiteY6" fmla="*/ 0 h 4779874"/>
              <a:gd name="connsiteX7" fmla="*/ 4560607 w 8756542"/>
              <a:gd name="connsiteY7" fmla="*/ 0 h 4779874"/>
              <a:gd name="connsiteX8" fmla="*/ 4996913 w 8756542"/>
              <a:gd name="connsiteY8" fmla="*/ 0 h 4779874"/>
              <a:gd name="connsiteX9" fmla="*/ 5648114 w 8756542"/>
              <a:gd name="connsiteY9" fmla="*/ 0 h 4779874"/>
              <a:gd name="connsiteX10" fmla="*/ 6299316 w 8756542"/>
              <a:gd name="connsiteY10" fmla="*/ 0 h 4779874"/>
              <a:gd name="connsiteX11" fmla="*/ 6735621 w 8756542"/>
              <a:gd name="connsiteY11" fmla="*/ 0 h 4779874"/>
              <a:gd name="connsiteX12" fmla="*/ 7315190 w 8756542"/>
              <a:gd name="connsiteY12" fmla="*/ 0 h 4779874"/>
              <a:gd name="connsiteX13" fmla="*/ 7959880 w 8756542"/>
              <a:gd name="connsiteY13" fmla="*/ 0 h 4779874"/>
              <a:gd name="connsiteX14" fmla="*/ 8756542 w 8756542"/>
              <a:gd name="connsiteY14" fmla="*/ 796662 h 4779874"/>
              <a:gd name="connsiteX15" fmla="*/ 8756542 w 8756542"/>
              <a:gd name="connsiteY15" fmla="*/ 1402107 h 4779874"/>
              <a:gd name="connsiteX16" fmla="*/ 8756542 w 8756542"/>
              <a:gd name="connsiteY16" fmla="*/ 2007551 h 4779874"/>
              <a:gd name="connsiteX17" fmla="*/ 8756542 w 8756542"/>
              <a:gd name="connsiteY17" fmla="*/ 2644861 h 4779874"/>
              <a:gd name="connsiteX18" fmla="*/ 8756542 w 8756542"/>
              <a:gd name="connsiteY18" fmla="*/ 3314037 h 4779874"/>
              <a:gd name="connsiteX19" fmla="*/ 8756542 w 8756542"/>
              <a:gd name="connsiteY19" fmla="*/ 3983212 h 4779874"/>
              <a:gd name="connsiteX20" fmla="*/ 7959880 w 8756542"/>
              <a:gd name="connsiteY20" fmla="*/ 4779874 h 4779874"/>
              <a:gd name="connsiteX21" fmla="*/ 7237046 w 8756542"/>
              <a:gd name="connsiteY21" fmla="*/ 4779874 h 4779874"/>
              <a:gd name="connsiteX22" fmla="*/ 6657477 w 8756542"/>
              <a:gd name="connsiteY22" fmla="*/ 4779874 h 4779874"/>
              <a:gd name="connsiteX23" fmla="*/ 6006275 w 8756542"/>
              <a:gd name="connsiteY23" fmla="*/ 4779874 h 4779874"/>
              <a:gd name="connsiteX24" fmla="*/ 5211809 w 8756542"/>
              <a:gd name="connsiteY24" fmla="*/ 4779874 h 4779874"/>
              <a:gd name="connsiteX25" fmla="*/ 4560607 w 8756542"/>
              <a:gd name="connsiteY25" fmla="*/ 4779874 h 4779874"/>
              <a:gd name="connsiteX26" fmla="*/ 3837774 w 8756542"/>
              <a:gd name="connsiteY26" fmla="*/ 4779874 h 4779874"/>
              <a:gd name="connsiteX27" fmla="*/ 3043308 w 8756542"/>
              <a:gd name="connsiteY27" fmla="*/ 4779874 h 4779874"/>
              <a:gd name="connsiteX28" fmla="*/ 2535370 w 8756542"/>
              <a:gd name="connsiteY28" fmla="*/ 4779874 h 4779874"/>
              <a:gd name="connsiteX29" fmla="*/ 1812537 w 8756542"/>
              <a:gd name="connsiteY29" fmla="*/ 4779874 h 4779874"/>
              <a:gd name="connsiteX30" fmla="*/ 796662 w 8756542"/>
              <a:gd name="connsiteY30" fmla="*/ 4779874 h 4779874"/>
              <a:gd name="connsiteX31" fmla="*/ 0 w 8756542"/>
              <a:gd name="connsiteY31" fmla="*/ 3983212 h 4779874"/>
              <a:gd name="connsiteX32" fmla="*/ 0 w 8756542"/>
              <a:gd name="connsiteY32" fmla="*/ 3409633 h 4779874"/>
              <a:gd name="connsiteX33" fmla="*/ 0 w 8756542"/>
              <a:gd name="connsiteY33" fmla="*/ 2708592 h 4779874"/>
              <a:gd name="connsiteX34" fmla="*/ 0 w 8756542"/>
              <a:gd name="connsiteY34" fmla="*/ 2103148 h 4779874"/>
              <a:gd name="connsiteX35" fmla="*/ 0 w 8756542"/>
              <a:gd name="connsiteY35" fmla="*/ 1465838 h 4779874"/>
              <a:gd name="connsiteX36" fmla="*/ 0 w 8756542"/>
              <a:gd name="connsiteY36" fmla="*/ 796662 h 477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56542" h="4779874" fill="none" extrusionOk="0">
                <a:moveTo>
                  <a:pt x="0" y="796662"/>
                </a:moveTo>
                <a:cubicBezTo>
                  <a:pt x="-36375" y="346743"/>
                  <a:pt x="345767" y="34470"/>
                  <a:pt x="796662" y="0"/>
                </a:cubicBezTo>
                <a:cubicBezTo>
                  <a:pt x="1022866" y="-27329"/>
                  <a:pt x="1142794" y="-12910"/>
                  <a:pt x="1447864" y="0"/>
                </a:cubicBezTo>
                <a:cubicBezTo>
                  <a:pt x="1752934" y="12910"/>
                  <a:pt x="1723290" y="-15536"/>
                  <a:pt x="1884169" y="0"/>
                </a:cubicBezTo>
                <a:cubicBezTo>
                  <a:pt x="2045048" y="15536"/>
                  <a:pt x="2290058" y="18583"/>
                  <a:pt x="2392106" y="0"/>
                </a:cubicBezTo>
                <a:cubicBezTo>
                  <a:pt x="2494154" y="-18583"/>
                  <a:pt x="2913036" y="-14009"/>
                  <a:pt x="3186572" y="0"/>
                </a:cubicBezTo>
                <a:cubicBezTo>
                  <a:pt x="3460108" y="14009"/>
                  <a:pt x="3496223" y="4947"/>
                  <a:pt x="3766141" y="0"/>
                </a:cubicBezTo>
                <a:cubicBezTo>
                  <a:pt x="4036059" y="-4947"/>
                  <a:pt x="4372759" y="13866"/>
                  <a:pt x="4560607" y="0"/>
                </a:cubicBezTo>
                <a:cubicBezTo>
                  <a:pt x="4748455" y="-13866"/>
                  <a:pt x="4858060" y="16491"/>
                  <a:pt x="4996913" y="0"/>
                </a:cubicBezTo>
                <a:cubicBezTo>
                  <a:pt x="5135766" y="-16491"/>
                  <a:pt x="5462393" y="-10743"/>
                  <a:pt x="5648114" y="0"/>
                </a:cubicBezTo>
                <a:cubicBezTo>
                  <a:pt x="5833835" y="10743"/>
                  <a:pt x="6165381" y="26958"/>
                  <a:pt x="6299316" y="0"/>
                </a:cubicBezTo>
                <a:cubicBezTo>
                  <a:pt x="6433251" y="-26958"/>
                  <a:pt x="6548251" y="13073"/>
                  <a:pt x="6735621" y="0"/>
                </a:cubicBezTo>
                <a:cubicBezTo>
                  <a:pt x="6922991" y="-13073"/>
                  <a:pt x="7086872" y="21458"/>
                  <a:pt x="7315190" y="0"/>
                </a:cubicBezTo>
                <a:cubicBezTo>
                  <a:pt x="7543508" y="-21458"/>
                  <a:pt x="7807251" y="11310"/>
                  <a:pt x="7959880" y="0"/>
                </a:cubicBezTo>
                <a:cubicBezTo>
                  <a:pt x="8367915" y="13492"/>
                  <a:pt x="8782585" y="341889"/>
                  <a:pt x="8756542" y="796662"/>
                </a:cubicBezTo>
                <a:cubicBezTo>
                  <a:pt x="8756563" y="1024424"/>
                  <a:pt x="8773873" y="1129036"/>
                  <a:pt x="8756542" y="1402107"/>
                </a:cubicBezTo>
                <a:cubicBezTo>
                  <a:pt x="8739211" y="1675179"/>
                  <a:pt x="8761551" y="1869481"/>
                  <a:pt x="8756542" y="2007551"/>
                </a:cubicBezTo>
                <a:cubicBezTo>
                  <a:pt x="8751533" y="2145621"/>
                  <a:pt x="8753646" y="2377137"/>
                  <a:pt x="8756542" y="2644861"/>
                </a:cubicBezTo>
                <a:cubicBezTo>
                  <a:pt x="8759439" y="2912585"/>
                  <a:pt x="8764684" y="3089787"/>
                  <a:pt x="8756542" y="3314037"/>
                </a:cubicBezTo>
                <a:cubicBezTo>
                  <a:pt x="8748400" y="3538287"/>
                  <a:pt x="8768608" y="3796266"/>
                  <a:pt x="8756542" y="3983212"/>
                </a:cubicBezTo>
                <a:cubicBezTo>
                  <a:pt x="8712154" y="4463573"/>
                  <a:pt x="8398988" y="4768018"/>
                  <a:pt x="7959880" y="4779874"/>
                </a:cubicBezTo>
                <a:cubicBezTo>
                  <a:pt x="7740493" y="4744059"/>
                  <a:pt x="7423540" y="4774870"/>
                  <a:pt x="7237046" y="4779874"/>
                </a:cubicBezTo>
                <a:cubicBezTo>
                  <a:pt x="7050552" y="4784878"/>
                  <a:pt x="6905021" y="4768535"/>
                  <a:pt x="6657477" y="4779874"/>
                </a:cubicBezTo>
                <a:cubicBezTo>
                  <a:pt x="6409933" y="4791213"/>
                  <a:pt x="6216765" y="4752699"/>
                  <a:pt x="6006275" y="4779874"/>
                </a:cubicBezTo>
                <a:cubicBezTo>
                  <a:pt x="5795785" y="4807049"/>
                  <a:pt x="5401923" y="4785690"/>
                  <a:pt x="5211809" y="4779874"/>
                </a:cubicBezTo>
                <a:cubicBezTo>
                  <a:pt x="5021695" y="4774058"/>
                  <a:pt x="4755084" y="4750778"/>
                  <a:pt x="4560607" y="4779874"/>
                </a:cubicBezTo>
                <a:cubicBezTo>
                  <a:pt x="4366130" y="4808970"/>
                  <a:pt x="4150757" y="4780288"/>
                  <a:pt x="3837774" y="4779874"/>
                </a:cubicBezTo>
                <a:cubicBezTo>
                  <a:pt x="3524791" y="4779460"/>
                  <a:pt x="3323156" y="4795221"/>
                  <a:pt x="3043308" y="4779874"/>
                </a:cubicBezTo>
                <a:cubicBezTo>
                  <a:pt x="2763460" y="4764527"/>
                  <a:pt x="2762209" y="4760344"/>
                  <a:pt x="2535370" y="4779874"/>
                </a:cubicBezTo>
                <a:cubicBezTo>
                  <a:pt x="2308531" y="4799404"/>
                  <a:pt x="1961457" y="4747769"/>
                  <a:pt x="1812537" y="4779874"/>
                </a:cubicBezTo>
                <a:cubicBezTo>
                  <a:pt x="1663617" y="4811979"/>
                  <a:pt x="1056309" y="4766864"/>
                  <a:pt x="796662" y="4779874"/>
                </a:cubicBezTo>
                <a:cubicBezTo>
                  <a:pt x="420673" y="4725733"/>
                  <a:pt x="-24567" y="4377779"/>
                  <a:pt x="0" y="3983212"/>
                </a:cubicBezTo>
                <a:cubicBezTo>
                  <a:pt x="16234" y="3739617"/>
                  <a:pt x="-3706" y="3561389"/>
                  <a:pt x="0" y="3409633"/>
                </a:cubicBezTo>
                <a:cubicBezTo>
                  <a:pt x="3706" y="3257877"/>
                  <a:pt x="7978" y="3035407"/>
                  <a:pt x="0" y="2708592"/>
                </a:cubicBezTo>
                <a:cubicBezTo>
                  <a:pt x="-7978" y="2381777"/>
                  <a:pt x="-22895" y="2317929"/>
                  <a:pt x="0" y="2103148"/>
                </a:cubicBezTo>
                <a:cubicBezTo>
                  <a:pt x="22895" y="1888367"/>
                  <a:pt x="13375" y="1670032"/>
                  <a:pt x="0" y="1465838"/>
                </a:cubicBezTo>
                <a:cubicBezTo>
                  <a:pt x="-13375" y="1261644"/>
                  <a:pt x="-22719" y="1034223"/>
                  <a:pt x="0" y="796662"/>
                </a:cubicBezTo>
                <a:close/>
              </a:path>
              <a:path w="8756542" h="4779874" stroke="0" extrusionOk="0">
                <a:moveTo>
                  <a:pt x="0" y="796662"/>
                </a:moveTo>
                <a:cubicBezTo>
                  <a:pt x="60748" y="423682"/>
                  <a:pt x="367391" y="10680"/>
                  <a:pt x="796662" y="0"/>
                </a:cubicBezTo>
                <a:cubicBezTo>
                  <a:pt x="1111765" y="-11537"/>
                  <a:pt x="1220932" y="2820"/>
                  <a:pt x="1519496" y="0"/>
                </a:cubicBezTo>
                <a:cubicBezTo>
                  <a:pt x="1818060" y="-2820"/>
                  <a:pt x="1972080" y="-17897"/>
                  <a:pt x="2099065" y="0"/>
                </a:cubicBezTo>
                <a:cubicBezTo>
                  <a:pt x="2226050" y="17897"/>
                  <a:pt x="2432799" y="-4074"/>
                  <a:pt x="2535370" y="0"/>
                </a:cubicBezTo>
                <a:cubicBezTo>
                  <a:pt x="2637942" y="4074"/>
                  <a:pt x="2792030" y="-6529"/>
                  <a:pt x="3043308" y="0"/>
                </a:cubicBezTo>
                <a:cubicBezTo>
                  <a:pt x="3294586" y="6529"/>
                  <a:pt x="3343882" y="3797"/>
                  <a:pt x="3479613" y="0"/>
                </a:cubicBezTo>
                <a:cubicBezTo>
                  <a:pt x="3615345" y="-3797"/>
                  <a:pt x="3820816" y="16603"/>
                  <a:pt x="3915918" y="0"/>
                </a:cubicBezTo>
                <a:cubicBezTo>
                  <a:pt x="4011020" y="-16603"/>
                  <a:pt x="4327688" y="2985"/>
                  <a:pt x="4567119" y="0"/>
                </a:cubicBezTo>
                <a:cubicBezTo>
                  <a:pt x="4806550" y="-2985"/>
                  <a:pt x="4942811" y="15685"/>
                  <a:pt x="5146689" y="0"/>
                </a:cubicBezTo>
                <a:cubicBezTo>
                  <a:pt x="5350567" y="-15685"/>
                  <a:pt x="5573818" y="31577"/>
                  <a:pt x="5797891" y="0"/>
                </a:cubicBezTo>
                <a:cubicBezTo>
                  <a:pt x="6021964" y="-31577"/>
                  <a:pt x="6262136" y="-27188"/>
                  <a:pt x="6449092" y="0"/>
                </a:cubicBezTo>
                <a:cubicBezTo>
                  <a:pt x="6636048" y="27188"/>
                  <a:pt x="6698015" y="-20873"/>
                  <a:pt x="6885397" y="0"/>
                </a:cubicBezTo>
                <a:cubicBezTo>
                  <a:pt x="7072780" y="20873"/>
                  <a:pt x="7475099" y="-27675"/>
                  <a:pt x="7959880" y="0"/>
                </a:cubicBezTo>
                <a:cubicBezTo>
                  <a:pt x="8489597" y="2621"/>
                  <a:pt x="8793454" y="354339"/>
                  <a:pt x="8756542" y="796662"/>
                </a:cubicBezTo>
                <a:cubicBezTo>
                  <a:pt x="8741509" y="1090394"/>
                  <a:pt x="8753110" y="1250167"/>
                  <a:pt x="8756542" y="1433972"/>
                </a:cubicBezTo>
                <a:cubicBezTo>
                  <a:pt x="8759975" y="1617777"/>
                  <a:pt x="8734545" y="1835687"/>
                  <a:pt x="8756542" y="2103148"/>
                </a:cubicBezTo>
                <a:cubicBezTo>
                  <a:pt x="8778539" y="2370609"/>
                  <a:pt x="8755089" y="2553994"/>
                  <a:pt x="8756542" y="2740458"/>
                </a:cubicBezTo>
                <a:cubicBezTo>
                  <a:pt x="8757996" y="2926922"/>
                  <a:pt x="8724783" y="3152557"/>
                  <a:pt x="8756542" y="3409633"/>
                </a:cubicBezTo>
                <a:cubicBezTo>
                  <a:pt x="8788301" y="3666709"/>
                  <a:pt x="8774940" y="3867069"/>
                  <a:pt x="8756542" y="3983212"/>
                </a:cubicBezTo>
                <a:cubicBezTo>
                  <a:pt x="8818504" y="4339422"/>
                  <a:pt x="8383273" y="4822273"/>
                  <a:pt x="7959880" y="4779874"/>
                </a:cubicBezTo>
                <a:cubicBezTo>
                  <a:pt x="7716179" y="4775413"/>
                  <a:pt x="7590291" y="4790448"/>
                  <a:pt x="7451943" y="4779874"/>
                </a:cubicBezTo>
                <a:cubicBezTo>
                  <a:pt x="7313595" y="4769300"/>
                  <a:pt x="6945976" y="4760975"/>
                  <a:pt x="6729109" y="4779874"/>
                </a:cubicBezTo>
                <a:cubicBezTo>
                  <a:pt x="6512242" y="4798773"/>
                  <a:pt x="6310247" y="4752023"/>
                  <a:pt x="6149539" y="4779874"/>
                </a:cubicBezTo>
                <a:cubicBezTo>
                  <a:pt x="5988831" y="4807726"/>
                  <a:pt x="5823822" y="4791873"/>
                  <a:pt x="5641602" y="4779874"/>
                </a:cubicBezTo>
                <a:cubicBezTo>
                  <a:pt x="5459382" y="4767875"/>
                  <a:pt x="5417302" y="4789158"/>
                  <a:pt x="5205297" y="4779874"/>
                </a:cubicBezTo>
                <a:cubicBezTo>
                  <a:pt x="4993292" y="4770590"/>
                  <a:pt x="4887260" y="4796806"/>
                  <a:pt x="4697360" y="4779874"/>
                </a:cubicBezTo>
                <a:cubicBezTo>
                  <a:pt x="4507460" y="4762942"/>
                  <a:pt x="4214217" y="4810494"/>
                  <a:pt x="3974526" y="4779874"/>
                </a:cubicBezTo>
                <a:cubicBezTo>
                  <a:pt x="3734835" y="4749254"/>
                  <a:pt x="3634572" y="4800400"/>
                  <a:pt x="3394957" y="4779874"/>
                </a:cubicBezTo>
                <a:cubicBezTo>
                  <a:pt x="3155342" y="4759348"/>
                  <a:pt x="2941889" y="4794486"/>
                  <a:pt x="2600491" y="4779874"/>
                </a:cubicBezTo>
                <a:cubicBezTo>
                  <a:pt x="2259093" y="4765262"/>
                  <a:pt x="2276006" y="4768924"/>
                  <a:pt x="2092553" y="4779874"/>
                </a:cubicBezTo>
                <a:cubicBezTo>
                  <a:pt x="1909100" y="4790824"/>
                  <a:pt x="1408435" y="4772572"/>
                  <a:pt x="796662" y="4779874"/>
                </a:cubicBezTo>
                <a:cubicBezTo>
                  <a:pt x="346408" y="4760914"/>
                  <a:pt x="17737" y="4456971"/>
                  <a:pt x="0" y="3983212"/>
                </a:cubicBezTo>
                <a:cubicBezTo>
                  <a:pt x="-13521" y="3735760"/>
                  <a:pt x="-23854" y="3495736"/>
                  <a:pt x="0" y="3345902"/>
                </a:cubicBezTo>
                <a:cubicBezTo>
                  <a:pt x="23854" y="3196068"/>
                  <a:pt x="4462" y="2904667"/>
                  <a:pt x="0" y="2644861"/>
                </a:cubicBezTo>
                <a:cubicBezTo>
                  <a:pt x="-4462" y="2385055"/>
                  <a:pt x="31433" y="2207187"/>
                  <a:pt x="0" y="1975685"/>
                </a:cubicBezTo>
                <a:cubicBezTo>
                  <a:pt x="-31433" y="1744183"/>
                  <a:pt x="-29632" y="1087556"/>
                  <a:pt x="0" y="796662"/>
                </a:cubicBezTo>
                <a:close/>
              </a:path>
            </a:pathLst>
          </a:custGeom>
          <a:solidFill>
            <a:srgbClr val="FFFFF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panose="020B0604020202020204"/>
            </a:endParaRPr>
          </a:p>
        </p:txBody>
      </p:sp>
      <p:pic>
        <p:nvPicPr>
          <p:cNvPr id="3" name="Picture 2"/>
          <p:cNvPicPr>
            <a:picLocks noChangeAspect="1"/>
          </p:cNvPicPr>
          <p:nvPr/>
        </p:nvPicPr>
        <p:blipFill rotWithShape="1">
          <a:blip r:embed="rId2"/>
          <a:srcRect b="63837"/>
          <a:stretch>
            <a:fillRect/>
          </a:stretch>
        </p:blipFill>
        <p:spPr>
          <a:xfrm>
            <a:off x="783771" y="689345"/>
            <a:ext cx="7542166" cy="961224"/>
          </a:xfrm>
          <a:prstGeom prst="rect">
            <a:avLst/>
          </a:prstGeom>
        </p:spPr>
      </p:pic>
      <p:sp>
        <p:nvSpPr>
          <p:cNvPr id="2" name="Arrow: Right 1"/>
          <p:cNvSpPr/>
          <p:nvPr/>
        </p:nvSpPr>
        <p:spPr>
          <a:xfrm>
            <a:off x="490471" y="3172539"/>
            <a:ext cx="725715" cy="2771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320800" y="2184931"/>
            <a:ext cx="7022283" cy="1971382"/>
          </a:xfrm>
          <a:prstGeom prst="roundRect">
            <a:avLst/>
          </a:prstGeom>
          <a:solidFill>
            <a:srgbClr val="FF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rgbClr val="FF0000"/>
                </a:solidFill>
              </a:rPr>
              <a:t>- Ngày mai, </a:t>
            </a:r>
            <a:r>
              <a:rPr lang="vi-VN" sz="2800">
                <a:solidFill>
                  <a:srgbClr val="0070C0"/>
                </a:solidFill>
              </a:rPr>
              <a:t>cậu</a:t>
            </a:r>
            <a:r>
              <a:rPr lang="vi-VN" sz="2800">
                <a:solidFill>
                  <a:srgbClr val="FF0000"/>
                </a:solidFill>
              </a:rPr>
              <a:t> cho</a:t>
            </a:r>
            <a:r>
              <a:rPr lang="vi-VN" sz="2800">
                <a:solidFill>
                  <a:srgbClr val="0070C0"/>
                </a:solidFill>
              </a:rPr>
              <a:t> tớ</a:t>
            </a:r>
            <a:r>
              <a:rPr lang="vi-VN" sz="2800">
                <a:solidFill>
                  <a:srgbClr val="FF0000"/>
                </a:solidFill>
              </a:rPr>
              <a:t> mượn cuốn sách này nhé!</a:t>
            </a:r>
            <a:endParaRPr lang="en-US" sz="2800">
              <a:solidFill>
                <a:srgbClr val="FF0000"/>
              </a:solidFill>
            </a:endParaRPr>
          </a:p>
          <a:p>
            <a:endParaRPr lang="en-US" sz="2800">
              <a:solidFill>
                <a:srgbClr val="FF0000"/>
              </a:solidFill>
            </a:endParaRPr>
          </a:p>
          <a:p>
            <a:r>
              <a:rPr lang="vi-VN" sz="2800">
                <a:solidFill>
                  <a:srgbClr val="FF0000"/>
                </a:solidFill>
              </a:rPr>
              <a:t>- Mai</a:t>
            </a:r>
            <a:r>
              <a:rPr lang="vi-VN" sz="2800">
                <a:solidFill>
                  <a:srgbClr val="0070C0"/>
                </a:solidFill>
              </a:rPr>
              <a:t> tớ</a:t>
            </a:r>
            <a:r>
              <a:rPr lang="vi-VN" sz="2800">
                <a:solidFill>
                  <a:srgbClr val="FF0000"/>
                </a:solidFill>
              </a:rPr>
              <a:t> cho </a:t>
            </a:r>
            <a:r>
              <a:rPr lang="vi-VN" sz="2800">
                <a:solidFill>
                  <a:srgbClr val="0070C0"/>
                </a:solidFill>
              </a:rPr>
              <a:t>cậu</a:t>
            </a:r>
            <a:r>
              <a:rPr lang="vi-VN" sz="2800">
                <a:solidFill>
                  <a:srgbClr val="FF0000"/>
                </a:solidFill>
              </a:rPr>
              <a:t> mượn.</a:t>
            </a:r>
            <a:endParaRPr lang="en-US" sz="280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3000" r="-13000"/>
          </a:stretch>
        </a:blipFill>
        <a:effectLst/>
      </p:bgPr>
    </p:bg>
    <p:spTree>
      <p:nvGrpSpPr>
        <p:cNvPr id="1" name="Shape 1317"/>
        <p:cNvGrpSpPr/>
        <p:nvPr/>
      </p:nvGrpSpPr>
      <p:grpSpPr>
        <a:xfrm>
          <a:off x="0" y="0"/>
          <a:ext cx="0" cy="0"/>
          <a:chOff x="0" y="0"/>
          <a:chExt cx="0" cy="0"/>
        </a:xfrm>
      </p:grpSpPr>
      <p:sp>
        <p:nvSpPr>
          <p:cNvPr id="4" name="Hình chữ nhật: Góc Tròn 3"/>
          <p:cNvSpPr/>
          <p:nvPr/>
        </p:nvSpPr>
        <p:spPr>
          <a:xfrm>
            <a:off x="0" y="0"/>
            <a:ext cx="9144000" cy="165056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D5469"/>
              </a:solidFill>
              <a:effectLst/>
              <a:uLnTx/>
              <a:uFillTx/>
              <a:latin typeface="Arial" panose="020B0604020202020204"/>
              <a:ea typeface="+mn-ea"/>
              <a:cs typeface="+mn-cs"/>
              <a:sym typeface="Arial" panose="020B0604020202020204"/>
            </a:endParaRPr>
          </a:p>
        </p:txBody>
      </p:sp>
      <p:sp>
        <p:nvSpPr>
          <p:cNvPr id="5" name="Hình chữ nhật: Góc Tròn 4"/>
          <p:cNvSpPr/>
          <p:nvPr/>
        </p:nvSpPr>
        <p:spPr>
          <a:xfrm>
            <a:off x="209227" y="154983"/>
            <a:ext cx="8756542" cy="4779874"/>
          </a:xfrm>
          <a:custGeom>
            <a:avLst/>
            <a:gdLst>
              <a:gd name="connsiteX0" fmla="*/ 0 w 8756542"/>
              <a:gd name="connsiteY0" fmla="*/ 796662 h 4779874"/>
              <a:gd name="connsiteX1" fmla="*/ 796662 w 8756542"/>
              <a:gd name="connsiteY1" fmla="*/ 0 h 4779874"/>
              <a:gd name="connsiteX2" fmla="*/ 1447864 w 8756542"/>
              <a:gd name="connsiteY2" fmla="*/ 0 h 4779874"/>
              <a:gd name="connsiteX3" fmla="*/ 1884169 w 8756542"/>
              <a:gd name="connsiteY3" fmla="*/ 0 h 4779874"/>
              <a:gd name="connsiteX4" fmla="*/ 2392106 w 8756542"/>
              <a:gd name="connsiteY4" fmla="*/ 0 h 4779874"/>
              <a:gd name="connsiteX5" fmla="*/ 3186572 w 8756542"/>
              <a:gd name="connsiteY5" fmla="*/ 0 h 4779874"/>
              <a:gd name="connsiteX6" fmla="*/ 3766141 w 8756542"/>
              <a:gd name="connsiteY6" fmla="*/ 0 h 4779874"/>
              <a:gd name="connsiteX7" fmla="*/ 4560607 w 8756542"/>
              <a:gd name="connsiteY7" fmla="*/ 0 h 4779874"/>
              <a:gd name="connsiteX8" fmla="*/ 4996913 w 8756542"/>
              <a:gd name="connsiteY8" fmla="*/ 0 h 4779874"/>
              <a:gd name="connsiteX9" fmla="*/ 5648114 w 8756542"/>
              <a:gd name="connsiteY9" fmla="*/ 0 h 4779874"/>
              <a:gd name="connsiteX10" fmla="*/ 6299316 w 8756542"/>
              <a:gd name="connsiteY10" fmla="*/ 0 h 4779874"/>
              <a:gd name="connsiteX11" fmla="*/ 6735621 w 8756542"/>
              <a:gd name="connsiteY11" fmla="*/ 0 h 4779874"/>
              <a:gd name="connsiteX12" fmla="*/ 7315190 w 8756542"/>
              <a:gd name="connsiteY12" fmla="*/ 0 h 4779874"/>
              <a:gd name="connsiteX13" fmla="*/ 7959880 w 8756542"/>
              <a:gd name="connsiteY13" fmla="*/ 0 h 4779874"/>
              <a:gd name="connsiteX14" fmla="*/ 8756542 w 8756542"/>
              <a:gd name="connsiteY14" fmla="*/ 796662 h 4779874"/>
              <a:gd name="connsiteX15" fmla="*/ 8756542 w 8756542"/>
              <a:gd name="connsiteY15" fmla="*/ 1402107 h 4779874"/>
              <a:gd name="connsiteX16" fmla="*/ 8756542 w 8756542"/>
              <a:gd name="connsiteY16" fmla="*/ 2007551 h 4779874"/>
              <a:gd name="connsiteX17" fmla="*/ 8756542 w 8756542"/>
              <a:gd name="connsiteY17" fmla="*/ 2644861 h 4779874"/>
              <a:gd name="connsiteX18" fmla="*/ 8756542 w 8756542"/>
              <a:gd name="connsiteY18" fmla="*/ 3314037 h 4779874"/>
              <a:gd name="connsiteX19" fmla="*/ 8756542 w 8756542"/>
              <a:gd name="connsiteY19" fmla="*/ 3983212 h 4779874"/>
              <a:gd name="connsiteX20" fmla="*/ 7959880 w 8756542"/>
              <a:gd name="connsiteY20" fmla="*/ 4779874 h 4779874"/>
              <a:gd name="connsiteX21" fmla="*/ 7237046 w 8756542"/>
              <a:gd name="connsiteY21" fmla="*/ 4779874 h 4779874"/>
              <a:gd name="connsiteX22" fmla="*/ 6657477 w 8756542"/>
              <a:gd name="connsiteY22" fmla="*/ 4779874 h 4779874"/>
              <a:gd name="connsiteX23" fmla="*/ 6006275 w 8756542"/>
              <a:gd name="connsiteY23" fmla="*/ 4779874 h 4779874"/>
              <a:gd name="connsiteX24" fmla="*/ 5211809 w 8756542"/>
              <a:gd name="connsiteY24" fmla="*/ 4779874 h 4779874"/>
              <a:gd name="connsiteX25" fmla="*/ 4560607 w 8756542"/>
              <a:gd name="connsiteY25" fmla="*/ 4779874 h 4779874"/>
              <a:gd name="connsiteX26" fmla="*/ 3837774 w 8756542"/>
              <a:gd name="connsiteY26" fmla="*/ 4779874 h 4779874"/>
              <a:gd name="connsiteX27" fmla="*/ 3043308 w 8756542"/>
              <a:gd name="connsiteY27" fmla="*/ 4779874 h 4779874"/>
              <a:gd name="connsiteX28" fmla="*/ 2535370 w 8756542"/>
              <a:gd name="connsiteY28" fmla="*/ 4779874 h 4779874"/>
              <a:gd name="connsiteX29" fmla="*/ 1812537 w 8756542"/>
              <a:gd name="connsiteY29" fmla="*/ 4779874 h 4779874"/>
              <a:gd name="connsiteX30" fmla="*/ 796662 w 8756542"/>
              <a:gd name="connsiteY30" fmla="*/ 4779874 h 4779874"/>
              <a:gd name="connsiteX31" fmla="*/ 0 w 8756542"/>
              <a:gd name="connsiteY31" fmla="*/ 3983212 h 4779874"/>
              <a:gd name="connsiteX32" fmla="*/ 0 w 8756542"/>
              <a:gd name="connsiteY32" fmla="*/ 3409633 h 4779874"/>
              <a:gd name="connsiteX33" fmla="*/ 0 w 8756542"/>
              <a:gd name="connsiteY33" fmla="*/ 2708592 h 4779874"/>
              <a:gd name="connsiteX34" fmla="*/ 0 w 8756542"/>
              <a:gd name="connsiteY34" fmla="*/ 2103148 h 4779874"/>
              <a:gd name="connsiteX35" fmla="*/ 0 w 8756542"/>
              <a:gd name="connsiteY35" fmla="*/ 1465838 h 4779874"/>
              <a:gd name="connsiteX36" fmla="*/ 0 w 8756542"/>
              <a:gd name="connsiteY36" fmla="*/ 796662 h 477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56542" h="4779874" fill="none" extrusionOk="0">
                <a:moveTo>
                  <a:pt x="0" y="796662"/>
                </a:moveTo>
                <a:cubicBezTo>
                  <a:pt x="-36375" y="346743"/>
                  <a:pt x="345767" y="34470"/>
                  <a:pt x="796662" y="0"/>
                </a:cubicBezTo>
                <a:cubicBezTo>
                  <a:pt x="1022866" y="-27329"/>
                  <a:pt x="1142794" y="-12910"/>
                  <a:pt x="1447864" y="0"/>
                </a:cubicBezTo>
                <a:cubicBezTo>
                  <a:pt x="1752934" y="12910"/>
                  <a:pt x="1723290" y="-15536"/>
                  <a:pt x="1884169" y="0"/>
                </a:cubicBezTo>
                <a:cubicBezTo>
                  <a:pt x="2045048" y="15536"/>
                  <a:pt x="2290058" y="18583"/>
                  <a:pt x="2392106" y="0"/>
                </a:cubicBezTo>
                <a:cubicBezTo>
                  <a:pt x="2494154" y="-18583"/>
                  <a:pt x="2913036" y="-14009"/>
                  <a:pt x="3186572" y="0"/>
                </a:cubicBezTo>
                <a:cubicBezTo>
                  <a:pt x="3460108" y="14009"/>
                  <a:pt x="3496223" y="4947"/>
                  <a:pt x="3766141" y="0"/>
                </a:cubicBezTo>
                <a:cubicBezTo>
                  <a:pt x="4036059" y="-4947"/>
                  <a:pt x="4372759" y="13866"/>
                  <a:pt x="4560607" y="0"/>
                </a:cubicBezTo>
                <a:cubicBezTo>
                  <a:pt x="4748455" y="-13866"/>
                  <a:pt x="4858060" y="16491"/>
                  <a:pt x="4996913" y="0"/>
                </a:cubicBezTo>
                <a:cubicBezTo>
                  <a:pt x="5135766" y="-16491"/>
                  <a:pt x="5462393" y="-10743"/>
                  <a:pt x="5648114" y="0"/>
                </a:cubicBezTo>
                <a:cubicBezTo>
                  <a:pt x="5833835" y="10743"/>
                  <a:pt x="6165381" y="26958"/>
                  <a:pt x="6299316" y="0"/>
                </a:cubicBezTo>
                <a:cubicBezTo>
                  <a:pt x="6433251" y="-26958"/>
                  <a:pt x="6548251" y="13073"/>
                  <a:pt x="6735621" y="0"/>
                </a:cubicBezTo>
                <a:cubicBezTo>
                  <a:pt x="6922991" y="-13073"/>
                  <a:pt x="7086872" y="21458"/>
                  <a:pt x="7315190" y="0"/>
                </a:cubicBezTo>
                <a:cubicBezTo>
                  <a:pt x="7543508" y="-21458"/>
                  <a:pt x="7807251" y="11310"/>
                  <a:pt x="7959880" y="0"/>
                </a:cubicBezTo>
                <a:cubicBezTo>
                  <a:pt x="8367915" y="13492"/>
                  <a:pt x="8782585" y="341889"/>
                  <a:pt x="8756542" y="796662"/>
                </a:cubicBezTo>
                <a:cubicBezTo>
                  <a:pt x="8756563" y="1024424"/>
                  <a:pt x="8773873" y="1129036"/>
                  <a:pt x="8756542" y="1402107"/>
                </a:cubicBezTo>
                <a:cubicBezTo>
                  <a:pt x="8739211" y="1675179"/>
                  <a:pt x="8761551" y="1869481"/>
                  <a:pt x="8756542" y="2007551"/>
                </a:cubicBezTo>
                <a:cubicBezTo>
                  <a:pt x="8751533" y="2145621"/>
                  <a:pt x="8753646" y="2377137"/>
                  <a:pt x="8756542" y="2644861"/>
                </a:cubicBezTo>
                <a:cubicBezTo>
                  <a:pt x="8759439" y="2912585"/>
                  <a:pt x="8764684" y="3089787"/>
                  <a:pt x="8756542" y="3314037"/>
                </a:cubicBezTo>
                <a:cubicBezTo>
                  <a:pt x="8748400" y="3538287"/>
                  <a:pt x="8768608" y="3796266"/>
                  <a:pt x="8756542" y="3983212"/>
                </a:cubicBezTo>
                <a:cubicBezTo>
                  <a:pt x="8712154" y="4463573"/>
                  <a:pt x="8398988" y="4768018"/>
                  <a:pt x="7959880" y="4779874"/>
                </a:cubicBezTo>
                <a:cubicBezTo>
                  <a:pt x="7740493" y="4744059"/>
                  <a:pt x="7423540" y="4774870"/>
                  <a:pt x="7237046" y="4779874"/>
                </a:cubicBezTo>
                <a:cubicBezTo>
                  <a:pt x="7050552" y="4784878"/>
                  <a:pt x="6905021" y="4768535"/>
                  <a:pt x="6657477" y="4779874"/>
                </a:cubicBezTo>
                <a:cubicBezTo>
                  <a:pt x="6409933" y="4791213"/>
                  <a:pt x="6216765" y="4752699"/>
                  <a:pt x="6006275" y="4779874"/>
                </a:cubicBezTo>
                <a:cubicBezTo>
                  <a:pt x="5795785" y="4807049"/>
                  <a:pt x="5401923" y="4785690"/>
                  <a:pt x="5211809" y="4779874"/>
                </a:cubicBezTo>
                <a:cubicBezTo>
                  <a:pt x="5021695" y="4774058"/>
                  <a:pt x="4755084" y="4750778"/>
                  <a:pt x="4560607" y="4779874"/>
                </a:cubicBezTo>
                <a:cubicBezTo>
                  <a:pt x="4366130" y="4808970"/>
                  <a:pt x="4150757" y="4780288"/>
                  <a:pt x="3837774" y="4779874"/>
                </a:cubicBezTo>
                <a:cubicBezTo>
                  <a:pt x="3524791" y="4779460"/>
                  <a:pt x="3323156" y="4795221"/>
                  <a:pt x="3043308" y="4779874"/>
                </a:cubicBezTo>
                <a:cubicBezTo>
                  <a:pt x="2763460" y="4764527"/>
                  <a:pt x="2762209" y="4760344"/>
                  <a:pt x="2535370" y="4779874"/>
                </a:cubicBezTo>
                <a:cubicBezTo>
                  <a:pt x="2308531" y="4799404"/>
                  <a:pt x="1961457" y="4747769"/>
                  <a:pt x="1812537" y="4779874"/>
                </a:cubicBezTo>
                <a:cubicBezTo>
                  <a:pt x="1663617" y="4811979"/>
                  <a:pt x="1056309" y="4766864"/>
                  <a:pt x="796662" y="4779874"/>
                </a:cubicBezTo>
                <a:cubicBezTo>
                  <a:pt x="420673" y="4725733"/>
                  <a:pt x="-24567" y="4377779"/>
                  <a:pt x="0" y="3983212"/>
                </a:cubicBezTo>
                <a:cubicBezTo>
                  <a:pt x="16234" y="3739617"/>
                  <a:pt x="-3706" y="3561389"/>
                  <a:pt x="0" y="3409633"/>
                </a:cubicBezTo>
                <a:cubicBezTo>
                  <a:pt x="3706" y="3257877"/>
                  <a:pt x="7978" y="3035407"/>
                  <a:pt x="0" y="2708592"/>
                </a:cubicBezTo>
                <a:cubicBezTo>
                  <a:pt x="-7978" y="2381777"/>
                  <a:pt x="-22895" y="2317929"/>
                  <a:pt x="0" y="2103148"/>
                </a:cubicBezTo>
                <a:cubicBezTo>
                  <a:pt x="22895" y="1888367"/>
                  <a:pt x="13375" y="1670032"/>
                  <a:pt x="0" y="1465838"/>
                </a:cubicBezTo>
                <a:cubicBezTo>
                  <a:pt x="-13375" y="1261644"/>
                  <a:pt x="-22719" y="1034223"/>
                  <a:pt x="0" y="796662"/>
                </a:cubicBezTo>
                <a:close/>
              </a:path>
              <a:path w="8756542" h="4779874" stroke="0" extrusionOk="0">
                <a:moveTo>
                  <a:pt x="0" y="796662"/>
                </a:moveTo>
                <a:cubicBezTo>
                  <a:pt x="60748" y="423682"/>
                  <a:pt x="367391" y="10680"/>
                  <a:pt x="796662" y="0"/>
                </a:cubicBezTo>
                <a:cubicBezTo>
                  <a:pt x="1111765" y="-11537"/>
                  <a:pt x="1220932" y="2820"/>
                  <a:pt x="1519496" y="0"/>
                </a:cubicBezTo>
                <a:cubicBezTo>
                  <a:pt x="1818060" y="-2820"/>
                  <a:pt x="1972080" y="-17897"/>
                  <a:pt x="2099065" y="0"/>
                </a:cubicBezTo>
                <a:cubicBezTo>
                  <a:pt x="2226050" y="17897"/>
                  <a:pt x="2432799" y="-4074"/>
                  <a:pt x="2535370" y="0"/>
                </a:cubicBezTo>
                <a:cubicBezTo>
                  <a:pt x="2637942" y="4074"/>
                  <a:pt x="2792030" y="-6529"/>
                  <a:pt x="3043308" y="0"/>
                </a:cubicBezTo>
                <a:cubicBezTo>
                  <a:pt x="3294586" y="6529"/>
                  <a:pt x="3343882" y="3797"/>
                  <a:pt x="3479613" y="0"/>
                </a:cubicBezTo>
                <a:cubicBezTo>
                  <a:pt x="3615345" y="-3797"/>
                  <a:pt x="3820816" y="16603"/>
                  <a:pt x="3915918" y="0"/>
                </a:cubicBezTo>
                <a:cubicBezTo>
                  <a:pt x="4011020" y="-16603"/>
                  <a:pt x="4327688" y="2985"/>
                  <a:pt x="4567119" y="0"/>
                </a:cubicBezTo>
                <a:cubicBezTo>
                  <a:pt x="4806550" y="-2985"/>
                  <a:pt x="4942811" y="15685"/>
                  <a:pt x="5146689" y="0"/>
                </a:cubicBezTo>
                <a:cubicBezTo>
                  <a:pt x="5350567" y="-15685"/>
                  <a:pt x="5573818" y="31577"/>
                  <a:pt x="5797891" y="0"/>
                </a:cubicBezTo>
                <a:cubicBezTo>
                  <a:pt x="6021964" y="-31577"/>
                  <a:pt x="6262136" y="-27188"/>
                  <a:pt x="6449092" y="0"/>
                </a:cubicBezTo>
                <a:cubicBezTo>
                  <a:pt x="6636048" y="27188"/>
                  <a:pt x="6698015" y="-20873"/>
                  <a:pt x="6885397" y="0"/>
                </a:cubicBezTo>
                <a:cubicBezTo>
                  <a:pt x="7072780" y="20873"/>
                  <a:pt x="7475099" y="-27675"/>
                  <a:pt x="7959880" y="0"/>
                </a:cubicBezTo>
                <a:cubicBezTo>
                  <a:pt x="8489597" y="2621"/>
                  <a:pt x="8793454" y="354339"/>
                  <a:pt x="8756542" y="796662"/>
                </a:cubicBezTo>
                <a:cubicBezTo>
                  <a:pt x="8741509" y="1090394"/>
                  <a:pt x="8753110" y="1250167"/>
                  <a:pt x="8756542" y="1433972"/>
                </a:cubicBezTo>
                <a:cubicBezTo>
                  <a:pt x="8759975" y="1617777"/>
                  <a:pt x="8734545" y="1835687"/>
                  <a:pt x="8756542" y="2103148"/>
                </a:cubicBezTo>
                <a:cubicBezTo>
                  <a:pt x="8778539" y="2370609"/>
                  <a:pt x="8755089" y="2553994"/>
                  <a:pt x="8756542" y="2740458"/>
                </a:cubicBezTo>
                <a:cubicBezTo>
                  <a:pt x="8757996" y="2926922"/>
                  <a:pt x="8724783" y="3152557"/>
                  <a:pt x="8756542" y="3409633"/>
                </a:cubicBezTo>
                <a:cubicBezTo>
                  <a:pt x="8788301" y="3666709"/>
                  <a:pt x="8774940" y="3867069"/>
                  <a:pt x="8756542" y="3983212"/>
                </a:cubicBezTo>
                <a:cubicBezTo>
                  <a:pt x="8818504" y="4339422"/>
                  <a:pt x="8383273" y="4822273"/>
                  <a:pt x="7959880" y="4779874"/>
                </a:cubicBezTo>
                <a:cubicBezTo>
                  <a:pt x="7716179" y="4775413"/>
                  <a:pt x="7590291" y="4790448"/>
                  <a:pt x="7451943" y="4779874"/>
                </a:cubicBezTo>
                <a:cubicBezTo>
                  <a:pt x="7313595" y="4769300"/>
                  <a:pt x="6945976" y="4760975"/>
                  <a:pt x="6729109" y="4779874"/>
                </a:cubicBezTo>
                <a:cubicBezTo>
                  <a:pt x="6512242" y="4798773"/>
                  <a:pt x="6310247" y="4752023"/>
                  <a:pt x="6149539" y="4779874"/>
                </a:cubicBezTo>
                <a:cubicBezTo>
                  <a:pt x="5988831" y="4807726"/>
                  <a:pt x="5823822" y="4791873"/>
                  <a:pt x="5641602" y="4779874"/>
                </a:cubicBezTo>
                <a:cubicBezTo>
                  <a:pt x="5459382" y="4767875"/>
                  <a:pt x="5417302" y="4789158"/>
                  <a:pt x="5205297" y="4779874"/>
                </a:cubicBezTo>
                <a:cubicBezTo>
                  <a:pt x="4993292" y="4770590"/>
                  <a:pt x="4887260" y="4796806"/>
                  <a:pt x="4697360" y="4779874"/>
                </a:cubicBezTo>
                <a:cubicBezTo>
                  <a:pt x="4507460" y="4762942"/>
                  <a:pt x="4214217" y="4810494"/>
                  <a:pt x="3974526" y="4779874"/>
                </a:cubicBezTo>
                <a:cubicBezTo>
                  <a:pt x="3734835" y="4749254"/>
                  <a:pt x="3634572" y="4800400"/>
                  <a:pt x="3394957" y="4779874"/>
                </a:cubicBezTo>
                <a:cubicBezTo>
                  <a:pt x="3155342" y="4759348"/>
                  <a:pt x="2941889" y="4794486"/>
                  <a:pt x="2600491" y="4779874"/>
                </a:cubicBezTo>
                <a:cubicBezTo>
                  <a:pt x="2259093" y="4765262"/>
                  <a:pt x="2276006" y="4768924"/>
                  <a:pt x="2092553" y="4779874"/>
                </a:cubicBezTo>
                <a:cubicBezTo>
                  <a:pt x="1909100" y="4790824"/>
                  <a:pt x="1408435" y="4772572"/>
                  <a:pt x="796662" y="4779874"/>
                </a:cubicBezTo>
                <a:cubicBezTo>
                  <a:pt x="346408" y="4760914"/>
                  <a:pt x="17737" y="4456971"/>
                  <a:pt x="0" y="3983212"/>
                </a:cubicBezTo>
                <a:cubicBezTo>
                  <a:pt x="-13521" y="3735760"/>
                  <a:pt x="-23854" y="3495736"/>
                  <a:pt x="0" y="3345902"/>
                </a:cubicBezTo>
                <a:cubicBezTo>
                  <a:pt x="23854" y="3196068"/>
                  <a:pt x="4462" y="2904667"/>
                  <a:pt x="0" y="2644861"/>
                </a:cubicBezTo>
                <a:cubicBezTo>
                  <a:pt x="-4462" y="2385055"/>
                  <a:pt x="31433" y="2207187"/>
                  <a:pt x="0" y="1975685"/>
                </a:cubicBezTo>
                <a:cubicBezTo>
                  <a:pt x="-31433" y="1744183"/>
                  <a:pt x="-29632" y="1087556"/>
                  <a:pt x="0" y="796662"/>
                </a:cubicBezTo>
                <a:close/>
              </a:path>
            </a:pathLst>
          </a:custGeom>
          <a:solidFill>
            <a:srgbClr val="FFFFF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panose="020B0604020202020204"/>
            </a:endParaRPr>
          </a:p>
        </p:txBody>
      </p:sp>
      <p:pic>
        <p:nvPicPr>
          <p:cNvPr id="3" name="Picture 2"/>
          <p:cNvPicPr>
            <a:picLocks noChangeAspect="1"/>
          </p:cNvPicPr>
          <p:nvPr/>
        </p:nvPicPr>
        <p:blipFill rotWithShape="1">
          <a:blip r:embed="rId2"/>
          <a:srcRect l="-1692" t="34547" r="-302" b="33506"/>
          <a:stretch>
            <a:fillRect/>
          </a:stretch>
        </p:blipFill>
        <p:spPr>
          <a:xfrm>
            <a:off x="725714" y="689345"/>
            <a:ext cx="7692572" cy="849169"/>
          </a:xfrm>
          <a:prstGeom prst="rect">
            <a:avLst/>
          </a:prstGeom>
        </p:spPr>
      </p:pic>
      <p:sp>
        <p:nvSpPr>
          <p:cNvPr id="2" name="Arrow: Right 1"/>
          <p:cNvSpPr/>
          <p:nvPr/>
        </p:nvSpPr>
        <p:spPr>
          <a:xfrm>
            <a:off x="490471" y="3172539"/>
            <a:ext cx="725715" cy="2771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D5469"/>
              </a:solidFill>
              <a:effectLst/>
              <a:uLnTx/>
              <a:uFillTx/>
              <a:latin typeface="Arial" panose="020B0604020202020204"/>
              <a:ea typeface="+mn-ea"/>
              <a:cs typeface="+mn-cs"/>
              <a:sym typeface="Arial" panose="020B0604020202020204"/>
            </a:endParaRPr>
          </a:p>
        </p:txBody>
      </p:sp>
      <p:sp>
        <p:nvSpPr>
          <p:cNvPr id="6" name="Rectangle: Rounded Corners 5"/>
          <p:cNvSpPr/>
          <p:nvPr/>
        </p:nvSpPr>
        <p:spPr>
          <a:xfrm>
            <a:off x="1320800" y="2429113"/>
            <a:ext cx="7022283" cy="1727200"/>
          </a:xfrm>
          <a:prstGeom prst="roundRect">
            <a:avLst/>
          </a:prstGeom>
          <a:solidFill>
            <a:srgbClr val="FF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2800">
                <a:solidFill>
                  <a:srgbClr val="FF0000"/>
                </a:solidFill>
              </a:rPr>
              <a:t>- </a:t>
            </a:r>
            <a:r>
              <a:rPr lang="vi-VN" sz="2800">
                <a:solidFill>
                  <a:srgbClr val="0070C0"/>
                </a:solidFill>
              </a:rPr>
              <a:t>Em</a:t>
            </a:r>
            <a:r>
              <a:rPr lang="vi-VN" sz="2800">
                <a:solidFill>
                  <a:srgbClr val="FF0000"/>
                </a:solidFill>
              </a:rPr>
              <a:t> chơi đá bóng cùng </a:t>
            </a:r>
            <a:r>
              <a:rPr lang="vi-VN" sz="2800">
                <a:solidFill>
                  <a:srgbClr val="0070C0"/>
                </a:solidFill>
              </a:rPr>
              <a:t>anh</a:t>
            </a:r>
            <a:r>
              <a:rPr lang="vi-VN" sz="2800">
                <a:solidFill>
                  <a:srgbClr val="FF0000"/>
                </a:solidFill>
              </a:rPr>
              <a:t> nhé!</a:t>
            </a:r>
            <a:endParaRPr lang="en-US" sz="2800">
              <a:solidFill>
                <a:srgbClr val="FF0000"/>
              </a:solidFill>
            </a:endParaRPr>
          </a:p>
          <a:p>
            <a:pPr lvl="0"/>
            <a:endParaRPr lang="en-US" sz="2800">
              <a:solidFill>
                <a:srgbClr val="FF0000"/>
              </a:solidFill>
            </a:endParaRPr>
          </a:p>
          <a:p>
            <a:pPr lvl="0"/>
            <a:r>
              <a:rPr lang="vi-VN" sz="2800">
                <a:solidFill>
                  <a:srgbClr val="FF0000"/>
                </a:solidFill>
              </a:rPr>
              <a:t>- Dạ vâng ạ</a:t>
            </a:r>
            <a:endParaRPr kumimoji="0" lang="en-US" sz="2800" b="0"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3000" r="-13000"/>
          </a:stretch>
        </a:blipFill>
        <a:effectLst/>
      </p:bgPr>
    </p:bg>
    <p:spTree>
      <p:nvGrpSpPr>
        <p:cNvPr id="1" name="Shape 1317"/>
        <p:cNvGrpSpPr/>
        <p:nvPr/>
      </p:nvGrpSpPr>
      <p:grpSpPr>
        <a:xfrm>
          <a:off x="0" y="0"/>
          <a:ext cx="0" cy="0"/>
          <a:chOff x="0" y="0"/>
          <a:chExt cx="0" cy="0"/>
        </a:xfrm>
      </p:grpSpPr>
      <p:sp>
        <p:nvSpPr>
          <p:cNvPr id="4" name="Hình chữ nhật: Góc Tròn 3"/>
          <p:cNvSpPr/>
          <p:nvPr/>
        </p:nvSpPr>
        <p:spPr>
          <a:xfrm>
            <a:off x="0" y="0"/>
            <a:ext cx="9144000" cy="165056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D5469"/>
              </a:solidFill>
              <a:effectLst/>
              <a:uLnTx/>
              <a:uFillTx/>
              <a:latin typeface="Arial" panose="020B0604020202020204"/>
              <a:ea typeface="+mn-ea"/>
              <a:cs typeface="+mn-cs"/>
              <a:sym typeface="Arial" panose="020B0604020202020204"/>
            </a:endParaRPr>
          </a:p>
        </p:txBody>
      </p:sp>
      <p:sp>
        <p:nvSpPr>
          <p:cNvPr id="5" name="Hình chữ nhật: Góc Tròn 4"/>
          <p:cNvSpPr/>
          <p:nvPr/>
        </p:nvSpPr>
        <p:spPr>
          <a:xfrm>
            <a:off x="209227" y="154983"/>
            <a:ext cx="8756542" cy="4779874"/>
          </a:xfrm>
          <a:custGeom>
            <a:avLst/>
            <a:gdLst>
              <a:gd name="connsiteX0" fmla="*/ 0 w 8756542"/>
              <a:gd name="connsiteY0" fmla="*/ 796662 h 4779874"/>
              <a:gd name="connsiteX1" fmla="*/ 796662 w 8756542"/>
              <a:gd name="connsiteY1" fmla="*/ 0 h 4779874"/>
              <a:gd name="connsiteX2" fmla="*/ 1447864 w 8756542"/>
              <a:gd name="connsiteY2" fmla="*/ 0 h 4779874"/>
              <a:gd name="connsiteX3" fmla="*/ 1884169 w 8756542"/>
              <a:gd name="connsiteY3" fmla="*/ 0 h 4779874"/>
              <a:gd name="connsiteX4" fmla="*/ 2392106 w 8756542"/>
              <a:gd name="connsiteY4" fmla="*/ 0 h 4779874"/>
              <a:gd name="connsiteX5" fmla="*/ 3186572 w 8756542"/>
              <a:gd name="connsiteY5" fmla="*/ 0 h 4779874"/>
              <a:gd name="connsiteX6" fmla="*/ 3766141 w 8756542"/>
              <a:gd name="connsiteY6" fmla="*/ 0 h 4779874"/>
              <a:gd name="connsiteX7" fmla="*/ 4560607 w 8756542"/>
              <a:gd name="connsiteY7" fmla="*/ 0 h 4779874"/>
              <a:gd name="connsiteX8" fmla="*/ 4996913 w 8756542"/>
              <a:gd name="connsiteY8" fmla="*/ 0 h 4779874"/>
              <a:gd name="connsiteX9" fmla="*/ 5648114 w 8756542"/>
              <a:gd name="connsiteY9" fmla="*/ 0 h 4779874"/>
              <a:gd name="connsiteX10" fmla="*/ 6299316 w 8756542"/>
              <a:gd name="connsiteY10" fmla="*/ 0 h 4779874"/>
              <a:gd name="connsiteX11" fmla="*/ 6735621 w 8756542"/>
              <a:gd name="connsiteY11" fmla="*/ 0 h 4779874"/>
              <a:gd name="connsiteX12" fmla="*/ 7315190 w 8756542"/>
              <a:gd name="connsiteY12" fmla="*/ 0 h 4779874"/>
              <a:gd name="connsiteX13" fmla="*/ 7959880 w 8756542"/>
              <a:gd name="connsiteY13" fmla="*/ 0 h 4779874"/>
              <a:gd name="connsiteX14" fmla="*/ 8756542 w 8756542"/>
              <a:gd name="connsiteY14" fmla="*/ 796662 h 4779874"/>
              <a:gd name="connsiteX15" fmla="*/ 8756542 w 8756542"/>
              <a:gd name="connsiteY15" fmla="*/ 1402107 h 4779874"/>
              <a:gd name="connsiteX16" fmla="*/ 8756542 w 8756542"/>
              <a:gd name="connsiteY16" fmla="*/ 2007551 h 4779874"/>
              <a:gd name="connsiteX17" fmla="*/ 8756542 w 8756542"/>
              <a:gd name="connsiteY17" fmla="*/ 2644861 h 4779874"/>
              <a:gd name="connsiteX18" fmla="*/ 8756542 w 8756542"/>
              <a:gd name="connsiteY18" fmla="*/ 3314037 h 4779874"/>
              <a:gd name="connsiteX19" fmla="*/ 8756542 w 8756542"/>
              <a:gd name="connsiteY19" fmla="*/ 3983212 h 4779874"/>
              <a:gd name="connsiteX20" fmla="*/ 7959880 w 8756542"/>
              <a:gd name="connsiteY20" fmla="*/ 4779874 h 4779874"/>
              <a:gd name="connsiteX21" fmla="*/ 7237046 w 8756542"/>
              <a:gd name="connsiteY21" fmla="*/ 4779874 h 4779874"/>
              <a:gd name="connsiteX22" fmla="*/ 6657477 w 8756542"/>
              <a:gd name="connsiteY22" fmla="*/ 4779874 h 4779874"/>
              <a:gd name="connsiteX23" fmla="*/ 6006275 w 8756542"/>
              <a:gd name="connsiteY23" fmla="*/ 4779874 h 4779874"/>
              <a:gd name="connsiteX24" fmla="*/ 5211809 w 8756542"/>
              <a:gd name="connsiteY24" fmla="*/ 4779874 h 4779874"/>
              <a:gd name="connsiteX25" fmla="*/ 4560607 w 8756542"/>
              <a:gd name="connsiteY25" fmla="*/ 4779874 h 4779874"/>
              <a:gd name="connsiteX26" fmla="*/ 3837774 w 8756542"/>
              <a:gd name="connsiteY26" fmla="*/ 4779874 h 4779874"/>
              <a:gd name="connsiteX27" fmla="*/ 3043308 w 8756542"/>
              <a:gd name="connsiteY27" fmla="*/ 4779874 h 4779874"/>
              <a:gd name="connsiteX28" fmla="*/ 2535370 w 8756542"/>
              <a:gd name="connsiteY28" fmla="*/ 4779874 h 4779874"/>
              <a:gd name="connsiteX29" fmla="*/ 1812537 w 8756542"/>
              <a:gd name="connsiteY29" fmla="*/ 4779874 h 4779874"/>
              <a:gd name="connsiteX30" fmla="*/ 796662 w 8756542"/>
              <a:gd name="connsiteY30" fmla="*/ 4779874 h 4779874"/>
              <a:gd name="connsiteX31" fmla="*/ 0 w 8756542"/>
              <a:gd name="connsiteY31" fmla="*/ 3983212 h 4779874"/>
              <a:gd name="connsiteX32" fmla="*/ 0 w 8756542"/>
              <a:gd name="connsiteY32" fmla="*/ 3409633 h 4779874"/>
              <a:gd name="connsiteX33" fmla="*/ 0 w 8756542"/>
              <a:gd name="connsiteY33" fmla="*/ 2708592 h 4779874"/>
              <a:gd name="connsiteX34" fmla="*/ 0 w 8756542"/>
              <a:gd name="connsiteY34" fmla="*/ 2103148 h 4779874"/>
              <a:gd name="connsiteX35" fmla="*/ 0 w 8756542"/>
              <a:gd name="connsiteY35" fmla="*/ 1465838 h 4779874"/>
              <a:gd name="connsiteX36" fmla="*/ 0 w 8756542"/>
              <a:gd name="connsiteY36" fmla="*/ 796662 h 477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56542" h="4779874" fill="none" extrusionOk="0">
                <a:moveTo>
                  <a:pt x="0" y="796662"/>
                </a:moveTo>
                <a:cubicBezTo>
                  <a:pt x="-36375" y="346743"/>
                  <a:pt x="345767" y="34470"/>
                  <a:pt x="796662" y="0"/>
                </a:cubicBezTo>
                <a:cubicBezTo>
                  <a:pt x="1022866" y="-27329"/>
                  <a:pt x="1142794" y="-12910"/>
                  <a:pt x="1447864" y="0"/>
                </a:cubicBezTo>
                <a:cubicBezTo>
                  <a:pt x="1752934" y="12910"/>
                  <a:pt x="1723290" y="-15536"/>
                  <a:pt x="1884169" y="0"/>
                </a:cubicBezTo>
                <a:cubicBezTo>
                  <a:pt x="2045048" y="15536"/>
                  <a:pt x="2290058" y="18583"/>
                  <a:pt x="2392106" y="0"/>
                </a:cubicBezTo>
                <a:cubicBezTo>
                  <a:pt x="2494154" y="-18583"/>
                  <a:pt x="2913036" y="-14009"/>
                  <a:pt x="3186572" y="0"/>
                </a:cubicBezTo>
                <a:cubicBezTo>
                  <a:pt x="3460108" y="14009"/>
                  <a:pt x="3496223" y="4947"/>
                  <a:pt x="3766141" y="0"/>
                </a:cubicBezTo>
                <a:cubicBezTo>
                  <a:pt x="4036059" y="-4947"/>
                  <a:pt x="4372759" y="13866"/>
                  <a:pt x="4560607" y="0"/>
                </a:cubicBezTo>
                <a:cubicBezTo>
                  <a:pt x="4748455" y="-13866"/>
                  <a:pt x="4858060" y="16491"/>
                  <a:pt x="4996913" y="0"/>
                </a:cubicBezTo>
                <a:cubicBezTo>
                  <a:pt x="5135766" y="-16491"/>
                  <a:pt x="5462393" y="-10743"/>
                  <a:pt x="5648114" y="0"/>
                </a:cubicBezTo>
                <a:cubicBezTo>
                  <a:pt x="5833835" y="10743"/>
                  <a:pt x="6165381" y="26958"/>
                  <a:pt x="6299316" y="0"/>
                </a:cubicBezTo>
                <a:cubicBezTo>
                  <a:pt x="6433251" y="-26958"/>
                  <a:pt x="6548251" y="13073"/>
                  <a:pt x="6735621" y="0"/>
                </a:cubicBezTo>
                <a:cubicBezTo>
                  <a:pt x="6922991" y="-13073"/>
                  <a:pt x="7086872" y="21458"/>
                  <a:pt x="7315190" y="0"/>
                </a:cubicBezTo>
                <a:cubicBezTo>
                  <a:pt x="7543508" y="-21458"/>
                  <a:pt x="7807251" y="11310"/>
                  <a:pt x="7959880" y="0"/>
                </a:cubicBezTo>
                <a:cubicBezTo>
                  <a:pt x="8367915" y="13492"/>
                  <a:pt x="8782585" y="341889"/>
                  <a:pt x="8756542" y="796662"/>
                </a:cubicBezTo>
                <a:cubicBezTo>
                  <a:pt x="8756563" y="1024424"/>
                  <a:pt x="8773873" y="1129036"/>
                  <a:pt x="8756542" y="1402107"/>
                </a:cubicBezTo>
                <a:cubicBezTo>
                  <a:pt x="8739211" y="1675179"/>
                  <a:pt x="8761551" y="1869481"/>
                  <a:pt x="8756542" y="2007551"/>
                </a:cubicBezTo>
                <a:cubicBezTo>
                  <a:pt x="8751533" y="2145621"/>
                  <a:pt x="8753646" y="2377137"/>
                  <a:pt x="8756542" y="2644861"/>
                </a:cubicBezTo>
                <a:cubicBezTo>
                  <a:pt x="8759439" y="2912585"/>
                  <a:pt x="8764684" y="3089787"/>
                  <a:pt x="8756542" y="3314037"/>
                </a:cubicBezTo>
                <a:cubicBezTo>
                  <a:pt x="8748400" y="3538287"/>
                  <a:pt x="8768608" y="3796266"/>
                  <a:pt x="8756542" y="3983212"/>
                </a:cubicBezTo>
                <a:cubicBezTo>
                  <a:pt x="8712154" y="4463573"/>
                  <a:pt x="8398988" y="4768018"/>
                  <a:pt x="7959880" y="4779874"/>
                </a:cubicBezTo>
                <a:cubicBezTo>
                  <a:pt x="7740493" y="4744059"/>
                  <a:pt x="7423540" y="4774870"/>
                  <a:pt x="7237046" y="4779874"/>
                </a:cubicBezTo>
                <a:cubicBezTo>
                  <a:pt x="7050552" y="4784878"/>
                  <a:pt x="6905021" y="4768535"/>
                  <a:pt x="6657477" y="4779874"/>
                </a:cubicBezTo>
                <a:cubicBezTo>
                  <a:pt x="6409933" y="4791213"/>
                  <a:pt x="6216765" y="4752699"/>
                  <a:pt x="6006275" y="4779874"/>
                </a:cubicBezTo>
                <a:cubicBezTo>
                  <a:pt x="5795785" y="4807049"/>
                  <a:pt x="5401923" y="4785690"/>
                  <a:pt x="5211809" y="4779874"/>
                </a:cubicBezTo>
                <a:cubicBezTo>
                  <a:pt x="5021695" y="4774058"/>
                  <a:pt x="4755084" y="4750778"/>
                  <a:pt x="4560607" y="4779874"/>
                </a:cubicBezTo>
                <a:cubicBezTo>
                  <a:pt x="4366130" y="4808970"/>
                  <a:pt x="4150757" y="4780288"/>
                  <a:pt x="3837774" y="4779874"/>
                </a:cubicBezTo>
                <a:cubicBezTo>
                  <a:pt x="3524791" y="4779460"/>
                  <a:pt x="3323156" y="4795221"/>
                  <a:pt x="3043308" y="4779874"/>
                </a:cubicBezTo>
                <a:cubicBezTo>
                  <a:pt x="2763460" y="4764527"/>
                  <a:pt x="2762209" y="4760344"/>
                  <a:pt x="2535370" y="4779874"/>
                </a:cubicBezTo>
                <a:cubicBezTo>
                  <a:pt x="2308531" y="4799404"/>
                  <a:pt x="1961457" y="4747769"/>
                  <a:pt x="1812537" y="4779874"/>
                </a:cubicBezTo>
                <a:cubicBezTo>
                  <a:pt x="1663617" y="4811979"/>
                  <a:pt x="1056309" y="4766864"/>
                  <a:pt x="796662" y="4779874"/>
                </a:cubicBezTo>
                <a:cubicBezTo>
                  <a:pt x="420673" y="4725733"/>
                  <a:pt x="-24567" y="4377779"/>
                  <a:pt x="0" y="3983212"/>
                </a:cubicBezTo>
                <a:cubicBezTo>
                  <a:pt x="16234" y="3739617"/>
                  <a:pt x="-3706" y="3561389"/>
                  <a:pt x="0" y="3409633"/>
                </a:cubicBezTo>
                <a:cubicBezTo>
                  <a:pt x="3706" y="3257877"/>
                  <a:pt x="7978" y="3035407"/>
                  <a:pt x="0" y="2708592"/>
                </a:cubicBezTo>
                <a:cubicBezTo>
                  <a:pt x="-7978" y="2381777"/>
                  <a:pt x="-22895" y="2317929"/>
                  <a:pt x="0" y="2103148"/>
                </a:cubicBezTo>
                <a:cubicBezTo>
                  <a:pt x="22895" y="1888367"/>
                  <a:pt x="13375" y="1670032"/>
                  <a:pt x="0" y="1465838"/>
                </a:cubicBezTo>
                <a:cubicBezTo>
                  <a:pt x="-13375" y="1261644"/>
                  <a:pt x="-22719" y="1034223"/>
                  <a:pt x="0" y="796662"/>
                </a:cubicBezTo>
                <a:close/>
              </a:path>
              <a:path w="8756542" h="4779874" stroke="0" extrusionOk="0">
                <a:moveTo>
                  <a:pt x="0" y="796662"/>
                </a:moveTo>
                <a:cubicBezTo>
                  <a:pt x="60748" y="423682"/>
                  <a:pt x="367391" y="10680"/>
                  <a:pt x="796662" y="0"/>
                </a:cubicBezTo>
                <a:cubicBezTo>
                  <a:pt x="1111765" y="-11537"/>
                  <a:pt x="1220932" y="2820"/>
                  <a:pt x="1519496" y="0"/>
                </a:cubicBezTo>
                <a:cubicBezTo>
                  <a:pt x="1818060" y="-2820"/>
                  <a:pt x="1972080" y="-17897"/>
                  <a:pt x="2099065" y="0"/>
                </a:cubicBezTo>
                <a:cubicBezTo>
                  <a:pt x="2226050" y="17897"/>
                  <a:pt x="2432799" y="-4074"/>
                  <a:pt x="2535370" y="0"/>
                </a:cubicBezTo>
                <a:cubicBezTo>
                  <a:pt x="2637942" y="4074"/>
                  <a:pt x="2792030" y="-6529"/>
                  <a:pt x="3043308" y="0"/>
                </a:cubicBezTo>
                <a:cubicBezTo>
                  <a:pt x="3294586" y="6529"/>
                  <a:pt x="3343882" y="3797"/>
                  <a:pt x="3479613" y="0"/>
                </a:cubicBezTo>
                <a:cubicBezTo>
                  <a:pt x="3615345" y="-3797"/>
                  <a:pt x="3820816" y="16603"/>
                  <a:pt x="3915918" y="0"/>
                </a:cubicBezTo>
                <a:cubicBezTo>
                  <a:pt x="4011020" y="-16603"/>
                  <a:pt x="4327688" y="2985"/>
                  <a:pt x="4567119" y="0"/>
                </a:cubicBezTo>
                <a:cubicBezTo>
                  <a:pt x="4806550" y="-2985"/>
                  <a:pt x="4942811" y="15685"/>
                  <a:pt x="5146689" y="0"/>
                </a:cubicBezTo>
                <a:cubicBezTo>
                  <a:pt x="5350567" y="-15685"/>
                  <a:pt x="5573818" y="31577"/>
                  <a:pt x="5797891" y="0"/>
                </a:cubicBezTo>
                <a:cubicBezTo>
                  <a:pt x="6021964" y="-31577"/>
                  <a:pt x="6262136" y="-27188"/>
                  <a:pt x="6449092" y="0"/>
                </a:cubicBezTo>
                <a:cubicBezTo>
                  <a:pt x="6636048" y="27188"/>
                  <a:pt x="6698015" y="-20873"/>
                  <a:pt x="6885397" y="0"/>
                </a:cubicBezTo>
                <a:cubicBezTo>
                  <a:pt x="7072780" y="20873"/>
                  <a:pt x="7475099" y="-27675"/>
                  <a:pt x="7959880" y="0"/>
                </a:cubicBezTo>
                <a:cubicBezTo>
                  <a:pt x="8489597" y="2621"/>
                  <a:pt x="8793454" y="354339"/>
                  <a:pt x="8756542" y="796662"/>
                </a:cubicBezTo>
                <a:cubicBezTo>
                  <a:pt x="8741509" y="1090394"/>
                  <a:pt x="8753110" y="1250167"/>
                  <a:pt x="8756542" y="1433972"/>
                </a:cubicBezTo>
                <a:cubicBezTo>
                  <a:pt x="8759975" y="1617777"/>
                  <a:pt x="8734545" y="1835687"/>
                  <a:pt x="8756542" y="2103148"/>
                </a:cubicBezTo>
                <a:cubicBezTo>
                  <a:pt x="8778539" y="2370609"/>
                  <a:pt x="8755089" y="2553994"/>
                  <a:pt x="8756542" y="2740458"/>
                </a:cubicBezTo>
                <a:cubicBezTo>
                  <a:pt x="8757996" y="2926922"/>
                  <a:pt x="8724783" y="3152557"/>
                  <a:pt x="8756542" y="3409633"/>
                </a:cubicBezTo>
                <a:cubicBezTo>
                  <a:pt x="8788301" y="3666709"/>
                  <a:pt x="8774940" y="3867069"/>
                  <a:pt x="8756542" y="3983212"/>
                </a:cubicBezTo>
                <a:cubicBezTo>
                  <a:pt x="8818504" y="4339422"/>
                  <a:pt x="8383273" y="4822273"/>
                  <a:pt x="7959880" y="4779874"/>
                </a:cubicBezTo>
                <a:cubicBezTo>
                  <a:pt x="7716179" y="4775413"/>
                  <a:pt x="7590291" y="4790448"/>
                  <a:pt x="7451943" y="4779874"/>
                </a:cubicBezTo>
                <a:cubicBezTo>
                  <a:pt x="7313595" y="4769300"/>
                  <a:pt x="6945976" y="4760975"/>
                  <a:pt x="6729109" y="4779874"/>
                </a:cubicBezTo>
                <a:cubicBezTo>
                  <a:pt x="6512242" y="4798773"/>
                  <a:pt x="6310247" y="4752023"/>
                  <a:pt x="6149539" y="4779874"/>
                </a:cubicBezTo>
                <a:cubicBezTo>
                  <a:pt x="5988831" y="4807726"/>
                  <a:pt x="5823822" y="4791873"/>
                  <a:pt x="5641602" y="4779874"/>
                </a:cubicBezTo>
                <a:cubicBezTo>
                  <a:pt x="5459382" y="4767875"/>
                  <a:pt x="5417302" y="4789158"/>
                  <a:pt x="5205297" y="4779874"/>
                </a:cubicBezTo>
                <a:cubicBezTo>
                  <a:pt x="4993292" y="4770590"/>
                  <a:pt x="4887260" y="4796806"/>
                  <a:pt x="4697360" y="4779874"/>
                </a:cubicBezTo>
                <a:cubicBezTo>
                  <a:pt x="4507460" y="4762942"/>
                  <a:pt x="4214217" y="4810494"/>
                  <a:pt x="3974526" y="4779874"/>
                </a:cubicBezTo>
                <a:cubicBezTo>
                  <a:pt x="3734835" y="4749254"/>
                  <a:pt x="3634572" y="4800400"/>
                  <a:pt x="3394957" y="4779874"/>
                </a:cubicBezTo>
                <a:cubicBezTo>
                  <a:pt x="3155342" y="4759348"/>
                  <a:pt x="2941889" y="4794486"/>
                  <a:pt x="2600491" y="4779874"/>
                </a:cubicBezTo>
                <a:cubicBezTo>
                  <a:pt x="2259093" y="4765262"/>
                  <a:pt x="2276006" y="4768924"/>
                  <a:pt x="2092553" y="4779874"/>
                </a:cubicBezTo>
                <a:cubicBezTo>
                  <a:pt x="1909100" y="4790824"/>
                  <a:pt x="1408435" y="4772572"/>
                  <a:pt x="796662" y="4779874"/>
                </a:cubicBezTo>
                <a:cubicBezTo>
                  <a:pt x="346408" y="4760914"/>
                  <a:pt x="17737" y="4456971"/>
                  <a:pt x="0" y="3983212"/>
                </a:cubicBezTo>
                <a:cubicBezTo>
                  <a:pt x="-13521" y="3735760"/>
                  <a:pt x="-23854" y="3495736"/>
                  <a:pt x="0" y="3345902"/>
                </a:cubicBezTo>
                <a:cubicBezTo>
                  <a:pt x="23854" y="3196068"/>
                  <a:pt x="4462" y="2904667"/>
                  <a:pt x="0" y="2644861"/>
                </a:cubicBezTo>
                <a:cubicBezTo>
                  <a:pt x="-4462" y="2385055"/>
                  <a:pt x="31433" y="2207187"/>
                  <a:pt x="0" y="1975685"/>
                </a:cubicBezTo>
                <a:cubicBezTo>
                  <a:pt x="-31433" y="1744183"/>
                  <a:pt x="-29632" y="1087556"/>
                  <a:pt x="0" y="796662"/>
                </a:cubicBezTo>
                <a:close/>
              </a:path>
            </a:pathLst>
          </a:custGeom>
          <a:solidFill>
            <a:srgbClr val="FFFFF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panose="020B0604020202020204"/>
            </a:endParaRPr>
          </a:p>
        </p:txBody>
      </p:sp>
      <p:pic>
        <p:nvPicPr>
          <p:cNvPr id="3" name="Picture 2"/>
          <p:cNvPicPr>
            <a:picLocks noChangeAspect="1"/>
          </p:cNvPicPr>
          <p:nvPr/>
        </p:nvPicPr>
        <p:blipFill rotWithShape="1">
          <a:blip r:embed="rId2"/>
          <a:srcRect l="-1692" t="68085" r="-302" b="-32"/>
          <a:stretch>
            <a:fillRect/>
          </a:stretch>
        </p:blipFill>
        <p:spPr>
          <a:xfrm>
            <a:off x="725714" y="689345"/>
            <a:ext cx="7692572" cy="849169"/>
          </a:xfrm>
          <a:prstGeom prst="rect">
            <a:avLst/>
          </a:prstGeom>
        </p:spPr>
      </p:pic>
      <p:sp>
        <p:nvSpPr>
          <p:cNvPr id="2" name="Arrow: Right 1"/>
          <p:cNvSpPr/>
          <p:nvPr/>
        </p:nvSpPr>
        <p:spPr>
          <a:xfrm>
            <a:off x="1128054" y="2822440"/>
            <a:ext cx="725715" cy="2771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D5469"/>
              </a:solidFill>
              <a:effectLst/>
              <a:uLnTx/>
              <a:uFillTx/>
              <a:latin typeface="Arial" panose="020B0604020202020204"/>
              <a:ea typeface="+mn-ea"/>
              <a:cs typeface="+mn-cs"/>
              <a:sym typeface="Arial" panose="020B0604020202020204"/>
            </a:endParaRPr>
          </a:p>
        </p:txBody>
      </p:sp>
      <p:sp>
        <p:nvSpPr>
          <p:cNvPr id="6" name="Rectangle: Rounded Corners 5"/>
          <p:cNvSpPr/>
          <p:nvPr/>
        </p:nvSpPr>
        <p:spPr>
          <a:xfrm>
            <a:off x="2032000" y="2429113"/>
            <a:ext cx="5080000" cy="1063819"/>
          </a:xfrm>
          <a:prstGeom prst="roundRect">
            <a:avLst/>
          </a:prstGeom>
          <a:solidFill>
            <a:srgbClr val="FF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2800">
                <a:solidFill>
                  <a:srgbClr val="FF0000"/>
                </a:solidFill>
              </a:rPr>
              <a:t>- </a:t>
            </a:r>
            <a:r>
              <a:rPr lang="vi-VN" sz="2800">
                <a:solidFill>
                  <a:srgbClr val="0070C0"/>
                </a:solidFill>
              </a:rPr>
              <a:t>Con</a:t>
            </a:r>
            <a:r>
              <a:rPr lang="vi-VN" sz="2800">
                <a:solidFill>
                  <a:srgbClr val="FF0000"/>
                </a:solidFill>
              </a:rPr>
              <a:t> mời </a:t>
            </a:r>
            <a:r>
              <a:rPr lang="vi-VN" sz="2800">
                <a:solidFill>
                  <a:srgbClr val="0070C0"/>
                </a:solidFill>
              </a:rPr>
              <a:t>bố mẹ</a:t>
            </a:r>
            <a:r>
              <a:rPr lang="vi-VN" sz="2800">
                <a:solidFill>
                  <a:srgbClr val="FF0000"/>
                </a:solidFill>
              </a:rPr>
              <a:t> ăn cơm ạ!</a:t>
            </a:r>
            <a:endParaRPr kumimoji="0" lang="en-US" sz="2800" b="0"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3000" r="-13000"/>
          </a:stretch>
        </a:blipFill>
        <a:effectLst/>
      </p:bgPr>
    </p:bg>
    <p:spTree>
      <p:nvGrpSpPr>
        <p:cNvPr id="1" name="Shape 1317"/>
        <p:cNvGrpSpPr/>
        <p:nvPr/>
      </p:nvGrpSpPr>
      <p:grpSpPr>
        <a:xfrm>
          <a:off x="0" y="0"/>
          <a:ext cx="0" cy="0"/>
          <a:chOff x="0" y="0"/>
          <a:chExt cx="0" cy="0"/>
        </a:xfrm>
      </p:grpSpPr>
      <p:sp>
        <p:nvSpPr>
          <p:cNvPr id="20" name="Bong bóng Lời nói: Hình chữ nhật 19"/>
          <p:cNvSpPr/>
          <p:nvPr/>
        </p:nvSpPr>
        <p:spPr>
          <a:xfrm>
            <a:off x="364212" y="834281"/>
            <a:ext cx="3642101" cy="1877419"/>
          </a:xfrm>
          <a:prstGeom prst="wedgeRectCallout">
            <a:avLst/>
          </a:prstGeom>
          <a:solidFill>
            <a:srgbClr val="FFFF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5">
                    <a:lumMod val="75000"/>
                  </a:schemeClr>
                </a:solidFill>
                <a:latin typeface="Calibri" panose="020F0502020204030204" pitchFamily="34" charset="0"/>
                <a:cs typeface="Calibri" panose="020F0502020204030204" pitchFamily="34" charset="0"/>
              </a:rPr>
              <a:t>Các bạn thật tuyệt vời! Cảm ơn các bạn đã cứu mình.</a:t>
            </a:r>
            <a:endParaRPr lang="en-US" sz="2800" b="1">
              <a:solidFill>
                <a:schemeClr val="accent5">
                  <a:lumMod val="75000"/>
                </a:schemeClr>
              </a:solidFill>
              <a:latin typeface="Calibri" panose="020F0502020204030204" pitchFamily="34" charset="0"/>
              <a:cs typeface="Calibri" panose="020F0502020204030204" pitchFamily="34" charset="0"/>
            </a:endParaRPr>
          </a:p>
        </p:txBody>
      </p:sp>
      <p:grpSp>
        <p:nvGrpSpPr>
          <p:cNvPr id="16" name="Nhóm 15"/>
          <p:cNvGrpSpPr/>
          <p:nvPr/>
        </p:nvGrpSpPr>
        <p:grpSpPr>
          <a:xfrm>
            <a:off x="284727" y="2363491"/>
            <a:ext cx="2334488" cy="3045416"/>
            <a:chOff x="284727" y="2363491"/>
            <a:chExt cx="2334488" cy="3045416"/>
          </a:xfrm>
        </p:grpSpPr>
        <p:pic>
          <p:nvPicPr>
            <p:cNvPr id="13" name="Hình ảnh 12" descr="Ảnh có chứa đồ họa véc-tơ&#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13681" b="86460" l="6065" r="83780">
                          <a14:foregroundMark x1="22990" y1="77433" x2="34979" y2="86460"/>
                          <a14:foregroundMark x1="23554" y1="71650" x2="25952" y2="77151"/>
                          <a14:foregroundMark x1="42172" y1="73061" x2="40339" y2="79267"/>
                          <a14:foregroundMark x1="53315" y1="37377" x2="56417" y2="47955"/>
                          <a14:foregroundMark x1="56417" y1="47955" x2="56417" y2="48237"/>
                          <a14:foregroundMark x1="35543" y1="20310" x2="46121" y2="20874"/>
                          <a14:foregroundMark x1="31171" y1="16643" x2="35402" y2="20310"/>
                          <a14:foregroundMark x1="27362" y1="14245" x2="32722" y2="19041"/>
                          <a14:foregroundMark x1="25247" y1="13822" x2="30324" y2="16220"/>
                          <a14:foregroundMark x1="83780" y1="33004" x2="83780" y2="33004"/>
                          <a14:backgroundMark x1="50212" y1="64316" x2="52327" y2="69394"/>
                          <a14:backgroundMark x1="48942" y1="63329" x2="51763" y2="80536"/>
                        </a14:backgroundRemoval>
                      </a14:imgEffect>
                    </a14:imgLayer>
                  </a14:imgProps>
                </a:ext>
              </a:extLst>
            </a:blip>
            <a:srcRect t="12354" r="38098" b="6892"/>
            <a:stretch>
              <a:fillRect/>
            </a:stretch>
          </p:blipFill>
          <p:spPr>
            <a:xfrm>
              <a:off x="284727" y="2363491"/>
              <a:ext cx="2334488" cy="3045416"/>
            </a:xfrm>
            <a:prstGeom prst="rect">
              <a:avLst/>
            </a:prstGeom>
          </p:spPr>
        </p:pic>
        <p:sp>
          <p:nvSpPr>
            <p:cNvPr id="15" name="Hình Bầu dục 14"/>
            <p:cNvSpPr/>
            <p:nvPr/>
          </p:nvSpPr>
          <p:spPr>
            <a:xfrm>
              <a:off x="1821053" y="4455763"/>
              <a:ext cx="364210" cy="340963"/>
            </a:xfrm>
            <a:prstGeom prst="ellipse">
              <a:avLst/>
            </a:prstGeom>
            <a:solidFill>
              <a:srgbClr val="F2E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Bong bóng Lời nói: Hình chữ nhật 18"/>
          <p:cNvSpPr/>
          <p:nvPr/>
        </p:nvSpPr>
        <p:spPr>
          <a:xfrm>
            <a:off x="4730858" y="1038386"/>
            <a:ext cx="4413142" cy="1877419"/>
          </a:xfrm>
          <a:prstGeom prst="wedgeRectCallout">
            <a:avLst/>
          </a:prstGeom>
          <a:solidFill>
            <a:srgbClr val="FFFF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lumMod val="75000"/>
                  </a:schemeClr>
                </a:solidFill>
                <a:latin typeface="Calibri" panose="020F0502020204030204" pitchFamily="34" charset="0"/>
                <a:cs typeface="Calibri" panose="020F0502020204030204" pitchFamily="34" charset="0"/>
              </a:rPr>
              <a:t>Chúng mình đã cứu được công chúa rồi. Cảm ơn các bạn đã hỗ trợ chúng mình.</a:t>
            </a:r>
            <a:endParaRPr lang="en-US" sz="2800" b="1">
              <a:solidFill>
                <a:schemeClr val="accent2">
                  <a:lumMod val="75000"/>
                </a:schemeClr>
              </a:solidFill>
              <a:latin typeface="Calibri" panose="020F0502020204030204" pitchFamily="34" charset="0"/>
              <a:cs typeface="Calibri" panose="020F0502020204030204" pitchFamily="34" charset="0"/>
            </a:endParaRPr>
          </a:p>
        </p:txBody>
      </p:sp>
      <p:grpSp>
        <p:nvGrpSpPr>
          <p:cNvPr id="18" name="Nhóm 17"/>
          <p:cNvGrpSpPr/>
          <p:nvPr/>
        </p:nvGrpSpPr>
        <p:grpSpPr>
          <a:xfrm>
            <a:off x="3366696" y="3030106"/>
            <a:ext cx="4134482" cy="2214502"/>
            <a:chOff x="3366696" y="3030106"/>
            <a:chExt cx="4134482" cy="2214502"/>
          </a:xfrm>
        </p:grpSpPr>
        <p:pic>
          <p:nvPicPr>
            <p:cNvPr id="14" name="Picture 6" descr="Fruity robo"/>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52" b="98670" l="4875" r="99750">
                          <a14:foregroundMark x1="15125" y1="38803" x2="18125" y2="48337"/>
                          <a14:foregroundMark x1="12000" y1="35255" x2="20250" y2="29933"/>
                          <a14:foregroundMark x1="7125" y1="38359" x2="7000" y2="54545"/>
                          <a14:foregroundMark x1="24875" y1="70288" x2="24750" y2="82262"/>
                          <a14:foregroundMark x1="24750" y1="82262" x2="28125" y2="92905"/>
                          <a14:foregroundMark x1="28125" y1="92905" x2="28375" y2="92461"/>
                          <a14:foregroundMark x1="23250" y1="87140" x2="33750" y2="88248"/>
                          <a14:foregroundMark x1="33750" y1="88248" x2="43875" y2="85588"/>
                          <a14:foregroundMark x1="44375" y1="63858" x2="51625" y2="98226"/>
                          <a14:foregroundMark x1="28625" y1="49889" x2="38000" y2="45455"/>
                          <a14:foregroundMark x1="24625" y1="55876" x2="20500" y2="84701"/>
                          <a14:foregroundMark x1="18250" y1="88914" x2="24250" y2="97118"/>
                          <a14:foregroundMark x1="24250" y1="97118" x2="36375" y2="97118"/>
                          <a14:foregroundMark x1="36375" y1="97118" x2="37125" y2="96231"/>
                          <a14:foregroundMark x1="28875" y1="53437" x2="43250" y2="53659"/>
                          <a14:foregroundMark x1="43250" y1="53659" x2="43875" y2="54767"/>
                          <a14:foregroundMark x1="50625" y1="54102" x2="53000" y2="60089"/>
                          <a14:foregroundMark x1="50750" y1="58093" x2="58000" y2="46341"/>
                          <a14:foregroundMark x1="58000" y1="46341" x2="57625" y2="52993"/>
                          <a14:foregroundMark x1="76250" y1="66741" x2="78125" y2="94678"/>
                          <a14:foregroundMark x1="57250" y1="76940" x2="65250" y2="91353"/>
                          <a14:foregroundMark x1="65250" y1="91353" x2="78000" y2="97561"/>
                          <a14:foregroundMark x1="78000" y1="97561" x2="78750" y2="96896"/>
                          <a14:foregroundMark x1="76875" y1="89579" x2="84875" y2="93348"/>
                          <a14:foregroundMark x1="84875" y1="93348" x2="95750" y2="88470"/>
                          <a14:foregroundMark x1="28250" y1="9313" x2="32250" y2="28603"/>
                          <a14:foregroundMark x1="11500" y1="5987" x2="14375" y2="18404"/>
                          <a14:foregroundMark x1="14375" y1="18404" x2="14375" y2="18404"/>
                          <a14:foregroundMark x1="4875" y1="17517" x2="7625" y2="16851"/>
                          <a14:foregroundMark x1="8750" y1="8869" x2="10625" y2="19956"/>
                          <a14:foregroundMark x1="5000" y1="17517" x2="5375" y2="14856"/>
                          <a14:foregroundMark x1="39375" y1="95565" x2="43000" y2="98670"/>
                          <a14:foregroundMark x1="61625" y1="63193" x2="77250" y2="60976"/>
                          <a14:foregroundMark x1="67875" y1="40355" x2="76750" y2="41685"/>
                          <a14:foregroundMark x1="76750" y1="41685" x2="89250" y2="59645"/>
                          <a14:foregroundMark x1="89250" y1="59645" x2="92250" y2="67184"/>
                          <a14:foregroundMark x1="99375" y1="82040" x2="99750" y2="90466"/>
                          <a14:foregroundMark x1="10250" y1="17517" x2="17750" y2="19734"/>
                          <a14:foregroundMark x1="17750" y1="19734" x2="19000" y2="11086"/>
                          <a14:foregroundMark x1="20625" y1="1552" x2="22375" y2="15299"/>
                          <a14:foregroundMark x1="27375" y1="6208" x2="36625" y2="4435"/>
                          <a14:foregroundMark x1="41375" y1="22395" x2="49000" y2="20843"/>
                          <a14:foregroundMark x1="36875" y1="2661" x2="39750" y2="7761"/>
                          <a14:foregroundMark x1="45500" y1="4656" x2="52250" y2="5765"/>
                          <a14:foregroundMark x1="43500" y1="7982" x2="48125" y2="6208"/>
                          <a14:foregroundMark x1="46625" y1="13082" x2="47875" y2="11752"/>
                          <a14:foregroundMark x1="74500" y1="24612" x2="82500" y2="24612"/>
                          <a14:foregroundMark x1="73875" y1="24612" x2="88875" y2="22395"/>
                          <a14:backgroundMark x1="37875" y1="37251" x2="39250" y2="42350"/>
                          <a14:backgroundMark x1="82125" y1="5543" x2="86750" y2="7761"/>
                        </a14:backgroundRemoval>
                      </a14:imgEffect>
                    </a14:imgLayer>
                  </a14:imgProps>
                </a:ext>
                <a:ext uri="{28A0092B-C50C-407E-A947-70E740481C1C}">
                  <a14:useLocalDpi xmlns:a14="http://schemas.microsoft.com/office/drawing/2010/main" val="0"/>
                </a:ext>
              </a:extLst>
            </a:blip>
            <a:srcRect/>
            <a:stretch>
              <a:fillRect/>
            </a:stretch>
          </p:blipFill>
          <p:spPr bwMode="auto">
            <a:xfrm>
              <a:off x="3977309" y="3030106"/>
              <a:ext cx="3523869" cy="21133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Phim Hoạt Hình Kiếm Kim Loại Phim Hoạt Hình Vũ Khí Kiếm Phim Hoạt  Hình Kiếm PNG , Phim, Kiếm, Kim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44" b="92500" l="10000" r="90000">
                          <a14:foregroundMark x1="21406" y1="13750" x2="20000" y2="21563"/>
                          <a14:foregroundMark x1="22188" y1="10938" x2="34688" y2="33125"/>
                          <a14:foregroundMark x1="20625" y1="23750" x2="24531" y2="38125"/>
                          <a14:foregroundMark x1="24531" y1="38125" x2="34531" y2="47188"/>
                          <a14:foregroundMark x1="34531" y1="47188" x2="56406" y2="57344"/>
                          <a14:foregroundMark x1="36875" y1="32969" x2="46094" y2="45625"/>
                          <a14:foregroundMark x1="38594" y1="36094" x2="45938" y2="46094"/>
                          <a14:foregroundMark x1="19375" y1="27969" x2="22188" y2="37344"/>
                          <a14:foregroundMark x1="22188" y1="37344" x2="55000" y2="70313"/>
                          <a14:foregroundMark x1="21563" y1="10469" x2="43750" y2="15000"/>
                          <a14:foregroundMark x1="46406" y1="15781" x2="67500" y2="61094"/>
                          <a14:foregroundMark x1="67500" y1="61094" x2="67656" y2="61719"/>
                          <a14:foregroundMark x1="20156" y1="9844" x2="22031" y2="9844"/>
                          <a14:backgroundMark x1="76094" y1="92656" x2="78906" y2="92813"/>
                          <a14:backgroundMark x1="73594" y1="92969" x2="82031" y2="92031"/>
                        </a14:backgroundRemoval>
                      </a14:imgEffect>
                    </a14:imgLayer>
                  </a14:imgProps>
                </a:ext>
                <a:ext uri="{28A0092B-C50C-407E-A947-70E740481C1C}">
                  <a14:useLocalDpi xmlns:a14="http://schemas.microsoft.com/office/drawing/2010/main" val="0"/>
                </a:ext>
              </a:extLst>
            </a:blip>
            <a:srcRect/>
            <a:stretch>
              <a:fillRect/>
            </a:stretch>
          </p:blipFill>
          <p:spPr bwMode="auto">
            <a:xfrm>
              <a:off x="3366696" y="3666918"/>
              <a:ext cx="1577690" cy="157769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subTnLst>
                                    <p:audio>
                                      <p:cMediaNode>
                                        <p:cTn display="0" masterRel="sameClick">
                                          <p:stCondLst>
                                            <p:cond evt="begin" delay="0">
                                              <p:tn val="11"/>
                                            </p:cond>
                                          </p:stCondLst>
                                          <p:endCondLst>
                                            <p:cond evt="onStopAudio" delay="0">
                                              <p:tgtEl>
                                                <p:sldTgt/>
                                              </p:tgtEl>
                                            </p:cond>
                                          </p:endCondLst>
                                        </p:cTn>
                                        <p:tgtEl>
                                          <p:sndTgt r:embed="rId8" name="click.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subTnLst>
                                    <p:audio>
                                      <p:cMediaNode>
                                        <p:cTn display="0" masterRel="sameClick">
                                          <p:stCondLst>
                                            <p:cond evt="begin" delay="0">
                                              <p:tn val="16"/>
                                            </p:cond>
                                          </p:stCondLst>
                                          <p:endCondLst>
                                            <p:cond evt="onStopAudio" delay="0">
                                              <p:tgtEl>
                                                <p:sldTgt/>
                                              </p:tgtEl>
                                            </p:cond>
                                          </p:endCondLst>
                                        </p:cTn>
                                        <p:tgtEl>
                                          <p:sndTgt r:embed="rId9"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8" name="Hình Bầu dục 7"/>
          <p:cNvSpPr/>
          <p:nvPr/>
        </p:nvSpPr>
        <p:spPr>
          <a:xfrm>
            <a:off x="1838975" y="1113249"/>
            <a:ext cx="5290398" cy="1907908"/>
          </a:xfrm>
          <a:prstGeom prst="ellipse">
            <a:avLst/>
          </a:prstGeom>
          <a:solidFill>
            <a:schemeClr val="bg1">
              <a:lumMod val="20000"/>
              <a:lumOff val="80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18" name="Google Shape;1518;p46"/>
          <p:cNvPicPr preferRelativeResize="0"/>
          <p:nvPr/>
        </p:nvPicPr>
        <p:blipFill rotWithShape="1">
          <a:blip r:embed="rId1"/>
          <a:srcRect l="6049" t="26175" r="6660" b="21868"/>
          <a:stretch>
            <a:fillRect/>
          </a:stretch>
        </p:blipFill>
        <p:spPr>
          <a:xfrm rot="849557">
            <a:off x="968378" y="3798358"/>
            <a:ext cx="1189793" cy="731787"/>
          </a:xfrm>
          <a:prstGeom prst="rect">
            <a:avLst/>
          </a:prstGeom>
          <a:noFill/>
          <a:ln>
            <a:noFill/>
          </a:ln>
        </p:spPr>
      </p:pic>
      <p:pic>
        <p:nvPicPr>
          <p:cNvPr id="1519" name="Google Shape;1519;p46"/>
          <p:cNvPicPr preferRelativeResize="0"/>
          <p:nvPr/>
        </p:nvPicPr>
        <p:blipFill rotWithShape="1">
          <a:blip r:embed="rId1"/>
          <a:srcRect l="6049" t="26175" r="6660" b="21868"/>
          <a:stretch>
            <a:fillRect/>
          </a:stretch>
        </p:blipFill>
        <p:spPr>
          <a:xfrm rot="-2700004">
            <a:off x="8372383" y="592965"/>
            <a:ext cx="1274333" cy="783771"/>
          </a:xfrm>
          <a:prstGeom prst="rect">
            <a:avLst/>
          </a:prstGeom>
          <a:noFill/>
          <a:ln>
            <a:noFill/>
          </a:ln>
        </p:spPr>
      </p:pic>
      <p:pic>
        <p:nvPicPr>
          <p:cNvPr id="1520" name="Google Shape;1520;p46"/>
          <p:cNvPicPr preferRelativeResize="0"/>
          <p:nvPr/>
        </p:nvPicPr>
        <p:blipFill rotWithShape="1">
          <a:blip r:embed="rId2"/>
          <a:srcRect l="23471" t="5803" r="17966" b="64035"/>
          <a:stretch>
            <a:fillRect/>
          </a:stretch>
        </p:blipFill>
        <p:spPr>
          <a:xfrm rot="921652">
            <a:off x="7177513" y="513965"/>
            <a:ext cx="914752" cy="486821"/>
          </a:xfrm>
          <a:prstGeom prst="rect">
            <a:avLst/>
          </a:prstGeom>
          <a:noFill/>
          <a:ln>
            <a:noFill/>
          </a:ln>
        </p:spPr>
      </p:pic>
      <p:pic>
        <p:nvPicPr>
          <p:cNvPr id="1521" name="Google Shape;1521;p46"/>
          <p:cNvPicPr preferRelativeResize="0"/>
          <p:nvPr/>
        </p:nvPicPr>
        <p:blipFill rotWithShape="1">
          <a:blip r:embed="rId2"/>
          <a:srcRect l="23471" t="5803" r="17966" b="64035"/>
          <a:stretch>
            <a:fillRect/>
          </a:stretch>
        </p:blipFill>
        <p:spPr>
          <a:xfrm rot="-6299902" flipH="1">
            <a:off x="5409313" y="4093011"/>
            <a:ext cx="766622" cy="407980"/>
          </a:xfrm>
          <a:prstGeom prst="rect">
            <a:avLst/>
          </a:prstGeom>
          <a:noFill/>
          <a:ln>
            <a:noFill/>
          </a:ln>
        </p:spPr>
      </p:pic>
      <p:pic>
        <p:nvPicPr>
          <p:cNvPr id="1522" name="Google Shape;1522;p46"/>
          <p:cNvPicPr preferRelativeResize="0"/>
          <p:nvPr/>
        </p:nvPicPr>
        <p:blipFill rotWithShape="1">
          <a:blip r:embed="rId2"/>
          <a:srcRect l="23471" t="5803" r="17966" b="64035"/>
          <a:stretch>
            <a:fillRect/>
          </a:stretch>
        </p:blipFill>
        <p:spPr>
          <a:xfrm rot="6299904">
            <a:off x="1567540" y="492399"/>
            <a:ext cx="542870" cy="288904"/>
          </a:xfrm>
          <a:prstGeom prst="rect">
            <a:avLst/>
          </a:prstGeom>
          <a:noFill/>
          <a:ln>
            <a:noFill/>
          </a:ln>
        </p:spPr>
      </p:pic>
      <p:pic>
        <p:nvPicPr>
          <p:cNvPr id="1525" name="Google Shape;1525;p46"/>
          <p:cNvPicPr preferRelativeResize="0"/>
          <p:nvPr/>
        </p:nvPicPr>
        <p:blipFill rotWithShape="1">
          <a:blip r:embed="rId3"/>
          <a:srcRect l="19219" r="24353" b="9255"/>
          <a:stretch>
            <a:fillRect/>
          </a:stretch>
        </p:blipFill>
        <p:spPr>
          <a:xfrm rot="946275">
            <a:off x="-553069" y="-156064"/>
            <a:ext cx="1843424" cy="3063483"/>
          </a:xfrm>
          <a:prstGeom prst="rect">
            <a:avLst/>
          </a:prstGeom>
          <a:noFill/>
          <a:ln>
            <a:noFill/>
          </a:ln>
        </p:spPr>
      </p:pic>
      <p:pic>
        <p:nvPicPr>
          <p:cNvPr id="1526" name="Google Shape;1526;p46"/>
          <p:cNvPicPr preferRelativeResize="0"/>
          <p:nvPr/>
        </p:nvPicPr>
        <p:blipFill rotWithShape="1">
          <a:blip r:embed="rId3"/>
          <a:srcRect l="19219" r="24353" b="9255"/>
          <a:stretch>
            <a:fillRect/>
          </a:stretch>
        </p:blipFill>
        <p:spPr>
          <a:xfrm rot="-900004">
            <a:off x="7065859" y="2653959"/>
            <a:ext cx="1977383" cy="3286082"/>
          </a:xfrm>
          <a:prstGeom prst="rect">
            <a:avLst/>
          </a:prstGeom>
          <a:noFill/>
          <a:ln>
            <a:noFill/>
          </a:ln>
        </p:spPr>
      </p:pic>
      <p:pic>
        <p:nvPicPr>
          <p:cNvPr id="7"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094" y="3021157"/>
            <a:ext cx="3886848" cy="2122343"/>
          </a:xfrm>
          <a:prstGeom prst="rect">
            <a:avLst/>
          </a:prstGeom>
        </p:spPr>
      </p:pic>
      <p:grpSp>
        <p:nvGrpSpPr>
          <p:cNvPr id="10" name="Nhóm 9"/>
          <p:cNvGrpSpPr/>
          <p:nvPr/>
        </p:nvGrpSpPr>
        <p:grpSpPr>
          <a:xfrm>
            <a:off x="2347955" y="1172729"/>
            <a:ext cx="4781418" cy="1477653"/>
            <a:chOff x="2347955" y="1172729"/>
            <a:chExt cx="4781418" cy="1477653"/>
          </a:xfrm>
        </p:grpSpPr>
        <p:sp>
          <p:nvSpPr>
            <p:cNvPr id="9" name="Hộp Văn bản 8"/>
            <p:cNvSpPr txBox="1"/>
            <p:nvPr/>
          </p:nvSpPr>
          <p:spPr>
            <a:xfrm>
              <a:off x="2347955" y="1203832"/>
              <a:ext cx="4781418" cy="1446550"/>
            </a:xfrm>
            <a:prstGeom prst="rect">
              <a:avLst/>
            </a:prstGeom>
            <a:noFill/>
          </p:spPr>
          <p:txBody>
            <a:bodyPr wrap="square" rtlCol="0">
              <a:spAutoFit/>
            </a:bodyPr>
            <a:lstStyle/>
            <a:p>
              <a:r>
                <a:rPr lang="en-US" sz="8800">
                  <a:ln w="276225">
                    <a:solidFill>
                      <a:srgbClr val="FFFFFF"/>
                    </a:solidFill>
                  </a:ln>
                  <a:solidFill>
                    <a:schemeClr val="accent2">
                      <a:lumMod val="75000"/>
                    </a:schemeClr>
                  </a:solidFill>
                  <a:latin typeface="UVN Banh Mi" pitchFamily="2" charset="0"/>
                </a:rPr>
                <a:t>V</a:t>
              </a:r>
              <a:r>
                <a:rPr lang="en-US" sz="8800">
                  <a:ln w="276225">
                    <a:solidFill>
                      <a:srgbClr val="FFFFFF"/>
                    </a:solidFill>
                  </a:ln>
                  <a:solidFill>
                    <a:schemeClr val="accent3">
                      <a:lumMod val="75000"/>
                    </a:schemeClr>
                  </a:solidFill>
                  <a:latin typeface="UVN Banh Mi" pitchFamily="2" charset="0"/>
                </a:rPr>
                <a:t>ậ</a:t>
              </a:r>
              <a:r>
                <a:rPr lang="en-US" sz="8800">
                  <a:ln w="276225">
                    <a:solidFill>
                      <a:srgbClr val="FFFFFF"/>
                    </a:solidFill>
                  </a:ln>
                  <a:solidFill>
                    <a:schemeClr val="accent6">
                      <a:lumMod val="75000"/>
                    </a:schemeClr>
                  </a:solidFill>
                  <a:latin typeface="UVN Banh Mi" pitchFamily="2" charset="0"/>
                </a:rPr>
                <a:t>n</a:t>
              </a:r>
              <a:r>
                <a:rPr lang="en-US" sz="8800">
                  <a:ln w="276225">
                    <a:solidFill>
                      <a:srgbClr val="FFFFFF"/>
                    </a:solidFill>
                  </a:ln>
                  <a:latin typeface="UVN Banh Mi" pitchFamily="2" charset="0"/>
                </a:rPr>
                <a:t> </a:t>
              </a:r>
              <a:r>
                <a:rPr lang="en-US" sz="8800">
                  <a:ln w="276225">
                    <a:solidFill>
                      <a:srgbClr val="FFFFFF"/>
                    </a:solidFill>
                  </a:ln>
                  <a:solidFill>
                    <a:schemeClr val="bg2">
                      <a:lumMod val="25000"/>
                    </a:schemeClr>
                  </a:solidFill>
                  <a:latin typeface="UVN Banh Mi" pitchFamily="2" charset="0"/>
                </a:rPr>
                <a:t>d</a:t>
              </a:r>
              <a:r>
                <a:rPr lang="en-US" sz="8800">
                  <a:ln w="276225">
                    <a:solidFill>
                      <a:srgbClr val="FFFFFF"/>
                    </a:solidFill>
                  </a:ln>
                  <a:solidFill>
                    <a:srgbClr val="00B0F0"/>
                  </a:solidFill>
                  <a:latin typeface="UVN Banh Mi" pitchFamily="2" charset="0"/>
                </a:rPr>
                <a:t>ụ</a:t>
              </a:r>
              <a:r>
                <a:rPr lang="en-US" sz="8800">
                  <a:ln w="276225">
                    <a:solidFill>
                      <a:srgbClr val="FFFFFF"/>
                    </a:solidFill>
                  </a:ln>
                  <a:solidFill>
                    <a:srgbClr val="F49EEA"/>
                  </a:solidFill>
                  <a:latin typeface="UVN Banh Mi" pitchFamily="2" charset="0"/>
                </a:rPr>
                <a:t>n</a:t>
              </a:r>
              <a:r>
                <a:rPr lang="en-US" sz="8800">
                  <a:ln w="276225">
                    <a:solidFill>
                      <a:srgbClr val="FFFFFF"/>
                    </a:solidFill>
                  </a:ln>
                  <a:solidFill>
                    <a:schemeClr val="bg2">
                      <a:lumMod val="50000"/>
                    </a:schemeClr>
                  </a:solidFill>
                  <a:latin typeface="UVN Banh Mi" pitchFamily="2" charset="0"/>
                </a:rPr>
                <a:t>g</a:t>
              </a:r>
              <a:endParaRPr lang="en-US" sz="8800">
                <a:ln w="276225">
                  <a:solidFill>
                    <a:srgbClr val="FFFFFF"/>
                  </a:solidFill>
                </a:ln>
                <a:solidFill>
                  <a:schemeClr val="bg2">
                    <a:lumMod val="50000"/>
                  </a:schemeClr>
                </a:solidFill>
                <a:latin typeface="UVN Banh Mi" pitchFamily="2" charset="0"/>
              </a:endParaRPr>
            </a:p>
          </p:txBody>
        </p:sp>
        <p:sp>
          <p:nvSpPr>
            <p:cNvPr id="6" name="Hộp Văn bản 5"/>
            <p:cNvSpPr txBox="1"/>
            <p:nvPr/>
          </p:nvSpPr>
          <p:spPr>
            <a:xfrm>
              <a:off x="2347955" y="1172729"/>
              <a:ext cx="4781418" cy="1446550"/>
            </a:xfrm>
            <a:prstGeom prst="rect">
              <a:avLst/>
            </a:prstGeom>
            <a:noFill/>
          </p:spPr>
          <p:txBody>
            <a:bodyPr wrap="square" rtlCol="0">
              <a:spAutoFit/>
            </a:bodyPr>
            <a:lstStyle/>
            <a:p>
              <a:r>
                <a:rPr lang="en-US" sz="8800">
                  <a:solidFill>
                    <a:schemeClr val="accent2">
                      <a:lumMod val="75000"/>
                    </a:schemeClr>
                  </a:solidFill>
                  <a:latin typeface="UVN Banh Mi" pitchFamily="2" charset="0"/>
                </a:rPr>
                <a:t>V</a:t>
              </a:r>
              <a:r>
                <a:rPr lang="en-US" sz="8800">
                  <a:solidFill>
                    <a:schemeClr val="accent3">
                      <a:lumMod val="75000"/>
                    </a:schemeClr>
                  </a:solidFill>
                  <a:latin typeface="UVN Banh Mi" pitchFamily="2" charset="0"/>
                </a:rPr>
                <a:t>ậ</a:t>
              </a:r>
              <a:r>
                <a:rPr lang="en-US" sz="8800">
                  <a:solidFill>
                    <a:schemeClr val="accent6">
                      <a:lumMod val="75000"/>
                    </a:schemeClr>
                  </a:solidFill>
                  <a:latin typeface="UVN Banh Mi" pitchFamily="2" charset="0"/>
                </a:rPr>
                <a:t>n</a:t>
              </a:r>
              <a:r>
                <a:rPr lang="en-US" sz="8800">
                  <a:latin typeface="UVN Banh Mi" pitchFamily="2" charset="0"/>
                </a:rPr>
                <a:t> </a:t>
              </a:r>
              <a:r>
                <a:rPr lang="en-US" sz="8800">
                  <a:solidFill>
                    <a:schemeClr val="bg2">
                      <a:lumMod val="25000"/>
                    </a:schemeClr>
                  </a:solidFill>
                  <a:latin typeface="UVN Banh Mi" pitchFamily="2" charset="0"/>
                </a:rPr>
                <a:t>d</a:t>
              </a:r>
              <a:r>
                <a:rPr lang="en-US" sz="8800">
                  <a:solidFill>
                    <a:srgbClr val="00B0F0"/>
                  </a:solidFill>
                  <a:latin typeface="UVN Banh Mi" pitchFamily="2" charset="0"/>
                </a:rPr>
                <a:t>ụ</a:t>
              </a:r>
              <a:r>
                <a:rPr lang="en-US" sz="8800">
                  <a:solidFill>
                    <a:srgbClr val="F49EEA"/>
                  </a:solidFill>
                  <a:latin typeface="UVN Banh Mi" pitchFamily="2" charset="0"/>
                </a:rPr>
                <a:t>n</a:t>
              </a:r>
              <a:r>
                <a:rPr lang="en-US" sz="8800">
                  <a:solidFill>
                    <a:schemeClr val="bg2">
                      <a:lumMod val="50000"/>
                    </a:schemeClr>
                  </a:solidFill>
                  <a:latin typeface="UVN Banh Mi" pitchFamily="2" charset="0"/>
                </a:rPr>
                <a:t>g</a:t>
              </a:r>
              <a:endParaRPr lang="en-US" sz="8800">
                <a:solidFill>
                  <a:schemeClr val="bg2">
                    <a:lumMod val="50000"/>
                  </a:schemeClr>
                </a:solidFill>
                <a:latin typeface="UVN Banh Mi" pitchFamily="2"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25"/>
                                        </p:tgtEl>
                                        <p:attrNameLst>
                                          <p:attrName>style.visibility</p:attrName>
                                        </p:attrNameLst>
                                      </p:cBhvr>
                                      <p:to>
                                        <p:strVal val="visible"/>
                                      </p:to>
                                    </p:set>
                                    <p:anim calcmode="lin" valueType="num">
                                      <p:cBhvr additive="base">
                                        <p:cTn id="7" dur="500" fill="hold"/>
                                        <p:tgtEl>
                                          <p:spTgt spid="1525"/>
                                        </p:tgtEl>
                                        <p:attrNameLst>
                                          <p:attrName>ppt_x</p:attrName>
                                        </p:attrNameLst>
                                      </p:cBhvr>
                                      <p:tavLst>
                                        <p:tav tm="0">
                                          <p:val>
                                            <p:strVal val="0-#ppt_w/2"/>
                                          </p:val>
                                        </p:tav>
                                        <p:tav tm="100000">
                                          <p:val>
                                            <p:strVal val="#ppt_x"/>
                                          </p:val>
                                        </p:tav>
                                      </p:tavLst>
                                    </p:anim>
                                    <p:anim calcmode="lin" valueType="num">
                                      <p:cBhvr additive="base">
                                        <p:cTn id="8" dur="500" fill="hold"/>
                                        <p:tgtEl>
                                          <p:spTgt spid="15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518"/>
                                        </p:tgtEl>
                                        <p:attrNameLst>
                                          <p:attrName>style.visibility</p:attrName>
                                        </p:attrNameLst>
                                      </p:cBhvr>
                                      <p:to>
                                        <p:strVal val="visible"/>
                                      </p:to>
                                    </p:set>
                                    <p:anim calcmode="lin" valueType="num">
                                      <p:cBhvr additive="base">
                                        <p:cTn id="12" dur="500" fill="hold"/>
                                        <p:tgtEl>
                                          <p:spTgt spid="1518"/>
                                        </p:tgtEl>
                                        <p:attrNameLst>
                                          <p:attrName>ppt_x</p:attrName>
                                        </p:attrNameLst>
                                      </p:cBhvr>
                                      <p:tavLst>
                                        <p:tav tm="0">
                                          <p:val>
                                            <p:strVal val="0-#ppt_w/2"/>
                                          </p:val>
                                        </p:tav>
                                        <p:tav tm="100000">
                                          <p:val>
                                            <p:strVal val="#ppt_x"/>
                                          </p:val>
                                        </p:tav>
                                      </p:tavLst>
                                    </p:anim>
                                    <p:anim calcmode="lin" valueType="num">
                                      <p:cBhvr additive="base">
                                        <p:cTn id="13" dur="500" fill="hold"/>
                                        <p:tgtEl>
                                          <p:spTgt spid="15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526"/>
                                        </p:tgtEl>
                                        <p:attrNameLst>
                                          <p:attrName>style.visibility</p:attrName>
                                        </p:attrNameLst>
                                      </p:cBhvr>
                                      <p:to>
                                        <p:strVal val="visible"/>
                                      </p:to>
                                    </p:set>
                                    <p:anim calcmode="lin" valueType="num">
                                      <p:cBhvr additive="base">
                                        <p:cTn id="17" dur="500" fill="hold"/>
                                        <p:tgtEl>
                                          <p:spTgt spid="1526"/>
                                        </p:tgtEl>
                                        <p:attrNameLst>
                                          <p:attrName>ppt_x</p:attrName>
                                        </p:attrNameLst>
                                      </p:cBhvr>
                                      <p:tavLst>
                                        <p:tav tm="0">
                                          <p:val>
                                            <p:strVal val="1+#ppt_w/2"/>
                                          </p:val>
                                        </p:tav>
                                        <p:tav tm="100000">
                                          <p:val>
                                            <p:strVal val="#ppt_x"/>
                                          </p:val>
                                        </p:tav>
                                      </p:tavLst>
                                    </p:anim>
                                    <p:anim calcmode="lin" valueType="num">
                                      <p:cBhvr additive="base">
                                        <p:cTn id="18" dur="500" fill="hold"/>
                                        <p:tgtEl>
                                          <p:spTgt spid="152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519"/>
                                        </p:tgtEl>
                                        <p:attrNameLst>
                                          <p:attrName>style.visibility</p:attrName>
                                        </p:attrNameLst>
                                      </p:cBhvr>
                                      <p:to>
                                        <p:strVal val="visible"/>
                                      </p:to>
                                    </p:set>
                                    <p:anim calcmode="lin" valueType="num">
                                      <p:cBhvr additive="base">
                                        <p:cTn id="22" dur="500" fill="hold"/>
                                        <p:tgtEl>
                                          <p:spTgt spid="1519"/>
                                        </p:tgtEl>
                                        <p:attrNameLst>
                                          <p:attrName>ppt_x</p:attrName>
                                        </p:attrNameLst>
                                      </p:cBhvr>
                                      <p:tavLst>
                                        <p:tav tm="0">
                                          <p:val>
                                            <p:strVal val="1+#ppt_w/2"/>
                                          </p:val>
                                        </p:tav>
                                        <p:tav tm="100000">
                                          <p:val>
                                            <p:strVal val="#ppt_x"/>
                                          </p:val>
                                        </p:tav>
                                      </p:tavLst>
                                    </p:anim>
                                    <p:anim calcmode="lin" valueType="num">
                                      <p:cBhvr additive="base">
                                        <p:cTn id="23" dur="500" fill="hold"/>
                                        <p:tgtEl>
                                          <p:spTgt spid="151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6" presetClass="entr" presetSubtype="21"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par>
                          <p:cTn id="33" fill="hold">
                            <p:stCondLst>
                              <p:cond delay="3000"/>
                            </p:stCondLst>
                            <p:childTnLst>
                              <p:par>
                                <p:cTn id="34" presetID="50" presetClass="entr" presetSubtype="0" decel="10000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strVal val="#ppt_w+.3"/>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Effect transition="in" filter="fade">
                                      <p:cBhvr>
                                        <p:cTn id="38" dur="10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Shape 1229"/>
        <p:cNvGrpSpPr/>
        <p:nvPr/>
      </p:nvGrpSpPr>
      <p:grpSpPr>
        <a:xfrm>
          <a:off x="0" y="0"/>
          <a:ext cx="0" cy="0"/>
          <a:chOff x="0" y="0"/>
          <a:chExt cx="0" cy="0"/>
        </a:xfrm>
      </p:grpSpPr>
      <p:pic>
        <p:nvPicPr>
          <p:cNvPr id="6" name="Picture 6" descr="Fruity robo"/>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52" b="98670" l="4875" r="99750">
                        <a14:foregroundMark x1="15125" y1="38803" x2="18125" y2="48337"/>
                        <a14:foregroundMark x1="12000" y1="35255" x2="20250" y2="29933"/>
                        <a14:foregroundMark x1="7125" y1="38359" x2="7000" y2="54545"/>
                        <a14:foregroundMark x1="24875" y1="70288" x2="24750" y2="82262"/>
                        <a14:foregroundMark x1="24750" y1="82262" x2="28125" y2="92905"/>
                        <a14:foregroundMark x1="28125" y1="92905" x2="28375" y2="92461"/>
                        <a14:foregroundMark x1="23250" y1="87140" x2="33750" y2="88248"/>
                        <a14:foregroundMark x1="33750" y1="88248" x2="43875" y2="85588"/>
                        <a14:foregroundMark x1="44375" y1="63858" x2="51625" y2="98226"/>
                        <a14:foregroundMark x1="28625" y1="49889" x2="38000" y2="45455"/>
                        <a14:foregroundMark x1="24625" y1="55876" x2="20500" y2="84701"/>
                        <a14:foregroundMark x1="18250" y1="88914" x2="24250" y2="97118"/>
                        <a14:foregroundMark x1="24250" y1="97118" x2="36375" y2="97118"/>
                        <a14:foregroundMark x1="36375" y1="97118" x2="37125" y2="96231"/>
                        <a14:foregroundMark x1="28875" y1="53437" x2="43250" y2="53659"/>
                        <a14:foregroundMark x1="43250" y1="53659" x2="43875" y2="54767"/>
                        <a14:foregroundMark x1="50625" y1="54102" x2="53000" y2="60089"/>
                        <a14:foregroundMark x1="50750" y1="58093" x2="58000" y2="46341"/>
                        <a14:foregroundMark x1="58000" y1="46341" x2="57625" y2="52993"/>
                        <a14:foregroundMark x1="76250" y1="66741" x2="78125" y2="94678"/>
                        <a14:foregroundMark x1="57250" y1="76940" x2="65250" y2="91353"/>
                        <a14:foregroundMark x1="65250" y1="91353" x2="78000" y2="97561"/>
                        <a14:foregroundMark x1="78000" y1="97561" x2="78750" y2="96896"/>
                        <a14:foregroundMark x1="76875" y1="89579" x2="84875" y2="93348"/>
                        <a14:foregroundMark x1="84875" y1="93348" x2="95750" y2="88470"/>
                        <a14:foregroundMark x1="28250" y1="9313" x2="32250" y2="28603"/>
                        <a14:foregroundMark x1="11500" y1="5987" x2="14375" y2="18404"/>
                        <a14:foregroundMark x1="14375" y1="18404" x2="14375" y2="18404"/>
                        <a14:foregroundMark x1="4875" y1="17517" x2="7625" y2="16851"/>
                        <a14:foregroundMark x1="8750" y1="8869" x2="10625" y2="19956"/>
                        <a14:foregroundMark x1="5000" y1="17517" x2="5375" y2="14856"/>
                        <a14:foregroundMark x1="39375" y1="95565" x2="43000" y2="98670"/>
                        <a14:foregroundMark x1="61625" y1="63193" x2="77250" y2="60976"/>
                        <a14:foregroundMark x1="67875" y1="40355" x2="76750" y2="41685"/>
                        <a14:foregroundMark x1="76750" y1="41685" x2="89250" y2="59645"/>
                        <a14:foregroundMark x1="89250" y1="59645" x2="92250" y2="67184"/>
                        <a14:foregroundMark x1="99375" y1="82040" x2="99750" y2="90466"/>
                        <a14:foregroundMark x1="10250" y1="17517" x2="17750" y2="19734"/>
                        <a14:foregroundMark x1="17750" y1="19734" x2="19000" y2="11086"/>
                        <a14:foregroundMark x1="20625" y1="1552" x2="22375" y2="15299"/>
                        <a14:foregroundMark x1="27375" y1="6208" x2="36625" y2="4435"/>
                        <a14:foregroundMark x1="41375" y1="22395" x2="49000" y2="20843"/>
                        <a14:foregroundMark x1="36875" y1="2661" x2="39750" y2="7761"/>
                        <a14:foregroundMark x1="45500" y1="4656" x2="52250" y2="5765"/>
                        <a14:foregroundMark x1="43500" y1="7982" x2="48125" y2="6208"/>
                        <a14:foregroundMark x1="46625" y1="13082" x2="47875" y2="11752"/>
                        <a14:foregroundMark x1="74500" y1="24612" x2="82500" y2="24612"/>
                        <a14:foregroundMark x1="73875" y1="24612" x2="88875" y2="22395"/>
                        <a14:backgroundMark x1="37875" y1="37251" x2="39250" y2="42350"/>
                        <a14:backgroundMark x1="82125" y1="5543" x2="86750" y2="7761"/>
                      </a14:backgroundRemoval>
                    </a14:imgEffect>
                  </a14:imgLayer>
                </a14:imgProps>
              </a:ext>
              <a:ext uri="{28A0092B-C50C-407E-A947-70E740481C1C}">
                <a14:useLocalDpi xmlns:a14="http://schemas.microsoft.com/office/drawing/2010/main" val="0"/>
              </a:ext>
            </a:extLst>
          </a:blip>
          <a:srcRect/>
          <a:stretch>
            <a:fillRect/>
          </a:stretch>
        </p:blipFill>
        <p:spPr bwMode="auto">
          <a:xfrm>
            <a:off x="2530503" y="2307380"/>
            <a:ext cx="4728940" cy="28361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Nhóm 2"/>
          <p:cNvGrpSpPr/>
          <p:nvPr/>
        </p:nvGrpSpPr>
        <p:grpSpPr>
          <a:xfrm>
            <a:off x="1805261" y="-679470"/>
            <a:ext cx="6046833" cy="2986850"/>
            <a:chOff x="1805261" y="-679470"/>
            <a:chExt cx="6046833" cy="2986850"/>
          </a:xfrm>
        </p:grpSpPr>
        <p:sp>
          <p:nvSpPr>
            <p:cNvPr id="11" name="Hình Bầu dục 10"/>
            <p:cNvSpPr/>
            <p:nvPr/>
          </p:nvSpPr>
          <p:spPr>
            <a:xfrm>
              <a:off x="1805261" y="226503"/>
              <a:ext cx="6046833" cy="2080877"/>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Hình ảnh 7"/>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6900" y1="17450" x2="19150" y2="17300"/>
                          <a14:foregroundMark x1="26000" y1="15650" x2="30900" y2="13700"/>
                          <a14:foregroundMark x1="43997" y1="13825" x2="44450" y2="14850"/>
                          <a14:backgroundMark x1="40200" y1="16650" x2="48350" y2="15000"/>
                          <a14:backgroundMark x1="43500" y1="11750" x2="43650" y2="13850"/>
                          <a14:backgroundMark x1="83750" y1="33600" x2="84600" y2="37350"/>
                          <a14:backgroundMark x1="47700" y1="42000" x2="48550" y2="58300"/>
                          <a14:backgroundMark x1="48550" y1="58300" x2="48550" y2="58300"/>
                          <a14:backgroundMark x1="39050" y1="40350" x2="56050" y2="42000"/>
                        </a14:backgroundRemoval>
                      </a14:imgEffect>
                    </a14:imgLayer>
                  </a14:imgProps>
                </a:ext>
              </a:extLst>
            </a:blip>
            <a:srcRect b="59280"/>
            <a:stretch>
              <a:fillRect/>
            </a:stretch>
          </p:blipFill>
          <p:spPr>
            <a:xfrm>
              <a:off x="2237293" y="-679470"/>
              <a:ext cx="5182766" cy="1686188"/>
            </a:xfrm>
            <a:prstGeom prst="rect">
              <a:avLst/>
            </a:prstGeom>
          </p:spPr>
        </p:pic>
      </p:grpSp>
      <p:sp>
        <p:nvSpPr>
          <p:cNvPr id="12" name="Hộp Văn bản 11"/>
          <p:cNvSpPr txBox="1"/>
          <p:nvPr/>
        </p:nvSpPr>
        <p:spPr>
          <a:xfrm>
            <a:off x="3801025" y="383774"/>
            <a:ext cx="2374085" cy="769441"/>
          </a:xfrm>
          <a:prstGeom prst="rect">
            <a:avLst/>
          </a:prstGeom>
          <a:noFill/>
        </p:spPr>
        <p:txBody>
          <a:bodyPr wrap="square" rtlCol="0">
            <a:spAutoFit/>
          </a:bodyPr>
          <a:lstStyle/>
          <a:p>
            <a:r>
              <a:rPr lang="en-US" sz="4400" b="1">
                <a:solidFill>
                  <a:srgbClr val="FFFFFF"/>
                </a:solidFill>
                <a:latin typeface="UTM French Vanilla" panose="02040603050506020204" pitchFamily="18" charset="0"/>
                <a:cs typeface="Calibri" panose="020F0502020204030204" pitchFamily="34" charset="0"/>
              </a:rPr>
              <a:t>Trò chơi</a:t>
            </a:r>
            <a:endParaRPr lang="en-US" sz="4400" b="1">
              <a:solidFill>
                <a:srgbClr val="FFFFFF"/>
              </a:solidFill>
              <a:latin typeface="UTM French Vanilla" panose="02040603050506020204" pitchFamily="18" charset="0"/>
              <a:cs typeface="Calibri" panose="020F0502020204030204" pitchFamily="34" charset="0"/>
            </a:endParaRPr>
          </a:p>
        </p:txBody>
      </p:sp>
      <p:grpSp>
        <p:nvGrpSpPr>
          <p:cNvPr id="4" name="Nhóm 3"/>
          <p:cNvGrpSpPr/>
          <p:nvPr/>
        </p:nvGrpSpPr>
        <p:grpSpPr>
          <a:xfrm>
            <a:off x="2165582" y="1006718"/>
            <a:ext cx="5458782" cy="1039051"/>
            <a:chOff x="2165582" y="1006718"/>
            <a:chExt cx="5458782" cy="1039051"/>
          </a:xfrm>
        </p:grpSpPr>
        <p:sp>
          <p:nvSpPr>
            <p:cNvPr id="14" name="Hộp Văn bản 13"/>
            <p:cNvSpPr txBox="1"/>
            <p:nvPr/>
          </p:nvSpPr>
          <p:spPr>
            <a:xfrm>
              <a:off x="2165582" y="1006718"/>
              <a:ext cx="5458782" cy="1015663"/>
            </a:xfrm>
            <a:prstGeom prst="rect">
              <a:avLst/>
            </a:prstGeom>
            <a:noFill/>
          </p:spPr>
          <p:txBody>
            <a:bodyPr wrap="square" rtlCol="0">
              <a:spAutoFit/>
            </a:bodyPr>
            <a:lstStyle/>
            <a:p>
              <a:r>
                <a:rPr lang="en-US" sz="6000" b="1">
                  <a:ln w="285750" cap="sq" cmpd="sng">
                    <a:solidFill>
                      <a:srgbClr val="FFFFFF"/>
                    </a:solidFill>
                    <a:prstDash val="solid"/>
                  </a:ln>
                  <a:solidFill>
                    <a:schemeClr val="bg2">
                      <a:lumMod val="75000"/>
                    </a:schemeClr>
                  </a:solidFill>
                  <a:latin typeface="#9Slide05 SVNClementine" panose="020F0502020204030203" pitchFamily="34" charset="0"/>
                  <a:cs typeface="Calibri" panose="020F0502020204030204" pitchFamily="34" charset="0"/>
                </a:rPr>
                <a:t>Giải</a:t>
              </a:r>
              <a:r>
                <a:rPr lang="en-US" sz="6000" b="1">
                  <a:ln w="285750" cap="sq" cmpd="sng">
                    <a:solidFill>
                      <a:srgbClr val="FFFFFF"/>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9Slide05 SVNClementine" panose="020F0502020204030203" pitchFamily="34" charset="0"/>
                  <a:cs typeface="Calibri" panose="020F0502020204030204" pitchFamily="34" charset="0"/>
                </a:rPr>
                <a:t> </a:t>
              </a:r>
              <a:r>
                <a:rPr lang="en-US" sz="6000" b="1">
                  <a:ln w="285750" cap="sq" cmpd="sng">
                    <a:solidFill>
                      <a:srgbClr val="FFFFFF"/>
                    </a:solidFill>
                    <a:prstDash val="solid"/>
                  </a:ln>
                  <a:solidFill>
                    <a:schemeClr val="accent2">
                      <a:lumMod val="60000"/>
                      <a:lumOff val="40000"/>
                    </a:schemeClr>
                  </a:solidFill>
                  <a:latin typeface="#9Slide05 SVNClementine" panose="020F0502020204030203" pitchFamily="34" charset="0"/>
                  <a:cs typeface="Calibri" panose="020F0502020204030204" pitchFamily="34" charset="0"/>
                </a:rPr>
                <a:t>cứu</a:t>
              </a:r>
              <a:r>
                <a:rPr lang="en-US" sz="6000" b="1">
                  <a:ln w="285750" cap="sq" cmpd="sng">
                    <a:solidFill>
                      <a:srgbClr val="FFFFFF"/>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9Slide05 SVNClementine" panose="020F0502020204030203" pitchFamily="34" charset="0"/>
                  <a:cs typeface="Calibri" panose="020F0502020204030204" pitchFamily="34" charset="0"/>
                </a:rPr>
                <a:t> </a:t>
              </a:r>
              <a:r>
                <a:rPr lang="en-US" sz="6000" b="1">
                  <a:ln w="285750" cap="sq" cmpd="sng">
                    <a:solidFill>
                      <a:srgbClr val="FFFFFF"/>
                    </a:solidFill>
                    <a:prstDash val="solid"/>
                  </a:ln>
                  <a:solidFill>
                    <a:schemeClr val="accent4">
                      <a:lumMod val="60000"/>
                      <a:lumOff val="40000"/>
                    </a:schemeClr>
                  </a:solidFill>
                  <a:latin typeface="#9Slide05 SVNClementine" panose="020F0502020204030203" pitchFamily="34" charset="0"/>
                  <a:cs typeface="Calibri" panose="020F0502020204030204" pitchFamily="34" charset="0"/>
                </a:rPr>
                <a:t>công</a:t>
              </a:r>
              <a:r>
                <a:rPr lang="en-US" sz="6000" b="1">
                  <a:ln w="285750" cap="sq" cmpd="sng">
                    <a:solidFill>
                      <a:srgbClr val="FFFFFF"/>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9Slide05 SVNClementine" panose="020F0502020204030203" pitchFamily="34" charset="0"/>
                  <a:cs typeface="Calibri" panose="020F0502020204030204" pitchFamily="34" charset="0"/>
                </a:rPr>
                <a:t> </a:t>
              </a:r>
              <a:r>
                <a:rPr lang="en-US" sz="6000" b="1">
                  <a:ln w="285750" cap="sq" cmpd="sng">
                    <a:solidFill>
                      <a:srgbClr val="FFFFFF"/>
                    </a:solidFill>
                    <a:prstDash val="solid"/>
                  </a:ln>
                  <a:solidFill>
                    <a:schemeClr val="accent6">
                      <a:lumMod val="60000"/>
                      <a:lumOff val="40000"/>
                    </a:schemeClr>
                  </a:solidFill>
                  <a:latin typeface="#9Slide05 SVNClementine" panose="020F0502020204030203" pitchFamily="34" charset="0"/>
                  <a:cs typeface="Calibri" panose="020F0502020204030204" pitchFamily="34" charset="0"/>
                </a:rPr>
                <a:t>chúa</a:t>
              </a:r>
              <a:endParaRPr lang="en-US" sz="6000" b="1">
                <a:ln w="285750" cap="sq" cmpd="sng">
                  <a:solidFill>
                    <a:srgbClr val="FFFFFF"/>
                  </a:solidFill>
                  <a:prstDash val="solid"/>
                </a:ln>
                <a:solidFill>
                  <a:schemeClr val="accent6">
                    <a:lumMod val="60000"/>
                    <a:lumOff val="40000"/>
                  </a:schemeClr>
                </a:solidFill>
                <a:latin typeface="#9Slide05 SVNClementine" panose="020F0502020204030203" pitchFamily="34" charset="0"/>
                <a:cs typeface="Calibri" panose="020F0502020204030204" pitchFamily="34" charset="0"/>
              </a:endParaRPr>
            </a:p>
          </p:txBody>
        </p:sp>
        <p:sp>
          <p:nvSpPr>
            <p:cNvPr id="13" name="Hộp Văn bản 12"/>
            <p:cNvSpPr txBox="1"/>
            <p:nvPr/>
          </p:nvSpPr>
          <p:spPr>
            <a:xfrm>
              <a:off x="2165582" y="1030106"/>
              <a:ext cx="5458782" cy="1015663"/>
            </a:xfrm>
            <a:prstGeom prst="rect">
              <a:avLst/>
            </a:prstGeom>
            <a:noFill/>
          </p:spPr>
          <p:txBody>
            <a:bodyPr wrap="square" rtlCol="0">
              <a:spAutoFit/>
            </a:bodyPr>
            <a:lstStyle/>
            <a:p>
              <a:r>
                <a:rPr lang="en-US" sz="6000" b="1">
                  <a:ln w="12700" cmpd="sng">
                    <a:noFill/>
                    <a:prstDash val="solid"/>
                  </a:ln>
                  <a:solidFill>
                    <a:schemeClr val="bg2">
                      <a:lumMod val="75000"/>
                    </a:schemeClr>
                  </a:solidFill>
                  <a:latin typeface="#9Slide05 SVNClementine" panose="020F0502020204030203" pitchFamily="34" charset="0"/>
                  <a:cs typeface="Calibri" panose="020F0502020204030204" pitchFamily="34" charset="0"/>
                </a:rPr>
                <a:t>Giải</a:t>
              </a:r>
              <a:r>
                <a:rPr lang="en-US" sz="6000" b="1">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9Slide05 SVNClementine" panose="020F0502020204030203" pitchFamily="34" charset="0"/>
                  <a:cs typeface="Calibri" panose="020F0502020204030204" pitchFamily="34" charset="0"/>
                </a:rPr>
                <a:t> </a:t>
              </a:r>
              <a:r>
                <a:rPr lang="en-US" sz="6000" b="1">
                  <a:ln w="12700" cmpd="sng">
                    <a:noFill/>
                    <a:prstDash val="solid"/>
                  </a:ln>
                  <a:solidFill>
                    <a:schemeClr val="accent2">
                      <a:lumMod val="60000"/>
                      <a:lumOff val="40000"/>
                    </a:schemeClr>
                  </a:solidFill>
                  <a:latin typeface="#9Slide05 SVNClementine" panose="020F0502020204030203" pitchFamily="34" charset="0"/>
                  <a:cs typeface="Calibri" panose="020F0502020204030204" pitchFamily="34" charset="0"/>
                </a:rPr>
                <a:t>cứu</a:t>
              </a:r>
              <a:r>
                <a:rPr lang="en-US" sz="6000" b="1">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9Slide05 SVNClementine" panose="020F0502020204030203" pitchFamily="34" charset="0"/>
                  <a:cs typeface="Calibri" panose="020F0502020204030204" pitchFamily="34" charset="0"/>
                </a:rPr>
                <a:t> </a:t>
              </a:r>
              <a:r>
                <a:rPr lang="en-US" sz="6000" b="1">
                  <a:ln w="12700" cmpd="sng">
                    <a:noFill/>
                    <a:prstDash val="solid"/>
                  </a:ln>
                  <a:solidFill>
                    <a:schemeClr val="accent4">
                      <a:lumMod val="60000"/>
                      <a:lumOff val="40000"/>
                    </a:schemeClr>
                  </a:solidFill>
                  <a:latin typeface="#9Slide05 SVNClementine" panose="020F0502020204030203" pitchFamily="34" charset="0"/>
                  <a:cs typeface="Calibri" panose="020F0502020204030204" pitchFamily="34" charset="0"/>
                </a:rPr>
                <a:t>công</a:t>
              </a:r>
              <a:r>
                <a:rPr lang="en-US" sz="6000" b="1">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9Slide05 SVNClementine" panose="020F0502020204030203" pitchFamily="34" charset="0"/>
                  <a:cs typeface="Calibri" panose="020F0502020204030204" pitchFamily="34" charset="0"/>
                </a:rPr>
                <a:t> </a:t>
              </a:r>
              <a:r>
                <a:rPr lang="en-US" sz="6000" b="1">
                  <a:ln w="12700" cmpd="sng">
                    <a:noFill/>
                    <a:prstDash val="solid"/>
                  </a:ln>
                  <a:solidFill>
                    <a:schemeClr val="accent6">
                      <a:lumMod val="60000"/>
                      <a:lumOff val="40000"/>
                    </a:schemeClr>
                  </a:solidFill>
                  <a:latin typeface="#9Slide05 SVNClementine" panose="020F0502020204030203" pitchFamily="34" charset="0"/>
                  <a:cs typeface="Calibri" panose="020F0502020204030204" pitchFamily="34" charset="0"/>
                </a:rPr>
                <a:t>chúa</a:t>
              </a:r>
              <a:endParaRPr lang="en-US" sz="6000" b="1">
                <a:ln w="12700" cmpd="sng">
                  <a:noFill/>
                  <a:prstDash val="solid"/>
                </a:ln>
                <a:solidFill>
                  <a:schemeClr val="accent6">
                    <a:lumMod val="60000"/>
                    <a:lumOff val="40000"/>
                  </a:schemeClr>
                </a:solidFill>
                <a:latin typeface="#9Slide05 SVNClementine" panose="020F0502020204030203" pitchFamily="34" charset="0"/>
                <a:cs typeface="Calibri" panose="020F0502020204030204" pitchFamily="34" charset="0"/>
              </a:endParaRPr>
            </a:p>
          </p:txBody>
        </p:sp>
      </p:grpSp>
      <p:pic>
        <p:nvPicPr>
          <p:cNvPr id="2" name="Tieng-cuoi-phu-thuy-www_tiengdong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972895" y="226503"/>
            <a:ext cx="487363" cy="4873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 presetClass="mediacall" presetSubtype="0" fill="hold" nodeType="afterEffect">
                                  <p:stCondLst>
                                    <p:cond delay="0"/>
                                  </p:stCondLst>
                                  <p:childTnLst>
                                    <p:cmd type="call" cmd="playFrom(0.0)">
                                      <p:cBhvr>
                                        <p:cTn id="16" dur="7099" fill="hold"/>
                                        <p:tgtEl>
                                          <p:spTgt spid="2"/>
                                        </p:tgtEl>
                                      </p:cBhvr>
                                    </p:cmd>
                                  </p:childTnLst>
                                </p:cTn>
                              </p:par>
                            </p:childTnLst>
                          </p:cTn>
                        </p:par>
                        <p:par>
                          <p:cTn id="17" fill="hold">
                            <p:stCondLst>
                              <p:cond delay="8500"/>
                            </p:stCondLst>
                            <p:childTnLst>
                              <p:par>
                                <p:cTn id="18" presetID="16" presetClass="entr" presetSubtype="2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par>
                          <p:cTn id="21" fill="hold">
                            <p:stCondLst>
                              <p:cond delay="9000"/>
                            </p:stCondLst>
                            <p:childTnLst>
                              <p:par>
                                <p:cTn id="22" presetID="25"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Shape 1450"/>
        <p:cNvGrpSpPr/>
        <p:nvPr/>
      </p:nvGrpSpPr>
      <p:grpSpPr>
        <a:xfrm>
          <a:off x="0" y="0"/>
          <a:ext cx="0" cy="0"/>
          <a:chOff x="0" y="0"/>
          <a:chExt cx="0" cy="0"/>
        </a:xfrm>
      </p:grpSpPr>
      <p:pic>
        <p:nvPicPr>
          <p:cNvPr id="9" name="图片 5"/>
          <p:cNvPicPr>
            <a:picLocks noChangeAspect="1"/>
          </p:cNvPicPr>
          <p:nvPr/>
        </p:nvPicPr>
        <p:blipFill rotWithShape="1">
          <a:blip r:embed="rId2">
            <a:extLst>
              <a:ext uri="{28A0092B-C50C-407E-A947-70E740481C1C}">
                <a14:useLocalDpi xmlns:a14="http://schemas.microsoft.com/office/drawing/2010/main" val="0"/>
              </a:ext>
            </a:extLst>
          </a:blip>
          <a:srcRect l="21052" t="7719" r="19474" b="7602"/>
          <a:stretch>
            <a:fillRect/>
          </a:stretch>
        </p:blipFill>
        <p:spPr>
          <a:xfrm>
            <a:off x="1144988" y="0"/>
            <a:ext cx="6585170" cy="5273965"/>
          </a:xfrm>
          <a:prstGeom prst="rect">
            <a:avLst/>
          </a:prstGeom>
        </p:spPr>
      </p:pic>
      <p:sp>
        <p:nvSpPr>
          <p:cNvPr id="10" name="Hộp Văn bản 9"/>
          <p:cNvSpPr txBox="1"/>
          <p:nvPr/>
        </p:nvSpPr>
        <p:spPr>
          <a:xfrm>
            <a:off x="2973633" y="1054128"/>
            <a:ext cx="3518115" cy="1015663"/>
          </a:xfrm>
          <a:prstGeom prst="rect">
            <a:avLst/>
          </a:prstGeom>
          <a:noFill/>
        </p:spPr>
        <p:txBody>
          <a:bodyPr wrap="square" rtlCol="0">
            <a:spAutoFit/>
          </a:bodyPr>
          <a:lstStyle/>
          <a:p>
            <a:r>
              <a:rPr lang="en-US" sz="6000">
                <a:ln w="28575">
                  <a:solidFill>
                    <a:srgbClr val="FFFFFF"/>
                  </a:solidFill>
                </a:ln>
                <a:solidFill>
                  <a:srgbClr val="00B0F0"/>
                </a:solidFill>
                <a:latin typeface="SVN-Poky's" panose="020B0606040200020203" pitchFamily="34" charset="0"/>
              </a:rPr>
              <a:t>Câu hỏi</a:t>
            </a:r>
            <a:endParaRPr lang="en-US" sz="6000">
              <a:ln w="28575">
                <a:solidFill>
                  <a:srgbClr val="FFFFFF"/>
                </a:solidFill>
              </a:ln>
              <a:solidFill>
                <a:schemeClr val="accent6">
                  <a:lumMod val="75000"/>
                </a:schemeClr>
              </a:solidFill>
              <a:latin typeface="SVN-Poky's" panose="020B0606040200020203" pitchFamily="34" charset="0"/>
            </a:endParaRPr>
          </a:p>
        </p:txBody>
      </p:sp>
      <p:sp>
        <p:nvSpPr>
          <p:cNvPr id="11" name="Hộp Văn bản 10"/>
          <p:cNvSpPr txBox="1"/>
          <p:nvPr/>
        </p:nvSpPr>
        <p:spPr>
          <a:xfrm>
            <a:off x="1996857" y="2241725"/>
            <a:ext cx="5129939" cy="1569660"/>
          </a:xfrm>
          <a:prstGeom prst="rect">
            <a:avLst/>
          </a:prstGeom>
          <a:noFill/>
        </p:spPr>
        <p:txBody>
          <a:bodyPr wrap="square" rtlCol="0">
            <a:spAutoFit/>
          </a:bodyPr>
          <a:lstStyle/>
          <a:p>
            <a:pPr algn="ctr"/>
            <a:r>
              <a:rPr lang="en-US" sz="4800" b="1">
                <a:solidFill>
                  <a:srgbClr val="0070C0"/>
                </a:solidFill>
                <a:latin typeface="Calibri" panose="020F0502020204030204" pitchFamily="34" charset="0"/>
                <a:cs typeface="Calibri" panose="020F0502020204030204" pitchFamily="34" charset="0"/>
              </a:rPr>
              <a:t>Nêu lại định nghĩa Đại từ xưng hô</a:t>
            </a:r>
            <a:endParaRPr lang="en-US" sz="4800" b="1">
              <a:solidFill>
                <a:srgbClr val="0070C0"/>
              </a:solidFill>
              <a:latin typeface="Calibri" panose="020F0502020204030204" pitchFamily="34" charset="0"/>
              <a:cs typeface="Calibri" panose="020F0502020204030204" pitchFamily="34" charset="0"/>
            </a:endParaRPr>
          </a:p>
        </p:txBody>
      </p:sp>
      <p:pic>
        <p:nvPicPr>
          <p:cNvPr id="12" name="Google Shape;2044;p60"/>
          <p:cNvPicPr preferRelativeResize="0"/>
          <p:nvPr/>
        </p:nvPicPr>
        <p:blipFill rotWithShape="1">
          <a:blip r:embed="rId3"/>
          <a:srcRect l="5811" t="9256" b="16454"/>
          <a:stretch>
            <a:fillRect/>
          </a:stretch>
        </p:blipFill>
        <p:spPr>
          <a:xfrm>
            <a:off x="374654" y="3841469"/>
            <a:ext cx="1894175" cy="1543750"/>
          </a:xfrm>
          <a:prstGeom prst="rect">
            <a:avLst/>
          </a:prstGeom>
          <a:noFill/>
          <a:ln>
            <a:noFill/>
          </a:ln>
        </p:spPr>
      </p:pic>
      <p:pic>
        <p:nvPicPr>
          <p:cNvPr id="13" name="Google Shape;2045;p60"/>
          <p:cNvPicPr preferRelativeResize="0"/>
          <p:nvPr/>
        </p:nvPicPr>
        <p:blipFill rotWithShape="1">
          <a:blip r:embed="rId4"/>
          <a:srcRect l="4744" t="29319" r="4708" b="25308"/>
          <a:stretch>
            <a:fillRect/>
          </a:stretch>
        </p:blipFill>
        <p:spPr>
          <a:xfrm>
            <a:off x="857615" y="111254"/>
            <a:ext cx="1820900" cy="942874"/>
          </a:xfrm>
          <a:prstGeom prst="rect">
            <a:avLst/>
          </a:prstGeom>
          <a:noFill/>
          <a:ln>
            <a:noFill/>
          </a:ln>
        </p:spPr>
      </p:pic>
      <p:pic>
        <p:nvPicPr>
          <p:cNvPr id="14" name="Google Shape;2046;p60"/>
          <p:cNvPicPr preferRelativeResize="0"/>
          <p:nvPr/>
        </p:nvPicPr>
        <p:blipFill rotWithShape="1">
          <a:blip r:embed="rId5"/>
          <a:srcRect l="16004" t="25969" r="8036" b="21819"/>
          <a:stretch>
            <a:fillRect/>
          </a:stretch>
        </p:blipFill>
        <p:spPr>
          <a:xfrm rot="-674445">
            <a:off x="6559422" y="419184"/>
            <a:ext cx="1134749" cy="806000"/>
          </a:xfrm>
          <a:prstGeom prst="rect">
            <a:avLst/>
          </a:prstGeom>
          <a:noFill/>
          <a:ln>
            <a:noFill/>
          </a:ln>
        </p:spPr>
      </p:pic>
      <p:pic>
        <p:nvPicPr>
          <p:cNvPr id="15" name="Google Shape;2049;p60"/>
          <p:cNvPicPr preferRelativeResize="0"/>
          <p:nvPr/>
        </p:nvPicPr>
        <p:blipFill rotWithShape="1">
          <a:blip r:embed="rId6"/>
          <a:srcRect l="21747" t="2200" r="19109" b="15379"/>
          <a:stretch>
            <a:fillRect/>
          </a:stretch>
        </p:blipFill>
        <p:spPr>
          <a:xfrm>
            <a:off x="6595406" y="3852457"/>
            <a:ext cx="1134749" cy="1634058"/>
          </a:xfrm>
          <a:prstGeom prst="rect">
            <a:avLst/>
          </a:prstGeom>
          <a:noFill/>
          <a:ln>
            <a:noFill/>
          </a:ln>
        </p:spPr>
      </p:pic>
      <p:pic>
        <p:nvPicPr>
          <p:cNvPr id="16" name="Google Shape;2050;p60"/>
          <p:cNvPicPr preferRelativeResize="0"/>
          <p:nvPr/>
        </p:nvPicPr>
        <p:blipFill rotWithShape="1">
          <a:blip r:embed="rId7"/>
          <a:srcRect l="6049" t="26175" r="6660" b="21868"/>
          <a:stretch>
            <a:fillRect/>
          </a:stretch>
        </p:blipFill>
        <p:spPr>
          <a:xfrm rot="-1903611">
            <a:off x="495112" y="1708175"/>
            <a:ext cx="1384575" cy="851577"/>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16" presetClass="entr" presetSubtype="21"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par>
                          <p:cTn id="33" fill="hold">
                            <p:stCondLst>
                              <p:cond delay="3000"/>
                            </p:stCondLst>
                            <p:childTnLst>
                              <p:par>
                                <p:cTn id="34" presetID="6" presetClass="entr" presetSubtype="16"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par>
                          <p:cTn id="37" fill="hold">
                            <p:stCondLst>
                              <p:cond delay="5000"/>
                            </p:stCondLst>
                            <p:childTnLst>
                              <p:par>
                                <p:cTn id="38" presetID="5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Shape 1431"/>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087" y="1189162"/>
            <a:ext cx="8996499" cy="2765176"/>
          </a:xfrm>
          <a:prstGeom prst="rect">
            <a:avLst/>
          </a:prstGeom>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Shape 1450"/>
        <p:cNvGrpSpPr/>
        <p:nvPr/>
      </p:nvGrpSpPr>
      <p:grpSpPr>
        <a:xfrm>
          <a:off x="0" y="0"/>
          <a:ext cx="0" cy="0"/>
          <a:chOff x="0" y="0"/>
          <a:chExt cx="0" cy="0"/>
        </a:xfrm>
      </p:grpSpPr>
      <p:pic>
        <p:nvPicPr>
          <p:cNvPr id="3" name="Hình ảnh 2" descr="Ảnh có chứa trong nhà, cửa sổ, màn hình, gương&#10;&#10;Mô tả được tạo tự động"/>
          <p:cNvPicPr>
            <a:picLocks noChangeAspect="1"/>
          </p:cNvPicPr>
          <p:nvPr/>
        </p:nvPicPr>
        <p:blipFill>
          <a:blip r:embed="rId2"/>
          <a:stretch>
            <a:fillRect/>
          </a:stretch>
        </p:blipFill>
        <p:spPr>
          <a:xfrm>
            <a:off x="1902397" y="697423"/>
            <a:ext cx="5644231" cy="4621725"/>
          </a:xfrm>
          <a:prstGeom prst="rect">
            <a:avLst/>
          </a:prstGeom>
        </p:spPr>
      </p:pic>
      <p:sp>
        <p:nvSpPr>
          <p:cNvPr id="7" name="Hộp Văn bản 6"/>
          <p:cNvSpPr txBox="1"/>
          <p:nvPr/>
        </p:nvSpPr>
        <p:spPr>
          <a:xfrm>
            <a:off x="2395891" y="983615"/>
            <a:ext cx="4657241" cy="1200329"/>
          </a:xfrm>
          <a:prstGeom prst="rect">
            <a:avLst/>
          </a:prstGeom>
          <a:noFill/>
        </p:spPr>
        <p:txBody>
          <a:bodyPr wrap="square" rtlCol="0">
            <a:spAutoFit/>
          </a:bodyPr>
          <a:lstStyle/>
          <a:p>
            <a:pPr algn="ctr"/>
            <a:r>
              <a:rPr lang="en-US" sz="7200" b="1">
                <a:ln w="22225">
                  <a:noFill/>
                  <a:prstDash val="solid"/>
                </a:ln>
                <a:solidFill>
                  <a:schemeClr val="accent3">
                    <a:lumMod val="75000"/>
                  </a:schemeClr>
                </a:solidFill>
                <a:latin typeface="Calibri" panose="020F0502020204030204" pitchFamily="34" charset="0"/>
                <a:cs typeface="Calibri" panose="020F0502020204030204" pitchFamily="34" charset="0"/>
              </a:rPr>
              <a:t>D</a:t>
            </a:r>
            <a:r>
              <a:rPr lang="en-US" sz="7200" b="1">
                <a:ln w="22225">
                  <a:noFill/>
                  <a:prstDash val="solid"/>
                </a:ln>
                <a:solidFill>
                  <a:schemeClr val="accent4">
                    <a:lumMod val="60000"/>
                    <a:lumOff val="40000"/>
                  </a:schemeClr>
                </a:solidFill>
                <a:latin typeface="Calibri" panose="020F0502020204030204" pitchFamily="34" charset="0"/>
                <a:cs typeface="Calibri" panose="020F0502020204030204" pitchFamily="34" charset="0"/>
              </a:rPr>
              <a:t>ặ</a:t>
            </a:r>
            <a:r>
              <a:rPr lang="en-US" sz="7200" b="1">
                <a:ln w="22225">
                  <a:noFill/>
                  <a:prstDash val="solid"/>
                </a:ln>
                <a:solidFill>
                  <a:schemeClr val="accent6">
                    <a:lumMod val="75000"/>
                  </a:schemeClr>
                </a:solidFill>
                <a:latin typeface="Calibri" panose="020F0502020204030204" pitchFamily="34" charset="0"/>
                <a:cs typeface="Calibri" panose="020F0502020204030204" pitchFamily="34" charset="0"/>
              </a:rPr>
              <a:t>n</a:t>
            </a:r>
            <a:r>
              <a:rPr lang="en-US" sz="7200" b="1">
                <a:ln w="22225">
                  <a:noFill/>
                  <a:prstDash val="solid"/>
                </a:ln>
                <a:solidFill>
                  <a:schemeClr val="accent2">
                    <a:lumMod val="40000"/>
                    <a:lumOff val="60000"/>
                  </a:schemeClr>
                </a:solidFill>
                <a:latin typeface="Calibri" panose="020F0502020204030204" pitchFamily="34" charset="0"/>
                <a:cs typeface="Calibri" panose="020F0502020204030204" pitchFamily="34" charset="0"/>
              </a:rPr>
              <a:t> </a:t>
            </a:r>
            <a:r>
              <a:rPr lang="en-US" sz="7200" b="1">
                <a:ln w="22225">
                  <a:noFill/>
                  <a:prstDash val="solid"/>
                </a:ln>
                <a:solidFill>
                  <a:schemeClr val="bg2">
                    <a:lumMod val="50000"/>
                  </a:schemeClr>
                </a:solidFill>
                <a:latin typeface="Calibri" panose="020F0502020204030204" pitchFamily="34" charset="0"/>
                <a:cs typeface="Calibri" panose="020F0502020204030204" pitchFamily="34" charset="0"/>
              </a:rPr>
              <a:t>d</a:t>
            </a:r>
            <a:r>
              <a:rPr lang="en-US" sz="7200" b="1">
                <a:ln w="22225">
                  <a:noFill/>
                  <a:prstDash val="solid"/>
                </a:ln>
                <a:solidFill>
                  <a:schemeClr val="accent2">
                    <a:lumMod val="40000"/>
                    <a:lumOff val="60000"/>
                  </a:schemeClr>
                </a:solidFill>
                <a:latin typeface="Calibri" panose="020F0502020204030204" pitchFamily="34" charset="0"/>
                <a:cs typeface="Calibri" panose="020F0502020204030204" pitchFamily="34" charset="0"/>
              </a:rPr>
              <a:t>ò</a:t>
            </a:r>
            <a:endParaRPr lang="en-US" sz="7200" b="1">
              <a:ln w="22225">
                <a:noFill/>
                <a:prstDash val="solid"/>
              </a:ln>
              <a:solidFill>
                <a:schemeClr val="accent2">
                  <a:lumMod val="40000"/>
                  <a:lumOff val="60000"/>
                </a:schemeClr>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pic>
        <p:nvPicPr>
          <p:cNvPr id="1896" name="Google Shape;1896;p56"/>
          <p:cNvPicPr preferRelativeResize="0"/>
          <p:nvPr/>
        </p:nvPicPr>
        <p:blipFill rotWithShape="1">
          <a:blip r:embed="rId1"/>
          <a:srcRect t="8421" r="6235" b="12651"/>
          <a:stretch>
            <a:fillRect/>
          </a:stretch>
        </p:blipFill>
        <p:spPr>
          <a:xfrm flipH="1">
            <a:off x="775685" y="0"/>
            <a:ext cx="1232237" cy="1071850"/>
          </a:xfrm>
          <a:prstGeom prst="rect">
            <a:avLst/>
          </a:prstGeom>
          <a:noFill/>
          <a:ln>
            <a:noFill/>
          </a:ln>
        </p:spPr>
      </p:pic>
      <p:pic>
        <p:nvPicPr>
          <p:cNvPr id="1897" name="Google Shape;1897;p56"/>
          <p:cNvPicPr preferRelativeResize="0"/>
          <p:nvPr/>
        </p:nvPicPr>
        <p:blipFill rotWithShape="1">
          <a:blip r:embed="rId2"/>
          <a:srcRect t="9255" b="20736"/>
          <a:stretch>
            <a:fillRect/>
          </a:stretch>
        </p:blipFill>
        <p:spPr>
          <a:xfrm>
            <a:off x="8286131" y="1616003"/>
            <a:ext cx="1481614" cy="1071825"/>
          </a:xfrm>
          <a:prstGeom prst="rect">
            <a:avLst/>
          </a:prstGeom>
          <a:noFill/>
          <a:ln>
            <a:noFill/>
          </a:ln>
        </p:spPr>
      </p:pic>
      <p:pic>
        <p:nvPicPr>
          <p:cNvPr id="1898" name="Google Shape;1898;p56"/>
          <p:cNvPicPr preferRelativeResize="0"/>
          <p:nvPr/>
        </p:nvPicPr>
        <p:blipFill rotWithShape="1">
          <a:blip r:embed="rId3"/>
          <a:srcRect l="4192" t="8428" r="6234" b="15160"/>
          <a:stretch>
            <a:fillRect/>
          </a:stretch>
        </p:blipFill>
        <p:spPr>
          <a:xfrm>
            <a:off x="1026925" y="3026701"/>
            <a:ext cx="1620727" cy="1428650"/>
          </a:xfrm>
          <a:prstGeom prst="rect">
            <a:avLst/>
          </a:prstGeom>
          <a:noFill/>
          <a:ln>
            <a:noFill/>
          </a:ln>
        </p:spPr>
      </p:pic>
      <p:sp>
        <p:nvSpPr>
          <p:cNvPr id="14" name="TextBox 3"/>
          <p:cNvSpPr txBox="1"/>
          <p:nvPr/>
        </p:nvSpPr>
        <p:spPr>
          <a:xfrm>
            <a:off x="1391803" y="206259"/>
            <a:ext cx="7044868" cy="2145268"/>
          </a:xfrm>
          <a:prstGeom prst="roundRect">
            <a:avLst/>
          </a:prstGeom>
          <a:noFill/>
        </p:spPr>
        <p:txBody>
          <a:bodyPr wrap="square" rtlCol="0">
            <a:spAutoFit/>
          </a:bodyPr>
          <a:lstStyle/>
          <a:p>
            <a:pPr algn="ctr"/>
            <a:r>
              <a:rPr lang="en-GB" sz="6000">
                <a:ln w="28575">
                  <a:solidFill>
                    <a:srgbClr val="FFFFFF"/>
                  </a:solidFill>
                </a:ln>
                <a:solidFill>
                  <a:schemeClr val="accent3">
                    <a:lumMod val="75000"/>
                  </a:schemeClr>
                </a:solidFill>
                <a:latin typeface="iCiel Crocante" panose="02000000000000000000" pitchFamily="2" charset="0"/>
              </a:rPr>
              <a:t>TẠM BIỆT </a:t>
            </a:r>
            <a:endParaRPr lang="en-GB" sz="6000">
              <a:ln w="28575">
                <a:solidFill>
                  <a:srgbClr val="FFFFFF"/>
                </a:solidFill>
              </a:ln>
              <a:solidFill>
                <a:schemeClr val="accent3">
                  <a:lumMod val="75000"/>
                </a:schemeClr>
              </a:solidFill>
              <a:latin typeface="iCiel Crocante" panose="02000000000000000000" pitchFamily="2" charset="0"/>
            </a:endParaRPr>
          </a:p>
          <a:p>
            <a:pPr algn="ctr"/>
            <a:r>
              <a:rPr lang="en-GB" sz="6000">
                <a:ln w="28575">
                  <a:solidFill>
                    <a:srgbClr val="FFFFFF"/>
                  </a:solidFill>
                </a:ln>
                <a:solidFill>
                  <a:schemeClr val="accent3">
                    <a:lumMod val="75000"/>
                  </a:schemeClr>
                </a:solidFill>
                <a:latin typeface="iCiel Crocante" panose="02000000000000000000" pitchFamily="2" charset="0"/>
              </a:rPr>
              <a:t>VÀ HẸN GẶP LẠI</a:t>
            </a:r>
            <a:endParaRPr lang="en-GB" sz="6000">
              <a:ln w="28575">
                <a:solidFill>
                  <a:srgbClr val="FFFFFF"/>
                </a:solidFill>
              </a:ln>
              <a:solidFill>
                <a:schemeClr val="accent3">
                  <a:lumMod val="75000"/>
                </a:schemeClr>
              </a:solidFill>
              <a:latin typeface="iCiel Crocante" panose="02000000000000000000" pitchFamily="2" charset="0"/>
            </a:endParaRPr>
          </a:p>
        </p:txBody>
      </p:sp>
      <p:pic>
        <p:nvPicPr>
          <p:cNvPr id="15"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99080" y="2791974"/>
            <a:ext cx="5717995" cy="235152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96"/>
                                        </p:tgtEl>
                                        <p:attrNameLst>
                                          <p:attrName>style.visibility</p:attrName>
                                        </p:attrNameLst>
                                      </p:cBhvr>
                                      <p:to>
                                        <p:strVal val="visible"/>
                                      </p:to>
                                    </p:set>
                                    <p:anim calcmode="lin" valueType="num">
                                      <p:cBhvr additive="base">
                                        <p:cTn id="7" dur="500" fill="hold"/>
                                        <p:tgtEl>
                                          <p:spTgt spid="1896"/>
                                        </p:tgtEl>
                                        <p:attrNameLst>
                                          <p:attrName>ppt_x</p:attrName>
                                        </p:attrNameLst>
                                      </p:cBhvr>
                                      <p:tavLst>
                                        <p:tav tm="0">
                                          <p:val>
                                            <p:strVal val="0-#ppt_w/2"/>
                                          </p:val>
                                        </p:tav>
                                        <p:tav tm="100000">
                                          <p:val>
                                            <p:strVal val="#ppt_x"/>
                                          </p:val>
                                        </p:tav>
                                      </p:tavLst>
                                    </p:anim>
                                    <p:anim calcmode="lin" valueType="num">
                                      <p:cBhvr additive="base">
                                        <p:cTn id="8" dur="500" fill="hold"/>
                                        <p:tgtEl>
                                          <p:spTgt spid="189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898"/>
                                        </p:tgtEl>
                                        <p:attrNameLst>
                                          <p:attrName>style.visibility</p:attrName>
                                        </p:attrNameLst>
                                      </p:cBhvr>
                                      <p:to>
                                        <p:strVal val="visible"/>
                                      </p:to>
                                    </p:set>
                                    <p:anim calcmode="lin" valueType="num">
                                      <p:cBhvr additive="base">
                                        <p:cTn id="12" dur="500" fill="hold"/>
                                        <p:tgtEl>
                                          <p:spTgt spid="1898"/>
                                        </p:tgtEl>
                                        <p:attrNameLst>
                                          <p:attrName>ppt_x</p:attrName>
                                        </p:attrNameLst>
                                      </p:cBhvr>
                                      <p:tavLst>
                                        <p:tav tm="0">
                                          <p:val>
                                            <p:strVal val="0-#ppt_w/2"/>
                                          </p:val>
                                        </p:tav>
                                        <p:tav tm="100000">
                                          <p:val>
                                            <p:strVal val="#ppt_x"/>
                                          </p:val>
                                        </p:tav>
                                      </p:tavLst>
                                    </p:anim>
                                    <p:anim calcmode="lin" valueType="num">
                                      <p:cBhvr additive="base">
                                        <p:cTn id="13" dur="500" fill="hold"/>
                                        <p:tgtEl>
                                          <p:spTgt spid="189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897"/>
                                        </p:tgtEl>
                                        <p:attrNameLst>
                                          <p:attrName>style.visibility</p:attrName>
                                        </p:attrNameLst>
                                      </p:cBhvr>
                                      <p:to>
                                        <p:strVal val="visible"/>
                                      </p:to>
                                    </p:set>
                                    <p:anim calcmode="lin" valueType="num">
                                      <p:cBhvr additive="base">
                                        <p:cTn id="22" dur="500" fill="hold"/>
                                        <p:tgtEl>
                                          <p:spTgt spid="1897"/>
                                        </p:tgtEl>
                                        <p:attrNameLst>
                                          <p:attrName>ppt_x</p:attrName>
                                        </p:attrNameLst>
                                      </p:cBhvr>
                                      <p:tavLst>
                                        <p:tav tm="0">
                                          <p:val>
                                            <p:strVal val="1+#ppt_w/2"/>
                                          </p:val>
                                        </p:tav>
                                        <p:tav tm="100000">
                                          <p:val>
                                            <p:strVal val="#ppt_x"/>
                                          </p:val>
                                        </p:tav>
                                      </p:tavLst>
                                    </p:anim>
                                    <p:anim calcmode="lin" valueType="num">
                                      <p:cBhvr additive="base">
                                        <p:cTn id="23" dur="500" fill="hold"/>
                                        <p:tgtEl>
                                          <p:spTgt spid="189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6" name="chimes.wav"/>
                                        </p:tgtEl>
                                      </p:cMediaNode>
                                    </p:audio>
                                  </p:subTnLst>
                                </p:cTn>
                              </p:par>
                            </p:childTnLst>
                          </p:cTn>
                        </p:par>
                        <p:par>
                          <p:cTn id="28" fill="hold">
                            <p:stCondLst>
                              <p:cond delay="2500"/>
                            </p:stCondLst>
                            <p:childTnLst>
                              <p:par>
                                <p:cTn id="29" presetID="32" presetClass="emph" presetSubtype="0" fill="hold" grpId="1" nodeType="after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Shape 1229"/>
        <p:cNvGrpSpPr/>
        <p:nvPr/>
      </p:nvGrpSpPr>
      <p:grpSpPr>
        <a:xfrm>
          <a:off x="0" y="0"/>
          <a:ext cx="0" cy="0"/>
          <a:chOff x="0" y="0"/>
          <a:chExt cx="0" cy="0"/>
        </a:xfrm>
      </p:grpSpPr>
      <p:pic>
        <p:nvPicPr>
          <p:cNvPr id="4" name="Picture 7"/>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877"/>
          <a:stretch>
            <a:fillRect/>
          </a:stretch>
        </p:blipFill>
        <p:spPr>
          <a:xfrm>
            <a:off x="58723" y="-58724"/>
            <a:ext cx="9085277" cy="5469921"/>
          </a:xfrm>
          <a:prstGeom prst="rect">
            <a:avLst/>
          </a:prstGeom>
        </p:spPr>
      </p:pic>
      <p:pic>
        <p:nvPicPr>
          <p:cNvPr id="5" name="Picture 6" descr="Fruity robo"/>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52" b="98670" l="4875" r="99750">
                        <a14:foregroundMark x1="15125" y1="38803" x2="18125" y2="48337"/>
                        <a14:foregroundMark x1="12000" y1="35255" x2="20250" y2="29933"/>
                        <a14:foregroundMark x1="7125" y1="38359" x2="7000" y2="54545"/>
                        <a14:foregroundMark x1="24875" y1="70288" x2="24750" y2="82262"/>
                        <a14:foregroundMark x1="24750" y1="82262" x2="28125" y2="92905"/>
                        <a14:foregroundMark x1="28125" y1="92905" x2="28375" y2="92461"/>
                        <a14:foregroundMark x1="23250" y1="87140" x2="33750" y2="88248"/>
                        <a14:foregroundMark x1="33750" y1="88248" x2="43875" y2="85588"/>
                        <a14:foregroundMark x1="44375" y1="63858" x2="51625" y2="98226"/>
                        <a14:foregroundMark x1="28625" y1="49889" x2="38000" y2="45455"/>
                        <a14:foregroundMark x1="24625" y1="55876" x2="20500" y2="84701"/>
                        <a14:foregroundMark x1="18250" y1="88914" x2="24250" y2="97118"/>
                        <a14:foregroundMark x1="24250" y1="97118" x2="36375" y2="97118"/>
                        <a14:foregroundMark x1="36375" y1="97118" x2="37125" y2="96231"/>
                        <a14:foregroundMark x1="28875" y1="53437" x2="43250" y2="53659"/>
                        <a14:foregroundMark x1="43250" y1="53659" x2="43875" y2="54767"/>
                        <a14:foregroundMark x1="50625" y1="54102" x2="53000" y2="60089"/>
                        <a14:foregroundMark x1="50750" y1="58093" x2="58000" y2="46341"/>
                        <a14:foregroundMark x1="58000" y1="46341" x2="57625" y2="52993"/>
                        <a14:foregroundMark x1="76250" y1="66741" x2="78125" y2="94678"/>
                        <a14:foregroundMark x1="57250" y1="76940" x2="65250" y2="91353"/>
                        <a14:foregroundMark x1="65250" y1="91353" x2="78000" y2="97561"/>
                        <a14:foregroundMark x1="78000" y1="97561" x2="78750" y2="96896"/>
                        <a14:foregroundMark x1="76875" y1="89579" x2="84875" y2="93348"/>
                        <a14:foregroundMark x1="84875" y1="93348" x2="95750" y2="88470"/>
                        <a14:foregroundMark x1="28250" y1="9313" x2="32250" y2="28603"/>
                        <a14:foregroundMark x1="11500" y1="5987" x2="14375" y2="18404"/>
                        <a14:foregroundMark x1="14375" y1="18404" x2="14375" y2="18404"/>
                        <a14:foregroundMark x1="4875" y1="17517" x2="7625" y2="16851"/>
                        <a14:foregroundMark x1="8750" y1="8869" x2="10625" y2="19956"/>
                        <a14:foregroundMark x1="5000" y1="17517" x2="5375" y2="14856"/>
                        <a14:foregroundMark x1="39375" y1="95565" x2="43000" y2="98670"/>
                        <a14:foregroundMark x1="61625" y1="63193" x2="77250" y2="60976"/>
                        <a14:foregroundMark x1="67875" y1="40355" x2="76750" y2="41685"/>
                        <a14:foregroundMark x1="76750" y1="41685" x2="89250" y2="59645"/>
                        <a14:foregroundMark x1="89250" y1="59645" x2="92250" y2="67184"/>
                        <a14:foregroundMark x1="99375" y1="82040" x2="99750" y2="90466"/>
                        <a14:foregroundMark x1="10250" y1="17517" x2="17750" y2="19734"/>
                        <a14:foregroundMark x1="17750" y1="19734" x2="19000" y2="11086"/>
                        <a14:foregroundMark x1="20625" y1="1552" x2="22375" y2="15299"/>
                        <a14:foregroundMark x1="27375" y1="6208" x2="36625" y2="4435"/>
                        <a14:foregroundMark x1="41375" y1="22395" x2="49000" y2="20843"/>
                        <a14:foregroundMark x1="36875" y1="2661" x2="39750" y2="7761"/>
                        <a14:foregroundMark x1="45500" y1="4656" x2="52250" y2="5765"/>
                        <a14:foregroundMark x1="43500" y1="7982" x2="48125" y2="6208"/>
                        <a14:foregroundMark x1="46625" y1="13082" x2="47875" y2="11752"/>
                        <a14:foregroundMark x1="74500" y1="24612" x2="82500" y2="24612"/>
                        <a14:foregroundMark x1="73875" y1="24612" x2="88875" y2="22395"/>
                        <a14:backgroundMark x1="37875" y1="37251" x2="39250" y2="42350"/>
                        <a14:backgroundMark x1="82125" y1="5543" x2="86750" y2="7761"/>
                      </a14:backgroundRemoval>
                    </a14:imgEffect>
                  </a14:imgLayer>
                </a14:imgProps>
              </a:ext>
              <a:ext uri="{28A0092B-C50C-407E-A947-70E740481C1C}">
                <a14:useLocalDpi xmlns:a14="http://schemas.microsoft.com/office/drawing/2010/main" val="0"/>
              </a:ext>
            </a:extLst>
          </a:blip>
          <a:srcRect/>
          <a:stretch>
            <a:fillRect/>
          </a:stretch>
        </p:blipFill>
        <p:spPr bwMode="auto">
          <a:xfrm>
            <a:off x="-268447" y="3219808"/>
            <a:ext cx="3207560" cy="1923692"/>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p:cNvSpPr txBox="1"/>
          <p:nvPr/>
        </p:nvSpPr>
        <p:spPr>
          <a:xfrm>
            <a:off x="2223082" y="1709790"/>
            <a:ext cx="5444455" cy="2677656"/>
          </a:xfrm>
          <a:prstGeom prst="rect">
            <a:avLst/>
          </a:prstGeom>
          <a:noFill/>
        </p:spPr>
        <p:txBody>
          <a:bodyPr wrap="square" rtlCol="0">
            <a:spAutoFit/>
          </a:bodyPr>
          <a:lstStyle/>
          <a:p>
            <a:pPr algn="ctr"/>
            <a:r>
              <a:rPr lang="en-US" sz="2800" b="1">
                <a:solidFill>
                  <a:schemeClr val="accent6">
                    <a:lumMod val="75000"/>
                  </a:schemeClr>
                </a:solidFill>
                <a:latin typeface="Calibri" panose="020F0502020204030204" pitchFamily="34" charset="0"/>
                <a:cs typeface="Calibri" panose="020F0502020204030204" pitchFamily="34" charset="0"/>
              </a:rPr>
              <a:t>Xin chào các bạn lớp 5A, công chúa của biệt đội Robo Trái cây chúng mình vừa bị mụ phù thủy bắt cóc. Hãy hợp lực cùng chúng mình vượt qua các thử thách để giải cứu công chúa nhé!</a:t>
            </a:r>
            <a:endParaRPr lang="en-US" sz="2800" b="1">
              <a:solidFill>
                <a:schemeClr val="accent6">
                  <a:lumMod val="75000"/>
                </a:schemeClr>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 b="-1000"/>
          </a:stretch>
        </a:blipFill>
        <a:effectLst/>
      </p:bgPr>
    </p:bg>
    <p:spTree>
      <p:nvGrpSpPr>
        <p:cNvPr id="1" name="Shape 1213"/>
        <p:cNvGrpSpPr/>
        <p:nvPr/>
      </p:nvGrpSpPr>
      <p:grpSpPr>
        <a:xfrm>
          <a:off x="0" y="0"/>
          <a:ext cx="0" cy="0"/>
          <a:chOff x="0" y="0"/>
          <a:chExt cx="0" cy="0"/>
        </a:xfrm>
      </p:grpSpPr>
      <p:grpSp>
        <p:nvGrpSpPr>
          <p:cNvPr id="3" name="Nhóm 2"/>
          <p:cNvGrpSpPr/>
          <p:nvPr/>
        </p:nvGrpSpPr>
        <p:grpSpPr>
          <a:xfrm>
            <a:off x="2575419" y="1463754"/>
            <a:ext cx="5612236" cy="1107996"/>
            <a:chOff x="2575419" y="1463754"/>
            <a:chExt cx="5612236" cy="1107996"/>
          </a:xfrm>
        </p:grpSpPr>
        <p:sp>
          <p:nvSpPr>
            <p:cNvPr id="5" name="Hộp Văn bản 4"/>
            <p:cNvSpPr txBox="1"/>
            <p:nvPr/>
          </p:nvSpPr>
          <p:spPr>
            <a:xfrm>
              <a:off x="2575420" y="1463754"/>
              <a:ext cx="5612235" cy="1107996"/>
            </a:xfrm>
            <a:prstGeom prst="rect">
              <a:avLst/>
            </a:prstGeom>
            <a:noFill/>
          </p:spPr>
          <p:txBody>
            <a:bodyPr wrap="square" rtlCol="0">
              <a:spAutoFit/>
            </a:bodyPr>
            <a:lstStyle/>
            <a:p>
              <a:r>
                <a:rPr lang="en-US" sz="6600">
                  <a:ln w="292100">
                    <a:gradFill>
                      <a:gsLst>
                        <a:gs pos="0">
                          <a:schemeClr val="accent5">
                            <a:lumMod val="20000"/>
                            <a:lumOff val="80000"/>
                          </a:schemeClr>
                        </a:gs>
                        <a:gs pos="100000">
                          <a:schemeClr val="accent5">
                            <a:lumMod val="60000"/>
                            <a:lumOff val="40000"/>
                          </a:schemeClr>
                        </a:gs>
                      </a:gsLst>
                      <a:lin ang="5400000" scaled="1"/>
                    </a:gradFill>
                  </a:ln>
                  <a:solidFill>
                    <a:srgbClr val="F49EEA"/>
                  </a:solidFill>
                  <a:latin typeface="SVN-Poky's" panose="020B0606040200020203" pitchFamily="34" charset="0"/>
                </a:rPr>
                <a:t>Thử</a:t>
              </a:r>
              <a:r>
                <a:rPr lang="en-US" sz="6600">
                  <a:ln w="292100">
                    <a:gradFill>
                      <a:gsLst>
                        <a:gs pos="0">
                          <a:schemeClr val="accent5">
                            <a:lumMod val="20000"/>
                            <a:lumOff val="80000"/>
                          </a:schemeClr>
                        </a:gs>
                        <a:gs pos="100000">
                          <a:schemeClr val="accent5">
                            <a:lumMod val="60000"/>
                            <a:lumOff val="40000"/>
                          </a:schemeClr>
                        </a:gs>
                      </a:gsLst>
                      <a:lin ang="5400000" scaled="1"/>
                    </a:gradFill>
                  </a:ln>
                  <a:latin typeface="SVN-Poky's" panose="020B0606040200020203" pitchFamily="34" charset="0"/>
                </a:rPr>
                <a:t> </a:t>
              </a:r>
              <a:r>
                <a:rPr lang="en-US" sz="6600">
                  <a:ln w="292100">
                    <a:gradFill>
                      <a:gsLst>
                        <a:gs pos="0">
                          <a:schemeClr val="accent5">
                            <a:lumMod val="20000"/>
                            <a:lumOff val="80000"/>
                          </a:schemeClr>
                        </a:gs>
                        <a:gs pos="100000">
                          <a:schemeClr val="accent5">
                            <a:lumMod val="60000"/>
                            <a:lumOff val="40000"/>
                          </a:schemeClr>
                        </a:gs>
                      </a:gsLst>
                      <a:lin ang="5400000" scaled="1"/>
                    </a:gradFill>
                  </a:ln>
                  <a:solidFill>
                    <a:schemeClr val="accent1">
                      <a:lumMod val="75000"/>
                    </a:schemeClr>
                  </a:solidFill>
                  <a:latin typeface="SVN-Poky's" panose="020B0606040200020203" pitchFamily="34" charset="0"/>
                </a:rPr>
                <a:t>thách</a:t>
              </a:r>
              <a:r>
                <a:rPr lang="en-US" sz="6600">
                  <a:ln w="292100">
                    <a:gradFill>
                      <a:gsLst>
                        <a:gs pos="0">
                          <a:schemeClr val="accent5">
                            <a:lumMod val="20000"/>
                            <a:lumOff val="80000"/>
                          </a:schemeClr>
                        </a:gs>
                        <a:gs pos="100000">
                          <a:schemeClr val="accent5">
                            <a:lumMod val="60000"/>
                            <a:lumOff val="40000"/>
                          </a:schemeClr>
                        </a:gs>
                      </a:gsLst>
                      <a:lin ang="5400000" scaled="1"/>
                    </a:gradFill>
                  </a:ln>
                  <a:latin typeface="SVN-Poky's" panose="020B0606040200020203" pitchFamily="34" charset="0"/>
                </a:rPr>
                <a:t> </a:t>
              </a:r>
              <a:r>
                <a:rPr lang="en-US" sz="6600">
                  <a:ln w="292100">
                    <a:gradFill>
                      <a:gsLst>
                        <a:gs pos="0">
                          <a:schemeClr val="accent5">
                            <a:lumMod val="20000"/>
                            <a:lumOff val="80000"/>
                          </a:schemeClr>
                        </a:gs>
                        <a:gs pos="100000">
                          <a:schemeClr val="accent5">
                            <a:lumMod val="60000"/>
                            <a:lumOff val="40000"/>
                          </a:schemeClr>
                        </a:gs>
                      </a:gsLst>
                      <a:lin ang="5400000" scaled="1"/>
                    </a:gradFill>
                  </a:ln>
                  <a:solidFill>
                    <a:schemeClr val="accent5">
                      <a:lumMod val="75000"/>
                    </a:schemeClr>
                  </a:solidFill>
                  <a:latin typeface="SVN-Poky's" panose="020B0606040200020203" pitchFamily="34" charset="0"/>
                </a:rPr>
                <a:t>1</a:t>
              </a:r>
              <a:endParaRPr lang="en-US" sz="6600">
                <a:ln w="292100">
                  <a:gradFill>
                    <a:gsLst>
                      <a:gs pos="0">
                        <a:schemeClr val="accent5">
                          <a:lumMod val="20000"/>
                          <a:lumOff val="80000"/>
                        </a:schemeClr>
                      </a:gs>
                      <a:gs pos="100000">
                        <a:schemeClr val="accent5">
                          <a:lumMod val="60000"/>
                          <a:lumOff val="40000"/>
                        </a:schemeClr>
                      </a:gs>
                    </a:gsLst>
                    <a:lin ang="5400000" scaled="1"/>
                  </a:gradFill>
                </a:ln>
                <a:solidFill>
                  <a:schemeClr val="accent5">
                    <a:lumMod val="75000"/>
                  </a:schemeClr>
                </a:solidFill>
                <a:latin typeface="SVN-Poky's" panose="020B0606040200020203" pitchFamily="34" charset="0"/>
              </a:endParaRPr>
            </a:p>
          </p:txBody>
        </p:sp>
        <p:sp>
          <p:nvSpPr>
            <p:cNvPr id="2" name="Hộp Văn bản 1"/>
            <p:cNvSpPr txBox="1"/>
            <p:nvPr/>
          </p:nvSpPr>
          <p:spPr>
            <a:xfrm>
              <a:off x="2575419" y="1463754"/>
              <a:ext cx="5612235" cy="1107996"/>
            </a:xfrm>
            <a:prstGeom prst="rect">
              <a:avLst/>
            </a:prstGeom>
            <a:noFill/>
          </p:spPr>
          <p:txBody>
            <a:bodyPr wrap="square" rtlCol="0">
              <a:spAutoFit/>
            </a:bodyPr>
            <a:lstStyle/>
            <a:p>
              <a:r>
                <a:rPr lang="en-US" sz="6600">
                  <a:ln>
                    <a:solidFill>
                      <a:schemeClr val="tx1">
                        <a:lumMod val="90000"/>
                        <a:lumOff val="10000"/>
                      </a:schemeClr>
                    </a:solidFill>
                  </a:ln>
                  <a:solidFill>
                    <a:srgbClr val="F49EEA"/>
                  </a:solidFill>
                  <a:latin typeface="SVN-Poky's" panose="020B0606040200020203" pitchFamily="34" charset="0"/>
                </a:rPr>
                <a:t>T</a:t>
              </a:r>
              <a:r>
                <a:rPr lang="en-US" sz="6600">
                  <a:ln>
                    <a:solidFill>
                      <a:schemeClr val="tx1">
                        <a:lumMod val="90000"/>
                        <a:lumOff val="10000"/>
                      </a:schemeClr>
                    </a:solidFill>
                  </a:ln>
                  <a:solidFill>
                    <a:srgbClr val="00B050"/>
                  </a:solidFill>
                  <a:latin typeface="SVN-Poky's" panose="020B0606040200020203" pitchFamily="34" charset="0"/>
                </a:rPr>
                <a:t>h</a:t>
              </a:r>
              <a:r>
                <a:rPr lang="en-US" sz="6600">
                  <a:ln>
                    <a:solidFill>
                      <a:schemeClr val="tx1">
                        <a:lumMod val="90000"/>
                        <a:lumOff val="10000"/>
                      </a:schemeClr>
                    </a:solidFill>
                  </a:ln>
                  <a:solidFill>
                    <a:schemeClr val="bg2">
                      <a:lumMod val="50000"/>
                    </a:schemeClr>
                  </a:solidFill>
                  <a:latin typeface="SVN-Poky's" panose="020B0606040200020203" pitchFamily="34" charset="0"/>
                </a:rPr>
                <a:t>ử</a:t>
              </a:r>
              <a:r>
                <a:rPr lang="en-US" sz="6600">
                  <a:ln>
                    <a:solidFill>
                      <a:schemeClr val="tx1">
                        <a:lumMod val="90000"/>
                        <a:lumOff val="10000"/>
                      </a:schemeClr>
                    </a:solidFill>
                  </a:ln>
                  <a:latin typeface="SVN-Poky's" panose="020B0606040200020203" pitchFamily="34" charset="0"/>
                </a:rPr>
                <a:t> </a:t>
              </a:r>
              <a:r>
                <a:rPr lang="en-US" sz="6600">
                  <a:ln>
                    <a:solidFill>
                      <a:schemeClr val="tx1">
                        <a:lumMod val="90000"/>
                        <a:lumOff val="10000"/>
                      </a:schemeClr>
                    </a:solidFill>
                  </a:ln>
                  <a:solidFill>
                    <a:schemeClr val="accent6">
                      <a:lumMod val="75000"/>
                    </a:schemeClr>
                  </a:solidFill>
                  <a:latin typeface="SVN-Poky's" panose="020B0606040200020203" pitchFamily="34" charset="0"/>
                </a:rPr>
                <a:t>t</a:t>
              </a:r>
              <a:r>
                <a:rPr lang="en-US" sz="6600">
                  <a:ln>
                    <a:solidFill>
                      <a:schemeClr val="tx1">
                        <a:lumMod val="90000"/>
                        <a:lumOff val="10000"/>
                      </a:schemeClr>
                    </a:solidFill>
                  </a:ln>
                  <a:solidFill>
                    <a:schemeClr val="bg2">
                      <a:lumMod val="25000"/>
                    </a:schemeClr>
                  </a:solidFill>
                  <a:latin typeface="SVN-Poky's" panose="020B0606040200020203" pitchFamily="34" charset="0"/>
                </a:rPr>
                <a:t>h</a:t>
              </a:r>
              <a:r>
                <a:rPr lang="en-US" sz="6600">
                  <a:ln>
                    <a:solidFill>
                      <a:schemeClr val="tx1">
                        <a:lumMod val="90000"/>
                        <a:lumOff val="10000"/>
                      </a:schemeClr>
                    </a:solidFill>
                  </a:ln>
                  <a:solidFill>
                    <a:schemeClr val="accent5">
                      <a:lumMod val="75000"/>
                    </a:schemeClr>
                  </a:solidFill>
                  <a:latin typeface="SVN-Poky's" panose="020B0606040200020203" pitchFamily="34" charset="0"/>
                </a:rPr>
                <a:t>á</a:t>
              </a:r>
              <a:r>
                <a:rPr lang="en-US" sz="6600">
                  <a:ln>
                    <a:solidFill>
                      <a:schemeClr val="tx1">
                        <a:lumMod val="90000"/>
                        <a:lumOff val="10000"/>
                      </a:schemeClr>
                    </a:solidFill>
                  </a:ln>
                  <a:solidFill>
                    <a:schemeClr val="tx2">
                      <a:lumMod val="50000"/>
                    </a:schemeClr>
                  </a:solidFill>
                  <a:latin typeface="SVN-Poky's" panose="020B0606040200020203" pitchFamily="34" charset="0"/>
                </a:rPr>
                <a:t>c</a:t>
              </a:r>
              <a:r>
                <a:rPr lang="en-US" sz="6600">
                  <a:ln>
                    <a:solidFill>
                      <a:schemeClr val="tx1">
                        <a:lumMod val="90000"/>
                        <a:lumOff val="10000"/>
                      </a:schemeClr>
                    </a:solidFill>
                  </a:ln>
                  <a:solidFill>
                    <a:schemeClr val="accent1">
                      <a:lumMod val="75000"/>
                    </a:schemeClr>
                  </a:solidFill>
                  <a:latin typeface="SVN-Poky's" panose="020B0606040200020203" pitchFamily="34" charset="0"/>
                </a:rPr>
                <a:t>h</a:t>
              </a:r>
              <a:r>
                <a:rPr lang="en-US" sz="6600">
                  <a:ln>
                    <a:solidFill>
                      <a:schemeClr val="tx1">
                        <a:lumMod val="90000"/>
                        <a:lumOff val="10000"/>
                      </a:schemeClr>
                    </a:solidFill>
                  </a:ln>
                  <a:latin typeface="SVN-Poky's" panose="020B0606040200020203" pitchFamily="34" charset="0"/>
                </a:rPr>
                <a:t> </a:t>
              </a:r>
              <a:r>
                <a:rPr lang="en-US" sz="6600">
                  <a:ln>
                    <a:solidFill>
                      <a:schemeClr val="tx1">
                        <a:lumMod val="90000"/>
                        <a:lumOff val="10000"/>
                      </a:schemeClr>
                    </a:solidFill>
                  </a:ln>
                  <a:solidFill>
                    <a:schemeClr val="accent3">
                      <a:lumMod val="75000"/>
                    </a:schemeClr>
                  </a:solidFill>
                  <a:latin typeface="SVN-Poky's" panose="020B0606040200020203" pitchFamily="34" charset="0"/>
                </a:rPr>
                <a:t>1</a:t>
              </a:r>
              <a:endParaRPr lang="en-US" sz="6600">
                <a:ln>
                  <a:solidFill>
                    <a:schemeClr val="tx1">
                      <a:lumMod val="90000"/>
                      <a:lumOff val="10000"/>
                    </a:schemeClr>
                  </a:solidFill>
                </a:ln>
                <a:solidFill>
                  <a:schemeClr val="accent3">
                    <a:lumMod val="75000"/>
                  </a:schemeClr>
                </a:solidFill>
                <a:latin typeface="SVN-Poky's" panose="020B0606040200020203"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Shape 1235"/>
        <p:cNvGrpSpPr/>
        <p:nvPr/>
      </p:nvGrpSpPr>
      <p:grpSpPr>
        <a:xfrm>
          <a:off x="0" y="0"/>
          <a:ext cx="0" cy="0"/>
          <a:chOff x="0" y="0"/>
          <a:chExt cx="0" cy="0"/>
        </a:xfrm>
      </p:grpSpPr>
      <p:grpSp>
        <p:nvGrpSpPr>
          <p:cNvPr id="6" name="Nhóm 5"/>
          <p:cNvGrpSpPr/>
          <p:nvPr/>
        </p:nvGrpSpPr>
        <p:grpSpPr>
          <a:xfrm>
            <a:off x="-8183441" y="2182567"/>
            <a:ext cx="7400442" cy="2053524"/>
            <a:chOff x="472699" y="0"/>
            <a:chExt cx="8345837" cy="1170122"/>
          </a:xfrm>
        </p:grpSpPr>
        <p:sp>
          <p:nvSpPr>
            <p:cNvPr id="2" name="Hình chữ nhật: Góc Chéo Tròn 1"/>
            <p:cNvSpPr/>
            <p:nvPr/>
          </p:nvSpPr>
          <p:spPr>
            <a:xfrm>
              <a:off x="472699" y="0"/>
              <a:ext cx="8345837" cy="1170122"/>
            </a:xfrm>
            <a:prstGeom prst="round2DiagRect">
              <a:avLst>
                <a:gd name="adj1" fmla="val 36667"/>
                <a:gd name="adj2" fmla="val 0"/>
              </a:avLst>
            </a:prstGeom>
            <a:solidFill>
              <a:srgbClr val="FF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libri" panose="020F0502020204030204" pitchFamily="34" charset="0"/>
                <a:cs typeface="Calibri" panose="020F0502020204030204" pitchFamily="34" charset="0"/>
              </a:endParaRPr>
            </a:p>
          </p:txBody>
        </p:sp>
        <p:sp>
          <p:nvSpPr>
            <p:cNvPr id="3" name="Hình chữ nhật: Góc Chéo Tròn 2"/>
            <p:cNvSpPr/>
            <p:nvPr/>
          </p:nvSpPr>
          <p:spPr>
            <a:xfrm>
              <a:off x="807275" y="121376"/>
              <a:ext cx="7630214" cy="927370"/>
            </a:xfrm>
            <a:prstGeom prst="round2DiagRect">
              <a:avLst>
                <a:gd name="adj1" fmla="val 37578"/>
                <a:gd name="adj2" fmla="val 0"/>
              </a:avLst>
            </a:prstGeom>
            <a:solidFill>
              <a:schemeClr val="accent1">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Calibri" panose="020F0502020204030204" pitchFamily="34" charset="0"/>
                  <a:cs typeface="Calibri" panose="020F0502020204030204" pitchFamily="34" charset="0"/>
                </a:rPr>
                <a:t>1.</a:t>
              </a:r>
              <a:r>
                <a:rPr lang="en-US" sz="2800" b="1">
                  <a:latin typeface="Calibri" panose="020F0502020204030204" pitchFamily="34" charset="0"/>
                  <a:cs typeface="Calibri" panose="020F0502020204030204" pitchFamily="34" charset="0"/>
                </a:rPr>
                <a:t> </a:t>
              </a:r>
              <a:r>
                <a:rPr lang="vi-VN" sz="2800" b="1">
                  <a:latin typeface="Calibri" panose="020F0502020204030204" pitchFamily="34" charset="0"/>
                  <a:cs typeface="Calibri" panose="020F0502020204030204" pitchFamily="34" charset="0"/>
                </a:rPr>
                <a:t>Xếp các từ dùng để xưng hô trong đoạn trích sau vào nhóm thích hợp:</a:t>
              </a:r>
              <a:endParaRPr lang="vi-VN" sz="2800" b="1">
                <a:latin typeface="Calibri" panose="020F0502020204030204" pitchFamily="34" charset="0"/>
                <a:cs typeface="Calibri" panose="020F0502020204030204" pitchFamily="34" charset="0"/>
              </a:endParaRPr>
            </a:p>
          </p:txBody>
        </p:sp>
      </p:grpSp>
      <p:pic>
        <p:nvPicPr>
          <p:cNvPr id="8" name="Hình ảnh 7"/>
          <p:cNvPicPr>
            <a:picLocks noChangeAspect="1"/>
          </p:cNvPicPr>
          <p:nvPr/>
        </p:nvPicPr>
        <p:blipFill>
          <a:blip r:embed="rId2"/>
          <a:stretch>
            <a:fillRect/>
          </a:stretch>
        </p:blipFill>
        <p:spPr>
          <a:xfrm>
            <a:off x="-2602462" y="484534"/>
            <a:ext cx="2571750" cy="25717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4.5679E-6 L 0.96771 -0.075 " pathEditMode="relative" rAng="0" ptsTypes="AA">
                                      <p:cBhvr>
                                        <p:cTn id="6" dur="2000" fill="hold"/>
                                        <p:tgtEl>
                                          <p:spTgt spid="6"/>
                                        </p:tgtEl>
                                        <p:attrNameLst>
                                          <p:attrName>ppt_x</p:attrName>
                                          <p:attrName>ppt_y</p:attrName>
                                        </p:attrNameLst>
                                      </p:cBhvr>
                                      <p:rCtr x="48385" y="-3765"/>
                                    </p:animMotion>
                                  </p:childTnLst>
                                </p:cTn>
                              </p:par>
                              <p:par>
                                <p:cTn id="7" presetID="42" presetClass="path" presetSubtype="0" accel="50000" decel="50000" fill="hold" nodeType="withEffect">
                                  <p:stCondLst>
                                    <p:cond delay="0"/>
                                  </p:stCondLst>
                                  <p:childTnLst>
                                    <p:animMotion origin="layout" path="M 3.61111E-6 4.19753E-6 L 0.9283 -0.12624 " pathEditMode="relative" rAng="0" ptsTypes="AA">
                                      <p:cBhvr>
                                        <p:cTn id="8" dur="2000" fill="hold"/>
                                        <p:tgtEl>
                                          <p:spTgt spid="8"/>
                                        </p:tgtEl>
                                        <p:attrNameLst>
                                          <p:attrName>ppt_x</p:attrName>
                                          <p:attrName>ppt_y</p:attrName>
                                        </p:attrNameLst>
                                      </p:cBhvr>
                                      <p:rCtr x="46406" y="-63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Shape 1235"/>
        <p:cNvGrpSpPr/>
        <p:nvPr/>
      </p:nvGrpSpPr>
      <p:grpSpPr>
        <a:xfrm>
          <a:off x="0" y="0"/>
          <a:ext cx="0" cy="0"/>
          <a:chOff x="0" y="0"/>
          <a:chExt cx="0" cy="0"/>
        </a:xfrm>
      </p:grpSpPr>
      <p:sp>
        <p:nvSpPr>
          <p:cNvPr id="5" name="Rectangle: Rounded Corners 4"/>
          <p:cNvSpPr/>
          <p:nvPr/>
        </p:nvSpPr>
        <p:spPr>
          <a:xfrm>
            <a:off x="209550" y="190500"/>
            <a:ext cx="8610600" cy="4705350"/>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6854" y="445290"/>
            <a:ext cx="8233296" cy="1200329"/>
          </a:xfrm>
          <a:prstGeom prst="rect">
            <a:avLst/>
          </a:prstGeom>
          <a:noFill/>
        </p:spPr>
        <p:txBody>
          <a:bodyPr wrap="square" rtlCol="0">
            <a:spAutoFit/>
          </a:bodyPr>
          <a:lstStyle/>
          <a:p>
            <a:r>
              <a:rPr lang="vi-VN" sz="1800" b="1">
                <a:solidFill>
                  <a:srgbClr val="FF0000"/>
                </a:solidFill>
              </a:rPr>
              <a:t>1.</a:t>
            </a:r>
            <a:r>
              <a:rPr lang="en-US" sz="1800" b="1"/>
              <a:t> </a:t>
            </a:r>
            <a:r>
              <a:rPr lang="vi-VN" sz="1800" b="1"/>
              <a:t>Xếp các từ dùng để xưng hô trong đoạn trích sau vào nhóm thích hợp:</a:t>
            </a:r>
            <a:endParaRPr lang="vi-VN" sz="1800" b="1"/>
          </a:p>
          <a:p>
            <a:r>
              <a:rPr lang="vi-VN" sz="1800"/>
              <a:t>a.</a:t>
            </a:r>
            <a:r>
              <a:rPr lang="en-US" sz="1800"/>
              <a:t> </a:t>
            </a:r>
            <a:r>
              <a:rPr lang="vi-VN" sz="1800"/>
              <a:t>Từ chỉ người nói.</a:t>
            </a:r>
            <a:endParaRPr lang="vi-VN" sz="1800"/>
          </a:p>
          <a:p>
            <a:r>
              <a:rPr lang="vi-VN" sz="1800"/>
              <a:t>b.</a:t>
            </a:r>
            <a:r>
              <a:rPr lang="en-US" sz="1800"/>
              <a:t> </a:t>
            </a:r>
            <a:r>
              <a:rPr lang="vi-VN" sz="1800"/>
              <a:t>Từ chỉ người nghe.</a:t>
            </a:r>
            <a:endParaRPr lang="vi-VN" sz="1800"/>
          </a:p>
          <a:p>
            <a:r>
              <a:rPr lang="vi-VN" sz="1800"/>
              <a:t>c.</a:t>
            </a:r>
            <a:r>
              <a:rPr lang="en-US" sz="1800"/>
              <a:t> </a:t>
            </a:r>
            <a:r>
              <a:rPr lang="vi-VN" sz="1800"/>
              <a:t>Từ chỉ người, vật được nhắc tới.</a:t>
            </a:r>
            <a:endParaRPr lang="en-US" sz="1800"/>
          </a:p>
        </p:txBody>
      </p:sp>
      <p:pic>
        <p:nvPicPr>
          <p:cNvPr id="8" name="Picture 7"/>
          <p:cNvPicPr>
            <a:picLocks noChangeAspect="1"/>
          </p:cNvPicPr>
          <p:nvPr/>
        </p:nvPicPr>
        <p:blipFill>
          <a:blip r:embed="rId2"/>
          <a:stretch>
            <a:fillRect/>
          </a:stretch>
        </p:blipFill>
        <p:spPr>
          <a:xfrm>
            <a:off x="786452" y="1847000"/>
            <a:ext cx="7159958" cy="2847468"/>
          </a:xfrm>
          <a:prstGeom prst="rect">
            <a:avLst/>
          </a:prstGeom>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Shape 1431"/>
        <p:cNvGrpSpPr/>
        <p:nvPr/>
      </p:nvGrpSpPr>
      <p:grpSpPr>
        <a:xfrm>
          <a:off x="0" y="0"/>
          <a:ext cx="0" cy="0"/>
          <a:chOff x="0" y="0"/>
          <a:chExt cx="0" cy="0"/>
        </a:xfrm>
      </p:grpSpPr>
      <p:grpSp>
        <p:nvGrpSpPr>
          <p:cNvPr id="1440" name="Google Shape;1440;p42"/>
          <p:cNvGrpSpPr/>
          <p:nvPr/>
        </p:nvGrpSpPr>
        <p:grpSpPr>
          <a:xfrm>
            <a:off x="1577336" y="3290530"/>
            <a:ext cx="5815554" cy="1289950"/>
            <a:chOff x="1577336" y="3290530"/>
            <a:chExt cx="5815554" cy="1289950"/>
          </a:xfrm>
        </p:grpSpPr>
        <p:sp>
          <p:nvSpPr>
            <p:cNvPr id="1441" name="Google Shape;1441;p42"/>
            <p:cNvSpPr/>
            <p:nvPr/>
          </p:nvSpPr>
          <p:spPr>
            <a:xfrm rot="7950308">
              <a:off x="7155083" y="4329497"/>
              <a:ext cx="188536" cy="21661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 name="Google Shape;1442;p42"/>
            <p:cNvSpPr/>
            <p:nvPr/>
          </p:nvSpPr>
          <p:spPr>
            <a:xfrm rot="7950308">
              <a:off x="1626608" y="3324897"/>
              <a:ext cx="188536" cy="21661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 name="Gợn sóng Kép 24"/>
          <p:cNvSpPr/>
          <p:nvPr/>
        </p:nvSpPr>
        <p:spPr>
          <a:xfrm>
            <a:off x="2239505" y="1247614"/>
            <a:ext cx="5153386" cy="2665708"/>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p:cNvSpPr txBox="1"/>
          <p:nvPr/>
        </p:nvSpPr>
        <p:spPr>
          <a:xfrm>
            <a:off x="2957618" y="1622631"/>
            <a:ext cx="3717159" cy="1898238"/>
          </a:xfrm>
          <a:prstGeom prst="rect">
            <a:avLst/>
          </a:prstGeom>
          <a:noFill/>
        </p:spPr>
        <p:txBody>
          <a:bodyPr wrap="square" rtlCol="0">
            <a:prstTxWarp prst="textPlain">
              <a:avLst/>
            </a:prstTxWarp>
            <a:spAutoFit/>
          </a:bodyPr>
          <a:lstStyle/>
          <a:p>
            <a:pPr algn="ctr"/>
            <a:r>
              <a:rPr lang="en-US" sz="4800" b="1">
                <a:ln w="28575" cmpd="sng">
                  <a:solidFill>
                    <a:srgbClr val="FFFFFF"/>
                  </a:solidFill>
                  <a:prstDash val="solid"/>
                </a:ln>
                <a:solidFill>
                  <a:srgbClr val="7030A0"/>
                </a:solidFill>
                <a:effectLst/>
                <a:latin typeface="UTM Cookies" panose="02040603050506020204" pitchFamily="18" charset="0"/>
                <a:cs typeface="Calibri" panose="020F0502020204030204" pitchFamily="34" charset="0"/>
              </a:rPr>
              <a:t>THẢO LUẬN NHÓM</a:t>
            </a:r>
            <a:endParaRPr lang="en-US" sz="4800" b="1">
              <a:ln w="28575" cmpd="sng">
                <a:solidFill>
                  <a:srgbClr val="FFFFFF"/>
                </a:solidFill>
                <a:prstDash val="solid"/>
              </a:ln>
              <a:solidFill>
                <a:srgbClr val="7030A0"/>
              </a:solidFill>
              <a:effectLst/>
              <a:latin typeface="UTM Cookies" panose="02040603050506020204" pitchFamily="18" charset="0"/>
              <a:cs typeface="Calibri" panose="020F0502020204030204" pitchFamily="34" charset="0"/>
            </a:endParaRPr>
          </a:p>
        </p:txBody>
      </p:sp>
      <p:pic>
        <p:nvPicPr>
          <p:cNvPr id="27" name="Hình ảnh 26"/>
          <p:cNvPicPr>
            <a:picLocks noChangeAspect="1"/>
          </p:cNvPicPr>
          <p:nvPr/>
        </p:nvPicPr>
        <p:blipFill>
          <a:blip r:embed="rId2"/>
          <a:stretch>
            <a:fillRect/>
          </a:stretch>
        </p:blipFill>
        <p:spPr>
          <a:xfrm>
            <a:off x="3274836" y="436374"/>
            <a:ext cx="2896246" cy="144812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1"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3"/>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Shape 1305"/>
        <p:cNvGrpSpPr/>
        <p:nvPr/>
      </p:nvGrpSpPr>
      <p:grpSpPr>
        <a:xfrm>
          <a:off x="0" y="0"/>
          <a:ext cx="0" cy="0"/>
          <a:chOff x="0" y="0"/>
          <a:chExt cx="0" cy="0"/>
        </a:xfrm>
      </p:grpSpPr>
      <p:grpSp>
        <p:nvGrpSpPr>
          <p:cNvPr id="6" name="Graphic 43"/>
          <p:cNvGrpSpPr/>
          <p:nvPr/>
        </p:nvGrpSpPr>
        <p:grpSpPr>
          <a:xfrm>
            <a:off x="1296062" y="559574"/>
            <a:ext cx="6225872" cy="4583926"/>
            <a:chOff x="2594350" y="716938"/>
            <a:chExt cx="7572402" cy="5816489"/>
          </a:xfrm>
        </p:grpSpPr>
        <p:sp>
          <p:nvSpPr>
            <p:cNvPr id="7" name="Freeform: Shape 45"/>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46"/>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47"/>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0" name="Graphic 43"/>
            <p:cNvGrpSpPr/>
            <p:nvPr/>
          </p:nvGrpSpPr>
          <p:grpSpPr>
            <a:xfrm>
              <a:off x="2751001" y="1133169"/>
              <a:ext cx="1881652" cy="5240534"/>
              <a:chOff x="2751001" y="1133169"/>
              <a:chExt cx="1881652" cy="5240534"/>
            </a:xfrm>
          </p:grpSpPr>
          <p:sp>
            <p:nvSpPr>
              <p:cNvPr id="1427" name="Freeform: Shape 49"/>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28" name="Graphic 43"/>
              <p:cNvGrpSpPr/>
              <p:nvPr/>
            </p:nvGrpSpPr>
            <p:grpSpPr>
              <a:xfrm>
                <a:off x="3125730" y="4152515"/>
                <a:ext cx="789788" cy="2221188"/>
                <a:chOff x="3125730" y="4152515"/>
                <a:chExt cx="789788" cy="2221188"/>
              </a:xfrm>
            </p:grpSpPr>
            <p:grpSp>
              <p:nvGrpSpPr>
                <p:cNvPr id="1467" name="Graphic 43"/>
                <p:cNvGrpSpPr/>
                <p:nvPr/>
              </p:nvGrpSpPr>
              <p:grpSpPr>
                <a:xfrm>
                  <a:off x="3125730" y="5887155"/>
                  <a:ext cx="789788" cy="486548"/>
                  <a:chOff x="3125730" y="5887155"/>
                  <a:chExt cx="789788" cy="486548"/>
                </a:xfrm>
              </p:grpSpPr>
              <p:sp>
                <p:nvSpPr>
                  <p:cNvPr id="1469" name="Freeform: Shape 52"/>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70" name="Graphic 43"/>
                  <p:cNvGrpSpPr/>
                  <p:nvPr/>
                </p:nvGrpSpPr>
                <p:grpSpPr>
                  <a:xfrm>
                    <a:off x="3516696" y="5956941"/>
                    <a:ext cx="294326" cy="194095"/>
                    <a:chOff x="3516696" y="5956941"/>
                    <a:chExt cx="294326" cy="194095"/>
                  </a:xfrm>
                  <a:solidFill>
                    <a:srgbClr val="FFB500"/>
                  </a:solidFill>
                </p:grpSpPr>
                <p:sp>
                  <p:nvSpPr>
                    <p:cNvPr id="1471" name="Freeform: Shape 54"/>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2" name="Freeform: Shape 55"/>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468" name="Freeform: Shape 56"/>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429" name="Graphic 43"/>
              <p:cNvGrpSpPr/>
              <p:nvPr/>
            </p:nvGrpSpPr>
            <p:grpSpPr>
              <a:xfrm>
                <a:off x="3618799" y="4125883"/>
                <a:ext cx="1013854" cy="2151938"/>
                <a:chOff x="3618799" y="4125883"/>
                <a:chExt cx="1013854" cy="2151938"/>
              </a:xfrm>
            </p:grpSpPr>
            <p:grpSp>
              <p:nvGrpSpPr>
                <p:cNvPr id="1461" name="Graphic 43"/>
                <p:cNvGrpSpPr/>
                <p:nvPr/>
              </p:nvGrpSpPr>
              <p:grpSpPr>
                <a:xfrm>
                  <a:off x="3832157" y="5817911"/>
                  <a:ext cx="800496" cy="459910"/>
                  <a:chOff x="3832157" y="5817911"/>
                  <a:chExt cx="800496" cy="459910"/>
                </a:xfrm>
              </p:grpSpPr>
              <p:sp>
                <p:nvSpPr>
                  <p:cNvPr id="1463" name="Freeform: Shape 59"/>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64" name="Graphic 43"/>
                  <p:cNvGrpSpPr/>
                  <p:nvPr/>
                </p:nvGrpSpPr>
                <p:grpSpPr>
                  <a:xfrm>
                    <a:off x="4215535" y="5862436"/>
                    <a:ext cx="293442" cy="200390"/>
                    <a:chOff x="4215535" y="5862436"/>
                    <a:chExt cx="293442" cy="200390"/>
                  </a:xfrm>
                  <a:solidFill>
                    <a:srgbClr val="FFB500"/>
                  </a:solidFill>
                </p:grpSpPr>
                <p:sp>
                  <p:nvSpPr>
                    <p:cNvPr id="1465" name="Freeform: Shape 61"/>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6" name="Freeform: Shape 62"/>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462" name="Freeform: Shape 63"/>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430" name="Freeform: Shape 64"/>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31" name="Freeform: Shape 65"/>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32" name="Graphic 43"/>
              <p:cNvGrpSpPr/>
              <p:nvPr/>
            </p:nvGrpSpPr>
            <p:grpSpPr>
              <a:xfrm>
                <a:off x="2751001" y="1133169"/>
                <a:ext cx="1549287" cy="1764750"/>
                <a:chOff x="2751001" y="1133169"/>
                <a:chExt cx="1549287" cy="1764750"/>
              </a:xfrm>
            </p:grpSpPr>
            <p:sp>
              <p:nvSpPr>
                <p:cNvPr id="1433" name="Freeform: Shape 67"/>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34" name="Freeform: Shape 68"/>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35" name="Graphic 43"/>
                <p:cNvGrpSpPr/>
                <p:nvPr/>
              </p:nvGrpSpPr>
              <p:grpSpPr>
                <a:xfrm>
                  <a:off x="2751001" y="1133169"/>
                  <a:ext cx="1549287" cy="1498105"/>
                  <a:chOff x="2751001" y="1133169"/>
                  <a:chExt cx="1549287" cy="1498105"/>
                </a:xfrm>
              </p:grpSpPr>
              <p:sp>
                <p:nvSpPr>
                  <p:cNvPr id="1436" name="Freeform: Shape 70"/>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37" name="Graphic 43"/>
                  <p:cNvGrpSpPr/>
                  <p:nvPr/>
                </p:nvGrpSpPr>
                <p:grpSpPr>
                  <a:xfrm>
                    <a:off x="2991076" y="1523459"/>
                    <a:ext cx="1275826" cy="1107815"/>
                    <a:chOff x="2991076" y="1523459"/>
                    <a:chExt cx="1275826" cy="1107815"/>
                  </a:xfrm>
                </p:grpSpPr>
                <p:sp>
                  <p:nvSpPr>
                    <p:cNvPr id="1445" name="Freeform: Shape 72"/>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6" name="Freeform: Shape 73"/>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47" name="Graphic 43"/>
                    <p:cNvGrpSpPr/>
                    <p:nvPr/>
                  </p:nvGrpSpPr>
                  <p:grpSpPr>
                    <a:xfrm>
                      <a:off x="2991076" y="2130328"/>
                      <a:ext cx="304487" cy="312487"/>
                      <a:chOff x="2991076" y="2130328"/>
                      <a:chExt cx="304487" cy="312487"/>
                    </a:xfrm>
                  </p:grpSpPr>
                  <p:sp>
                    <p:nvSpPr>
                      <p:cNvPr id="1459" name="Freeform: Shape 75"/>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0" name="Freeform: Shape 76"/>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448" name="Graphic 43"/>
                    <p:cNvGrpSpPr/>
                    <p:nvPr/>
                  </p:nvGrpSpPr>
                  <p:grpSpPr>
                    <a:xfrm>
                      <a:off x="3375314" y="1933900"/>
                      <a:ext cx="889640" cy="547350"/>
                      <a:chOff x="3375314" y="1933900"/>
                      <a:chExt cx="889640" cy="547350"/>
                    </a:xfrm>
                  </p:grpSpPr>
                  <p:sp>
                    <p:nvSpPr>
                      <p:cNvPr id="1449" name="Freeform: Shape 78"/>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0" name="Freeform: Shape 79"/>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1" name="Freeform: Shape 80"/>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2" name="Freeform: Shape 81"/>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3" name="Freeform: Shape 82"/>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4" name="Freeform: Shape 83"/>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5" name="Freeform: Shape 84"/>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56" name="Graphic 43"/>
                      <p:cNvGrpSpPr/>
                      <p:nvPr/>
                    </p:nvGrpSpPr>
                    <p:grpSpPr>
                      <a:xfrm>
                        <a:off x="3661164" y="2280736"/>
                        <a:ext cx="305350" cy="200514"/>
                        <a:chOff x="3661164" y="2280736"/>
                        <a:chExt cx="305350" cy="200514"/>
                      </a:xfrm>
                    </p:grpSpPr>
                    <p:sp>
                      <p:nvSpPr>
                        <p:cNvPr id="1457" name="Freeform: Shape 86"/>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8" name="Freeform: Shape 87"/>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1438" name="Freeform: Shape 88"/>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39" name="Graphic 43"/>
                  <p:cNvGrpSpPr/>
                  <p:nvPr/>
                </p:nvGrpSpPr>
                <p:grpSpPr>
                  <a:xfrm>
                    <a:off x="3334107" y="1228322"/>
                    <a:ext cx="849875" cy="776483"/>
                    <a:chOff x="3334107" y="1228322"/>
                    <a:chExt cx="849875" cy="776483"/>
                  </a:xfrm>
                  <a:solidFill>
                    <a:srgbClr val="855231"/>
                  </a:solidFill>
                </p:grpSpPr>
                <p:sp>
                  <p:nvSpPr>
                    <p:cNvPr id="1440" name="Freeform: Shape 90"/>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1" name="Freeform: Shape 91"/>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2" name="Freeform: Shape 92"/>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3" name="Freeform: Shape 93"/>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4" name="Freeform: Shape 94"/>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grpSp>
          <p:nvGrpSpPr>
            <p:cNvPr id="11" name="Graphic 43"/>
            <p:cNvGrpSpPr/>
            <p:nvPr/>
          </p:nvGrpSpPr>
          <p:grpSpPr>
            <a:xfrm>
              <a:off x="4332042" y="716938"/>
              <a:ext cx="2704547" cy="5119262"/>
              <a:chOff x="4332042" y="716938"/>
              <a:chExt cx="2704547" cy="5119262"/>
            </a:xfrm>
          </p:grpSpPr>
          <p:grpSp>
            <p:nvGrpSpPr>
              <p:cNvPr id="1372" name="Graphic 43"/>
              <p:cNvGrpSpPr/>
              <p:nvPr/>
            </p:nvGrpSpPr>
            <p:grpSpPr>
              <a:xfrm>
                <a:off x="5538706" y="3570159"/>
                <a:ext cx="1417368" cy="2266041"/>
                <a:chOff x="5538706" y="3570159"/>
                <a:chExt cx="1417368" cy="2266041"/>
              </a:xfrm>
            </p:grpSpPr>
            <p:grpSp>
              <p:nvGrpSpPr>
                <p:cNvPr id="1413" name="Graphic 43"/>
                <p:cNvGrpSpPr/>
                <p:nvPr/>
              </p:nvGrpSpPr>
              <p:grpSpPr>
                <a:xfrm>
                  <a:off x="5538706" y="5033151"/>
                  <a:ext cx="1417368" cy="803049"/>
                  <a:chOff x="5538706" y="5033151"/>
                  <a:chExt cx="1417368" cy="803049"/>
                </a:xfrm>
              </p:grpSpPr>
              <p:grpSp>
                <p:nvGrpSpPr>
                  <p:cNvPr id="1415" name="Graphic 43"/>
                  <p:cNvGrpSpPr/>
                  <p:nvPr/>
                </p:nvGrpSpPr>
                <p:grpSpPr>
                  <a:xfrm>
                    <a:off x="5538706" y="5033151"/>
                    <a:ext cx="611172" cy="803049"/>
                    <a:chOff x="5538706" y="5033151"/>
                    <a:chExt cx="611172" cy="803049"/>
                  </a:xfrm>
                </p:grpSpPr>
                <p:sp>
                  <p:nvSpPr>
                    <p:cNvPr id="1422" name="Freeform: Shape 99"/>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23" name="Freeform: Shape 100"/>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24" name="Graphic 43"/>
                    <p:cNvGrpSpPr/>
                    <p:nvPr/>
                  </p:nvGrpSpPr>
                  <p:grpSpPr>
                    <a:xfrm>
                      <a:off x="5722738" y="5392703"/>
                      <a:ext cx="253892" cy="144682"/>
                      <a:chOff x="5722738" y="5392703"/>
                      <a:chExt cx="253892" cy="144682"/>
                    </a:xfrm>
                    <a:noFill/>
                  </p:grpSpPr>
                  <p:sp>
                    <p:nvSpPr>
                      <p:cNvPr id="1425" name="Freeform: Shape 102"/>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26" name="Freeform: Shape 103"/>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416" name="Graphic 43"/>
                  <p:cNvGrpSpPr/>
                  <p:nvPr/>
                </p:nvGrpSpPr>
                <p:grpSpPr>
                  <a:xfrm>
                    <a:off x="6344902" y="5033151"/>
                    <a:ext cx="611172" cy="803049"/>
                    <a:chOff x="6344902" y="5033151"/>
                    <a:chExt cx="611172" cy="803049"/>
                  </a:xfrm>
                </p:grpSpPr>
                <p:sp>
                  <p:nvSpPr>
                    <p:cNvPr id="1417" name="Freeform: Shape 105"/>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18" name="Freeform: Shape 106"/>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19" name="Graphic 43"/>
                    <p:cNvGrpSpPr/>
                    <p:nvPr/>
                  </p:nvGrpSpPr>
                  <p:grpSpPr>
                    <a:xfrm>
                      <a:off x="6518151" y="5392703"/>
                      <a:ext cx="253892" cy="144682"/>
                      <a:chOff x="6518151" y="5392703"/>
                      <a:chExt cx="253892" cy="144682"/>
                    </a:xfrm>
                    <a:noFill/>
                  </p:grpSpPr>
                  <p:sp>
                    <p:nvSpPr>
                      <p:cNvPr id="1420" name="Freeform: Shape 108"/>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21" name="Freeform: Shape 109"/>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1414" name="Freeform: Shape 110"/>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373" name="Graphic 43"/>
              <p:cNvGrpSpPr/>
              <p:nvPr/>
            </p:nvGrpSpPr>
            <p:grpSpPr>
              <a:xfrm>
                <a:off x="4332042" y="716938"/>
                <a:ext cx="2704547" cy="2991063"/>
                <a:chOff x="4332042" y="716938"/>
                <a:chExt cx="2704547" cy="2991063"/>
              </a:xfrm>
            </p:grpSpPr>
            <p:sp>
              <p:nvSpPr>
                <p:cNvPr id="1374" name="Freeform: Shape 112"/>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75" name="Graphic 43"/>
                <p:cNvGrpSpPr/>
                <p:nvPr/>
              </p:nvGrpSpPr>
              <p:grpSpPr>
                <a:xfrm>
                  <a:off x="4332042" y="1070976"/>
                  <a:ext cx="1458163" cy="1815624"/>
                  <a:chOff x="4332042" y="1070976"/>
                  <a:chExt cx="1458163" cy="1815624"/>
                </a:xfrm>
              </p:grpSpPr>
              <p:grpSp>
                <p:nvGrpSpPr>
                  <p:cNvPr id="1406" name="Graphic 43"/>
                  <p:cNvGrpSpPr/>
                  <p:nvPr/>
                </p:nvGrpSpPr>
                <p:grpSpPr>
                  <a:xfrm>
                    <a:off x="4332042" y="1070976"/>
                    <a:ext cx="1379623" cy="1676981"/>
                    <a:chOff x="4332042" y="1070976"/>
                    <a:chExt cx="1379623" cy="1676981"/>
                  </a:xfrm>
                </p:grpSpPr>
                <p:sp>
                  <p:nvSpPr>
                    <p:cNvPr id="1408" name="Freeform: Shape 115"/>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09" name="Graphic 43"/>
                    <p:cNvGrpSpPr/>
                    <p:nvPr/>
                  </p:nvGrpSpPr>
                  <p:grpSpPr>
                    <a:xfrm>
                      <a:off x="4332042" y="1070976"/>
                      <a:ext cx="711285" cy="802491"/>
                      <a:chOff x="4332042" y="1070976"/>
                      <a:chExt cx="711285" cy="802491"/>
                    </a:xfrm>
                  </p:grpSpPr>
                  <p:sp>
                    <p:nvSpPr>
                      <p:cNvPr id="1410" name="Freeform: Shape 117"/>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11" name="Freeform: Shape 118"/>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12" name="Freeform: Shape 119"/>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407" name="Freeform: Shape 120"/>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76" name="Freeform: Shape 121"/>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77" name="Freeform: Shape 122"/>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78" name="Freeform: Shape 123"/>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79" name="Graphic 43"/>
                <p:cNvGrpSpPr/>
                <p:nvPr/>
              </p:nvGrpSpPr>
              <p:grpSpPr>
                <a:xfrm>
                  <a:off x="5339719" y="716938"/>
                  <a:ext cx="1471428" cy="1651534"/>
                  <a:chOff x="5339719" y="716938"/>
                  <a:chExt cx="1471428" cy="1651534"/>
                </a:xfrm>
              </p:grpSpPr>
              <p:sp>
                <p:nvSpPr>
                  <p:cNvPr id="1381" name="Freeform: Shape 125"/>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82" name="Graphic 43"/>
                  <p:cNvGrpSpPr/>
                  <p:nvPr/>
                </p:nvGrpSpPr>
                <p:grpSpPr>
                  <a:xfrm>
                    <a:off x="5339719" y="716938"/>
                    <a:ext cx="1471428" cy="1514699"/>
                    <a:chOff x="5339719" y="716938"/>
                    <a:chExt cx="1471428" cy="1514699"/>
                  </a:xfrm>
                </p:grpSpPr>
                <p:sp>
                  <p:nvSpPr>
                    <p:cNvPr id="1383" name="Freeform: Shape 127"/>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84" name="Freeform: Shape 128"/>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85" name="Graphic 43"/>
                    <p:cNvGrpSpPr/>
                    <p:nvPr/>
                  </p:nvGrpSpPr>
                  <p:grpSpPr>
                    <a:xfrm>
                      <a:off x="6431491" y="1485513"/>
                      <a:ext cx="281911" cy="344225"/>
                      <a:chOff x="6431491" y="1485513"/>
                      <a:chExt cx="281911" cy="344225"/>
                    </a:xfrm>
                  </p:grpSpPr>
                  <p:sp>
                    <p:nvSpPr>
                      <p:cNvPr id="1404" name="Freeform: Shape 130"/>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05" name="Freeform: Shape 131"/>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386" name="Graphic 43"/>
                    <p:cNvGrpSpPr/>
                    <p:nvPr/>
                  </p:nvGrpSpPr>
                  <p:grpSpPr>
                    <a:xfrm>
                      <a:off x="5495564" y="1526014"/>
                      <a:ext cx="967546" cy="589184"/>
                      <a:chOff x="5495564" y="1526014"/>
                      <a:chExt cx="967546" cy="589184"/>
                    </a:xfrm>
                  </p:grpSpPr>
                  <p:sp>
                    <p:nvSpPr>
                      <p:cNvPr id="1394" name="Freeform: Shape 133"/>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5" name="Freeform: Shape 134"/>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6" name="Freeform: Shape 135"/>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7" name="Freeform: Shape 136"/>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8" name="Freeform: Shape 137"/>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9" name="Freeform: Shape 138"/>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00" name="Freeform: Shape 139"/>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01" name="Graphic 43"/>
                      <p:cNvGrpSpPr/>
                      <p:nvPr/>
                    </p:nvGrpSpPr>
                    <p:grpSpPr>
                      <a:xfrm>
                        <a:off x="5762915" y="1871029"/>
                        <a:ext cx="419675" cy="244169"/>
                        <a:chOff x="5762915" y="1871029"/>
                        <a:chExt cx="419675" cy="244169"/>
                      </a:xfrm>
                    </p:grpSpPr>
                    <p:sp>
                      <p:nvSpPr>
                        <p:cNvPr id="1402" name="Freeform: Shape 141"/>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03" name="Freeform: Shape 142"/>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387" name="Freeform: Shape 143"/>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88" name="Graphic 43"/>
                    <p:cNvGrpSpPr/>
                    <p:nvPr/>
                  </p:nvGrpSpPr>
                  <p:grpSpPr>
                    <a:xfrm>
                      <a:off x="5408204" y="1038331"/>
                      <a:ext cx="985977" cy="459847"/>
                      <a:chOff x="5408204" y="1038331"/>
                      <a:chExt cx="985977" cy="459847"/>
                    </a:xfrm>
                    <a:solidFill>
                      <a:srgbClr val="BAB487"/>
                    </a:solidFill>
                  </p:grpSpPr>
                  <p:sp>
                    <p:nvSpPr>
                      <p:cNvPr id="1390" name="Freeform: Shape 145"/>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1" name="Freeform: Shape 146"/>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2" name="Freeform: Shape 147"/>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3" name="Freeform: Shape 148"/>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89" name="Freeform: Shape 149"/>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380" name="Freeform: Shape 150"/>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2" name="Graphic 43"/>
            <p:cNvGrpSpPr/>
            <p:nvPr/>
          </p:nvGrpSpPr>
          <p:grpSpPr>
            <a:xfrm>
              <a:off x="7144893" y="1200331"/>
              <a:ext cx="2844378" cy="5148677"/>
              <a:chOff x="7144893" y="1200331"/>
              <a:chExt cx="2844378" cy="5148677"/>
            </a:xfrm>
          </p:grpSpPr>
          <p:sp>
            <p:nvSpPr>
              <p:cNvPr id="1292" name="Freeform: Shape 152"/>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93" name="Graphic 43"/>
              <p:cNvGrpSpPr/>
              <p:nvPr/>
            </p:nvGrpSpPr>
            <p:grpSpPr>
              <a:xfrm>
                <a:off x="7144893" y="2009933"/>
                <a:ext cx="1512903" cy="1505433"/>
                <a:chOff x="7144893" y="2009933"/>
                <a:chExt cx="1512903" cy="1505433"/>
              </a:xfrm>
            </p:grpSpPr>
            <p:sp>
              <p:nvSpPr>
                <p:cNvPr id="1365" name="Freeform: Shape 154"/>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66" name="Freeform: Shape 155"/>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67" name="Graphic 43"/>
                <p:cNvGrpSpPr/>
                <p:nvPr/>
              </p:nvGrpSpPr>
              <p:grpSpPr>
                <a:xfrm>
                  <a:off x="7144893" y="2009933"/>
                  <a:ext cx="597393" cy="706003"/>
                  <a:chOff x="7144893" y="2009933"/>
                  <a:chExt cx="597393" cy="706003"/>
                </a:xfrm>
              </p:grpSpPr>
              <p:sp>
                <p:nvSpPr>
                  <p:cNvPr id="1368" name="Freeform: Shape 157"/>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69" name="Graphic 43"/>
                  <p:cNvGrpSpPr/>
                  <p:nvPr/>
                </p:nvGrpSpPr>
                <p:grpSpPr>
                  <a:xfrm>
                    <a:off x="7318890" y="2391243"/>
                    <a:ext cx="252117" cy="156242"/>
                    <a:chOff x="7318890" y="2391243"/>
                    <a:chExt cx="252117" cy="156242"/>
                  </a:xfrm>
                  <a:noFill/>
                </p:grpSpPr>
                <p:sp>
                  <p:nvSpPr>
                    <p:cNvPr id="1370" name="Freeform: Shape 159"/>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71" name="Freeform: Shape 160"/>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nvGrpSpPr>
              <p:cNvPr id="1294" name="Graphic 43"/>
              <p:cNvGrpSpPr/>
              <p:nvPr/>
            </p:nvGrpSpPr>
            <p:grpSpPr>
              <a:xfrm>
                <a:off x="8023681" y="4205779"/>
                <a:ext cx="1646684" cy="2143229"/>
                <a:chOff x="8023681" y="4205779"/>
                <a:chExt cx="1646684" cy="2143229"/>
              </a:xfrm>
            </p:grpSpPr>
            <p:grpSp>
              <p:nvGrpSpPr>
                <p:cNvPr id="1349" name="Graphic 43"/>
                <p:cNvGrpSpPr/>
                <p:nvPr/>
              </p:nvGrpSpPr>
              <p:grpSpPr>
                <a:xfrm>
                  <a:off x="8023681" y="4276798"/>
                  <a:ext cx="888911" cy="2026620"/>
                  <a:chOff x="8023681" y="4276798"/>
                  <a:chExt cx="888911" cy="2026620"/>
                </a:xfrm>
              </p:grpSpPr>
              <p:sp>
                <p:nvSpPr>
                  <p:cNvPr id="1358" name="Freeform: Shape 163"/>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59" name="Graphic 43"/>
                  <p:cNvGrpSpPr/>
                  <p:nvPr/>
                </p:nvGrpSpPr>
                <p:grpSpPr>
                  <a:xfrm>
                    <a:off x="8023681" y="5546263"/>
                    <a:ext cx="751099" cy="757155"/>
                    <a:chOff x="8023681" y="5546263"/>
                    <a:chExt cx="751099" cy="757155"/>
                  </a:xfrm>
                </p:grpSpPr>
                <p:sp>
                  <p:nvSpPr>
                    <p:cNvPr id="1360" name="Freeform: Shape 165"/>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61" name="Freeform: Shape 166"/>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62" name="Graphic 43"/>
                    <p:cNvGrpSpPr/>
                    <p:nvPr/>
                  </p:nvGrpSpPr>
                  <p:grpSpPr>
                    <a:xfrm>
                      <a:off x="8258173" y="5876502"/>
                      <a:ext cx="228997" cy="163616"/>
                      <a:chOff x="8258173" y="5876502"/>
                      <a:chExt cx="228997" cy="163616"/>
                    </a:xfrm>
                    <a:solidFill>
                      <a:srgbClr val="EEAD7A"/>
                    </a:solidFill>
                  </p:grpSpPr>
                  <p:sp>
                    <p:nvSpPr>
                      <p:cNvPr id="1363" name="Freeform: Shape 168"/>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64" name="Freeform: Shape 169"/>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nvGrpSpPr>
                <p:cNvPr id="1350" name="Graphic 43"/>
                <p:cNvGrpSpPr/>
                <p:nvPr/>
              </p:nvGrpSpPr>
              <p:grpSpPr>
                <a:xfrm>
                  <a:off x="8781882" y="4205779"/>
                  <a:ext cx="888483" cy="2143229"/>
                  <a:chOff x="8781882" y="4205779"/>
                  <a:chExt cx="888483" cy="2143229"/>
                </a:xfrm>
              </p:grpSpPr>
              <p:sp>
                <p:nvSpPr>
                  <p:cNvPr id="1351" name="Freeform: Shape 171"/>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52" name="Graphic 43"/>
                  <p:cNvGrpSpPr/>
                  <p:nvPr/>
                </p:nvGrpSpPr>
                <p:grpSpPr>
                  <a:xfrm>
                    <a:off x="8977627" y="5461041"/>
                    <a:ext cx="692738" cy="887967"/>
                    <a:chOff x="8977627" y="5461041"/>
                    <a:chExt cx="692738" cy="887967"/>
                  </a:xfrm>
                </p:grpSpPr>
                <p:sp>
                  <p:nvSpPr>
                    <p:cNvPr id="1353" name="Freeform: Shape 173"/>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54" name="Freeform: Shape 174"/>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55" name="Graphic 43"/>
                    <p:cNvGrpSpPr/>
                    <p:nvPr/>
                  </p:nvGrpSpPr>
                  <p:grpSpPr>
                    <a:xfrm>
                      <a:off x="9144135" y="5892495"/>
                      <a:ext cx="222934" cy="149930"/>
                      <a:chOff x="9144135" y="5892495"/>
                      <a:chExt cx="222934" cy="149930"/>
                    </a:xfrm>
                    <a:solidFill>
                      <a:srgbClr val="EEAD7A"/>
                    </a:solidFill>
                  </p:grpSpPr>
                  <p:sp>
                    <p:nvSpPr>
                      <p:cNvPr id="1356" name="Freeform: Shape 176"/>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57" name="Freeform: Shape 177"/>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grpSp>
            <p:nvGrpSpPr>
              <p:cNvPr id="1295" name="Graphic 43"/>
              <p:cNvGrpSpPr/>
              <p:nvPr/>
            </p:nvGrpSpPr>
            <p:grpSpPr>
              <a:xfrm>
                <a:off x="8123181" y="2684675"/>
                <a:ext cx="1541113" cy="2287030"/>
                <a:chOff x="8123181" y="2684675"/>
                <a:chExt cx="1541113" cy="2287030"/>
              </a:xfrm>
            </p:grpSpPr>
            <p:sp>
              <p:nvSpPr>
                <p:cNvPr id="1345" name="Freeform: Shape 179"/>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46" name="Graphic 43"/>
                <p:cNvGrpSpPr/>
                <p:nvPr/>
              </p:nvGrpSpPr>
              <p:grpSpPr>
                <a:xfrm>
                  <a:off x="8302504" y="2684675"/>
                  <a:ext cx="1159385" cy="1336890"/>
                  <a:chOff x="8302504" y="2684675"/>
                  <a:chExt cx="1159385" cy="1336890"/>
                </a:xfrm>
              </p:grpSpPr>
              <p:sp>
                <p:nvSpPr>
                  <p:cNvPr id="1347" name="Freeform: Shape 181"/>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8" name="Freeform: Shape 182"/>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296" name="Freeform: Shape 183"/>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97" name="Graphic 43"/>
              <p:cNvGrpSpPr/>
              <p:nvPr/>
            </p:nvGrpSpPr>
            <p:grpSpPr>
              <a:xfrm>
                <a:off x="7813270" y="1200331"/>
                <a:ext cx="2176001" cy="1652535"/>
                <a:chOff x="7813270" y="1200331"/>
                <a:chExt cx="2176001" cy="1652535"/>
              </a:xfrm>
            </p:grpSpPr>
            <p:sp>
              <p:nvSpPr>
                <p:cNvPr id="1298" name="Freeform: Shape 185"/>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99" name="Graphic 43"/>
                <p:cNvGrpSpPr/>
                <p:nvPr/>
              </p:nvGrpSpPr>
              <p:grpSpPr>
                <a:xfrm>
                  <a:off x="7813270" y="1200331"/>
                  <a:ext cx="2176001" cy="1453090"/>
                  <a:chOff x="7813270" y="1200331"/>
                  <a:chExt cx="2176001" cy="1453090"/>
                </a:xfrm>
              </p:grpSpPr>
              <p:grpSp>
                <p:nvGrpSpPr>
                  <p:cNvPr id="1300" name="Graphic 43"/>
                  <p:cNvGrpSpPr/>
                  <p:nvPr/>
                </p:nvGrpSpPr>
                <p:grpSpPr>
                  <a:xfrm>
                    <a:off x="8173287" y="1502407"/>
                    <a:ext cx="1289416" cy="1140062"/>
                    <a:chOff x="8173287" y="1502407"/>
                    <a:chExt cx="1289416" cy="1140062"/>
                  </a:xfrm>
                </p:grpSpPr>
                <p:grpSp>
                  <p:nvGrpSpPr>
                    <p:cNvPr id="1329" name="Graphic 43"/>
                    <p:cNvGrpSpPr/>
                    <p:nvPr/>
                  </p:nvGrpSpPr>
                  <p:grpSpPr>
                    <a:xfrm>
                      <a:off x="8173287" y="1502407"/>
                      <a:ext cx="1166307" cy="1140062"/>
                      <a:chOff x="8173287" y="1502407"/>
                      <a:chExt cx="1166307" cy="1140062"/>
                    </a:xfrm>
                  </p:grpSpPr>
                  <p:sp>
                    <p:nvSpPr>
                      <p:cNvPr id="1333" name="Freeform: Shape 189"/>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34" name="Graphic 43"/>
                      <p:cNvGrpSpPr/>
                      <p:nvPr/>
                    </p:nvGrpSpPr>
                    <p:grpSpPr>
                      <a:xfrm>
                        <a:off x="8210181" y="1947185"/>
                        <a:ext cx="962222" cy="551543"/>
                        <a:chOff x="8210181" y="1947185"/>
                        <a:chExt cx="962222" cy="551543"/>
                      </a:xfrm>
                    </p:grpSpPr>
                    <p:sp>
                      <p:nvSpPr>
                        <p:cNvPr id="1335" name="Freeform: Shape 191"/>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36" name="Freeform: Shape 192"/>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37" name="Freeform: Shape 193"/>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38" name="Graphic 43"/>
                        <p:cNvGrpSpPr/>
                        <p:nvPr/>
                      </p:nvGrpSpPr>
                      <p:grpSpPr>
                        <a:xfrm>
                          <a:off x="8554796" y="2282758"/>
                          <a:ext cx="335634" cy="215970"/>
                          <a:chOff x="8554796" y="2282758"/>
                          <a:chExt cx="335634" cy="215970"/>
                        </a:xfrm>
                      </p:grpSpPr>
                      <p:sp>
                        <p:nvSpPr>
                          <p:cNvPr id="1343" name="Freeform: Shape 195"/>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4" name="Freeform: Shape 196"/>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39" name="Freeform: Shape 197"/>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0" name="Freeform: Shape 198"/>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1" name="Freeform: Shape 199"/>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2" name="Freeform: Shape 200"/>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330" name="Graphic 43"/>
                    <p:cNvGrpSpPr/>
                    <p:nvPr/>
                  </p:nvGrpSpPr>
                  <p:grpSpPr>
                    <a:xfrm>
                      <a:off x="9169133" y="2011849"/>
                      <a:ext cx="293570" cy="356991"/>
                      <a:chOff x="9169133" y="2011849"/>
                      <a:chExt cx="293570" cy="356991"/>
                    </a:xfrm>
                  </p:grpSpPr>
                  <p:sp>
                    <p:nvSpPr>
                      <p:cNvPr id="1331" name="Freeform: Shape 202"/>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32" name="Freeform: Shape 203"/>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301" name="Graphic 43"/>
                  <p:cNvGrpSpPr/>
                  <p:nvPr/>
                </p:nvGrpSpPr>
                <p:grpSpPr>
                  <a:xfrm>
                    <a:off x="7813270" y="1200331"/>
                    <a:ext cx="2176001" cy="951697"/>
                    <a:chOff x="7813270" y="1200331"/>
                    <a:chExt cx="2176001" cy="951697"/>
                  </a:xfrm>
                </p:grpSpPr>
                <p:grpSp>
                  <p:nvGrpSpPr>
                    <p:cNvPr id="1303" name="Graphic 43"/>
                    <p:cNvGrpSpPr/>
                    <p:nvPr/>
                  </p:nvGrpSpPr>
                  <p:grpSpPr>
                    <a:xfrm>
                      <a:off x="9303872" y="1336552"/>
                      <a:ext cx="685399" cy="646560"/>
                      <a:chOff x="9303872" y="1336552"/>
                      <a:chExt cx="685399" cy="646560"/>
                    </a:xfrm>
                  </p:grpSpPr>
                  <p:grpSp>
                    <p:nvGrpSpPr>
                      <p:cNvPr id="1323" name="Graphic 43"/>
                      <p:cNvGrpSpPr/>
                      <p:nvPr/>
                    </p:nvGrpSpPr>
                    <p:grpSpPr>
                      <a:xfrm>
                        <a:off x="9410400" y="1336552"/>
                        <a:ext cx="578871" cy="646560"/>
                        <a:chOff x="9410400" y="1336552"/>
                        <a:chExt cx="578871" cy="646560"/>
                      </a:xfrm>
                    </p:grpSpPr>
                    <p:sp>
                      <p:nvSpPr>
                        <p:cNvPr id="1325" name="Freeform: Shape 207"/>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26" name="Graphic 43"/>
                        <p:cNvGrpSpPr/>
                        <p:nvPr/>
                      </p:nvGrpSpPr>
                      <p:grpSpPr>
                        <a:xfrm>
                          <a:off x="9489701" y="1430367"/>
                          <a:ext cx="304429" cy="229183"/>
                          <a:chOff x="9489701" y="1430367"/>
                          <a:chExt cx="304429" cy="229183"/>
                        </a:xfrm>
                        <a:solidFill>
                          <a:srgbClr val="A3460D"/>
                        </a:solidFill>
                      </p:grpSpPr>
                      <p:sp>
                        <p:nvSpPr>
                          <p:cNvPr id="1327" name="Freeform: Shape 209"/>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28" name="Freeform: Shape 210"/>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324" name="Freeform: Shape 211"/>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304" name="Graphic 43"/>
                    <p:cNvGrpSpPr/>
                    <p:nvPr/>
                  </p:nvGrpSpPr>
                  <p:grpSpPr>
                    <a:xfrm>
                      <a:off x="7813270" y="1200331"/>
                      <a:ext cx="702290" cy="668922"/>
                      <a:chOff x="7813270" y="1200331"/>
                      <a:chExt cx="702290" cy="668922"/>
                    </a:xfrm>
                  </p:grpSpPr>
                  <p:sp>
                    <p:nvSpPr>
                      <p:cNvPr id="1318" name="Freeform: Shape 213"/>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19" name="Graphic 43"/>
                      <p:cNvGrpSpPr/>
                      <p:nvPr/>
                    </p:nvGrpSpPr>
                    <p:grpSpPr>
                      <a:xfrm>
                        <a:off x="8022383" y="1259016"/>
                        <a:ext cx="307100" cy="223653"/>
                        <a:chOff x="8022383" y="1259016"/>
                        <a:chExt cx="307100" cy="223653"/>
                      </a:xfrm>
                      <a:solidFill>
                        <a:srgbClr val="A3460D"/>
                      </a:solidFill>
                    </p:grpSpPr>
                    <p:sp>
                      <p:nvSpPr>
                        <p:cNvPr id="1321" name="Freeform: Shape 215"/>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22" name="Freeform: Shape 216"/>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20" name="Freeform: Shape 217"/>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05" name="Freeform: Shape 218"/>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14" name="Graphic 43"/>
                    <p:cNvGrpSpPr/>
                    <p:nvPr/>
                  </p:nvGrpSpPr>
                  <p:grpSpPr>
                    <a:xfrm>
                      <a:off x="8283582" y="1428935"/>
                      <a:ext cx="751144" cy="317911"/>
                      <a:chOff x="8283582" y="1428935"/>
                      <a:chExt cx="751144" cy="317911"/>
                    </a:xfrm>
                    <a:solidFill>
                      <a:srgbClr val="A3460D"/>
                    </a:solidFill>
                  </p:grpSpPr>
                  <p:sp>
                    <p:nvSpPr>
                      <p:cNvPr id="1315" name="Freeform: Shape 220"/>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16" name="Freeform: Shape 221"/>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17" name="Freeform: Shape 222"/>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302" name="Freeform: Shape 223"/>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13" name="Freeform: Shape 224"/>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 name="Graphic 43"/>
            <p:cNvGrpSpPr/>
            <p:nvPr/>
          </p:nvGrpSpPr>
          <p:grpSpPr>
            <a:xfrm>
              <a:off x="7995795" y="2795014"/>
              <a:ext cx="1476089" cy="1602490"/>
              <a:chOff x="7995795" y="2795014"/>
              <a:chExt cx="1476089" cy="1602490"/>
            </a:xfrm>
          </p:grpSpPr>
          <p:grpSp>
            <p:nvGrpSpPr>
              <p:cNvPr id="1284" name="Graphic 43"/>
              <p:cNvGrpSpPr/>
              <p:nvPr/>
            </p:nvGrpSpPr>
            <p:grpSpPr>
              <a:xfrm>
                <a:off x="7995795" y="3165350"/>
                <a:ext cx="1356014" cy="1232154"/>
                <a:chOff x="7995795" y="3165350"/>
                <a:chExt cx="1356014" cy="1232154"/>
              </a:xfrm>
            </p:grpSpPr>
            <p:sp>
              <p:nvSpPr>
                <p:cNvPr id="1286" name="Freeform: Shape 227"/>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87" name="Graphic 43"/>
                <p:cNvGrpSpPr/>
                <p:nvPr/>
              </p:nvGrpSpPr>
              <p:grpSpPr>
                <a:xfrm>
                  <a:off x="7995795" y="3911050"/>
                  <a:ext cx="551340" cy="486454"/>
                  <a:chOff x="7995795" y="3911050"/>
                  <a:chExt cx="551340" cy="486454"/>
                </a:xfrm>
              </p:grpSpPr>
              <p:sp>
                <p:nvSpPr>
                  <p:cNvPr id="1288" name="Freeform: Shape 229"/>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89" name="Freeform: Shape 230"/>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90" name="Freeform: Shape 231"/>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91" name="Freeform: Shape 232"/>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285" name="Freeform: Shape 233"/>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5" name="Graphic 43"/>
            <p:cNvGrpSpPr/>
            <p:nvPr/>
          </p:nvGrpSpPr>
          <p:grpSpPr>
            <a:xfrm>
              <a:off x="6497222" y="2398112"/>
              <a:ext cx="482758" cy="373408"/>
              <a:chOff x="6497222" y="2398112"/>
              <a:chExt cx="482758" cy="373408"/>
            </a:xfrm>
          </p:grpSpPr>
          <p:sp>
            <p:nvSpPr>
              <p:cNvPr id="31" name="Freeform: Shape 235"/>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80" name="Graphic 43"/>
              <p:cNvGrpSpPr/>
              <p:nvPr/>
            </p:nvGrpSpPr>
            <p:grpSpPr>
              <a:xfrm>
                <a:off x="6586651" y="2513751"/>
                <a:ext cx="277717" cy="237913"/>
                <a:chOff x="6586651" y="2513751"/>
                <a:chExt cx="277717" cy="237913"/>
              </a:xfrm>
              <a:noFill/>
            </p:grpSpPr>
            <p:sp>
              <p:nvSpPr>
                <p:cNvPr id="1281" name="Freeform: Shape 237"/>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82" name="Freeform: Shape 238"/>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83" name="Freeform: Shape 239"/>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6" name="Graphic 43"/>
            <p:cNvGrpSpPr/>
            <p:nvPr/>
          </p:nvGrpSpPr>
          <p:grpSpPr>
            <a:xfrm>
              <a:off x="4462136" y="2454600"/>
              <a:ext cx="534917" cy="329057"/>
              <a:chOff x="4462136" y="2454600"/>
              <a:chExt cx="534917" cy="329057"/>
            </a:xfrm>
          </p:grpSpPr>
          <p:sp>
            <p:nvSpPr>
              <p:cNvPr id="26" name="Freeform: Shape 241"/>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7" name="Graphic 43"/>
              <p:cNvGrpSpPr/>
              <p:nvPr/>
            </p:nvGrpSpPr>
            <p:grpSpPr>
              <a:xfrm>
                <a:off x="4657452" y="2506649"/>
                <a:ext cx="227260" cy="211281"/>
                <a:chOff x="4657452" y="2506649"/>
                <a:chExt cx="227260" cy="211281"/>
              </a:xfrm>
              <a:noFill/>
            </p:grpSpPr>
            <p:sp>
              <p:nvSpPr>
                <p:cNvPr id="29" name="Freeform: Shape 243"/>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244"/>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8" name="Freeform: Shape 245"/>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7" name="Graphic 43"/>
            <p:cNvGrpSpPr/>
            <p:nvPr/>
          </p:nvGrpSpPr>
          <p:grpSpPr>
            <a:xfrm>
              <a:off x="2990091" y="2791596"/>
              <a:ext cx="1305953" cy="1693523"/>
              <a:chOff x="2990091" y="2791596"/>
              <a:chExt cx="1305953" cy="1693523"/>
            </a:xfrm>
          </p:grpSpPr>
          <p:grpSp>
            <p:nvGrpSpPr>
              <p:cNvPr id="18" name="Graphic 43"/>
              <p:cNvGrpSpPr/>
              <p:nvPr/>
            </p:nvGrpSpPr>
            <p:grpSpPr>
              <a:xfrm>
                <a:off x="3063075" y="3138718"/>
                <a:ext cx="1232969" cy="1346401"/>
                <a:chOff x="3063075" y="3138718"/>
                <a:chExt cx="1232969" cy="1346401"/>
              </a:xfrm>
            </p:grpSpPr>
            <p:grpSp>
              <p:nvGrpSpPr>
                <p:cNvPr id="20" name="Graphic 43"/>
                <p:cNvGrpSpPr/>
                <p:nvPr/>
              </p:nvGrpSpPr>
              <p:grpSpPr>
                <a:xfrm>
                  <a:off x="3805807" y="4014028"/>
                  <a:ext cx="490237" cy="471091"/>
                  <a:chOff x="3805807" y="4014028"/>
                  <a:chExt cx="490237" cy="471091"/>
                </a:xfrm>
              </p:grpSpPr>
              <p:sp>
                <p:nvSpPr>
                  <p:cNvPr id="22" name="Freeform: Shape 249"/>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250"/>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251"/>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252"/>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1" name="Freeform: Shape 253"/>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9" name="Freeform: Shape 254"/>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474" name="Hộp Văn bản 1473"/>
          <p:cNvSpPr txBox="1"/>
          <p:nvPr/>
        </p:nvSpPr>
        <p:spPr>
          <a:xfrm>
            <a:off x="673678" y="1884622"/>
            <a:ext cx="7285895" cy="2408288"/>
          </a:xfrm>
          <a:prstGeom prst="rect">
            <a:avLst/>
          </a:prstGeom>
          <a:noFill/>
        </p:spPr>
        <p:txBody>
          <a:bodyPr wrap="square">
            <a:spAutoFit/>
          </a:bodyPr>
          <a:lstStyle/>
          <a:p>
            <a:pPr algn="ctr">
              <a:lnSpc>
                <a:spcPct val="120000"/>
              </a:lnSpc>
            </a:pPr>
            <a:r>
              <a:rPr lang="en-US" sz="6600" b="1"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66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ù</a:t>
            </a:r>
            <a:r>
              <a:rPr lang="en-US" sz="6600" b="1" dirty="0" err="1">
                <a:ln w="28575">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66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20000"/>
              </a:lnSpc>
            </a:pPr>
            <a:r>
              <a:rPr lang="en-US" sz="6600" b="1" dirty="0">
                <a:ln w="28575">
                  <a:solidFill>
                    <a:srgbClr val="002060"/>
                  </a:solidFill>
                  <a:prstDash val="solid"/>
                </a:ln>
                <a:solidFill>
                  <a:srgbClr val="FF33CC"/>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6600" b="1" dirty="0">
                <a:ln w="28575">
                  <a:solidFill>
                    <a:srgbClr val="002060"/>
                  </a:solidFill>
                  <a:prstDash val="solid"/>
                </a:ln>
                <a:solidFill>
                  <a:srgbClr val="0099FF"/>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6600" b="1" dirty="0">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a </a:t>
            </a:r>
            <a:r>
              <a:rPr lang="en-US" sz="6600" b="1" dirty="0" err="1">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s</a:t>
            </a:r>
            <a:r>
              <a:rPr lang="en-US" sz="66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ẻ</a:t>
            </a:r>
            <a:endPar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474"/>
                                        </p:tgtEl>
                                        <p:attrNameLst>
                                          <p:attrName>style.visibility</p:attrName>
                                        </p:attrNameLst>
                                      </p:cBhvr>
                                      <p:to>
                                        <p:strVal val="visible"/>
                                      </p:to>
                                    </p:set>
                                    <p:anim calcmode="lin" valueType="num">
                                      <p:cBhvr>
                                        <p:cTn id="11" dur="500" fill="hold"/>
                                        <p:tgtEl>
                                          <p:spTgt spid="1474"/>
                                        </p:tgtEl>
                                        <p:attrNameLst>
                                          <p:attrName>ppt_w</p:attrName>
                                        </p:attrNameLst>
                                      </p:cBhvr>
                                      <p:tavLst>
                                        <p:tav tm="0">
                                          <p:val>
                                            <p:strVal val="#ppt_w*0.70"/>
                                          </p:val>
                                        </p:tav>
                                        <p:tav tm="100000">
                                          <p:val>
                                            <p:strVal val="#ppt_w"/>
                                          </p:val>
                                        </p:tav>
                                      </p:tavLst>
                                    </p:anim>
                                    <p:anim calcmode="lin" valueType="num">
                                      <p:cBhvr>
                                        <p:cTn id="12" dur="500" fill="hold"/>
                                        <p:tgtEl>
                                          <p:spTgt spid="1474"/>
                                        </p:tgtEl>
                                        <p:attrNameLst>
                                          <p:attrName>ppt_h</p:attrName>
                                        </p:attrNameLst>
                                      </p:cBhvr>
                                      <p:tavLst>
                                        <p:tav tm="0">
                                          <p:val>
                                            <p:strVal val="#ppt_h"/>
                                          </p:val>
                                        </p:tav>
                                        <p:tav tm="100000">
                                          <p:val>
                                            <p:strVal val="#ppt_h"/>
                                          </p:val>
                                        </p:tav>
                                      </p:tavLst>
                                    </p:anim>
                                    <p:animEffect transition="in" filter="fade">
                                      <p:cBhvr>
                                        <p:cTn id="13" dur="500"/>
                                        <p:tgtEl>
                                          <p:spTgt spid="1474"/>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 grpId="0"/>
    </p:bldLst>
  </p:timing>
</p:sld>
</file>

<file path=ppt/theme/theme1.xml><?xml version="1.0" encoding="utf-8"?>
<a:theme xmlns:a="http://schemas.openxmlformats.org/drawingml/2006/main" name="Tropical Fruits Agency by Slidesgo">
  <a:themeElements>
    <a:clrScheme name="Simple Light">
      <a:dk1>
        <a:srgbClr val="191919"/>
      </a:dk1>
      <a:lt1>
        <a:srgbClr val="ED5469"/>
      </a:lt1>
      <a:dk2>
        <a:srgbClr val="FFFBF2"/>
      </a:dk2>
      <a:lt2>
        <a:srgbClr val="FFF3EF"/>
      </a:lt2>
      <a:accent1>
        <a:srgbClr val="FFE17D"/>
      </a:accent1>
      <a:accent2>
        <a:srgbClr val="FF8087"/>
      </a:accent2>
      <a:accent3>
        <a:srgbClr val="AFDC82"/>
      </a:accent3>
      <a:accent4>
        <a:srgbClr val="6FD7A3"/>
      </a:accent4>
      <a:accent5>
        <a:srgbClr val="8CB4EB"/>
      </a:accent5>
      <a:accent6>
        <a:srgbClr val="AA91DC"/>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3464</Words>
  <Application>WPS Presentation</Application>
  <PresentationFormat>On-screen Show (16:9)</PresentationFormat>
  <Paragraphs>171</Paragraphs>
  <Slides>33</Slides>
  <Notes>33</Notes>
  <HiddenSlides>0</HiddenSlides>
  <MMClips>4</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33</vt:i4>
      </vt:variant>
    </vt:vector>
  </HeadingPairs>
  <TitlesOfParts>
    <vt:vector size="61" baseType="lpstr">
      <vt:lpstr>Arial</vt:lpstr>
      <vt:lpstr>SimSun</vt:lpstr>
      <vt:lpstr>Wingdings</vt:lpstr>
      <vt:lpstr>Arial</vt:lpstr>
      <vt:lpstr>Josefin Sans</vt:lpstr>
      <vt:lpstr>Arvo</vt:lpstr>
      <vt:lpstr>Roboto Condensed Light</vt:lpstr>
      <vt:lpstr>PT Sans</vt:lpstr>
      <vt:lpstr>UTM Edwardian</vt:lpstr>
      <vt:lpstr>Segoe Print</vt:lpstr>
      <vt:lpstr>iCiel Crocante</vt:lpstr>
      <vt:lpstr>UTM French Vanilla</vt:lpstr>
      <vt:lpstr>UTM Cookies</vt:lpstr>
      <vt:lpstr>UTM Duepuntozero</vt:lpstr>
      <vt:lpstr>#9Slide05 SVNClementine</vt:lpstr>
      <vt:lpstr>LNTH-LuoLuoNotangYuanTi 1</vt:lpstr>
      <vt:lpstr>SVN-Poky's</vt:lpstr>
      <vt:lpstr>Calibri</vt:lpstr>
      <vt:lpstr>Wide Latin</vt:lpstr>
      <vt:lpstr>Microsoft YaHei</vt:lpstr>
      <vt:lpstr>Arial Unicode MS</vt:lpstr>
      <vt:lpstr>Times New Roman</vt:lpstr>
      <vt:lpstr>Arial-Rounded-Bold</vt:lpstr>
      <vt:lpstr>Arial-BoldMT</vt:lpstr>
      <vt:lpstr>ArialMT</vt:lpstr>
      <vt:lpstr>UVN Banh Mi</vt:lpstr>
      <vt:lpstr>Yu Gothic</vt:lpstr>
      <vt:lpstr>Tropical Fruits Agency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dc:creator>
  <dc:description>9Slide.vn</dc:description>
  <dc:subject>9Slide.vn</dc:subject>
  <cp:category>9Slide.vn</cp:category>
  <cp:lastModifiedBy>Thùy Linh</cp:lastModifiedBy>
  <cp:revision>14</cp:revision>
  <dcterms:created xsi:type="dcterms:W3CDTF">2025-10-06T07:52:46Z</dcterms:created>
  <dcterms:modified xsi:type="dcterms:W3CDTF">2025-10-06T07:53:18Z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AAF9FD2CF4524414B8B9B5A20C286F5D_12</vt:lpwstr>
  </property>
  <property fmtid="{D5CDD505-2E9C-101B-9397-08002B2CF9AE}" pid="3" name="KSOProductBuildVer">
    <vt:lpwstr>1033-12.2.0.22549</vt:lpwstr>
  </property>
</Properties>
</file>