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1" r:id="rId3"/>
    <p:sldMasterId id="2147483702" r:id="rId4"/>
  </p:sldMasterIdLst>
  <p:notesMasterIdLst>
    <p:notesMasterId r:id="rId24"/>
  </p:notesMasterIdLst>
  <p:sldIdLst>
    <p:sldId id="321" r:id="rId5"/>
    <p:sldId id="367" r:id="rId6"/>
    <p:sldId id="356" r:id="rId7"/>
    <p:sldId id="320" r:id="rId8"/>
    <p:sldId id="338" r:id="rId9"/>
    <p:sldId id="323" r:id="rId10"/>
    <p:sldId id="325" r:id="rId11"/>
    <p:sldId id="365" r:id="rId12"/>
    <p:sldId id="370" r:id="rId13"/>
    <p:sldId id="347" r:id="rId14"/>
    <p:sldId id="366" r:id="rId15"/>
    <p:sldId id="355" r:id="rId16"/>
    <p:sldId id="371" r:id="rId17"/>
    <p:sldId id="372" r:id="rId18"/>
    <p:sldId id="373" r:id="rId19"/>
    <p:sldId id="360" r:id="rId20"/>
    <p:sldId id="362" r:id="rId21"/>
    <p:sldId id="363" r:id="rId22"/>
    <p:sldId id="3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CC"/>
    <a:srgbClr val="FF33CC"/>
    <a:srgbClr val="FF0000"/>
    <a:srgbClr val="FF8585"/>
    <a:srgbClr val="FFFFFF"/>
    <a:srgbClr val="F8F8F8"/>
    <a:srgbClr val="436CAF"/>
    <a:srgbClr val="A8C0DE"/>
    <a:srgbClr val="99D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77207" autoAdjust="0"/>
  </p:normalViewPr>
  <p:slideViewPr>
    <p:cSldViewPr snapToGrid="0" showGuides="1">
      <p:cViewPr>
        <p:scale>
          <a:sx n="50" d="100"/>
          <a:sy n="50" d="100"/>
        </p:scale>
        <p:origin x="1242" y="162"/>
      </p:cViewPr>
      <p:guideLst>
        <p:guide orient="horz" pos="336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86E71-E1E3-45CD-82B1-A1BEFA65CD4C}" type="datetimeFigureOut">
              <a:rPr lang="en-US" smtClean="0"/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166F8-B9ED-4CB9-83D8-59D19D3E39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48967" y="786767"/>
            <a:ext cx="6501600" cy="21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277144" y="2983076"/>
            <a:ext cx="4693200" cy="4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3340025" y="3679375"/>
            <a:ext cx="8851505" cy="991447"/>
            <a:chOff x="1868168" y="2348675"/>
            <a:chExt cx="7276007" cy="814977"/>
          </a:xfrm>
        </p:grpSpPr>
        <p:sp>
          <p:nvSpPr>
            <p:cNvPr id="12" name="Google Shape;12;p2"/>
            <p:cNvSpPr/>
            <p:nvPr/>
          </p:nvSpPr>
          <p:spPr>
            <a:xfrm flipH="1">
              <a:off x="7227168" y="2348675"/>
              <a:ext cx="1917007" cy="442499"/>
            </a:xfrm>
            <a:custGeom>
              <a:avLst/>
              <a:gdLst/>
              <a:ahLst/>
              <a:cxnLst/>
              <a:rect l="l" t="t" r="r" b="b"/>
              <a:pathLst>
                <a:path w="59295" h="13770" extrusionOk="0">
                  <a:moveTo>
                    <a:pt x="13011" y="0"/>
                  </a:moveTo>
                  <a:cubicBezTo>
                    <a:pt x="11971" y="0"/>
                    <a:pt x="10933" y="140"/>
                    <a:pt x="9925" y="368"/>
                  </a:cubicBezTo>
                  <a:cubicBezTo>
                    <a:pt x="9526" y="476"/>
                    <a:pt x="9128" y="549"/>
                    <a:pt x="8730" y="585"/>
                  </a:cubicBezTo>
                  <a:cubicBezTo>
                    <a:pt x="5977" y="730"/>
                    <a:pt x="3405" y="730"/>
                    <a:pt x="761" y="1636"/>
                  </a:cubicBezTo>
                  <a:lnTo>
                    <a:pt x="0" y="1925"/>
                  </a:lnTo>
                  <a:lnTo>
                    <a:pt x="36" y="13770"/>
                  </a:lnTo>
                  <a:lnTo>
                    <a:pt x="59295" y="12755"/>
                  </a:lnTo>
                  <a:cubicBezTo>
                    <a:pt x="57339" y="12755"/>
                    <a:pt x="54948" y="11995"/>
                    <a:pt x="52992" y="11560"/>
                  </a:cubicBezTo>
                  <a:cubicBezTo>
                    <a:pt x="51072" y="11162"/>
                    <a:pt x="49515" y="10256"/>
                    <a:pt x="47704" y="9568"/>
                  </a:cubicBezTo>
                  <a:cubicBezTo>
                    <a:pt x="45422" y="8699"/>
                    <a:pt x="42850" y="8807"/>
                    <a:pt x="40459" y="8481"/>
                  </a:cubicBezTo>
                  <a:cubicBezTo>
                    <a:pt x="35244" y="7793"/>
                    <a:pt x="29919" y="6380"/>
                    <a:pt x="25717" y="3084"/>
                  </a:cubicBezTo>
                  <a:cubicBezTo>
                    <a:pt x="25065" y="2505"/>
                    <a:pt x="24341" y="1998"/>
                    <a:pt x="23580" y="1563"/>
                  </a:cubicBezTo>
                  <a:cubicBezTo>
                    <a:pt x="23001" y="1310"/>
                    <a:pt x="22385" y="1092"/>
                    <a:pt x="21769" y="984"/>
                  </a:cubicBezTo>
                  <a:cubicBezTo>
                    <a:pt x="19016" y="332"/>
                    <a:pt x="16191" y="6"/>
                    <a:pt x="13366" y="6"/>
                  </a:cubicBezTo>
                  <a:cubicBezTo>
                    <a:pt x="13248" y="2"/>
                    <a:pt x="13129" y="0"/>
                    <a:pt x="13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1868168" y="2357095"/>
              <a:ext cx="7276007" cy="806556"/>
            </a:xfrm>
            <a:custGeom>
              <a:avLst/>
              <a:gdLst/>
              <a:ahLst/>
              <a:cxnLst/>
              <a:rect l="l" t="t" r="r" b="b"/>
              <a:pathLst>
                <a:path w="226420" h="25099" extrusionOk="0">
                  <a:moveTo>
                    <a:pt x="83304" y="1"/>
                  </a:moveTo>
                  <a:cubicBezTo>
                    <a:pt x="72341" y="1"/>
                    <a:pt x="56976" y="5213"/>
                    <a:pt x="56976" y="5213"/>
                  </a:cubicBezTo>
                  <a:cubicBezTo>
                    <a:pt x="56976" y="5213"/>
                    <a:pt x="36330" y="10936"/>
                    <a:pt x="29050" y="11334"/>
                  </a:cubicBezTo>
                  <a:cubicBezTo>
                    <a:pt x="28512" y="11362"/>
                    <a:pt x="27891" y="11374"/>
                    <a:pt x="27200" y="11374"/>
                  </a:cubicBezTo>
                  <a:cubicBezTo>
                    <a:pt x="19606" y="11374"/>
                    <a:pt x="3686" y="9852"/>
                    <a:pt x="0" y="9487"/>
                  </a:cubicBezTo>
                  <a:lnTo>
                    <a:pt x="0" y="25098"/>
                  </a:lnTo>
                  <a:lnTo>
                    <a:pt x="226419" y="25098"/>
                  </a:lnTo>
                  <a:cubicBezTo>
                    <a:pt x="226419" y="25098"/>
                    <a:pt x="211098" y="20897"/>
                    <a:pt x="208816" y="20136"/>
                  </a:cubicBezTo>
                  <a:cubicBezTo>
                    <a:pt x="206534" y="19339"/>
                    <a:pt x="201173" y="18579"/>
                    <a:pt x="196972" y="17818"/>
                  </a:cubicBezTo>
                  <a:cubicBezTo>
                    <a:pt x="192770" y="17057"/>
                    <a:pt x="183207" y="17057"/>
                    <a:pt x="181650" y="16695"/>
                  </a:cubicBezTo>
                  <a:cubicBezTo>
                    <a:pt x="180129" y="16297"/>
                    <a:pt x="173645" y="15536"/>
                    <a:pt x="172088" y="15138"/>
                  </a:cubicBezTo>
                  <a:cubicBezTo>
                    <a:pt x="171975" y="15111"/>
                    <a:pt x="171751" y="15098"/>
                    <a:pt x="171433" y="15098"/>
                  </a:cubicBezTo>
                  <a:cubicBezTo>
                    <a:pt x="167766" y="15098"/>
                    <a:pt x="151509" y="16734"/>
                    <a:pt x="147290" y="16734"/>
                  </a:cubicBezTo>
                  <a:cubicBezTo>
                    <a:pt x="146923" y="16734"/>
                    <a:pt x="146648" y="16722"/>
                    <a:pt x="146479" y="16695"/>
                  </a:cubicBezTo>
                  <a:cubicBezTo>
                    <a:pt x="144161" y="16297"/>
                    <a:pt x="129636" y="15898"/>
                    <a:pt x="124674" y="14775"/>
                  </a:cubicBezTo>
                  <a:cubicBezTo>
                    <a:pt x="119711" y="13616"/>
                    <a:pt x="107070" y="7495"/>
                    <a:pt x="107070" y="7495"/>
                  </a:cubicBezTo>
                  <a:cubicBezTo>
                    <a:pt x="107070" y="7495"/>
                    <a:pt x="99428" y="4054"/>
                    <a:pt x="89467" y="794"/>
                  </a:cubicBezTo>
                  <a:cubicBezTo>
                    <a:pt x="87732" y="233"/>
                    <a:pt x="85616" y="1"/>
                    <a:pt x="83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489707" y="3500333"/>
            <a:ext cx="2765735" cy="708884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flipH="1">
            <a:off x="4468079" y="318799"/>
            <a:ext cx="3657823" cy="937421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flipH="1">
            <a:off x="8125910" y="1930937"/>
            <a:ext cx="4095671" cy="1133252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" name="Google Shape;17;p2"/>
          <p:cNvGrpSpPr/>
          <p:nvPr/>
        </p:nvGrpSpPr>
        <p:grpSpPr>
          <a:xfrm>
            <a:off x="332501" y="597500"/>
            <a:ext cx="382033" cy="255333"/>
            <a:chOff x="249375" y="1301725"/>
            <a:chExt cx="286525" cy="191500"/>
          </a:xfrm>
        </p:grpSpPr>
        <p:sp>
          <p:nvSpPr>
            <p:cNvPr id="18" name="Google Shape;18;p2"/>
            <p:cNvSpPr/>
            <p:nvPr/>
          </p:nvSpPr>
          <p:spPr>
            <a:xfrm>
              <a:off x="249375" y="1301725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8525" y="1358700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9600" y="1422525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65950" y="1461300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6580134" y="3301334"/>
            <a:ext cx="382033" cy="255333"/>
            <a:chOff x="249375" y="1301725"/>
            <a:chExt cx="286525" cy="191500"/>
          </a:xfrm>
        </p:grpSpPr>
        <p:sp>
          <p:nvSpPr>
            <p:cNvPr id="23" name="Google Shape;23;p2"/>
            <p:cNvSpPr/>
            <p:nvPr/>
          </p:nvSpPr>
          <p:spPr>
            <a:xfrm>
              <a:off x="249375" y="1301725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8525" y="1358700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9600" y="1422525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65950" y="1461300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0000767" y="455262"/>
            <a:ext cx="1242276" cy="1242276"/>
            <a:chOff x="7500575" y="341446"/>
            <a:chExt cx="931707" cy="931707"/>
          </a:xfrm>
        </p:grpSpPr>
        <p:sp>
          <p:nvSpPr>
            <p:cNvPr id="28" name="Google Shape;28;p2"/>
            <p:cNvSpPr/>
            <p:nvPr/>
          </p:nvSpPr>
          <p:spPr>
            <a:xfrm>
              <a:off x="7681074" y="520700"/>
              <a:ext cx="571951" cy="571991"/>
            </a:xfrm>
            <a:custGeom>
              <a:avLst/>
              <a:gdLst/>
              <a:ahLst/>
              <a:cxnLst/>
              <a:rect l="l" t="t" r="r" b="b"/>
              <a:pathLst>
                <a:path w="14256" h="14257" extrusionOk="0">
                  <a:moveTo>
                    <a:pt x="7113" y="1"/>
                  </a:moveTo>
                  <a:cubicBezTo>
                    <a:pt x="3192" y="1"/>
                    <a:pt x="0" y="3192"/>
                    <a:pt x="0" y="7144"/>
                  </a:cubicBezTo>
                  <a:cubicBezTo>
                    <a:pt x="0" y="11065"/>
                    <a:pt x="3192" y="14256"/>
                    <a:pt x="7113" y="14256"/>
                  </a:cubicBezTo>
                  <a:cubicBezTo>
                    <a:pt x="11064" y="14256"/>
                    <a:pt x="14256" y="11065"/>
                    <a:pt x="14256" y="7144"/>
                  </a:cubicBezTo>
                  <a:cubicBezTo>
                    <a:pt x="14256" y="3192"/>
                    <a:pt x="11064" y="1"/>
                    <a:pt x="7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581055" y="420722"/>
              <a:ext cx="771989" cy="773193"/>
            </a:xfrm>
            <a:custGeom>
              <a:avLst/>
              <a:gdLst/>
              <a:ahLst/>
              <a:cxnLst/>
              <a:rect l="l" t="t" r="r" b="b"/>
              <a:pathLst>
                <a:path w="19242" h="19272" fill="none" extrusionOk="0">
                  <a:moveTo>
                    <a:pt x="19241" y="9636"/>
                  </a:moveTo>
                  <a:cubicBezTo>
                    <a:pt x="19241" y="14955"/>
                    <a:pt x="14925" y="19271"/>
                    <a:pt x="9606" y="19271"/>
                  </a:cubicBezTo>
                  <a:cubicBezTo>
                    <a:pt x="4317" y="19271"/>
                    <a:pt x="1" y="14955"/>
                    <a:pt x="1" y="9636"/>
                  </a:cubicBezTo>
                  <a:cubicBezTo>
                    <a:pt x="1" y="4316"/>
                    <a:pt x="4317" y="0"/>
                    <a:pt x="9606" y="0"/>
                  </a:cubicBezTo>
                  <a:cubicBezTo>
                    <a:pt x="14925" y="0"/>
                    <a:pt x="19241" y="4316"/>
                    <a:pt x="19241" y="9636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00575" y="341446"/>
              <a:ext cx="931707" cy="931707"/>
            </a:xfrm>
            <a:custGeom>
              <a:avLst/>
              <a:gdLst/>
              <a:ahLst/>
              <a:cxnLst/>
              <a:rect l="l" t="t" r="r" b="b"/>
              <a:pathLst>
                <a:path w="23223" h="23223" fill="none" extrusionOk="0">
                  <a:moveTo>
                    <a:pt x="23223" y="11612"/>
                  </a:moveTo>
                  <a:cubicBezTo>
                    <a:pt x="23223" y="18025"/>
                    <a:pt x="18025" y="23223"/>
                    <a:pt x="11612" y="23223"/>
                  </a:cubicBezTo>
                  <a:cubicBezTo>
                    <a:pt x="5198" y="23223"/>
                    <a:pt x="1" y="18025"/>
                    <a:pt x="1" y="11612"/>
                  </a:cubicBezTo>
                  <a:cubicBezTo>
                    <a:pt x="1" y="5198"/>
                    <a:pt x="5198" y="1"/>
                    <a:pt x="11612" y="1"/>
                  </a:cubicBezTo>
                  <a:cubicBezTo>
                    <a:pt x="18025" y="1"/>
                    <a:pt x="23223" y="5198"/>
                    <a:pt x="23223" y="11612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-15754" y="4666766"/>
            <a:ext cx="12207988" cy="2191293"/>
            <a:chOff x="-11816" y="3500074"/>
            <a:chExt cx="9155991" cy="1643470"/>
          </a:xfrm>
        </p:grpSpPr>
        <p:sp>
          <p:nvSpPr>
            <p:cNvPr id="32" name="Google Shape;32;p2"/>
            <p:cNvSpPr/>
            <p:nvPr/>
          </p:nvSpPr>
          <p:spPr>
            <a:xfrm flipH="1">
              <a:off x="-75" y="3500075"/>
              <a:ext cx="9144175" cy="1643469"/>
            </a:xfrm>
            <a:custGeom>
              <a:avLst/>
              <a:gdLst/>
              <a:ahLst/>
              <a:cxnLst/>
              <a:rect l="l" t="t" r="r" b="b"/>
              <a:pathLst>
                <a:path w="284555" h="61686" extrusionOk="0">
                  <a:moveTo>
                    <a:pt x="0" y="1"/>
                  </a:moveTo>
                  <a:lnTo>
                    <a:pt x="0" y="61686"/>
                  </a:lnTo>
                  <a:lnTo>
                    <a:pt x="284555" y="61686"/>
                  </a:lnTo>
                  <a:lnTo>
                    <a:pt x="284555" y="1"/>
                  </a:lnTo>
                  <a:close/>
                </a:path>
              </a:pathLst>
            </a:custGeom>
            <a:solidFill>
              <a:srgbClr val="7DBFB2">
                <a:alpha val="65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5305392" y="3500074"/>
              <a:ext cx="3838783" cy="504070"/>
            </a:xfrm>
            <a:custGeom>
              <a:avLst/>
              <a:gdLst/>
              <a:ahLst/>
              <a:cxnLst/>
              <a:rect l="l" t="t" r="r" b="b"/>
              <a:pathLst>
                <a:path w="119458" h="15686" extrusionOk="0">
                  <a:moveTo>
                    <a:pt x="116518" y="1"/>
                  </a:moveTo>
                  <a:cubicBezTo>
                    <a:pt x="116496" y="1"/>
                    <a:pt x="116474" y="1"/>
                    <a:pt x="116452" y="2"/>
                  </a:cubicBezTo>
                  <a:lnTo>
                    <a:pt x="0" y="2"/>
                  </a:lnTo>
                  <a:lnTo>
                    <a:pt x="0" y="15686"/>
                  </a:lnTo>
                  <a:lnTo>
                    <a:pt x="40532" y="15686"/>
                  </a:lnTo>
                  <a:cubicBezTo>
                    <a:pt x="43284" y="15686"/>
                    <a:pt x="45494" y="13476"/>
                    <a:pt x="45494" y="10723"/>
                  </a:cubicBezTo>
                  <a:cubicBezTo>
                    <a:pt x="45494" y="7970"/>
                    <a:pt x="47740" y="5761"/>
                    <a:pt x="50493" y="5761"/>
                  </a:cubicBezTo>
                  <a:lnTo>
                    <a:pt x="116452" y="5761"/>
                  </a:lnTo>
                  <a:cubicBezTo>
                    <a:pt x="116495" y="5763"/>
                    <a:pt x="116538" y="5764"/>
                    <a:pt x="116581" y="5764"/>
                  </a:cubicBezTo>
                  <a:cubicBezTo>
                    <a:pt x="118154" y="5764"/>
                    <a:pt x="119458" y="4486"/>
                    <a:pt x="119458" y="2899"/>
                  </a:cubicBezTo>
                  <a:cubicBezTo>
                    <a:pt x="119458" y="1292"/>
                    <a:pt x="118119" y="1"/>
                    <a:pt x="116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-11816" y="3510129"/>
              <a:ext cx="5654603" cy="713558"/>
            </a:xfrm>
            <a:custGeom>
              <a:avLst/>
              <a:gdLst/>
              <a:ahLst/>
              <a:cxnLst/>
              <a:rect l="l" t="t" r="r" b="b"/>
              <a:pathLst>
                <a:path w="175964" h="22205" extrusionOk="0">
                  <a:moveTo>
                    <a:pt x="28543" y="0"/>
                  </a:moveTo>
                  <a:cubicBezTo>
                    <a:pt x="24848" y="145"/>
                    <a:pt x="24848" y="5579"/>
                    <a:pt x="28543" y="5760"/>
                  </a:cubicBezTo>
                  <a:lnTo>
                    <a:pt x="53825" y="5760"/>
                  </a:lnTo>
                  <a:cubicBezTo>
                    <a:pt x="55818" y="5760"/>
                    <a:pt x="57448" y="7353"/>
                    <a:pt x="57448" y="9382"/>
                  </a:cubicBezTo>
                  <a:cubicBezTo>
                    <a:pt x="57448" y="11374"/>
                    <a:pt x="55818" y="13004"/>
                    <a:pt x="53825" y="13004"/>
                  </a:cubicBezTo>
                  <a:lnTo>
                    <a:pt x="4601" y="13004"/>
                  </a:lnTo>
                  <a:cubicBezTo>
                    <a:pt x="2065" y="13004"/>
                    <a:pt x="1" y="15069"/>
                    <a:pt x="1" y="17604"/>
                  </a:cubicBezTo>
                  <a:cubicBezTo>
                    <a:pt x="1" y="20140"/>
                    <a:pt x="2065" y="22204"/>
                    <a:pt x="4601" y="22204"/>
                  </a:cubicBezTo>
                  <a:lnTo>
                    <a:pt x="175964" y="22204"/>
                  </a:lnTo>
                  <a:lnTo>
                    <a:pt x="175964" y="13402"/>
                  </a:lnTo>
                  <a:lnTo>
                    <a:pt x="84179" y="13402"/>
                  </a:lnTo>
                  <a:cubicBezTo>
                    <a:pt x="81824" y="13402"/>
                    <a:pt x="79941" y="11519"/>
                    <a:pt x="79941" y="9201"/>
                  </a:cubicBezTo>
                  <a:cubicBezTo>
                    <a:pt x="79941" y="6883"/>
                    <a:pt x="81824" y="4999"/>
                    <a:pt x="84179" y="4999"/>
                  </a:cubicBezTo>
                  <a:lnTo>
                    <a:pt x="132172" y="4999"/>
                  </a:lnTo>
                  <a:cubicBezTo>
                    <a:pt x="133512" y="4999"/>
                    <a:pt x="134635" y="3876"/>
                    <a:pt x="134635" y="2500"/>
                  </a:cubicBezTo>
                  <a:cubicBezTo>
                    <a:pt x="134635" y="1123"/>
                    <a:pt x="133512" y="0"/>
                    <a:pt x="132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0" y="4306592"/>
              <a:ext cx="9144175" cy="836924"/>
            </a:xfrm>
            <a:custGeom>
              <a:avLst/>
              <a:gdLst/>
              <a:ahLst/>
              <a:cxnLst/>
              <a:rect l="l" t="t" r="r" b="b"/>
              <a:pathLst>
                <a:path w="284555" h="26044" extrusionOk="0">
                  <a:moveTo>
                    <a:pt x="185308" y="1"/>
                  </a:moveTo>
                  <a:cubicBezTo>
                    <a:pt x="181179" y="1"/>
                    <a:pt x="177847" y="3333"/>
                    <a:pt x="177847" y="7462"/>
                  </a:cubicBezTo>
                  <a:cubicBezTo>
                    <a:pt x="177847" y="11592"/>
                    <a:pt x="174514" y="14924"/>
                    <a:pt x="170385" y="14924"/>
                  </a:cubicBezTo>
                  <a:lnTo>
                    <a:pt x="56614" y="14924"/>
                  </a:lnTo>
                  <a:cubicBezTo>
                    <a:pt x="53644" y="14924"/>
                    <a:pt x="51253" y="12533"/>
                    <a:pt x="51253" y="9563"/>
                  </a:cubicBezTo>
                  <a:cubicBezTo>
                    <a:pt x="51253" y="6629"/>
                    <a:pt x="48863" y="4239"/>
                    <a:pt x="45892" y="4239"/>
                  </a:cubicBezTo>
                  <a:lnTo>
                    <a:pt x="0" y="4239"/>
                  </a:lnTo>
                  <a:lnTo>
                    <a:pt x="0" y="26044"/>
                  </a:lnTo>
                  <a:lnTo>
                    <a:pt x="284555" y="26044"/>
                  </a:lnTo>
                  <a:lnTo>
                    <a:pt x="284555" y="17604"/>
                  </a:lnTo>
                  <a:lnTo>
                    <a:pt x="199253" y="17604"/>
                  </a:lnTo>
                  <a:cubicBezTo>
                    <a:pt x="197370" y="17604"/>
                    <a:pt x="195812" y="16047"/>
                    <a:pt x="195812" y="14163"/>
                  </a:cubicBezTo>
                  <a:cubicBezTo>
                    <a:pt x="195812" y="12244"/>
                    <a:pt x="197370" y="10722"/>
                    <a:pt x="199253" y="10722"/>
                  </a:cubicBezTo>
                  <a:lnTo>
                    <a:pt x="239423" y="10722"/>
                  </a:lnTo>
                  <a:cubicBezTo>
                    <a:pt x="242321" y="10614"/>
                    <a:pt x="244603" y="8259"/>
                    <a:pt x="244603" y="5362"/>
                  </a:cubicBezTo>
                  <a:cubicBezTo>
                    <a:pt x="244603" y="2464"/>
                    <a:pt x="242321" y="73"/>
                    <a:pt x="239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7"/>
          <p:cNvSpPr txBox="1">
            <a:spLocks noGrp="1"/>
          </p:cNvSpPr>
          <p:nvPr>
            <p:ph type="title"/>
          </p:nvPr>
        </p:nvSpPr>
        <p:spPr>
          <a:xfrm>
            <a:off x="3364400" y="2315560"/>
            <a:ext cx="24180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93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3" name="Google Shape;333;p17"/>
          <p:cNvSpPr txBox="1">
            <a:spLocks noGrp="1"/>
          </p:cNvSpPr>
          <p:nvPr>
            <p:ph type="subTitle" idx="1"/>
          </p:nvPr>
        </p:nvSpPr>
        <p:spPr>
          <a:xfrm>
            <a:off x="3364400" y="2799367"/>
            <a:ext cx="25920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17"/>
          <p:cNvSpPr txBox="1">
            <a:spLocks noGrp="1"/>
          </p:cNvSpPr>
          <p:nvPr>
            <p:ph type="title" idx="2"/>
          </p:nvPr>
        </p:nvSpPr>
        <p:spPr>
          <a:xfrm>
            <a:off x="7530429" y="2315560"/>
            <a:ext cx="24180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93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5" name="Google Shape;335;p17"/>
          <p:cNvSpPr txBox="1">
            <a:spLocks noGrp="1"/>
          </p:cNvSpPr>
          <p:nvPr>
            <p:ph type="subTitle" idx="3"/>
          </p:nvPr>
        </p:nvSpPr>
        <p:spPr>
          <a:xfrm>
            <a:off x="7530433" y="2799367"/>
            <a:ext cx="25920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17"/>
          <p:cNvSpPr txBox="1">
            <a:spLocks noGrp="1"/>
          </p:cNvSpPr>
          <p:nvPr>
            <p:ph type="title" idx="4"/>
          </p:nvPr>
        </p:nvSpPr>
        <p:spPr>
          <a:xfrm>
            <a:off x="944633" y="618125"/>
            <a:ext cx="102984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7" name="Google Shape;337;p17"/>
          <p:cNvSpPr/>
          <p:nvPr/>
        </p:nvSpPr>
        <p:spPr>
          <a:xfrm flipH="1">
            <a:off x="6563613" y="698082"/>
            <a:ext cx="3657823" cy="937421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7"/>
          <p:cNvSpPr/>
          <p:nvPr/>
        </p:nvSpPr>
        <p:spPr>
          <a:xfrm>
            <a:off x="-85" y="3024303"/>
            <a:ext cx="4095671" cy="1133252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grpSp>
        <p:nvGrpSpPr>
          <p:cNvPr id="339" name="Google Shape;339;p17"/>
          <p:cNvGrpSpPr/>
          <p:nvPr/>
        </p:nvGrpSpPr>
        <p:grpSpPr>
          <a:xfrm>
            <a:off x="10744168" y="2768967"/>
            <a:ext cx="382033" cy="255333"/>
            <a:chOff x="425200" y="3356650"/>
            <a:chExt cx="286525" cy="191500"/>
          </a:xfrm>
        </p:grpSpPr>
        <p:sp>
          <p:nvSpPr>
            <p:cNvPr id="340" name="Google Shape;340;p17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4" name="Google Shape;344;p17"/>
          <p:cNvGrpSpPr/>
          <p:nvPr/>
        </p:nvGrpSpPr>
        <p:grpSpPr>
          <a:xfrm>
            <a:off x="944618" y="4814600"/>
            <a:ext cx="382033" cy="255333"/>
            <a:chOff x="5444900" y="1309350"/>
            <a:chExt cx="286525" cy="191500"/>
          </a:xfrm>
        </p:grpSpPr>
        <p:sp>
          <p:nvSpPr>
            <p:cNvPr id="345" name="Google Shape;345;p17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9" name="Google Shape;349;p17"/>
          <p:cNvSpPr txBox="1">
            <a:spLocks noGrp="1"/>
          </p:cNvSpPr>
          <p:nvPr>
            <p:ph type="title" idx="5"/>
          </p:nvPr>
        </p:nvSpPr>
        <p:spPr>
          <a:xfrm>
            <a:off x="3364400" y="4241760"/>
            <a:ext cx="24180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93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0" name="Google Shape;350;p17"/>
          <p:cNvSpPr txBox="1">
            <a:spLocks noGrp="1"/>
          </p:cNvSpPr>
          <p:nvPr>
            <p:ph type="subTitle" idx="6"/>
          </p:nvPr>
        </p:nvSpPr>
        <p:spPr>
          <a:xfrm>
            <a:off x="3364400" y="4725567"/>
            <a:ext cx="25920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17"/>
          <p:cNvSpPr txBox="1">
            <a:spLocks noGrp="1"/>
          </p:cNvSpPr>
          <p:nvPr>
            <p:ph type="title" idx="7"/>
          </p:nvPr>
        </p:nvSpPr>
        <p:spPr>
          <a:xfrm>
            <a:off x="7530429" y="4241760"/>
            <a:ext cx="24180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93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2" name="Google Shape;352;p17"/>
          <p:cNvSpPr txBox="1">
            <a:spLocks noGrp="1"/>
          </p:cNvSpPr>
          <p:nvPr>
            <p:ph type="subTitle" idx="8"/>
          </p:nvPr>
        </p:nvSpPr>
        <p:spPr>
          <a:xfrm>
            <a:off x="7530433" y="4725567"/>
            <a:ext cx="25920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17"/>
          <p:cNvSpPr/>
          <p:nvPr/>
        </p:nvSpPr>
        <p:spPr>
          <a:xfrm>
            <a:off x="1250769" y="5814152"/>
            <a:ext cx="10909096" cy="1365021"/>
          </a:xfrm>
          <a:custGeom>
            <a:avLst/>
            <a:gdLst/>
            <a:ahLst/>
            <a:cxnLst/>
            <a:rect l="l" t="t" r="r" b="b"/>
            <a:pathLst>
              <a:path w="259185" h="32431" extrusionOk="0">
                <a:moveTo>
                  <a:pt x="172743" y="1"/>
                </a:moveTo>
                <a:cubicBezTo>
                  <a:pt x="172208" y="1"/>
                  <a:pt x="171669" y="20"/>
                  <a:pt x="171129" y="59"/>
                </a:cubicBezTo>
                <a:cubicBezTo>
                  <a:pt x="161007" y="789"/>
                  <a:pt x="152678" y="8235"/>
                  <a:pt x="150794" y="18175"/>
                </a:cubicBezTo>
                <a:cubicBezTo>
                  <a:pt x="149523" y="17658"/>
                  <a:pt x="148181" y="17399"/>
                  <a:pt x="146836" y="17399"/>
                </a:cubicBezTo>
                <a:cubicBezTo>
                  <a:pt x="145415" y="17399"/>
                  <a:pt x="143991" y="17688"/>
                  <a:pt x="142648" y="18266"/>
                </a:cubicBezTo>
                <a:cubicBezTo>
                  <a:pt x="140703" y="18327"/>
                  <a:pt x="138757" y="18813"/>
                  <a:pt x="136994" y="19664"/>
                </a:cubicBezTo>
                <a:cubicBezTo>
                  <a:pt x="133926" y="10575"/>
                  <a:pt x="125399" y="4573"/>
                  <a:pt x="115929" y="4573"/>
                </a:cubicBezTo>
                <a:cubicBezTo>
                  <a:pt x="115456" y="4573"/>
                  <a:pt x="114979" y="4588"/>
                  <a:pt x="114501" y="4618"/>
                </a:cubicBezTo>
                <a:cubicBezTo>
                  <a:pt x="104440" y="5257"/>
                  <a:pt x="96082" y="12552"/>
                  <a:pt x="94075" y="22400"/>
                </a:cubicBezTo>
                <a:lnTo>
                  <a:pt x="93893" y="22491"/>
                </a:lnTo>
                <a:cubicBezTo>
                  <a:pt x="91717" y="16076"/>
                  <a:pt x="85837" y="12451"/>
                  <a:pt x="79839" y="12451"/>
                </a:cubicBezTo>
                <a:cubicBezTo>
                  <a:pt x="76118" y="12451"/>
                  <a:pt x="72350" y="13846"/>
                  <a:pt x="69394" y="16837"/>
                </a:cubicBezTo>
                <a:cubicBezTo>
                  <a:pt x="67562" y="16023"/>
                  <a:pt x="65611" y="15619"/>
                  <a:pt x="63662" y="15619"/>
                </a:cubicBezTo>
                <a:cubicBezTo>
                  <a:pt x="61537" y="15619"/>
                  <a:pt x="59414" y="16099"/>
                  <a:pt x="57449" y="17050"/>
                </a:cubicBezTo>
                <a:cubicBezTo>
                  <a:pt x="54335" y="7969"/>
                  <a:pt x="45808" y="1951"/>
                  <a:pt x="36301" y="1951"/>
                </a:cubicBezTo>
                <a:cubicBezTo>
                  <a:pt x="35785" y="1951"/>
                  <a:pt x="35265" y="1968"/>
                  <a:pt x="34743" y="2004"/>
                </a:cubicBezTo>
                <a:cubicBezTo>
                  <a:pt x="24652" y="2734"/>
                  <a:pt x="16323" y="10181"/>
                  <a:pt x="14439" y="20120"/>
                </a:cubicBezTo>
                <a:cubicBezTo>
                  <a:pt x="13117" y="19575"/>
                  <a:pt x="11764" y="19322"/>
                  <a:pt x="10442" y="19322"/>
                </a:cubicBezTo>
                <a:cubicBezTo>
                  <a:pt x="5198" y="19322"/>
                  <a:pt x="438" y="23315"/>
                  <a:pt x="1" y="28996"/>
                </a:cubicBezTo>
                <a:lnTo>
                  <a:pt x="56050" y="28996"/>
                </a:lnTo>
                <a:cubicBezTo>
                  <a:pt x="55929" y="29452"/>
                  <a:pt x="55838" y="29938"/>
                  <a:pt x="55777" y="30394"/>
                </a:cubicBezTo>
                <a:lnTo>
                  <a:pt x="79759" y="30394"/>
                </a:lnTo>
                <a:cubicBezTo>
                  <a:pt x="79668" y="30789"/>
                  <a:pt x="79607" y="31215"/>
                  <a:pt x="79577" y="31610"/>
                </a:cubicBezTo>
                <a:lnTo>
                  <a:pt x="157390" y="31610"/>
                </a:lnTo>
                <a:cubicBezTo>
                  <a:pt x="157299" y="30029"/>
                  <a:pt x="156934" y="28509"/>
                  <a:pt x="156356" y="27050"/>
                </a:cubicBezTo>
                <a:lnTo>
                  <a:pt x="183348" y="27050"/>
                </a:lnTo>
                <a:cubicBezTo>
                  <a:pt x="182193" y="28601"/>
                  <a:pt x="181524" y="30485"/>
                  <a:pt x="181372" y="32430"/>
                </a:cubicBezTo>
                <a:lnTo>
                  <a:pt x="259185" y="32400"/>
                </a:lnTo>
                <a:cubicBezTo>
                  <a:pt x="258736" y="24557"/>
                  <a:pt x="252174" y="19010"/>
                  <a:pt x="245006" y="19010"/>
                </a:cubicBezTo>
                <a:cubicBezTo>
                  <a:pt x="242950" y="19010"/>
                  <a:pt x="240845" y="19466"/>
                  <a:pt x="238820" y="20455"/>
                </a:cubicBezTo>
                <a:cubicBezTo>
                  <a:pt x="236175" y="12764"/>
                  <a:pt x="229580" y="7111"/>
                  <a:pt x="221585" y="5713"/>
                </a:cubicBezTo>
                <a:cubicBezTo>
                  <a:pt x="220287" y="5481"/>
                  <a:pt x="218984" y="5367"/>
                  <a:pt x="217692" y="5367"/>
                </a:cubicBezTo>
                <a:cubicBezTo>
                  <a:pt x="211026" y="5367"/>
                  <a:pt x="204621" y="8381"/>
                  <a:pt x="200369" y="13676"/>
                </a:cubicBezTo>
                <a:lnTo>
                  <a:pt x="200005" y="13676"/>
                </a:lnTo>
                <a:cubicBezTo>
                  <a:pt x="197877" y="13676"/>
                  <a:pt x="195749" y="14163"/>
                  <a:pt x="193804" y="15105"/>
                </a:cubicBezTo>
                <a:cubicBezTo>
                  <a:pt x="190726" y="6015"/>
                  <a:pt x="182203" y="1"/>
                  <a:pt x="1727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8"/>
          <p:cNvSpPr txBox="1">
            <a:spLocks noGrp="1"/>
          </p:cNvSpPr>
          <p:nvPr>
            <p:ph type="title"/>
          </p:nvPr>
        </p:nvSpPr>
        <p:spPr>
          <a:xfrm>
            <a:off x="2239467" y="2204600"/>
            <a:ext cx="19784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93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6" name="Google Shape;356;p18"/>
          <p:cNvSpPr txBox="1">
            <a:spLocks noGrp="1"/>
          </p:cNvSpPr>
          <p:nvPr>
            <p:ph type="subTitle" idx="1"/>
          </p:nvPr>
        </p:nvSpPr>
        <p:spPr>
          <a:xfrm>
            <a:off x="2239467" y="2713324"/>
            <a:ext cx="19784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18"/>
          <p:cNvSpPr txBox="1">
            <a:spLocks noGrp="1"/>
          </p:cNvSpPr>
          <p:nvPr>
            <p:ph type="title" idx="2"/>
          </p:nvPr>
        </p:nvSpPr>
        <p:spPr>
          <a:xfrm>
            <a:off x="5667651" y="2204600"/>
            <a:ext cx="19784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93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8" name="Google Shape;358;p18"/>
          <p:cNvSpPr txBox="1">
            <a:spLocks noGrp="1"/>
          </p:cNvSpPr>
          <p:nvPr>
            <p:ph type="subTitle" idx="3"/>
          </p:nvPr>
        </p:nvSpPr>
        <p:spPr>
          <a:xfrm>
            <a:off x="5667649" y="2713324"/>
            <a:ext cx="19784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18"/>
          <p:cNvSpPr txBox="1">
            <a:spLocks noGrp="1"/>
          </p:cNvSpPr>
          <p:nvPr>
            <p:ph type="title" idx="4"/>
          </p:nvPr>
        </p:nvSpPr>
        <p:spPr>
          <a:xfrm>
            <a:off x="944633" y="618125"/>
            <a:ext cx="102984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0" name="Google Shape;360;p18"/>
          <p:cNvSpPr txBox="1">
            <a:spLocks noGrp="1"/>
          </p:cNvSpPr>
          <p:nvPr>
            <p:ph type="title" idx="5"/>
          </p:nvPr>
        </p:nvSpPr>
        <p:spPr>
          <a:xfrm>
            <a:off x="2239467" y="3908884"/>
            <a:ext cx="19784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93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1" name="Google Shape;361;p18"/>
          <p:cNvSpPr txBox="1">
            <a:spLocks noGrp="1"/>
          </p:cNvSpPr>
          <p:nvPr>
            <p:ph type="subTitle" idx="6"/>
          </p:nvPr>
        </p:nvSpPr>
        <p:spPr>
          <a:xfrm>
            <a:off x="2239467" y="4414684"/>
            <a:ext cx="19784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18"/>
          <p:cNvSpPr txBox="1">
            <a:spLocks noGrp="1"/>
          </p:cNvSpPr>
          <p:nvPr>
            <p:ph type="title" idx="7"/>
          </p:nvPr>
        </p:nvSpPr>
        <p:spPr>
          <a:xfrm>
            <a:off x="5667651" y="3908884"/>
            <a:ext cx="19784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93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3" name="Google Shape;363;p18"/>
          <p:cNvSpPr txBox="1">
            <a:spLocks noGrp="1"/>
          </p:cNvSpPr>
          <p:nvPr>
            <p:ph type="subTitle" idx="8"/>
          </p:nvPr>
        </p:nvSpPr>
        <p:spPr>
          <a:xfrm>
            <a:off x="5667649" y="4414684"/>
            <a:ext cx="19784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18"/>
          <p:cNvSpPr txBox="1">
            <a:spLocks noGrp="1"/>
          </p:cNvSpPr>
          <p:nvPr>
            <p:ph type="title" idx="9"/>
          </p:nvPr>
        </p:nvSpPr>
        <p:spPr>
          <a:xfrm>
            <a:off x="9092500" y="2167167"/>
            <a:ext cx="19784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93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5" name="Google Shape;365;p18"/>
          <p:cNvSpPr txBox="1">
            <a:spLocks noGrp="1"/>
          </p:cNvSpPr>
          <p:nvPr>
            <p:ph type="subTitle" idx="13"/>
          </p:nvPr>
        </p:nvSpPr>
        <p:spPr>
          <a:xfrm>
            <a:off x="9092500" y="2670033"/>
            <a:ext cx="19784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18"/>
          <p:cNvSpPr txBox="1">
            <a:spLocks noGrp="1"/>
          </p:cNvSpPr>
          <p:nvPr>
            <p:ph type="title" idx="14"/>
          </p:nvPr>
        </p:nvSpPr>
        <p:spPr>
          <a:xfrm>
            <a:off x="9092500" y="3908884"/>
            <a:ext cx="19784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93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7" name="Google Shape;367;p18"/>
          <p:cNvSpPr txBox="1">
            <a:spLocks noGrp="1"/>
          </p:cNvSpPr>
          <p:nvPr>
            <p:ph type="subTitle" idx="15"/>
          </p:nvPr>
        </p:nvSpPr>
        <p:spPr>
          <a:xfrm>
            <a:off x="9092500" y="4414684"/>
            <a:ext cx="19784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18"/>
          <p:cNvSpPr/>
          <p:nvPr/>
        </p:nvSpPr>
        <p:spPr>
          <a:xfrm>
            <a:off x="674213" y="1639782"/>
            <a:ext cx="3657823" cy="937421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8"/>
          <p:cNvSpPr/>
          <p:nvPr/>
        </p:nvSpPr>
        <p:spPr>
          <a:xfrm flipH="1">
            <a:off x="-853667" y="5462600"/>
            <a:ext cx="3208120" cy="822257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8"/>
          <p:cNvSpPr/>
          <p:nvPr/>
        </p:nvSpPr>
        <p:spPr>
          <a:xfrm flipH="1">
            <a:off x="8112849" y="2859270"/>
            <a:ext cx="4095671" cy="1133252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grpSp>
        <p:nvGrpSpPr>
          <p:cNvPr id="371" name="Google Shape;371;p18"/>
          <p:cNvGrpSpPr/>
          <p:nvPr/>
        </p:nvGrpSpPr>
        <p:grpSpPr>
          <a:xfrm>
            <a:off x="1400501" y="3631617"/>
            <a:ext cx="382033" cy="255333"/>
            <a:chOff x="425200" y="3356650"/>
            <a:chExt cx="286525" cy="191500"/>
          </a:xfrm>
        </p:grpSpPr>
        <p:sp>
          <p:nvSpPr>
            <p:cNvPr id="372" name="Google Shape;372;p18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6" name="Google Shape;376;p18"/>
          <p:cNvGrpSpPr/>
          <p:nvPr/>
        </p:nvGrpSpPr>
        <p:grpSpPr>
          <a:xfrm>
            <a:off x="7269534" y="1384434"/>
            <a:ext cx="382033" cy="255333"/>
            <a:chOff x="5444900" y="1309350"/>
            <a:chExt cx="286525" cy="191500"/>
          </a:xfrm>
        </p:grpSpPr>
        <p:sp>
          <p:nvSpPr>
            <p:cNvPr id="377" name="Google Shape;377;p18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" name="Google Shape;381;p18"/>
          <p:cNvGrpSpPr/>
          <p:nvPr/>
        </p:nvGrpSpPr>
        <p:grpSpPr>
          <a:xfrm>
            <a:off x="2507191" y="5818299"/>
            <a:ext cx="9701343" cy="1086636"/>
            <a:chOff x="1868168" y="2348675"/>
            <a:chExt cx="7276007" cy="814977"/>
          </a:xfrm>
        </p:grpSpPr>
        <p:sp>
          <p:nvSpPr>
            <p:cNvPr id="382" name="Google Shape;382;p18"/>
            <p:cNvSpPr/>
            <p:nvPr/>
          </p:nvSpPr>
          <p:spPr>
            <a:xfrm flipH="1">
              <a:off x="7227168" y="2348675"/>
              <a:ext cx="1917007" cy="442499"/>
            </a:xfrm>
            <a:custGeom>
              <a:avLst/>
              <a:gdLst/>
              <a:ahLst/>
              <a:cxnLst/>
              <a:rect l="l" t="t" r="r" b="b"/>
              <a:pathLst>
                <a:path w="59295" h="13770" extrusionOk="0">
                  <a:moveTo>
                    <a:pt x="13011" y="0"/>
                  </a:moveTo>
                  <a:cubicBezTo>
                    <a:pt x="11971" y="0"/>
                    <a:pt x="10933" y="140"/>
                    <a:pt x="9925" y="368"/>
                  </a:cubicBezTo>
                  <a:cubicBezTo>
                    <a:pt x="9526" y="476"/>
                    <a:pt x="9128" y="549"/>
                    <a:pt x="8730" y="585"/>
                  </a:cubicBezTo>
                  <a:cubicBezTo>
                    <a:pt x="5977" y="730"/>
                    <a:pt x="3405" y="730"/>
                    <a:pt x="761" y="1636"/>
                  </a:cubicBezTo>
                  <a:lnTo>
                    <a:pt x="0" y="1925"/>
                  </a:lnTo>
                  <a:lnTo>
                    <a:pt x="36" y="13770"/>
                  </a:lnTo>
                  <a:lnTo>
                    <a:pt x="59295" y="12755"/>
                  </a:lnTo>
                  <a:cubicBezTo>
                    <a:pt x="57339" y="12755"/>
                    <a:pt x="54948" y="11995"/>
                    <a:pt x="52992" y="11560"/>
                  </a:cubicBezTo>
                  <a:cubicBezTo>
                    <a:pt x="51072" y="11162"/>
                    <a:pt x="49515" y="10256"/>
                    <a:pt x="47704" y="9568"/>
                  </a:cubicBezTo>
                  <a:cubicBezTo>
                    <a:pt x="45422" y="8699"/>
                    <a:pt x="42850" y="8807"/>
                    <a:pt x="40459" y="8481"/>
                  </a:cubicBezTo>
                  <a:cubicBezTo>
                    <a:pt x="35244" y="7793"/>
                    <a:pt x="29919" y="6380"/>
                    <a:pt x="25717" y="3084"/>
                  </a:cubicBezTo>
                  <a:cubicBezTo>
                    <a:pt x="25065" y="2505"/>
                    <a:pt x="24341" y="1998"/>
                    <a:pt x="23580" y="1563"/>
                  </a:cubicBezTo>
                  <a:cubicBezTo>
                    <a:pt x="23001" y="1310"/>
                    <a:pt x="22385" y="1092"/>
                    <a:pt x="21769" y="984"/>
                  </a:cubicBezTo>
                  <a:cubicBezTo>
                    <a:pt x="19016" y="332"/>
                    <a:pt x="16191" y="6"/>
                    <a:pt x="13366" y="6"/>
                  </a:cubicBezTo>
                  <a:cubicBezTo>
                    <a:pt x="13248" y="2"/>
                    <a:pt x="13129" y="0"/>
                    <a:pt x="13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8"/>
            <p:cNvSpPr/>
            <p:nvPr/>
          </p:nvSpPr>
          <p:spPr>
            <a:xfrm flipH="1">
              <a:off x="1868168" y="2357095"/>
              <a:ext cx="7276007" cy="806556"/>
            </a:xfrm>
            <a:custGeom>
              <a:avLst/>
              <a:gdLst/>
              <a:ahLst/>
              <a:cxnLst/>
              <a:rect l="l" t="t" r="r" b="b"/>
              <a:pathLst>
                <a:path w="226420" h="25099" extrusionOk="0">
                  <a:moveTo>
                    <a:pt x="83304" y="1"/>
                  </a:moveTo>
                  <a:cubicBezTo>
                    <a:pt x="72341" y="1"/>
                    <a:pt x="56976" y="5213"/>
                    <a:pt x="56976" y="5213"/>
                  </a:cubicBezTo>
                  <a:cubicBezTo>
                    <a:pt x="56976" y="5213"/>
                    <a:pt x="36330" y="10936"/>
                    <a:pt x="29050" y="11334"/>
                  </a:cubicBezTo>
                  <a:cubicBezTo>
                    <a:pt x="28512" y="11362"/>
                    <a:pt x="27891" y="11374"/>
                    <a:pt x="27200" y="11374"/>
                  </a:cubicBezTo>
                  <a:cubicBezTo>
                    <a:pt x="19606" y="11374"/>
                    <a:pt x="3686" y="9852"/>
                    <a:pt x="0" y="9487"/>
                  </a:cubicBezTo>
                  <a:lnTo>
                    <a:pt x="0" y="25098"/>
                  </a:lnTo>
                  <a:lnTo>
                    <a:pt x="226419" y="25098"/>
                  </a:lnTo>
                  <a:cubicBezTo>
                    <a:pt x="226419" y="25098"/>
                    <a:pt x="211098" y="20897"/>
                    <a:pt x="208816" y="20136"/>
                  </a:cubicBezTo>
                  <a:cubicBezTo>
                    <a:pt x="206534" y="19339"/>
                    <a:pt x="201173" y="18579"/>
                    <a:pt x="196972" y="17818"/>
                  </a:cubicBezTo>
                  <a:cubicBezTo>
                    <a:pt x="192770" y="17057"/>
                    <a:pt x="183207" y="17057"/>
                    <a:pt x="181650" y="16695"/>
                  </a:cubicBezTo>
                  <a:cubicBezTo>
                    <a:pt x="180129" y="16297"/>
                    <a:pt x="173645" y="15536"/>
                    <a:pt x="172088" y="15138"/>
                  </a:cubicBezTo>
                  <a:cubicBezTo>
                    <a:pt x="171975" y="15111"/>
                    <a:pt x="171751" y="15098"/>
                    <a:pt x="171433" y="15098"/>
                  </a:cubicBezTo>
                  <a:cubicBezTo>
                    <a:pt x="167766" y="15098"/>
                    <a:pt x="151509" y="16734"/>
                    <a:pt x="147290" y="16734"/>
                  </a:cubicBezTo>
                  <a:cubicBezTo>
                    <a:pt x="146923" y="16734"/>
                    <a:pt x="146648" y="16722"/>
                    <a:pt x="146479" y="16695"/>
                  </a:cubicBezTo>
                  <a:cubicBezTo>
                    <a:pt x="144161" y="16297"/>
                    <a:pt x="129636" y="15898"/>
                    <a:pt x="124674" y="14775"/>
                  </a:cubicBezTo>
                  <a:cubicBezTo>
                    <a:pt x="119711" y="13616"/>
                    <a:pt x="107070" y="7495"/>
                    <a:pt x="107070" y="7495"/>
                  </a:cubicBezTo>
                  <a:cubicBezTo>
                    <a:pt x="107070" y="7495"/>
                    <a:pt x="99428" y="4054"/>
                    <a:pt x="89467" y="794"/>
                  </a:cubicBezTo>
                  <a:cubicBezTo>
                    <a:pt x="87732" y="233"/>
                    <a:pt x="85616" y="1"/>
                    <a:pt x="83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4" name="Google Shape;384;p18"/>
          <p:cNvGrpSpPr/>
          <p:nvPr/>
        </p:nvGrpSpPr>
        <p:grpSpPr>
          <a:xfrm>
            <a:off x="10589071" y="343395"/>
            <a:ext cx="1242276" cy="1242276"/>
            <a:chOff x="7892150" y="257546"/>
            <a:chExt cx="931707" cy="931707"/>
          </a:xfrm>
        </p:grpSpPr>
        <p:sp>
          <p:nvSpPr>
            <p:cNvPr id="385" name="Google Shape;385;p18"/>
            <p:cNvSpPr/>
            <p:nvPr/>
          </p:nvSpPr>
          <p:spPr>
            <a:xfrm>
              <a:off x="8072649" y="436800"/>
              <a:ext cx="571951" cy="571991"/>
            </a:xfrm>
            <a:custGeom>
              <a:avLst/>
              <a:gdLst/>
              <a:ahLst/>
              <a:cxnLst/>
              <a:rect l="l" t="t" r="r" b="b"/>
              <a:pathLst>
                <a:path w="14256" h="14257" extrusionOk="0">
                  <a:moveTo>
                    <a:pt x="7113" y="1"/>
                  </a:moveTo>
                  <a:cubicBezTo>
                    <a:pt x="3192" y="1"/>
                    <a:pt x="0" y="3192"/>
                    <a:pt x="0" y="7144"/>
                  </a:cubicBezTo>
                  <a:cubicBezTo>
                    <a:pt x="0" y="11065"/>
                    <a:pt x="3192" y="14256"/>
                    <a:pt x="7113" y="14256"/>
                  </a:cubicBezTo>
                  <a:cubicBezTo>
                    <a:pt x="11064" y="14256"/>
                    <a:pt x="14256" y="11065"/>
                    <a:pt x="14256" y="7144"/>
                  </a:cubicBezTo>
                  <a:cubicBezTo>
                    <a:pt x="14256" y="3192"/>
                    <a:pt x="11064" y="1"/>
                    <a:pt x="7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7972630" y="336822"/>
              <a:ext cx="771989" cy="773193"/>
            </a:xfrm>
            <a:custGeom>
              <a:avLst/>
              <a:gdLst/>
              <a:ahLst/>
              <a:cxnLst/>
              <a:rect l="l" t="t" r="r" b="b"/>
              <a:pathLst>
                <a:path w="19242" h="19272" fill="none" extrusionOk="0">
                  <a:moveTo>
                    <a:pt x="19241" y="9636"/>
                  </a:moveTo>
                  <a:cubicBezTo>
                    <a:pt x="19241" y="14955"/>
                    <a:pt x="14925" y="19271"/>
                    <a:pt x="9606" y="19271"/>
                  </a:cubicBezTo>
                  <a:cubicBezTo>
                    <a:pt x="4317" y="19271"/>
                    <a:pt x="1" y="14955"/>
                    <a:pt x="1" y="9636"/>
                  </a:cubicBezTo>
                  <a:cubicBezTo>
                    <a:pt x="1" y="4316"/>
                    <a:pt x="4317" y="0"/>
                    <a:pt x="9606" y="0"/>
                  </a:cubicBezTo>
                  <a:cubicBezTo>
                    <a:pt x="14925" y="0"/>
                    <a:pt x="19241" y="4316"/>
                    <a:pt x="19241" y="9636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7892150" y="257546"/>
              <a:ext cx="931707" cy="931707"/>
            </a:xfrm>
            <a:custGeom>
              <a:avLst/>
              <a:gdLst/>
              <a:ahLst/>
              <a:cxnLst/>
              <a:rect l="l" t="t" r="r" b="b"/>
              <a:pathLst>
                <a:path w="23223" h="23223" fill="none" extrusionOk="0">
                  <a:moveTo>
                    <a:pt x="23223" y="11612"/>
                  </a:moveTo>
                  <a:cubicBezTo>
                    <a:pt x="23223" y="18025"/>
                    <a:pt x="18025" y="23223"/>
                    <a:pt x="11612" y="23223"/>
                  </a:cubicBezTo>
                  <a:cubicBezTo>
                    <a:pt x="5198" y="23223"/>
                    <a:pt x="1" y="18025"/>
                    <a:pt x="1" y="11612"/>
                  </a:cubicBezTo>
                  <a:cubicBezTo>
                    <a:pt x="1" y="5198"/>
                    <a:pt x="5198" y="1"/>
                    <a:pt x="11612" y="1"/>
                  </a:cubicBezTo>
                  <a:cubicBezTo>
                    <a:pt x="18025" y="1"/>
                    <a:pt x="23223" y="5198"/>
                    <a:pt x="23223" y="11612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9"/>
          <p:cNvSpPr txBox="1">
            <a:spLocks noGrp="1"/>
          </p:cNvSpPr>
          <p:nvPr>
            <p:ph type="title"/>
          </p:nvPr>
        </p:nvSpPr>
        <p:spPr>
          <a:xfrm>
            <a:off x="944633" y="618125"/>
            <a:ext cx="102984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0" name="Google Shape;390;p19"/>
          <p:cNvSpPr txBox="1">
            <a:spLocks noGrp="1"/>
          </p:cNvSpPr>
          <p:nvPr>
            <p:ph type="title" idx="2" hasCustomPrompt="1"/>
          </p:nvPr>
        </p:nvSpPr>
        <p:spPr>
          <a:xfrm>
            <a:off x="2228100" y="2237933"/>
            <a:ext cx="1896000" cy="6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700"/>
              <a:buNone/>
              <a:defRPr sz="42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9pPr>
          </a:lstStyle>
          <a:p>
            <a:r>
              <a:t>xx%</a:t>
            </a:r>
          </a:p>
        </p:txBody>
      </p:sp>
      <p:sp>
        <p:nvSpPr>
          <p:cNvPr id="391" name="Google Shape;391;p19"/>
          <p:cNvSpPr txBox="1">
            <a:spLocks noGrp="1"/>
          </p:cNvSpPr>
          <p:nvPr>
            <p:ph type="subTitle" idx="1"/>
          </p:nvPr>
        </p:nvSpPr>
        <p:spPr>
          <a:xfrm>
            <a:off x="1717700" y="3389267"/>
            <a:ext cx="2404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19"/>
          <p:cNvSpPr txBox="1">
            <a:spLocks noGrp="1"/>
          </p:cNvSpPr>
          <p:nvPr>
            <p:ph type="subTitle" idx="3"/>
          </p:nvPr>
        </p:nvSpPr>
        <p:spPr>
          <a:xfrm>
            <a:off x="2932664" y="2848900"/>
            <a:ext cx="1191600" cy="5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35" b="1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3" name="Google Shape;393;p19"/>
          <p:cNvSpPr txBox="1">
            <a:spLocks noGrp="1"/>
          </p:cNvSpPr>
          <p:nvPr>
            <p:ph type="title" idx="4" hasCustomPrompt="1"/>
          </p:nvPr>
        </p:nvSpPr>
        <p:spPr>
          <a:xfrm>
            <a:off x="2228100" y="4222967"/>
            <a:ext cx="1896000" cy="6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700"/>
              <a:buNone/>
              <a:defRPr sz="42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9pPr>
          </a:lstStyle>
          <a:p>
            <a:r>
              <a:t>xx%</a:t>
            </a:r>
          </a:p>
        </p:txBody>
      </p:sp>
      <p:sp>
        <p:nvSpPr>
          <p:cNvPr id="394" name="Google Shape;394;p19"/>
          <p:cNvSpPr txBox="1">
            <a:spLocks noGrp="1"/>
          </p:cNvSpPr>
          <p:nvPr>
            <p:ph type="subTitle" idx="5"/>
          </p:nvPr>
        </p:nvSpPr>
        <p:spPr>
          <a:xfrm>
            <a:off x="1717700" y="5374297"/>
            <a:ext cx="2404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19"/>
          <p:cNvSpPr txBox="1">
            <a:spLocks noGrp="1"/>
          </p:cNvSpPr>
          <p:nvPr>
            <p:ph type="subTitle" idx="6"/>
          </p:nvPr>
        </p:nvSpPr>
        <p:spPr>
          <a:xfrm>
            <a:off x="2932664" y="4833931"/>
            <a:ext cx="1191600" cy="5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35" b="1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19"/>
          <p:cNvSpPr txBox="1">
            <a:spLocks noGrp="1"/>
          </p:cNvSpPr>
          <p:nvPr>
            <p:ph type="title" idx="7" hasCustomPrompt="1"/>
          </p:nvPr>
        </p:nvSpPr>
        <p:spPr>
          <a:xfrm>
            <a:off x="8067733" y="2237933"/>
            <a:ext cx="1896000" cy="6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700"/>
              <a:buNone/>
              <a:defRPr sz="42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9pPr>
          </a:lstStyle>
          <a:p>
            <a:r>
              <a:t>xx%</a:t>
            </a:r>
          </a:p>
        </p:txBody>
      </p:sp>
      <p:sp>
        <p:nvSpPr>
          <p:cNvPr id="397" name="Google Shape;397;p19"/>
          <p:cNvSpPr txBox="1">
            <a:spLocks noGrp="1"/>
          </p:cNvSpPr>
          <p:nvPr>
            <p:ph type="subTitle" idx="8"/>
          </p:nvPr>
        </p:nvSpPr>
        <p:spPr>
          <a:xfrm>
            <a:off x="8067733" y="3389267"/>
            <a:ext cx="2404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19"/>
          <p:cNvSpPr txBox="1">
            <a:spLocks noGrp="1"/>
          </p:cNvSpPr>
          <p:nvPr>
            <p:ph type="subTitle" idx="9"/>
          </p:nvPr>
        </p:nvSpPr>
        <p:spPr>
          <a:xfrm>
            <a:off x="8067731" y="2848900"/>
            <a:ext cx="1191600" cy="5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35" b="1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19"/>
          <p:cNvSpPr txBox="1">
            <a:spLocks noGrp="1"/>
          </p:cNvSpPr>
          <p:nvPr>
            <p:ph type="title" idx="13" hasCustomPrompt="1"/>
          </p:nvPr>
        </p:nvSpPr>
        <p:spPr>
          <a:xfrm>
            <a:off x="8067733" y="4222967"/>
            <a:ext cx="1896000" cy="6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700"/>
              <a:buNone/>
              <a:defRPr sz="42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600"/>
            </a:lvl9pPr>
          </a:lstStyle>
          <a:p>
            <a:r>
              <a:t>xx%</a:t>
            </a:r>
          </a:p>
        </p:txBody>
      </p:sp>
      <p:sp>
        <p:nvSpPr>
          <p:cNvPr id="400" name="Google Shape;400;p19"/>
          <p:cNvSpPr txBox="1">
            <a:spLocks noGrp="1"/>
          </p:cNvSpPr>
          <p:nvPr>
            <p:ph type="subTitle" idx="14"/>
          </p:nvPr>
        </p:nvSpPr>
        <p:spPr>
          <a:xfrm>
            <a:off x="8065567" y="5374300"/>
            <a:ext cx="2404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19"/>
          <p:cNvSpPr txBox="1">
            <a:spLocks noGrp="1"/>
          </p:cNvSpPr>
          <p:nvPr>
            <p:ph type="subTitle" idx="15"/>
          </p:nvPr>
        </p:nvSpPr>
        <p:spPr>
          <a:xfrm>
            <a:off x="8067731" y="4833931"/>
            <a:ext cx="1191600" cy="5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35" b="1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19"/>
          <p:cNvSpPr txBox="1">
            <a:spLocks noGrp="1"/>
          </p:cNvSpPr>
          <p:nvPr>
            <p:ph type="subTitle" idx="16"/>
          </p:nvPr>
        </p:nvSpPr>
        <p:spPr>
          <a:xfrm>
            <a:off x="4257600" y="1451900"/>
            <a:ext cx="3676800" cy="5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265" b="1">
                <a:solidFill>
                  <a:schemeClr val="accent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19"/>
          <p:cNvSpPr/>
          <p:nvPr/>
        </p:nvSpPr>
        <p:spPr>
          <a:xfrm>
            <a:off x="8583767" y="725181"/>
            <a:ext cx="3208120" cy="822257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19"/>
          <p:cNvSpPr/>
          <p:nvPr/>
        </p:nvSpPr>
        <p:spPr>
          <a:xfrm>
            <a:off x="-1412152" y="1885055"/>
            <a:ext cx="4095671" cy="1133252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405" name="Google Shape;405;p19"/>
          <p:cNvSpPr/>
          <p:nvPr/>
        </p:nvSpPr>
        <p:spPr>
          <a:xfrm flipH="1">
            <a:off x="9741111" y="3964657"/>
            <a:ext cx="3255684" cy="834361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19"/>
          <p:cNvSpPr/>
          <p:nvPr/>
        </p:nvSpPr>
        <p:spPr>
          <a:xfrm>
            <a:off x="3694267" y="5670914"/>
            <a:ext cx="3208120" cy="822257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7" name="Google Shape;407;p19"/>
          <p:cNvGrpSpPr/>
          <p:nvPr/>
        </p:nvGrpSpPr>
        <p:grpSpPr>
          <a:xfrm>
            <a:off x="10463001" y="2289867"/>
            <a:ext cx="382033" cy="255333"/>
            <a:chOff x="425200" y="3356650"/>
            <a:chExt cx="286525" cy="191500"/>
          </a:xfrm>
        </p:grpSpPr>
        <p:sp>
          <p:nvSpPr>
            <p:cNvPr id="408" name="Google Shape;408;p19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" name="Google Shape;412;p19"/>
          <p:cNvGrpSpPr/>
          <p:nvPr/>
        </p:nvGrpSpPr>
        <p:grpSpPr>
          <a:xfrm>
            <a:off x="948952" y="4799034"/>
            <a:ext cx="382033" cy="255333"/>
            <a:chOff x="5444900" y="1309350"/>
            <a:chExt cx="286525" cy="191500"/>
          </a:xfrm>
        </p:grpSpPr>
        <p:sp>
          <p:nvSpPr>
            <p:cNvPr id="413" name="Google Shape;413;p19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0"/>
          <p:cNvSpPr txBox="1">
            <a:spLocks noGrp="1"/>
          </p:cNvSpPr>
          <p:nvPr>
            <p:ph type="title"/>
          </p:nvPr>
        </p:nvSpPr>
        <p:spPr>
          <a:xfrm>
            <a:off x="952400" y="3420660"/>
            <a:ext cx="45520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935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9" name="Google Shape;419;p20"/>
          <p:cNvSpPr txBox="1">
            <a:spLocks noGrp="1"/>
          </p:cNvSpPr>
          <p:nvPr>
            <p:ph type="subTitle" idx="1"/>
          </p:nvPr>
        </p:nvSpPr>
        <p:spPr>
          <a:xfrm>
            <a:off x="952400" y="735367"/>
            <a:ext cx="6551600" cy="24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73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20" name="Google Shape;420;p20"/>
          <p:cNvGrpSpPr/>
          <p:nvPr/>
        </p:nvGrpSpPr>
        <p:grpSpPr>
          <a:xfrm>
            <a:off x="-17293" y="4198579"/>
            <a:ext cx="12209527" cy="2898588"/>
            <a:chOff x="-12970" y="3148934"/>
            <a:chExt cx="9157145" cy="2173941"/>
          </a:xfrm>
        </p:grpSpPr>
        <p:sp>
          <p:nvSpPr>
            <p:cNvPr id="421" name="Google Shape;421;p20"/>
            <p:cNvSpPr/>
            <p:nvPr/>
          </p:nvSpPr>
          <p:spPr>
            <a:xfrm>
              <a:off x="-12970" y="3937278"/>
              <a:ext cx="2986450" cy="392150"/>
            </a:xfrm>
            <a:custGeom>
              <a:avLst/>
              <a:gdLst/>
              <a:ahLst/>
              <a:cxnLst/>
              <a:rect l="l" t="t" r="r" b="b"/>
              <a:pathLst>
                <a:path w="119458" h="15686" extrusionOk="0">
                  <a:moveTo>
                    <a:pt x="116518" y="1"/>
                  </a:moveTo>
                  <a:cubicBezTo>
                    <a:pt x="116496" y="1"/>
                    <a:pt x="116474" y="1"/>
                    <a:pt x="116452" y="2"/>
                  </a:cubicBezTo>
                  <a:lnTo>
                    <a:pt x="0" y="2"/>
                  </a:lnTo>
                  <a:lnTo>
                    <a:pt x="0" y="15686"/>
                  </a:lnTo>
                  <a:lnTo>
                    <a:pt x="40532" y="15686"/>
                  </a:lnTo>
                  <a:cubicBezTo>
                    <a:pt x="43284" y="15686"/>
                    <a:pt x="45494" y="13476"/>
                    <a:pt x="45494" y="10723"/>
                  </a:cubicBezTo>
                  <a:cubicBezTo>
                    <a:pt x="45494" y="7970"/>
                    <a:pt x="47740" y="5761"/>
                    <a:pt x="50493" y="5761"/>
                  </a:cubicBezTo>
                  <a:lnTo>
                    <a:pt x="116452" y="5761"/>
                  </a:lnTo>
                  <a:cubicBezTo>
                    <a:pt x="116495" y="5763"/>
                    <a:pt x="116538" y="5764"/>
                    <a:pt x="116581" y="5764"/>
                  </a:cubicBezTo>
                  <a:cubicBezTo>
                    <a:pt x="118154" y="5764"/>
                    <a:pt x="119458" y="4486"/>
                    <a:pt x="119458" y="2899"/>
                  </a:cubicBezTo>
                  <a:cubicBezTo>
                    <a:pt x="119458" y="1292"/>
                    <a:pt x="118119" y="1"/>
                    <a:pt x="116518" y="1"/>
                  </a:cubicBezTo>
                  <a:close/>
                </a:path>
              </a:pathLst>
            </a:custGeom>
            <a:solidFill>
              <a:srgbClr val="98C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4213125" y="4180289"/>
              <a:ext cx="940628" cy="266623"/>
            </a:xfrm>
            <a:custGeom>
              <a:avLst/>
              <a:gdLst/>
              <a:ahLst/>
              <a:cxnLst/>
              <a:rect l="l" t="t" r="r" b="b"/>
              <a:pathLst>
                <a:path w="31695" h="8984" extrusionOk="0">
                  <a:moveTo>
                    <a:pt x="31695" y="1"/>
                  </a:moveTo>
                  <a:cubicBezTo>
                    <a:pt x="30631" y="164"/>
                    <a:pt x="27843" y="1498"/>
                    <a:pt x="25370" y="1498"/>
                  </a:cubicBezTo>
                  <a:cubicBezTo>
                    <a:pt x="24559" y="1498"/>
                    <a:pt x="23781" y="1354"/>
                    <a:pt x="23110" y="978"/>
                  </a:cubicBezTo>
                  <a:cubicBezTo>
                    <a:pt x="21759" y="1966"/>
                    <a:pt x="18489" y="3997"/>
                    <a:pt x="15304" y="3997"/>
                  </a:cubicBezTo>
                  <a:cubicBezTo>
                    <a:pt x="14048" y="3997"/>
                    <a:pt x="12806" y="3681"/>
                    <a:pt x="11700" y="2862"/>
                  </a:cubicBezTo>
                  <a:cubicBezTo>
                    <a:pt x="9491" y="5397"/>
                    <a:pt x="1" y="7969"/>
                    <a:pt x="1" y="7969"/>
                  </a:cubicBezTo>
                  <a:lnTo>
                    <a:pt x="5108" y="8983"/>
                  </a:lnTo>
                  <a:lnTo>
                    <a:pt x="19198" y="5760"/>
                  </a:lnTo>
                  <a:cubicBezTo>
                    <a:pt x="23617" y="4420"/>
                    <a:pt x="27819" y="2464"/>
                    <a:pt x="31695" y="1"/>
                  </a:cubicBezTo>
                  <a:close/>
                </a:path>
              </a:pathLst>
            </a:custGeom>
            <a:solidFill>
              <a:srgbClr val="8C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4904345" y="4478044"/>
              <a:ext cx="879344" cy="378418"/>
            </a:xfrm>
            <a:custGeom>
              <a:avLst/>
              <a:gdLst/>
              <a:ahLst/>
              <a:cxnLst/>
              <a:rect l="l" t="t" r="r" b="b"/>
              <a:pathLst>
                <a:path w="29630" h="12751" extrusionOk="0">
                  <a:moveTo>
                    <a:pt x="11989" y="1"/>
                  </a:moveTo>
                  <a:cubicBezTo>
                    <a:pt x="8725" y="2377"/>
                    <a:pt x="3583" y="2626"/>
                    <a:pt x="1571" y="2626"/>
                  </a:cubicBezTo>
                  <a:cubicBezTo>
                    <a:pt x="1038" y="2626"/>
                    <a:pt x="725" y="2609"/>
                    <a:pt x="725" y="2609"/>
                  </a:cubicBezTo>
                  <a:lnTo>
                    <a:pt x="0" y="11628"/>
                  </a:lnTo>
                  <a:lnTo>
                    <a:pt x="29629" y="12751"/>
                  </a:lnTo>
                  <a:lnTo>
                    <a:pt x="29231" y="1486"/>
                  </a:lnTo>
                  <a:cubicBezTo>
                    <a:pt x="29231" y="1486"/>
                    <a:pt x="25990" y="2011"/>
                    <a:pt x="22105" y="2011"/>
                  </a:cubicBezTo>
                  <a:cubicBezTo>
                    <a:pt x="18630" y="2011"/>
                    <a:pt x="14640" y="1591"/>
                    <a:pt x="11989" y="1"/>
                  </a:cubicBezTo>
                  <a:close/>
                </a:path>
              </a:pathLst>
            </a:custGeom>
            <a:solidFill>
              <a:srgbClr val="7DB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225993" y="3148934"/>
              <a:ext cx="6479625" cy="810775"/>
            </a:xfrm>
            <a:custGeom>
              <a:avLst/>
              <a:gdLst/>
              <a:ahLst/>
              <a:cxnLst/>
              <a:rect l="l" t="t" r="r" b="b"/>
              <a:pathLst>
                <a:path w="259185" h="32431" extrusionOk="0">
                  <a:moveTo>
                    <a:pt x="172743" y="1"/>
                  </a:moveTo>
                  <a:cubicBezTo>
                    <a:pt x="172208" y="1"/>
                    <a:pt x="171669" y="20"/>
                    <a:pt x="171129" y="59"/>
                  </a:cubicBezTo>
                  <a:cubicBezTo>
                    <a:pt x="161007" y="789"/>
                    <a:pt x="152678" y="8235"/>
                    <a:pt x="150794" y="18175"/>
                  </a:cubicBezTo>
                  <a:cubicBezTo>
                    <a:pt x="149523" y="17658"/>
                    <a:pt x="148181" y="17399"/>
                    <a:pt x="146836" y="17399"/>
                  </a:cubicBezTo>
                  <a:cubicBezTo>
                    <a:pt x="145415" y="17399"/>
                    <a:pt x="143991" y="17688"/>
                    <a:pt x="142648" y="18266"/>
                  </a:cubicBezTo>
                  <a:cubicBezTo>
                    <a:pt x="140703" y="18327"/>
                    <a:pt x="138757" y="18813"/>
                    <a:pt x="136994" y="19664"/>
                  </a:cubicBezTo>
                  <a:cubicBezTo>
                    <a:pt x="133926" y="10575"/>
                    <a:pt x="125399" y="4573"/>
                    <a:pt x="115929" y="4573"/>
                  </a:cubicBezTo>
                  <a:cubicBezTo>
                    <a:pt x="115456" y="4573"/>
                    <a:pt x="114979" y="4588"/>
                    <a:pt x="114501" y="4618"/>
                  </a:cubicBezTo>
                  <a:cubicBezTo>
                    <a:pt x="104440" y="5257"/>
                    <a:pt x="96082" y="12552"/>
                    <a:pt x="94075" y="22400"/>
                  </a:cubicBezTo>
                  <a:lnTo>
                    <a:pt x="93893" y="22491"/>
                  </a:lnTo>
                  <a:cubicBezTo>
                    <a:pt x="91717" y="16076"/>
                    <a:pt x="85837" y="12451"/>
                    <a:pt x="79839" y="12451"/>
                  </a:cubicBezTo>
                  <a:cubicBezTo>
                    <a:pt x="76118" y="12451"/>
                    <a:pt x="72350" y="13846"/>
                    <a:pt x="69394" y="16837"/>
                  </a:cubicBezTo>
                  <a:cubicBezTo>
                    <a:pt x="67562" y="16023"/>
                    <a:pt x="65611" y="15619"/>
                    <a:pt x="63662" y="15619"/>
                  </a:cubicBezTo>
                  <a:cubicBezTo>
                    <a:pt x="61537" y="15619"/>
                    <a:pt x="59414" y="16099"/>
                    <a:pt x="57449" y="17050"/>
                  </a:cubicBezTo>
                  <a:cubicBezTo>
                    <a:pt x="54335" y="7969"/>
                    <a:pt x="45808" y="1951"/>
                    <a:pt x="36301" y="1951"/>
                  </a:cubicBezTo>
                  <a:cubicBezTo>
                    <a:pt x="35785" y="1951"/>
                    <a:pt x="35265" y="1968"/>
                    <a:pt x="34743" y="2004"/>
                  </a:cubicBezTo>
                  <a:cubicBezTo>
                    <a:pt x="24652" y="2734"/>
                    <a:pt x="16323" y="10181"/>
                    <a:pt x="14439" y="20120"/>
                  </a:cubicBezTo>
                  <a:cubicBezTo>
                    <a:pt x="13117" y="19575"/>
                    <a:pt x="11764" y="19322"/>
                    <a:pt x="10442" y="19322"/>
                  </a:cubicBezTo>
                  <a:cubicBezTo>
                    <a:pt x="5198" y="19322"/>
                    <a:pt x="438" y="23315"/>
                    <a:pt x="1" y="28996"/>
                  </a:cubicBezTo>
                  <a:lnTo>
                    <a:pt x="56050" y="28996"/>
                  </a:lnTo>
                  <a:cubicBezTo>
                    <a:pt x="55929" y="29452"/>
                    <a:pt x="55838" y="29938"/>
                    <a:pt x="55777" y="30394"/>
                  </a:cubicBezTo>
                  <a:lnTo>
                    <a:pt x="79759" y="30394"/>
                  </a:lnTo>
                  <a:cubicBezTo>
                    <a:pt x="79668" y="30789"/>
                    <a:pt x="79607" y="31215"/>
                    <a:pt x="79577" y="31610"/>
                  </a:cubicBezTo>
                  <a:lnTo>
                    <a:pt x="157390" y="31610"/>
                  </a:lnTo>
                  <a:cubicBezTo>
                    <a:pt x="157299" y="30029"/>
                    <a:pt x="156934" y="28509"/>
                    <a:pt x="156356" y="27050"/>
                  </a:cubicBezTo>
                  <a:lnTo>
                    <a:pt x="183348" y="27050"/>
                  </a:lnTo>
                  <a:cubicBezTo>
                    <a:pt x="182193" y="28601"/>
                    <a:pt x="181524" y="30485"/>
                    <a:pt x="181372" y="32430"/>
                  </a:cubicBezTo>
                  <a:lnTo>
                    <a:pt x="259185" y="32400"/>
                  </a:lnTo>
                  <a:cubicBezTo>
                    <a:pt x="258736" y="24557"/>
                    <a:pt x="252174" y="19010"/>
                    <a:pt x="245006" y="19010"/>
                  </a:cubicBezTo>
                  <a:cubicBezTo>
                    <a:pt x="242950" y="19010"/>
                    <a:pt x="240845" y="19466"/>
                    <a:pt x="238820" y="20455"/>
                  </a:cubicBezTo>
                  <a:cubicBezTo>
                    <a:pt x="236175" y="12764"/>
                    <a:pt x="229580" y="7111"/>
                    <a:pt x="221585" y="5713"/>
                  </a:cubicBezTo>
                  <a:cubicBezTo>
                    <a:pt x="220287" y="5481"/>
                    <a:pt x="218984" y="5367"/>
                    <a:pt x="217692" y="5367"/>
                  </a:cubicBezTo>
                  <a:cubicBezTo>
                    <a:pt x="211026" y="5367"/>
                    <a:pt x="204621" y="8381"/>
                    <a:pt x="200369" y="13676"/>
                  </a:cubicBezTo>
                  <a:lnTo>
                    <a:pt x="200005" y="13676"/>
                  </a:lnTo>
                  <a:cubicBezTo>
                    <a:pt x="197877" y="13676"/>
                    <a:pt x="195749" y="14163"/>
                    <a:pt x="193804" y="15105"/>
                  </a:cubicBezTo>
                  <a:cubicBezTo>
                    <a:pt x="190726" y="6015"/>
                    <a:pt x="182203" y="1"/>
                    <a:pt x="1727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0" y="3823125"/>
              <a:ext cx="9144175" cy="1319464"/>
            </a:xfrm>
            <a:custGeom>
              <a:avLst/>
              <a:gdLst/>
              <a:ahLst/>
              <a:cxnLst/>
              <a:rect l="l" t="t" r="r" b="b"/>
              <a:pathLst>
                <a:path w="284555" h="61686" extrusionOk="0">
                  <a:moveTo>
                    <a:pt x="0" y="1"/>
                  </a:moveTo>
                  <a:lnTo>
                    <a:pt x="0" y="61686"/>
                  </a:lnTo>
                  <a:lnTo>
                    <a:pt x="284555" y="61686"/>
                  </a:lnTo>
                  <a:lnTo>
                    <a:pt x="284555" y="1"/>
                  </a:lnTo>
                  <a:close/>
                </a:path>
              </a:pathLst>
            </a:custGeom>
            <a:solidFill>
              <a:srgbClr val="8C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744900" y="3894170"/>
              <a:ext cx="4399100" cy="555125"/>
            </a:xfrm>
            <a:custGeom>
              <a:avLst/>
              <a:gdLst/>
              <a:ahLst/>
              <a:cxnLst/>
              <a:rect l="l" t="t" r="r" b="b"/>
              <a:pathLst>
                <a:path w="175964" h="22205" extrusionOk="0">
                  <a:moveTo>
                    <a:pt x="28543" y="0"/>
                  </a:moveTo>
                  <a:cubicBezTo>
                    <a:pt x="24848" y="145"/>
                    <a:pt x="24848" y="5579"/>
                    <a:pt x="28543" y="5760"/>
                  </a:cubicBezTo>
                  <a:lnTo>
                    <a:pt x="53825" y="5760"/>
                  </a:lnTo>
                  <a:cubicBezTo>
                    <a:pt x="55818" y="5760"/>
                    <a:pt x="57448" y="7353"/>
                    <a:pt x="57448" y="9382"/>
                  </a:cubicBezTo>
                  <a:cubicBezTo>
                    <a:pt x="57448" y="11374"/>
                    <a:pt x="55818" y="13004"/>
                    <a:pt x="53825" y="13004"/>
                  </a:cubicBezTo>
                  <a:lnTo>
                    <a:pt x="4601" y="13004"/>
                  </a:lnTo>
                  <a:cubicBezTo>
                    <a:pt x="2065" y="13004"/>
                    <a:pt x="1" y="15069"/>
                    <a:pt x="1" y="17604"/>
                  </a:cubicBezTo>
                  <a:cubicBezTo>
                    <a:pt x="1" y="20140"/>
                    <a:pt x="2065" y="22204"/>
                    <a:pt x="4601" y="22204"/>
                  </a:cubicBezTo>
                  <a:lnTo>
                    <a:pt x="175964" y="22204"/>
                  </a:lnTo>
                  <a:lnTo>
                    <a:pt x="175964" y="13402"/>
                  </a:lnTo>
                  <a:lnTo>
                    <a:pt x="84179" y="13402"/>
                  </a:lnTo>
                  <a:cubicBezTo>
                    <a:pt x="81824" y="13402"/>
                    <a:pt x="79941" y="11519"/>
                    <a:pt x="79941" y="9201"/>
                  </a:cubicBezTo>
                  <a:cubicBezTo>
                    <a:pt x="79941" y="6883"/>
                    <a:pt x="81824" y="4999"/>
                    <a:pt x="84179" y="4999"/>
                  </a:cubicBezTo>
                  <a:lnTo>
                    <a:pt x="132172" y="4999"/>
                  </a:lnTo>
                  <a:cubicBezTo>
                    <a:pt x="133512" y="4999"/>
                    <a:pt x="134635" y="3876"/>
                    <a:pt x="134635" y="2500"/>
                  </a:cubicBezTo>
                  <a:cubicBezTo>
                    <a:pt x="134635" y="1123"/>
                    <a:pt x="133512" y="0"/>
                    <a:pt x="132172" y="0"/>
                  </a:cubicBezTo>
                  <a:close/>
                </a:path>
              </a:pathLst>
            </a:custGeom>
            <a:solidFill>
              <a:srgbClr val="98C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-12970" y="4492400"/>
              <a:ext cx="7113875" cy="651100"/>
            </a:xfrm>
            <a:custGeom>
              <a:avLst/>
              <a:gdLst/>
              <a:ahLst/>
              <a:cxnLst/>
              <a:rect l="l" t="t" r="r" b="b"/>
              <a:pathLst>
                <a:path w="284555" h="26044" extrusionOk="0">
                  <a:moveTo>
                    <a:pt x="185308" y="1"/>
                  </a:moveTo>
                  <a:cubicBezTo>
                    <a:pt x="181179" y="1"/>
                    <a:pt x="177847" y="3333"/>
                    <a:pt x="177847" y="7462"/>
                  </a:cubicBezTo>
                  <a:cubicBezTo>
                    <a:pt x="177847" y="11592"/>
                    <a:pt x="174514" y="14924"/>
                    <a:pt x="170385" y="14924"/>
                  </a:cubicBezTo>
                  <a:lnTo>
                    <a:pt x="56614" y="14924"/>
                  </a:lnTo>
                  <a:cubicBezTo>
                    <a:pt x="53644" y="14924"/>
                    <a:pt x="51253" y="12533"/>
                    <a:pt x="51253" y="9563"/>
                  </a:cubicBezTo>
                  <a:cubicBezTo>
                    <a:pt x="51253" y="6629"/>
                    <a:pt x="48863" y="4239"/>
                    <a:pt x="45892" y="4239"/>
                  </a:cubicBezTo>
                  <a:lnTo>
                    <a:pt x="0" y="4239"/>
                  </a:lnTo>
                  <a:lnTo>
                    <a:pt x="0" y="26044"/>
                  </a:lnTo>
                  <a:lnTo>
                    <a:pt x="284555" y="26044"/>
                  </a:lnTo>
                  <a:lnTo>
                    <a:pt x="284555" y="17604"/>
                  </a:lnTo>
                  <a:lnTo>
                    <a:pt x="199253" y="17604"/>
                  </a:lnTo>
                  <a:cubicBezTo>
                    <a:pt x="197370" y="17604"/>
                    <a:pt x="195812" y="16047"/>
                    <a:pt x="195812" y="14163"/>
                  </a:cubicBezTo>
                  <a:cubicBezTo>
                    <a:pt x="195812" y="12244"/>
                    <a:pt x="197370" y="10722"/>
                    <a:pt x="199253" y="10722"/>
                  </a:cubicBezTo>
                  <a:lnTo>
                    <a:pt x="239423" y="10722"/>
                  </a:lnTo>
                  <a:cubicBezTo>
                    <a:pt x="242321" y="10614"/>
                    <a:pt x="244603" y="8259"/>
                    <a:pt x="244603" y="5362"/>
                  </a:cubicBezTo>
                  <a:cubicBezTo>
                    <a:pt x="244603" y="2464"/>
                    <a:pt x="242321" y="73"/>
                    <a:pt x="239423" y="1"/>
                  </a:cubicBezTo>
                  <a:close/>
                </a:path>
              </a:pathLst>
            </a:custGeom>
            <a:solidFill>
              <a:srgbClr val="98C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5987780" y="4930725"/>
              <a:ext cx="2986450" cy="392150"/>
            </a:xfrm>
            <a:custGeom>
              <a:avLst/>
              <a:gdLst/>
              <a:ahLst/>
              <a:cxnLst/>
              <a:rect l="l" t="t" r="r" b="b"/>
              <a:pathLst>
                <a:path w="119458" h="15686" extrusionOk="0">
                  <a:moveTo>
                    <a:pt x="116518" y="1"/>
                  </a:moveTo>
                  <a:cubicBezTo>
                    <a:pt x="116496" y="1"/>
                    <a:pt x="116474" y="1"/>
                    <a:pt x="116452" y="2"/>
                  </a:cubicBezTo>
                  <a:lnTo>
                    <a:pt x="0" y="2"/>
                  </a:lnTo>
                  <a:lnTo>
                    <a:pt x="0" y="15686"/>
                  </a:lnTo>
                  <a:lnTo>
                    <a:pt x="40532" y="15686"/>
                  </a:lnTo>
                  <a:cubicBezTo>
                    <a:pt x="43284" y="15686"/>
                    <a:pt x="45494" y="13476"/>
                    <a:pt x="45494" y="10723"/>
                  </a:cubicBezTo>
                  <a:cubicBezTo>
                    <a:pt x="45494" y="7970"/>
                    <a:pt x="47740" y="5761"/>
                    <a:pt x="50493" y="5761"/>
                  </a:cubicBezTo>
                  <a:lnTo>
                    <a:pt x="116452" y="5761"/>
                  </a:lnTo>
                  <a:cubicBezTo>
                    <a:pt x="116495" y="5763"/>
                    <a:pt x="116538" y="5764"/>
                    <a:pt x="116581" y="5764"/>
                  </a:cubicBezTo>
                  <a:cubicBezTo>
                    <a:pt x="118154" y="5764"/>
                    <a:pt x="119458" y="4486"/>
                    <a:pt x="119458" y="2899"/>
                  </a:cubicBezTo>
                  <a:cubicBezTo>
                    <a:pt x="119458" y="1292"/>
                    <a:pt x="118119" y="1"/>
                    <a:pt x="116518" y="1"/>
                  </a:cubicBezTo>
                  <a:close/>
                </a:path>
              </a:pathLst>
            </a:custGeom>
            <a:solidFill>
              <a:srgbClr val="98C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9" name="Google Shape;429;p20"/>
          <p:cNvSpPr/>
          <p:nvPr/>
        </p:nvSpPr>
        <p:spPr>
          <a:xfrm flipH="1">
            <a:off x="7718413" y="690815"/>
            <a:ext cx="3657823" cy="937421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0" name="Google Shape;430;p20"/>
          <p:cNvGrpSpPr/>
          <p:nvPr/>
        </p:nvGrpSpPr>
        <p:grpSpPr>
          <a:xfrm>
            <a:off x="10709009" y="2644222"/>
            <a:ext cx="382033" cy="255333"/>
            <a:chOff x="8283406" y="2151816"/>
            <a:chExt cx="286525" cy="191500"/>
          </a:xfrm>
        </p:grpSpPr>
        <p:sp>
          <p:nvSpPr>
            <p:cNvPr id="431" name="Google Shape;431;p20"/>
            <p:cNvSpPr/>
            <p:nvPr/>
          </p:nvSpPr>
          <p:spPr>
            <a:xfrm>
              <a:off x="8283406" y="2151816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8352556" y="2208791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8453631" y="2272616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0"/>
            <p:cNvSpPr/>
            <p:nvPr/>
          </p:nvSpPr>
          <p:spPr>
            <a:xfrm>
              <a:off x="8499981" y="2311391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" name="Google Shape;435;p20"/>
          <p:cNvGrpSpPr/>
          <p:nvPr/>
        </p:nvGrpSpPr>
        <p:grpSpPr>
          <a:xfrm>
            <a:off x="7204668" y="3495184"/>
            <a:ext cx="382033" cy="255333"/>
            <a:chOff x="4213125" y="2614363"/>
            <a:chExt cx="286525" cy="191500"/>
          </a:xfrm>
        </p:grpSpPr>
        <p:sp>
          <p:nvSpPr>
            <p:cNvPr id="436" name="Google Shape;436;p20"/>
            <p:cNvSpPr/>
            <p:nvPr/>
          </p:nvSpPr>
          <p:spPr>
            <a:xfrm>
              <a:off x="4213125" y="2614363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4282275" y="2671338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4383350" y="2735163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4429700" y="2773938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1"/>
          <p:cNvSpPr txBox="1">
            <a:spLocks noGrp="1"/>
          </p:cNvSpPr>
          <p:nvPr>
            <p:ph type="title"/>
          </p:nvPr>
        </p:nvSpPr>
        <p:spPr>
          <a:xfrm>
            <a:off x="6233100" y="1490133"/>
            <a:ext cx="4981200" cy="28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2" name="Google Shape;442;p21"/>
          <p:cNvSpPr txBox="1">
            <a:spLocks noGrp="1"/>
          </p:cNvSpPr>
          <p:nvPr>
            <p:ph type="subTitle" idx="1"/>
          </p:nvPr>
        </p:nvSpPr>
        <p:spPr>
          <a:xfrm>
            <a:off x="6233100" y="4418700"/>
            <a:ext cx="49812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3" name="Google Shape;443;p21"/>
          <p:cNvSpPr/>
          <p:nvPr/>
        </p:nvSpPr>
        <p:spPr>
          <a:xfrm>
            <a:off x="-27997" y="510764"/>
            <a:ext cx="3369831" cy="932416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444" name="Google Shape;444;p21"/>
          <p:cNvSpPr/>
          <p:nvPr/>
        </p:nvSpPr>
        <p:spPr>
          <a:xfrm>
            <a:off x="5181567" y="565833"/>
            <a:ext cx="3208452" cy="822257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1"/>
          <p:cNvSpPr/>
          <p:nvPr/>
        </p:nvSpPr>
        <p:spPr>
          <a:xfrm flipH="1">
            <a:off x="3341848" y="5430468"/>
            <a:ext cx="4000753" cy="1025392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6" name="Google Shape;446;p21"/>
          <p:cNvGrpSpPr/>
          <p:nvPr/>
        </p:nvGrpSpPr>
        <p:grpSpPr>
          <a:xfrm flipH="1">
            <a:off x="10331900" y="892467"/>
            <a:ext cx="382033" cy="255333"/>
            <a:chOff x="425200" y="3356650"/>
            <a:chExt cx="286525" cy="191500"/>
          </a:xfrm>
        </p:grpSpPr>
        <p:sp>
          <p:nvSpPr>
            <p:cNvPr id="447" name="Google Shape;447;p21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1" name="Google Shape;451;p21"/>
          <p:cNvGrpSpPr/>
          <p:nvPr/>
        </p:nvGrpSpPr>
        <p:grpSpPr>
          <a:xfrm flipH="1">
            <a:off x="843782" y="2596000"/>
            <a:ext cx="382033" cy="255333"/>
            <a:chOff x="5444900" y="1309350"/>
            <a:chExt cx="286525" cy="191500"/>
          </a:xfrm>
        </p:grpSpPr>
        <p:sp>
          <p:nvSpPr>
            <p:cNvPr id="452" name="Google Shape;452;p21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1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6" name="Google Shape;456;p21"/>
          <p:cNvGrpSpPr/>
          <p:nvPr/>
        </p:nvGrpSpPr>
        <p:grpSpPr>
          <a:xfrm flipH="1">
            <a:off x="6687000" y="2187867"/>
            <a:ext cx="382033" cy="255333"/>
            <a:chOff x="425200" y="3356650"/>
            <a:chExt cx="286525" cy="191500"/>
          </a:xfrm>
        </p:grpSpPr>
        <p:sp>
          <p:nvSpPr>
            <p:cNvPr id="457" name="Google Shape;457;p21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1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1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1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2"/>
          <p:cNvSpPr txBox="1">
            <a:spLocks noGrp="1"/>
          </p:cNvSpPr>
          <p:nvPr>
            <p:ph type="title"/>
          </p:nvPr>
        </p:nvSpPr>
        <p:spPr>
          <a:xfrm>
            <a:off x="6688667" y="2430441"/>
            <a:ext cx="4525600" cy="5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3" name="Google Shape;463;p22"/>
          <p:cNvSpPr txBox="1">
            <a:spLocks noGrp="1"/>
          </p:cNvSpPr>
          <p:nvPr>
            <p:ph type="subTitle" idx="1"/>
          </p:nvPr>
        </p:nvSpPr>
        <p:spPr>
          <a:xfrm>
            <a:off x="7516367" y="3183975"/>
            <a:ext cx="36980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4" name="Google Shape;464;p22"/>
          <p:cNvSpPr/>
          <p:nvPr/>
        </p:nvSpPr>
        <p:spPr>
          <a:xfrm flipH="1">
            <a:off x="7622494" y="713969"/>
            <a:ext cx="4586041" cy="1268935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465" name="Google Shape;465;p22"/>
          <p:cNvSpPr/>
          <p:nvPr/>
        </p:nvSpPr>
        <p:spPr>
          <a:xfrm flipH="1">
            <a:off x="7425281" y="5096935"/>
            <a:ext cx="3970152" cy="1035877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2"/>
          <p:cNvSpPr/>
          <p:nvPr/>
        </p:nvSpPr>
        <p:spPr>
          <a:xfrm>
            <a:off x="852000" y="5551330"/>
            <a:ext cx="3208120" cy="822257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7" name="Google Shape;467;p22"/>
          <p:cNvGrpSpPr/>
          <p:nvPr/>
        </p:nvGrpSpPr>
        <p:grpSpPr>
          <a:xfrm>
            <a:off x="6688652" y="879334"/>
            <a:ext cx="382033" cy="255333"/>
            <a:chOff x="5444900" y="1309350"/>
            <a:chExt cx="286525" cy="191500"/>
          </a:xfrm>
        </p:grpSpPr>
        <p:sp>
          <p:nvSpPr>
            <p:cNvPr id="468" name="Google Shape;468;p22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" name="Google Shape;472;p22"/>
          <p:cNvGrpSpPr/>
          <p:nvPr/>
        </p:nvGrpSpPr>
        <p:grpSpPr>
          <a:xfrm>
            <a:off x="7518985" y="4955767"/>
            <a:ext cx="382033" cy="255333"/>
            <a:chOff x="5444900" y="1309350"/>
            <a:chExt cx="286525" cy="191500"/>
          </a:xfrm>
        </p:grpSpPr>
        <p:sp>
          <p:nvSpPr>
            <p:cNvPr id="473" name="Google Shape;473;p22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3"/>
          <p:cNvSpPr txBox="1">
            <a:spLocks noGrp="1"/>
          </p:cNvSpPr>
          <p:nvPr>
            <p:ph type="title"/>
          </p:nvPr>
        </p:nvSpPr>
        <p:spPr>
          <a:xfrm>
            <a:off x="944633" y="618125"/>
            <a:ext cx="102984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9" name="Google Shape;479;p23"/>
          <p:cNvSpPr/>
          <p:nvPr/>
        </p:nvSpPr>
        <p:spPr>
          <a:xfrm flipH="1">
            <a:off x="8112849" y="4168355"/>
            <a:ext cx="4095671" cy="1133252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480" name="Google Shape;480;p23"/>
          <p:cNvSpPr/>
          <p:nvPr/>
        </p:nvSpPr>
        <p:spPr>
          <a:xfrm flipH="1">
            <a:off x="1325446" y="1858684"/>
            <a:ext cx="3657823" cy="937421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1" name="Google Shape;481;p23"/>
          <p:cNvSpPr/>
          <p:nvPr/>
        </p:nvSpPr>
        <p:spPr>
          <a:xfrm flipH="1">
            <a:off x="3477467" y="5684997"/>
            <a:ext cx="3208120" cy="822257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2" name="Google Shape;482;p23"/>
          <p:cNvGrpSpPr/>
          <p:nvPr/>
        </p:nvGrpSpPr>
        <p:grpSpPr>
          <a:xfrm>
            <a:off x="10589071" y="343395"/>
            <a:ext cx="1242276" cy="1242276"/>
            <a:chOff x="7892150" y="257546"/>
            <a:chExt cx="931707" cy="931707"/>
          </a:xfrm>
        </p:grpSpPr>
        <p:sp>
          <p:nvSpPr>
            <p:cNvPr id="483" name="Google Shape;483;p23"/>
            <p:cNvSpPr/>
            <p:nvPr/>
          </p:nvSpPr>
          <p:spPr>
            <a:xfrm>
              <a:off x="8072649" y="436800"/>
              <a:ext cx="571951" cy="571991"/>
            </a:xfrm>
            <a:custGeom>
              <a:avLst/>
              <a:gdLst/>
              <a:ahLst/>
              <a:cxnLst/>
              <a:rect l="l" t="t" r="r" b="b"/>
              <a:pathLst>
                <a:path w="14256" h="14257" extrusionOk="0">
                  <a:moveTo>
                    <a:pt x="7113" y="1"/>
                  </a:moveTo>
                  <a:cubicBezTo>
                    <a:pt x="3192" y="1"/>
                    <a:pt x="0" y="3192"/>
                    <a:pt x="0" y="7144"/>
                  </a:cubicBezTo>
                  <a:cubicBezTo>
                    <a:pt x="0" y="11065"/>
                    <a:pt x="3192" y="14256"/>
                    <a:pt x="7113" y="14256"/>
                  </a:cubicBezTo>
                  <a:cubicBezTo>
                    <a:pt x="11064" y="14256"/>
                    <a:pt x="14256" y="11065"/>
                    <a:pt x="14256" y="7144"/>
                  </a:cubicBezTo>
                  <a:cubicBezTo>
                    <a:pt x="14256" y="3192"/>
                    <a:pt x="11064" y="1"/>
                    <a:pt x="7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7972630" y="336822"/>
              <a:ext cx="771989" cy="773193"/>
            </a:xfrm>
            <a:custGeom>
              <a:avLst/>
              <a:gdLst/>
              <a:ahLst/>
              <a:cxnLst/>
              <a:rect l="l" t="t" r="r" b="b"/>
              <a:pathLst>
                <a:path w="19242" h="19272" fill="none" extrusionOk="0">
                  <a:moveTo>
                    <a:pt x="19241" y="9636"/>
                  </a:moveTo>
                  <a:cubicBezTo>
                    <a:pt x="19241" y="14955"/>
                    <a:pt x="14925" y="19271"/>
                    <a:pt x="9606" y="19271"/>
                  </a:cubicBezTo>
                  <a:cubicBezTo>
                    <a:pt x="4317" y="19271"/>
                    <a:pt x="1" y="14955"/>
                    <a:pt x="1" y="9636"/>
                  </a:cubicBezTo>
                  <a:cubicBezTo>
                    <a:pt x="1" y="4316"/>
                    <a:pt x="4317" y="0"/>
                    <a:pt x="9606" y="0"/>
                  </a:cubicBezTo>
                  <a:cubicBezTo>
                    <a:pt x="14925" y="0"/>
                    <a:pt x="19241" y="4316"/>
                    <a:pt x="19241" y="9636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7892150" y="257546"/>
              <a:ext cx="931707" cy="931707"/>
            </a:xfrm>
            <a:custGeom>
              <a:avLst/>
              <a:gdLst/>
              <a:ahLst/>
              <a:cxnLst/>
              <a:rect l="l" t="t" r="r" b="b"/>
              <a:pathLst>
                <a:path w="23223" h="23223" fill="none" extrusionOk="0">
                  <a:moveTo>
                    <a:pt x="23223" y="11612"/>
                  </a:moveTo>
                  <a:cubicBezTo>
                    <a:pt x="23223" y="18025"/>
                    <a:pt x="18025" y="23223"/>
                    <a:pt x="11612" y="23223"/>
                  </a:cubicBezTo>
                  <a:cubicBezTo>
                    <a:pt x="5198" y="23223"/>
                    <a:pt x="1" y="18025"/>
                    <a:pt x="1" y="11612"/>
                  </a:cubicBezTo>
                  <a:cubicBezTo>
                    <a:pt x="1" y="5198"/>
                    <a:pt x="5198" y="1"/>
                    <a:pt x="11612" y="1"/>
                  </a:cubicBezTo>
                  <a:cubicBezTo>
                    <a:pt x="18025" y="1"/>
                    <a:pt x="23223" y="5198"/>
                    <a:pt x="23223" y="11612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6" name="Google Shape;486;p23"/>
          <p:cNvGrpSpPr/>
          <p:nvPr/>
        </p:nvGrpSpPr>
        <p:grpSpPr>
          <a:xfrm>
            <a:off x="1380501" y="5354900"/>
            <a:ext cx="382033" cy="255333"/>
            <a:chOff x="425200" y="3356650"/>
            <a:chExt cx="286525" cy="191500"/>
          </a:xfrm>
        </p:grpSpPr>
        <p:sp>
          <p:nvSpPr>
            <p:cNvPr id="487" name="Google Shape;487;p23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" name="Google Shape;491;p23"/>
          <p:cNvGrpSpPr/>
          <p:nvPr/>
        </p:nvGrpSpPr>
        <p:grpSpPr>
          <a:xfrm>
            <a:off x="7838552" y="1812700"/>
            <a:ext cx="382033" cy="255333"/>
            <a:chOff x="5444900" y="1309350"/>
            <a:chExt cx="286525" cy="191500"/>
          </a:xfrm>
        </p:grpSpPr>
        <p:sp>
          <p:nvSpPr>
            <p:cNvPr id="492" name="Google Shape;492;p23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4"/>
          <p:cNvSpPr txBox="1">
            <a:spLocks noGrp="1"/>
          </p:cNvSpPr>
          <p:nvPr>
            <p:ph type="title"/>
          </p:nvPr>
        </p:nvSpPr>
        <p:spPr>
          <a:xfrm>
            <a:off x="944633" y="618125"/>
            <a:ext cx="102984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8" name="Google Shape;498;p24"/>
          <p:cNvSpPr/>
          <p:nvPr/>
        </p:nvSpPr>
        <p:spPr>
          <a:xfrm flipH="1">
            <a:off x="8112849" y="3457155"/>
            <a:ext cx="4095671" cy="1133252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499" name="Google Shape;499;p24"/>
          <p:cNvSpPr/>
          <p:nvPr/>
        </p:nvSpPr>
        <p:spPr>
          <a:xfrm flipH="1">
            <a:off x="2804329" y="1764118"/>
            <a:ext cx="3657823" cy="937421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0" name="Google Shape;500;p24"/>
          <p:cNvSpPr/>
          <p:nvPr/>
        </p:nvSpPr>
        <p:spPr>
          <a:xfrm>
            <a:off x="2804333" y="5586997"/>
            <a:ext cx="3208120" cy="822257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24"/>
          <p:cNvGrpSpPr/>
          <p:nvPr/>
        </p:nvGrpSpPr>
        <p:grpSpPr>
          <a:xfrm>
            <a:off x="10589071" y="343395"/>
            <a:ext cx="1242276" cy="1242276"/>
            <a:chOff x="7892150" y="257546"/>
            <a:chExt cx="931707" cy="931707"/>
          </a:xfrm>
        </p:grpSpPr>
        <p:sp>
          <p:nvSpPr>
            <p:cNvPr id="502" name="Google Shape;502;p24"/>
            <p:cNvSpPr/>
            <p:nvPr/>
          </p:nvSpPr>
          <p:spPr>
            <a:xfrm>
              <a:off x="8072649" y="436800"/>
              <a:ext cx="571951" cy="571991"/>
            </a:xfrm>
            <a:custGeom>
              <a:avLst/>
              <a:gdLst/>
              <a:ahLst/>
              <a:cxnLst/>
              <a:rect l="l" t="t" r="r" b="b"/>
              <a:pathLst>
                <a:path w="14256" h="14257" extrusionOk="0">
                  <a:moveTo>
                    <a:pt x="7113" y="1"/>
                  </a:moveTo>
                  <a:cubicBezTo>
                    <a:pt x="3192" y="1"/>
                    <a:pt x="0" y="3192"/>
                    <a:pt x="0" y="7144"/>
                  </a:cubicBezTo>
                  <a:cubicBezTo>
                    <a:pt x="0" y="11065"/>
                    <a:pt x="3192" y="14256"/>
                    <a:pt x="7113" y="14256"/>
                  </a:cubicBezTo>
                  <a:cubicBezTo>
                    <a:pt x="11064" y="14256"/>
                    <a:pt x="14256" y="11065"/>
                    <a:pt x="14256" y="7144"/>
                  </a:cubicBezTo>
                  <a:cubicBezTo>
                    <a:pt x="14256" y="3192"/>
                    <a:pt x="11064" y="1"/>
                    <a:pt x="7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7972630" y="336822"/>
              <a:ext cx="771989" cy="773193"/>
            </a:xfrm>
            <a:custGeom>
              <a:avLst/>
              <a:gdLst/>
              <a:ahLst/>
              <a:cxnLst/>
              <a:rect l="l" t="t" r="r" b="b"/>
              <a:pathLst>
                <a:path w="19242" h="19272" fill="none" extrusionOk="0">
                  <a:moveTo>
                    <a:pt x="19241" y="9636"/>
                  </a:moveTo>
                  <a:cubicBezTo>
                    <a:pt x="19241" y="14955"/>
                    <a:pt x="14925" y="19271"/>
                    <a:pt x="9606" y="19271"/>
                  </a:cubicBezTo>
                  <a:cubicBezTo>
                    <a:pt x="4317" y="19271"/>
                    <a:pt x="1" y="14955"/>
                    <a:pt x="1" y="9636"/>
                  </a:cubicBezTo>
                  <a:cubicBezTo>
                    <a:pt x="1" y="4316"/>
                    <a:pt x="4317" y="0"/>
                    <a:pt x="9606" y="0"/>
                  </a:cubicBezTo>
                  <a:cubicBezTo>
                    <a:pt x="14925" y="0"/>
                    <a:pt x="19241" y="4316"/>
                    <a:pt x="19241" y="9636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7892150" y="257546"/>
              <a:ext cx="931707" cy="931707"/>
            </a:xfrm>
            <a:custGeom>
              <a:avLst/>
              <a:gdLst/>
              <a:ahLst/>
              <a:cxnLst/>
              <a:rect l="l" t="t" r="r" b="b"/>
              <a:pathLst>
                <a:path w="23223" h="23223" fill="none" extrusionOk="0">
                  <a:moveTo>
                    <a:pt x="23223" y="11612"/>
                  </a:moveTo>
                  <a:cubicBezTo>
                    <a:pt x="23223" y="18025"/>
                    <a:pt x="18025" y="23223"/>
                    <a:pt x="11612" y="23223"/>
                  </a:cubicBezTo>
                  <a:cubicBezTo>
                    <a:pt x="5198" y="23223"/>
                    <a:pt x="1" y="18025"/>
                    <a:pt x="1" y="11612"/>
                  </a:cubicBezTo>
                  <a:cubicBezTo>
                    <a:pt x="1" y="5198"/>
                    <a:pt x="5198" y="1"/>
                    <a:pt x="11612" y="1"/>
                  </a:cubicBezTo>
                  <a:cubicBezTo>
                    <a:pt x="18025" y="1"/>
                    <a:pt x="23223" y="5198"/>
                    <a:pt x="23223" y="11612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5" name="Google Shape;505;p24"/>
          <p:cNvGrpSpPr/>
          <p:nvPr/>
        </p:nvGrpSpPr>
        <p:grpSpPr>
          <a:xfrm>
            <a:off x="1011501" y="2184400"/>
            <a:ext cx="382033" cy="255333"/>
            <a:chOff x="425200" y="3356650"/>
            <a:chExt cx="286525" cy="191500"/>
          </a:xfrm>
        </p:grpSpPr>
        <p:sp>
          <p:nvSpPr>
            <p:cNvPr id="506" name="Google Shape;506;p24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0" name="Google Shape;510;p24"/>
          <p:cNvGrpSpPr/>
          <p:nvPr/>
        </p:nvGrpSpPr>
        <p:grpSpPr>
          <a:xfrm>
            <a:off x="7635352" y="1101500"/>
            <a:ext cx="382033" cy="255333"/>
            <a:chOff x="5444900" y="1309350"/>
            <a:chExt cx="286525" cy="191500"/>
          </a:xfrm>
        </p:grpSpPr>
        <p:sp>
          <p:nvSpPr>
            <p:cNvPr id="511" name="Google Shape;511;p24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5"/>
          <p:cNvSpPr txBox="1">
            <a:spLocks noGrp="1"/>
          </p:cNvSpPr>
          <p:nvPr>
            <p:ph type="title"/>
          </p:nvPr>
        </p:nvSpPr>
        <p:spPr>
          <a:xfrm>
            <a:off x="944633" y="618125"/>
            <a:ext cx="102984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7" name="Google Shape;517;p25"/>
          <p:cNvSpPr/>
          <p:nvPr/>
        </p:nvSpPr>
        <p:spPr>
          <a:xfrm flipH="1">
            <a:off x="8136349" y="2326989"/>
            <a:ext cx="4095671" cy="1133252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518" name="Google Shape;518;p25"/>
          <p:cNvSpPr/>
          <p:nvPr/>
        </p:nvSpPr>
        <p:spPr>
          <a:xfrm flipH="1">
            <a:off x="7021595" y="5506344"/>
            <a:ext cx="4022373" cy="1030933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5"/>
          <p:cNvSpPr/>
          <p:nvPr/>
        </p:nvSpPr>
        <p:spPr>
          <a:xfrm>
            <a:off x="574500" y="5160397"/>
            <a:ext cx="3208120" cy="822257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" name="Google Shape;520;p25"/>
          <p:cNvGrpSpPr/>
          <p:nvPr/>
        </p:nvGrpSpPr>
        <p:grpSpPr>
          <a:xfrm>
            <a:off x="10589071" y="343395"/>
            <a:ext cx="1242276" cy="1242276"/>
            <a:chOff x="7892150" y="257546"/>
            <a:chExt cx="931707" cy="931707"/>
          </a:xfrm>
        </p:grpSpPr>
        <p:sp>
          <p:nvSpPr>
            <p:cNvPr id="521" name="Google Shape;521;p25"/>
            <p:cNvSpPr/>
            <p:nvPr/>
          </p:nvSpPr>
          <p:spPr>
            <a:xfrm>
              <a:off x="8072649" y="436800"/>
              <a:ext cx="571951" cy="571991"/>
            </a:xfrm>
            <a:custGeom>
              <a:avLst/>
              <a:gdLst/>
              <a:ahLst/>
              <a:cxnLst/>
              <a:rect l="l" t="t" r="r" b="b"/>
              <a:pathLst>
                <a:path w="14256" h="14257" extrusionOk="0">
                  <a:moveTo>
                    <a:pt x="7113" y="1"/>
                  </a:moveTo>
                  <a:cubicBezTo>
                    <a:pt x="3192" y="1"/>
                    <a:pt x="0" y="3192"/>
                    <a:pt x="0" y="7144"/>
                  </a:cubicBezTo>
                  <a:cubicBezTo>
                    <a:pt x="0" y="11065"/>
                    <a:pt x="3192" y="14256"/>
                    <a:pt x="7113" y="14256"/>
                  </a:cubicBezTo>
                  <a:cubicBezTo>
                    <a:pt x="11064" y="14256"/>
                    <a:pt x="14256" y="11065"/>
                    <a:pt x="14256" y="7144"/>
                  </a:cubicBezTo>
                  <a:cubicBezTo>
                    <a:pt x="14256" y="3192"/>
                    <a:pt x="11064" y="1"/>
                    <a:pt x="7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5"/>
            <p:cNvSpPr/>
            <p:nvPr/>
          </p:nvSpPr>
          <p:spPr>
            <a:xfrm>
              <a:off x="7972630" y="336822"/>
              <a:ext cx="771989" cy="773193"/>
            </a:xfrm>
            <a:custGeom>
              <a:avLst/>
              <a:gdLst/>
              <a:ahLst/>
              <a:cxnLst/>
              <a:rect l="l" t="t" r="r" b="b"/>
              <a:pathLst>
                <a:path w="19242" h="19272" fill="none" extrusionOk="0">
                  <a:moveTo>
                    <a:pt x="19241" y="9636"/>
                  </a:moveTo>
                  <a:cubicBezTo>
                    <a:pt x="19241" y="14955"/>
                    <a:pt x="14925" y="19271"/>
                    <a:pt x="9606" y="19271"/>
                  </a:cubicBezTo>
                  <a:cubicBezTo>
                    <a:pt x="4317" y="19271"/>
                    <a:pt x="1" y="14955"/>
                    <a:pt x="1" y="9636"/>
                  </a:cubicBezTo>
                  <a:cubicBezTo>
                    <a:pt x="1" y="4316"/>
                    <a:pt x="4317" y="0"/>
                    <a:pt x="9606" y="0"/>
                  </a:cubicBezTo>
                  <a:cubicBezTo>
                    <a:pt x="14925" y="0"/>
                    <a:pt x="19241" y="4316"/>
                    <a:pt x="19241" y="9636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7892150" y="257546"/>
              <a:ext cx="931707" cy="931707"/>
            </a:xfrm>
            <a:custGeom>
              <a:avLst/>
              <a:gdLst/>
              <a:ahLst/>
              <a:cxnLst/>
              <a:rect l="l" t="t" r="r" b="b"/>
              <a:pathLst>
                <a:path w="23223" h="23223" fill="none" extrusionOk="0">
                  <a:moveTo>
                    <a:pt x="23223" y="11612"/>
                  </a:moveTo>
                  <a:cubicBezTo>
                    <a:pt x="23223" y="18025"/>
                    <a:pt x="18025" y="23223"/>
                    <a:pt x="11612" y="23223"/>
                  </a:cubicBezTo>
                  <a:cubicBezTo>
                    <a:pt x="5198" y="23223"/>
                    <a:pt x="1" y="18025"/>
                    <a:pt x="1" y="11612"/>
                  </a:cubicBezTo>
                  <a:cubicBezTo>
                    <a:pt x="1" y="5198"/>
                    <a:pt x="5198" y="1"/>
                    <a:pt x="11612" y="1"/>
                  </a:cubicBezTo>
                  <a:cubicBezTo>
                    <a:pt x="18025" y="1"/>
                    <a:pt x="23223" y="5198"/>
                    <a:pt x="23223" y="11612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4" name="Google Shape;524;p25"/>
          <p:cNvGrpSpPr/>
          <p:nvPr/>
        </p:nvGrpSpPr>
        <p:grpSpPr>
          <a:xfrm>
            <a:off x="822734" y="2429918"/>
            <a:ext cx="382033" cy="255333"/>
            <a:chOff x="425200" y="3356650"/>
            <a:chExt cx="286525" cy="191500"/>
          </a:xfrm>
        </p:grpSpPr>
        <p:sp>
          <p:nvSpPr>
            <p:cNvPr id="525" name="Google Shape;525;p25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5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9" name="Google Shape;529;p25"/>
          <p:cNvGrpSpPr/>
          <p:nvPr/>
        </p:nvGrpSpPr>
        <p:grpSpPr>
          <a:xfrm>
            <a:off x="8549752" y="1406300"/>
            <a:ext cx="382033" cy="255333"/>
            <a:chOff x="5444900" y="1309350"/>
            <a:chExt cx="286525" cy="191500"/>
          </a:xfrm>
        </p:grpSpPr>
        <p:sp>
          <p:nvSpPr>
            <p:cNvPr id="530" name="Google Shape;530;p25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5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5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5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7"/>
          <p:cNvSpPr txBox="1">
            <a:spLocks noGrp="1"/>
          </p:cNvSpPr>
          <p:nvPr>
            <p:ph type="title"/>
          </p:nvPr>
        </p:nvSpPr>
        <p:spPr>
          <a:xfrm>
            <a:off x="944633" y="618125"/>
            <a:ext cx="102984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1" name="Google Shape;551;p27"/>
          <p:cNvSpPr/>
          <p:nvPr/>
        </p:nvSpPr>
        <p:spPr>
          <a:xfrm flipH="1">
            <a:off x="-3002154" y="3834484"/>
            <a:ext cx="3657823" cy="937421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Basic"/>
              <a:ea typeface="Basic"/>
              <a:cs typeface="Basic"/>
              <a:sym typeface="Basic"/>
            </a:endParaRPr>
          </a:p>
        </p:txBody>
      </p:sp>
      <p:sp>
        <p:nvSpPr>
          <p:cNvPr id="552" name="Google Shape;552;p27"/>
          <p:cNvSpPr/>
          <p:nvPr/>
        </p:nvSpPr>
        <p:spPr>
          <a:xfrm flipH="1">
            <a:off x="8739012" y="3361202"/>
            <a:ext cx="3489955" cy="965565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Basic"/>
              <a:ea typeface="Basic"/>
              <a:cs typeface="Basic"/>
              <a:sym typeface="Basic"/>
            </a:endParaRPr>
          </a:p>
        </p:txBody>
      </p:sp>
      <p:sp>
        <p:nvSpPr>
          <p:cNvPr id="553" name="Google Shape;553;p27"/>
          <p:cNvSpPr/>
          <p:nvPr/>
        </p:nvSpPr>
        <p:spPr>
          <a:xfrm>
            <a:off x="4885685" y="6292568"/>
            <a:ext cx="2305056" cy="590821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Basic"/>
              <a:ea typeface="Basic"/>
              <a:cs typeface="Basic"/>
              <a:sym typeface="Basic"/>
            </a:endParaRPr>
          </a:p>
        </p:txBody>
      </p:sp>
      <p:grpSp>
        <p:nvGrpSpPr>
          <p:cNvPr id="554" name="Google Shape;554;p27"/>
          <p:cNvGrpSpPr/>
          <p:nvPr/>
        </p:nvGrpSpPr>
        <p:grpSpPr>
          <a:xfrm>
            <a:off x="5785852" y="6114618"/>
            <a:ext cx="382033" cy="255333"/>
            <a:chOff x="425200" y="3356650"/>
            <a:chExt cx="286525" cy="191500"/>
          </a:xfrm>
        </p:grpSpPr>
        <p:sp>
          <p:nvSpPr>
            <p:cNvPr id="555" name="Google Shape;555;p27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7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7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9" name="Google Shape;559;p27"/>
          <p:cNvGrpSpPr/>
          <p:nvPr/>
        </p:nvGrpSpPr>
        <p:grpSpPr>
          <a:xfrm>
            <a:off x="10724985" y="1135134"/>
            <a:ext cx="382033" cy="255333"/>
            <a:chOff x="5444900" y="1309350"/>
            <a:chExt cx="286525" cy="191500"/>
          </a:xfrm>
        </p:grpSpPr>
        <p:sp>
          <p:nvSpPr>
            <p:cNvPr id="560" name="Google Shape;560;p27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7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7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948967" y="1536633"/>
            <a:ext cx="10294000" cy="4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200" lvl="1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944633" y="618125"/>
            <a:ext cx="102984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4"/>
          <p:cNvSpPr/>
          <p:nvPr/>
        </p:nvSpPr>
        <p:spPr>
          <a:xfrm flipH="1">
            <a:off x="8255387" y="3069282"/>
            <a:ext cx="3657823" cy="937421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4"/>
          <p:cNvSpPr/>
          <p:nvPr/>
        </p:nvSpPr>
        <p:spPr>
          <a:xfrm>
            <a:off x="7292477" y="5765033"/>
            <a:ext cx="3208120" cy="822257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4"/>
          <p:cNvSpPr/>
          <p:nvPr/>
        </p:nvSpPr>
        <p:spPr>
          <a:xfrm>
            <a:off x="13" y="3319870"/>
            <a:ext cx="4095671" cy="1133252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grpSp>
        <p:nvGrpSpPr>
          <p:cNvPr id="63" name="Google Shape;63;p4"/>
          <p:cNvGrpSpPr/>
          <p:nvPr/>
        </p:nvGrpSpPr>
        <p:grpSpPr>
          <a:xfrm>
            <a:off x="630485" y="4912034"/>
            <a:ext cx="382033" cy="255333"/>
            <a:chOff x="425200" y="3356650"/>
            <a:chExt cx="286525" cy="191500"/>
          </a:xfrm>
        </p:grpSpPr>
        <p:sp>
          <p:nvSpPr>
            <p:cNvPr id="64" name="Google Shape;64;p4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" name="Google Shape;68;p4"/>
          <p:cNvGrpSpPr/>
          <p:nvPr/>
        </p:nvGrpSpPr>
        <p:grpSpPr>
          <a:xfrm>
            <a:off x="9992601" y="1055600"/>
            <a:ext cx="382033" cy="255333"/>
            <a:chOff x="5444900" y="1309350"/>
            <a:chExt cx="286525" cy="191500"/>
          </a:xfrm>
        </p:grpSpPr>
        <p:sp>
          <p:nvSpPr>
            <p:cNvPr id="69" name="Google Shape;69;p4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8"/>
          <p:cNvSpPr txBox="1">
            <a:spLocks noGrp="1"/>
          </p:cNvSpPr>
          <p:nvPr>
            <p:ph type="title"/>
          </p:nvPr>
        </p:nvSpPr>
        <p:spPr>
          <a:xfrm>
            <a:off x="944633" y="618125"/>
            <a:ext cx="102984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66" name="Google Shape;566;p28"/>
          <p:cNvGrpSpPr/>
          <p:nvPr/>
        </p:nvGrpSpPr>
        <p:grpSpPr>
          <a:xfrm>
            <a:off x="10589071" y="343395"/>
            <a:ext cx="1242276" cy="1242276"/>
            <a:chOff x="7892150" y="257546"/>
            <a:chExt cx="931707" cy="931707"/>
          </a:xfrm>
        </p:grpSpPr>
        <p:sp>
          <p:nvSpPr>
            <p:cNvPr id="567" name="Google Shape;567;p28"/>
            <p:cNvSpPr/>
            <p:nvPr/>
          </p:nvSpPr>
          <p:spPr>
            <a:xfrm>
              <a:off x="8072649" y="436800"/>
              <a:ext cx="571951" cy="571991"/>
            </a:xfrm>
            <a:custGeom>
              <a:avLst/>
              <a:gdLst/>
              <a:ahLst/>
              <a:cxnLst/>
              <a:rect l="l" t="t" r="r" b="b"/>
              <a:pathLst>
                <a:path w="14256" h="14257" extrusionOk="0">
                  <a:moveTo>
                    <a:pt x="7113" y="1"/>
                  </a:moveTo>
                  <a:cubicBezTo>
                    <a:pt x="3192" y="1"/>
                    <a:pt x="0" y="3192"/>
                    <a:pt x="0" y="7144"/>
                  </a:cubicBezTo>
                  <a:cubicBezTo>
                    <a:pt x="0" y="11065"/>
                    <a:pt x="3192" y="14256"/>
                    <a:pt x="7113" y="14256"/>
                  </a:cubicBezTo>
                  <a:cubicBezTo>
                    <a:pt x="11064" y="14256"/>
                    <a:pt x="14256" y="11065"/>
                    <a:pt x="14256" y="7144"/>
                  </a:cubicBezTo>
                  <a:cubicBezTo>
                    <a:pt x="14256" y="3192"/>
                    <a:pt x="11064" y="1"/>
                    <a:pt x="7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7972630" y="336822"/>
              <a:ext cx="771989" cy="773193"/>
            </a:xfrm>
            <a:custGeom>
              <a:avLst/>
              <a:gdLst/>
              <a:ahLst/>
              <a:cxnLst/>
              <a:rect l="l" t="t" r="r" b="b"/>
              <a:pathLst>
                <a:path w="19242" h="19272" fill="none" extrusionOk="0">
                  <a:moveTo>
                    <a:pt x="19241" y="9636"/>
                  </a:moveTo>
                  <a:cubicBezTo>
                    <a:pt x="19241" y="14955"/>
                    <a:pt x="14925" y="19271"/>
                    <a:pt x="9606" y="19271"/>
                  </a:cubicBezTo>
                  <a:cubicBezTo>
                    <a:pt x="4317" y="19271"/>
                    <a:pt x="1" y="14955"/>
                    <a:pt x="1" y="9636"/>
                  </a:cubicBezTo>
                  <a:cubicBezTo>
                    <a:pt x="1" y="4316"/>
                    <a:pt x="4317" y="0"/>
                    <a:pt x="9606" y="0"/>
                  </a:cubicBezTo>
                  <a:cubicBezTo>
                    <a:pt x="14925" y="0"/>
                    <a:pt x="19241" y="4316"/>
                    <a:pt x="19241" y="9636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7892150" y="257546"/>
              <a:ext cx="931707" cy="931707"/>
            </a:xfrm>
            <a:custGeom>
              <a:avLst/>
              <a:gdLst/>
              <a:ahLst/>
              <a:cxnLst/>
              <a:rect l="l" t="t" r="r" b="b"/>
              <a:pathLst>
                <a:path w="23223" h="23223" fill="none" extrusionOk="0">
                  <a:moveTo>
                    <a:pt x="23223" y="11612"/>
                  </a:moveTo>
                  <a:cubicBezTo>
                    <a:pt x="23223" y="18025"/>
                    <a:pt x="18025" y="23223"/>
                    <a:pt x="11612" y="23223"/>
                  </a:cubicBezTo>
                  <a:cubicBezTo>
                    <a:pt x="5198" y="23223"/>
                    <a:pt x="1" y="18025"/>
                    <a:pt x="1" y="11612"/>
                  </a:cubicBezTo>
                  <a:cubicBezTo>
                    <a:pt x="1" y="5198"/>
                    <a:pt x="5198" y="1"/>
                    <a:pt x="11612" y="1"/>
                  </a:cubicBezTo>
                  <a:cubicBezTo>
                    <a:pt x="18025" y="1"/>
                    <a:pt x="23223" y="5198"/>
                    <a:pt x="23223" y="11612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0" name="Google Shape;570;p28"/>
          <p:cNvSpPr/>
          <p:nvPr/>
        </p:nvSpPr>
        <p:spPr>
          <a:xfrm flipH="1">
            <a:off x="8112849" y="5184355"/>
            <a:ext cx="4095671" cy="1133252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571" name="Google Shape;571;p28"/>
          <p:cNvSpPr/>
          <p:nvPr/>
        </p:nvSpPr>
        <p:spPr>
          <a:xfrm flipH="1">
            <a:off x="7573979" y="2517434"/>
            <a:ext cx="3657823" cy="937421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535233" y="3746748"/>
            <a:ext cx="3208120" cy="822257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73" name="Google Shape;573;p28"/>
          <p:cNvGrpSpPr/>
          <p:nvPr/>
        </p:nvGrpSpPr>
        <p:grpSpPr>
          <a:xfrm>
            <a:off x="1656068" y="2333618"/>
            <a:ext cx="382033" cy="255333"/>
            <a:chOff x="425200" y="3356650"/>
            <a:chExt cx="286525" cy="191500"/>
          </a:xfrm>
        </p:grpSpPr>
        <p:sp>
          <p:nvSpPr>
            <p:cNvPr id="574" name="Google Shape;574;p28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8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8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8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8" name="Google Shape;578;p28"/>
          <p:cNvGrpSpPr/>
          <p:nvPr/>
        </p:nvGrpSpPr>
        <p:grpSpPr>
          <a:xfrm>
            <a:off x="7635352" y="796700"/>
            <a:ext cx="382033" cy="255333"/>
            <a:chOff x="5444900" y="1309350"/>
            <a:chExt cx="286525" cy="191500"/>
          </a:xfrm>
        </p:grpSpPr>
        <p:sp>
          <p:nvSpPr>
            <p:cNvPr id="579" name="Google Shape;579;p28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8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8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8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9"/>
          <p:cNvSpPr txBox="1">
            <a:spLocks noGrp="1"/>
          </p:cNvSpPr>
          <p:nvPr>
            <p:ph type="title"/>
          </p:nvPr>
        </p:nvSpPr>
        <p:spPr>
          <a:xfrm>
            <a:off x="944633" y="618125"/>
            <a:ext cx="102984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85" name="Google Shape;585;p29"/>
          <p:cNvGrpSpPr/>
          <p:nvPr/>
        </p:nvGrpSpPr>
        <p:grpSpPr>
          <a:xfrm>
            <a:off x="5306015" y="4030134"/>
            <a:ext cx="7669152" cy="3788516"/>
            <a:chOff x="3979511" y="3022600"/>
            <a:chExt cx="5751864" cy="2841387"/>
          </a:xfrm>
        </p:grpSpPr>
        <p:sp>
          <p:nvSpPr>
            <p:cNvPr id="586" name="Google Shape;586;p29"/>
            <p:cNvSpPr/>
            <p:nvPr/>
          </p:nvSpPr>
          <p:spPr>
            <a:xfrm flipH="1">
              <a:off x="3979511" y="3022600"/>
              <a:ext cx="5210175" cy="2209800"/>
            </a:xfrm>
            <a:custGeom>
              <a:avLst/>
              <a:gdLst/>
              <a:ahLst/>
              <a:cxnLst/>
              <a:rect l="l" t="t" r="r" b="b"/>
              <a:pathLst>
                <a:path w="208407" h="88392" extrusionOk="0">
                  <a:moveTo>
                    <a:pt x="0" y="0"/>
                  </a:moveTo>
                  <a:lnTo>
                    <a:pt x="381" y="88011"/>
                  </a:lnTo>
                  <a:lnTo>
                    <a:pt x="208407" y="88392"/>
                  </a:lnTo>
                  <a:close/>
                </a:path>
              </a:pathLst>
            </a:custGeom>
            <a:solidFill>
              <a:srgbClr val="7DBFB2">
                <a:alpha val="65330"/>
              </a:srgbClr>
            </a:solidFill>
            <a:ln>
              <a:noFill/>
            </a:ln>
          </p:spPr>
        </p:sp>
        <p:sp>
          <p:nvSpPr>
            <p:cNvPr id="587" name="Google Shape;587;p29"/>
            <p:cNvSpPr/>
            <p:nvPr/>
          </p:nvSpPr>
          <p:spPr>
            <a:xfrm rot="-1388307" flipH="1">
              <a:off x="7368722" y="3857523"/>
              <a:ext cx="2401806" cy="29232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9"/>
            <p:cNvSpPr/>
            <p:nvPr/>
          </p:nvSpPr>
          <p:spPr>
            <a:xfrm rot="-1388307" flipH="1">
              <a:off x="5169147" y="5111523"/>
              <a:ext cx="2401806" cy="29232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9"/>
            <p:cNvSpPr/>
            <p:nvPr/>
          </p:nvSpPr>
          <p:spPr>
            <a:xfrm rot="-1388307" flipH="1">
              <a:off x="4989822" y="4720998"/>
              <a:ext cx="2401806" cy="29232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0" name="Google Shape;590;p29"/>
          <p:cNvSpPr/>
          <p:nvPr/>
        </p:nvSpPr>
        <p:spPr>
          <a:xfrm flipH="1">
            <a:off x="7027740" y="1458669"/>
            <a:ext cx="4215293" cy="1080204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91" name="Google Shape;591;p29"/>
          <p:cNvGrpSpPr/>
          <p:nvPr/>
        </p:nvGrpSpPr>
        <p:grpSpPr>
          <a:xfrm>
            <a:off x="1020401" y="3384451"/>
            <a:ext cx="382033" cy="255333"/>
            <a:chOff x="425200" y="3356650"/>
            <a:chExt cx="286525" cy="191500"/>
          </a:xfrm>
        </p:grpSpPr>
        <p:sp>
          <p:nvSpPr>
            <p:cNvPr id="592" name="Google Shape;592;p29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9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6" name="Google Shape;596;p29"/>
          <p:cNvGrpSpPr/>
          <p:nvPr/>
        </p:nvGrpSpPr>
        <p:grpSpPr>
          <a:xfrm>
            <a:off x="6944385" y="5074834"/>
            <a:ext cx="382033" cy="255333"/>
            <a:chOff x="5444900" y="1309350"/>
            <a:chExt cx="286525" cy="191500"/>
          </a:xfrm>
        </p:grpSpPr>
        <p:sp>
          <p:nvSpPr>
            <p:cNvPr id="597" name="Google Shape;597;p29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9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29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29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1" name="Google Shape;601;p29"/>
          <p:cNvSpPr/>
          <p:nvPr/>
        </p:nvSpPr>
        <p:spPr>
          <a:xfrm>
            <a:off x="4" y="5501299"/>
            <a:ext cx="3369193" cy="965565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0"/>
          <p:cNvSpPr txBox="1">
            <a:spLocks noGrp="1"/>
          </p:cNvSpPr>
          <p:nvPr>
            <p:ph type="title"/>
          </p:nvPr>
        </p:nvSpPr>
        <p:spPr>
          <a:xfrm>
            <a:off x="944633" y="618125"/>
            <a:ext cx="102984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4" name="Google Shape;604;p30"/>
          <p:cNvSpPr/>
          <p:nvPr/>
        </p:nvSpPr>
        <p:spPr>
          <a:xfrm flipH="1">
            <a:off x="8112849" y="5285955"/>
            <a:ext cx="4095671" cy="1133252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605" name="Google Shape;605;p30"/>
          <p:cNvSpPr/>
          <p:nvPr/>
        </p:nvSpPr>
        <p:spPr>
          <a:xfrm flipH="1">
            <a:off x="6287028" y="847400"/>
            <a:ext cx="3657823" cy="937421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30"/>
          <p:cNvSpPr/>
          <p:nvPr/>
        </p:nvSpPr>
        <p:spPr>
          <a:xfrm flipH="1">
            <a:off x="474560" y="5594318"/>
            <a:ext cx="3657489" cy="937421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07" name="Google Shape;607;p30"/>
          <p:cNvGrpSpPr/>
          <p:nvPr/>
        </p:nvGrpSpPr>
        <p:grpSpPr>
          <a:xfrm>
            <a:off x="10589071" y="343395"/>
            <a:ext cx="1242276" cy="1242276"/>
            <a:chOff x="7892150" y="257546"/>
            <a:chExt cx="931707" cy="931707"/>
          </a:xfrm>
        </p:grpSpPr>
        <p:sp>
          <p:nvSpPr>
            <p:cNvPr id="608" name="Google Shape;608;p30"/>
            <p:cNvSpPr/>
            <p:nvPr/>
          </p:nvSpPr>
          <p:spPr>
            <a:xfrm>
              <a:off x="8072649" y="436800"/>
              <a:ext cx="571951" cy="571991"/>
            </a:xfrm>
            <a:custGeom>
              <a:avLst/>
              <a:gdLst/>
              <a:ahLst/>
              <a:cxnLst/>
              <a:rect l="l" t="t" r="r" b="b"/>
              <a:pathLst>
                <a:path w="14256" h="14257" extrusionOk="0">
                  <a:moveTo>
                    <a:pt x="7113" y="1"/>
                  </a:moveTo>
                  <a:cubicBezTo>
                    <a:pt x="3192" y="1"/>
                    <a:pt x="0" y="3192"/>
                    <a:pt x="0" y="7144"/>
                  </a:cubicBezTo>
                  <a:cubicBezTo>
                    <a:pt x="0" y="11065"/>
                    <a:pt x="3192" y="14256"/>
                    <a:pt x="7113" y="14256"/>
                  </a:cubicBezTo>
                  <a:cubicBezTo>
                    <a:pt x="11064" y="14256"/>
                    <a:pt x="14256" y="11065"/>
                    <a:pt x="14256" y="7144"/>
                  </a:cubicBezTo>
                  <a:cubicBezTo>
                    <a:pt x="14256" y="3192"/>
                    <a:pt x="11064" y="1"/>
                    <a:pt x="7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30"/>
            <p:cNvSpPr/>
            <p:nvPr/>
          </p:nvSpPr>
          <p:spPr>
            <a:xfrm>
              <a:off x="7972630" y="336822"/>
              <a:ext cx="771989" cy="773193"/>
            </a:xfrm>
            <a:custGeom>
              <a:avLst/>
              <a:gdLst/>
              <a:ahLst/>
              <a:cxnLst/>
              <a:rect l="l" t="t" r="r" b="b"/>
              <a:pathLst>
                <a:path w="19242" h="19272" fill="none" extrusionOk="0">
                  <a:moveTo>
                    <a:pt x="19241" y="9636"/>
                  </a:moveTo>
                  <a:cubicBezTo>
                    <a:pt x="19241" y="14955"/>
                    <a:pt x="14925" y="19271"/>
                    <a:pt x="9606" y="19271"/>
                  </a:cubicBezTo>
                  <a:cubicBezTo>
                    <a:pt x="4317" y="19271"/>
                    <a:pt x="1" y="14955"/>
                    <a:pt x="1" y="9636"/>
                  </a:cubicBezTo>
                  <a:cubicBezTo>
                    <a:pt x="1" y="4316"/>
                    <a:pt x="4317" y="0"/>
                    <a:pt x="9606" y="0"/>
                  </a:cubicBezTo>
                  <a:cubicBezTo>
                    <a:pt x="14925" y="0"/>
                    <a:pt x="19241" y="4316"/>
                    <a:pt x="19241" y="9636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7892150" y="257546"/>
              <a:ext cx="931707" cy="931707"/>
            </a:xfrm>
            <a:custGeom>
              <a:avLst/>
              <a:gdLst/>
              <a:ahLst/>
              <a:cxnLst/>
              <a:rect l="l" t="t" r="r" b="b"/>
              <a:pathLst>
                <a:path w="23223" h="23223" fill="none" extrusionOk="0">
                  <a:moveTo>
                    <a:pt x="23223" y="11612"/>
                  </a:moveTo>
                  <a:cubicBezTo>
                    <a:pt x="23223" y="18025"/>
                    <a:pt x="18025" y="23223"/>
                    <a:pt x="11612" y="23223"/>
                  </a:cubicBezTo>
                  <a:cubicBezTo>
                    <a:pt x="5198" y="23223"/>
                    <a:pt x="1" y="18025"/>
                    <a:pt x="1" y="11612"/>
                  </a:cubicBezTo>
                  <a:cubicBezTo>
                    <a:pt x="1" y="5198"/>
                    <a:pt x="5198" y="1"/>
                    <a:pt x="11612" y="1"/>
                  </a:cubicBezTo>
                  <a:cubicBezTo>
                    <a:pt x="18025" y="1"/>
                    <a:pt x="23223" y="5198"/>
                    <a:pt x="23223" y="11612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1" name="Google Shape;611;p30"/>
          <p:cNvGrpSpPr/>
          <p:nvPr/>
        </p:nvGrpSpPr>
        <p:grpSpPr>
          <a:xfrm>
            <a:off x="5819068" y="5935351"/>
            <a:ext cx="382033" cy="255333"/>
            <a:chOff x="425200" y="3356650"/>
            <a:chExt cx="286525" cy="191500"/>
          </a:xfrm>
        </p:grpSpPr>
        <p:sp>
          <p:nvSpPr>
            <p:cNvPr id="612" name="Google Shape;612;p30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30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6" name="Google Shape;616;p30"/>
          <p:cNvGrpSpPr/>
          <p:nvPr/>
        </p:nvGrpSpPr>
        <p:grpSpPr>
          <a:xfrm>
            <a:off x="815452" y="2676300"/>
            <a:ext cx="382033" cy="255333"/>
            <a:chOff x="5444900" y="1309350"/>
            <a:chExt cx="286525" cy="191500"/>
          </a:xfrm>
        </p:grpSpPr>
        <p:sp>
          <p:nvSpPr>
            <p:cNvPr id="617" name="Google Shape;617;p30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30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30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1"/>
          <p:cNvSpPr txBox="1">
            <a:spLocks noGrp="1"/>
          </p:cNvSpPr>
          <p:nvPr>
            <p:ph type="title"/>
          </p:nvPr>
        </p:nvSpPr>
        <p:spPr>
          <a:xfrm>
            <a:off x="944633" y="618125"/>
            <a:ext cx="102984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3" name="Google Shape;623;p31"/>
          <p:cNvSpPr/>
          <p:nvPr/>
        </p:nvSpPr>
        <p:spPr>
          <a:xfrm>
            <a:off x="7449598" y="458066"/>
            <a:ext cx="3952191" cy="1012947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1"/>
          <p:cNvSpPr/>
          <p:nvPr/>
        </p:nvSpPr>
        <p:spPr>
          <a:xfrm flipH="1">
            <a:off x="8201479" y="5454700"/>
            <a:ext cx="3657823" cy="937421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1"/>
          <p:cNvSpPr/>
          <p:nvPr/>
        </p:nvSpPr>
        <p:spPr>
          <a:xfrm>
            <a:off x="465401" y="1683669"/>
            <a:ext cx="2871841" cy="736076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6" name="Google Shape;626;p31"/>
          <p:cNvGrpSpPr/>
          <p:nvPr/>
        </p:nvGrpSpPr>
        <p:grpSpPr>
          <a:xfrm>
            <a:off x="465385" y="4987184"/>
            <a:ext cx="382033" cy="255333"/>
            <a:chOff x="425200" y="3356650"/>
            <a:chExt cx="286525" cy="191500"/>
          </a:xfrm>
        </p:grpSpPr>
        <p:sp>
          <p:nvSpPr>
            <p:cNvPr id="627" name="Google Shape;627;p31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1" name="Google Shape;631;p31"/>
          <p:cNvGrpSpPr/>
          <p:nvPr/>
        </p:nvGrpSpPr>
        <p:grpSpPr>
          <a:xfrm>
            <a:off x="5475652" y="1131800"/>
            <a:ext cx="382033" cy="255333"/>
            <a:chOff x="5444900" y="1309350"/>
            <a:chExt cx="286525" cy="191500"/>
          </a:xfrm>
        </p:grpSpPr>
        <p:sp>
          <p:nvSpPr>
            <p:cNvPr id="632" name="Google Shape;632;p31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2"/>
          <p:cNvSpPr txBox="1">
            <a:spLocks noGrp="1"/>
          </p:cNvSpPr>
          <p:nvPr>
            <p:ph type="title"/>
          </p:nvPr>
        </p:nvSpPr>
        <p:spPr>
          <a:xfrm>
            <a:off x="944633" y="618125"/>
            <a:ext cx="102984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8" name="Google Shape;638;p32"/>
          <p:cNvSpPr/>
          <p:nvPr/>
        </p:nvSpPr>
        <p:spPr>
          <a:xfrm>
            <a:off x="2" y="1543723"/>
            <a:ext cx="3728289" cy="1031599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639" name="Google Shape;639;p32"/>
          <p:cNvSpPr/>
          <p:nvPr/>
        </p:nvSpPr>
        <p:spPr>
          <a:xfrm>
            <a:off x="8395067" y="1543748"/>
            <a:ext cx="3208120" cy="822257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0" name="Google Shape;640;p32"/>
          <p:cNvGrpSpPr/>
          <p:nvPr/>
        </p:nvGrpSpPr>
        <p:grpSpPr>
          <a:xfrm>
            <a:off x="10589071" y="343395"/>
            <a:ext cx="1242276" cy="1242276"/>
            <a:chOff x="7892150" y="257546"/>
            <a:chExt cx="931707" cy="931707"/>
          </a:xfrm>
        </p:grpSpPr>
        <p:sp>
          <p:nvSpPr>
            <p:cNvPr id="641" name="Google Shape;641;p32"/>
            <p:cNvSpPr/>
            <p:nvPr/>
          </p:nvSpPr>
          <p:spPr>
            <a:xfrm>
              <a:off x="8072649" y="436800"/>
              <a:ext cx="571951" cy="571991"/>
            </a:xfrm>
            <a:custGeom>
              <a:avLst/>
              <a:gdLst/>
              <a:ahLst/>
              <a:cxnLst/>
              <a:rect l="l" t="t" r="r" b="b"/>
              <a:pathLst>
                <a:path w="14256" h="14257" extrusionOk="0">
                  <a:moveTo>
                    <a:pt x="7113" y="1"/>
                  </a:moveTo>
                  <a:cubicBezTo>
                    <a:pt x="3192" y="1"/>
                    <a:pt x="0" y="3192"/>
                    <a:pt x="0" y="7144"/>
                  </a:cubicBezTo>
                  <a:cubicBezTo>
                    <a:pt x="0" y="11065"/>
                    <a:pt x="3192" y="14256"/>
                    <a:pt x="7113" y="14256"/>
                  </a:cubicBezTo>
                  <a:cubicBezTo>
                    <a:pt x="11064" y="14256"/>
                    <a:pt x="14256" y="11065"/>
                    <a:pt x="14256" y="7144"/>
                  </a:cubicBezTo>
                  <a:cubicBezTo>
                    <a:pt x="14256" y="3192"/>
                    <a:pt x="11064" y="1"/>
                    <a:pt x="7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7972630" y="336822"/>
              <a:ext cx="771989" cy="773193"/>
            </a:xfrm>
            <a:custGeom>
              <a:avLst/>
              <a:gdLst/>
              <a:ahLst/>
              <a:cxnLst/>
              <a:rect l="l" t="t" r="r" b="b"/>
              <a:pathLst>
                <a:path w="19242" h="19272" fill="none" extrusionOk="0">
                  <a:moveTo>
                    <a:pt x="19241" y="9636"/>
                  </a:moveTo>
                  <a:cubicBezTo>
                    <a:pt x="19241" y="14955"/>
                    <a:pt x="14925" y="19271"/>
                    <a:pt x="9606" y="19271"/>
                  </a:cubicBezTo>
                  <a:cubicBezTo>
                    <a:pt x="4317" y="19271"/>
                    <a:pt x="1" y="14955"/>
                    <a:pt x="1" y="9636"/>
                  </a:cubicBezTo>
                  <a:cubicBezTo>
                    <a:pt x="1" y="4316"/>
                    <a:pt x="4317" y="0"/>
                    <a:pt x="9606" y="0"/>
                  </a:cubicBezTo>
                  <a:cubicBezTo>
                    <a:pt x="14925" y="0"/>
                    <a:pt x="19241" y="4316"/>
                    <a:pt x="19241" y="9636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7892150" y="257546"/>
              <a:ext cx="931707" cy="931707"/>
            </a:xfrm>
            <a:custGeom>
              <a:avLst/>
              <a:gdLst/>
              <a:ahLst/>
              <a:cxnLst/>
              <a:rect l="l" t="t" r="r" b="b"/>
              <a:pathLst>
                <a:path w="23223" h="23223" fill="none" extrusionOk="0">
                  <a:moveTo>
                    <a:pt x="23223" y="11612"/>
                  </a:moveTo>
                  <a:cubicBezTo>
                    <a:pt x="23223" y="18025"/>
                    <a:pt x="18025" y="23223"/>
                    <a:pt x="11612" y="23223"/>
                  </a:cubicBezTo>
                  <a:cubicBezTo>
                    <a:pt x="5198" y="23223"/>
                    <a:pt x="1" y="18025"/>
                    <a:pt x="1" y="11612"/>
                  </a:cubicBezTo>
                  <a:cubicBezTo>
                    <a:pt x="1" y="5198"/>
                    <a:pt x="5198" y="1"/>
                    <a:pt x="11612" y="1"/>
                  </a:cubicBezTo>
                  <a:cubicBezTo>
                    <a:pt x="18025" y="1"/>
                    <a:pt x="23223" y="5198"/>
                    <a:pt x="23223" y="11612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4" name="Google Shape;644;p32"/>
          <p:cNvGrpSpPr/>
          <p:nvPr/>
        </p:nvGrpSpPr>
        <p:grpSpPr>
          <a:xfrm>
            <a:off x="562601" y="5487518"/>
            <a:ext cx="382033" cy="255333"/>
            <a:chOff x="425200" y="3356650"/>
            <a:chExt cx="286525" cy="191500"/>
          </a:xfrm>
        </p:grpSpPr>
        <p:sp>
          <p:nvSpPr>
            <p:cNvPr id="645" name="Google Shape;645;p32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9" name="Google Shape;649;p32"/>
          <p:cNvGrpSpPr/>
          <p:nvPr/>
        </p:nvGrpSpPr>
        <p:grpSpPr>
          <a:xfrm>
            <a:off x="6558485" y="999734"/>
            <a:ext cx="382033" cy="255333"/>
            <a:chOff x="5444900" y="1309350"/>
            <a:chExt cx="286525" cy="191500"/>
          </a:xfrm>
        </p:grpSpPr>
        <p:sp>
          <p:nvSpPr>
            <p:cNvPr id="650" name="Google Shape;650;p32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4" name="Google Shape;654;p32"/>
          <p:cNvSpPr/>
          <p:nvPr/>
        </p:nvSpPr>
        <p:spPr>
          <a:xfrm flipH="1">
            <a:off x="3099177" y="4965699"/>
            <a:ext cx="4325723" cy="1108675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3"/>
          <p:cNvSpPr txBox="1">
            <a:spLocks noGrp="1"/>
          </p:cNvSpPr>
          <p:nvPr>
            <p:ph type="title"/>
          </p:nvPr>
        </p:nvSpPr>
        <p:spPr>
          <a:xfrm>
            <a:off x="944633" y="618125"/>
            <a:ext cx="102984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7" name="Google Shape;657;p33"/>
          <p:cNvSpPr/>
          <p:nvPr/>
        </p:nvSpPr>
        <p:spPr>
          <a:xfrm flipH="1">
            <a:off x="8112849" y="2237955"/>
            <a:ext cx="4095671" cy="1133252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658" name="Google Shape;658;p33"/>
          <p:cNvSpPr/>
          <p:nvPr/>
        </p:nvSpPr>
        <p:spPr>
          <a:xfrm flipH="1">
            <a:off x="8269722" y="5637119"/>
            <a:ext cx="3538412" cy="906819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3"/>
          <p:cNvSpPr/>
          <p:nvPr/>
        </p:nvSpPr>
        <p:spPr>
          <a:xfrm>
            <a:off x="212434" y="5489800"/>
            <a:ext cx="3047132" cy="781000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33"/>
          <p:cNvGrpSpPr/>
          <p:nvPr/>
        </p:nvGrpSpPr>
        <p:grpSpPr>
          <a:xfrm>
            <a:off x="1026968" y="1982634"/>
            <a:ext cx="382033" cy="255333"/>
            <a:chOff x="425200" y="3356650"/>
            <a:chExt cx="286525" cy="191500"/>
          </a:xfrm>
        </p:grpSpPr>
        <p:sp>
          <p:nvSpPr>
            <p:cNvPr id="661" name="Google Shape;661;p33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5" name="Google Shape;665;p33"/>
          <p:cNvGrpSpPr/>
          <p:nvPr/>
        </p:nvGrpSpPr>
        <p:grpSpPr>
          <a:xfrm>
            <a:off x="10012885" y="796534"/>
            <a:ext cx="382033" cy="255333"/>
            <a:chOff x="5444900" y="1309350"/>
            <a:chExt cx="286525" cy="191500"/>
          </a:xfrm>
        </p:grpSpPr>
        <p:sp>
          <p:nvSpPr>
            <p:cNvPr id="666" name="Google Shape;666;p33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Title only 12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4"/>
          <p:cNvSpPr txBox="1">
            <a:spLocks noGrp="1"/>
          </p:cNvSpPr>
          <p:nvPr>
            <p:ph type="title"/>
          </p:nvPr>
        </p:nvSpPr>
        <p:spPr>
          <a:xfrm>
            <a:off x="944633" y="618125"/>
            <a:ext cx="102984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672" name="Google Shape;672;p34"/>
          <p:cNvGrpSpPr/>
          <p:nvPr/>
        </p:nvGrpSpPr>
        <p:grpSpPr>
          <a:xfrm>
            <a:off x="10512852" y="4110534"/>
            <a:ext cx="382033" cy="255333"/>
            <a:chOff x="5444900" y="1309350"/>
            <a:chExt cx="286525" cy="191500"/>
          </a:xfrm>
        </p:grpSpPr>
        <p:sp>
          <p:nvSpPr>
            <p:cNvPr id="673" name="Google Shape;673;p34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7" name="Google Shape;677;p34"/>
          <p:cNvSpPr/>
          <p:nvPr/>
        </p:nvSpPr>
        <p:spPr>
          <a:xfrm>
            <a:off x="-44217" y="3838852"/>
            <a:ext cx="3387993" cy="937441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678" name="Google Shape;678;p34"/>
          <p:cNvSpPr/>
          <p:nvPr/>
        </p:nvSpPr>
        <p:spPr>
          <a:xfrm flipH="1">
            <a:off x="8302343" y="2153782"/>
            <a:ext cx="2987925" cy="765741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9" name="Google Shape;679;p34"/>
          <p:cNvSpPr/>
          <p:nvPr/>
        </p:nvSpPr>
        <p:spPr>
          <a:xfrm>
            <a:off x="8094300" y="5541897"/>
            <a:ext cx="3208120" cy="822257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0" name="Google Shape;680;p34"/>
          <p:cNvGrpSpPr/>
          <p:nvPr/>
        </p:nvGrpSpPr>
        <p:grpSpPr>
          <a:xfrm>
            <a:off x="10589071" y="343395"/>
            <a:ext cx="1242276" cy="1242276"/>
            <a:chOff x="7892150" y="257546"/>
            <a:chExt cx="931707" cy="931707"/>
          </a:xfrm>
        </p:grpSpPr>
        <p:sp>
          <p:nvSpPr>
            <p:cNvPr id="681" name="Google Shape;681;p34"/>
            <p:cNvSpPr/>
            <p:nvPr/>
          </p:nvSpPr>
          <p:spPr>
            <a:xfrm>
              <a:off x="8072649" y="436800"/>
              <a:ext cx="571951" cy="571991"/>
            </a:xfrm>
            <a:custGeom>
              <a:avLst/>
              <a:gdLst/>
              <a:ahLst/>
              <a:cxnLst/>
              <a:rect l="l" t="t" r="r" b="b"/>
              <a:pathLst>
                <a:path w="14256" h="14257" extrusionOk="0">
                  <a:moveTo>
                    <a:pt x="7113" y="1"/>
                  </a:moveTo>
                  <a:cubicBezTo>
                    <a:pt x="3192" y="1"/>
                    <a:pt x="0" y="3192"/>
                    <a:pt x="0" y="7144"/>
                  </a:cubicBezTo>
                  <a:cubicBezTo>
                    <a:pt x="0" y="11065"/>
                    <a:pt x="3192" y="14256"/>
                    <a:pt x="7113" y="14256"/>
                  </a:cubicBezTo>
                  <a:cubicBezTo>
                    <a:pt x="11064" y="14256"/>
                    <a:pt x="14256" y="11065"/>
                    <a:pt x="14256" y="7144"/>
                  </a:cubicBezTo>
                  <a:cubicBezTo>
                    <a:pt x="14256" y="3192"/>
                    <a:pt x="11064" y="1"/>
                    <a:pt x="7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7972630" y="336822"/>
              <a:ext cx="771989" cy="773193"/>
            </a:xfrm>
            <a:custGeom>
              <a:avLst/>
              <a:gdLst/>
              <a:ahLst/>
              <a:cxnLst/>
              <a:rect l="l" t="t" r="r" b="b"/>
              <a:pathLst>
                <a:path w="19242" h="19272" fill="none" extrusionOk="0">
                  <a:moveTo>
                    <a:pt x="19241" y="9636"/>
                  </a:moveTo>
                  <a:cubicBezTo>
                    <a:pt x="19241" y="14955"/>
                    <a:pt x="14925" y="19271"/>
                    <a:pt x="9606" y="19271"/>
                  </a:cubicBezTo>
                  <a:cubicBezTo>
                    <a:pt x="4317" y="19271"/>
                    <a:pt x="1" y="14955"/>
                    <a:pt x="1" y="9636"/>
                  </a:cubicBezTo>
                  <a:cubicBezTo>
                    <a:pt x="1" y="4316"/>
                    <a:pt x="4317" y="0"/>
                    <a:pt x="9606" y="0"/>
                  </a:cubicBezTo>
                  <a:cubicBezTo>
                    <a:pt x="14925" y="0"/>
                    <a:pt x="19241" y="4316"/>
                    <a:pt x="19241" y="9636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7892150" y="257546"/>
              <a:ext cx="931707" cy="931707"/>
            </a:xfrm>
            <a:custGeom>
              <a:avLst/>
              <a:gdLst/>
              <a:ahLst/>
              <a:cxnLst/>
              <a:rect l="l" t="t" r="r" b="b"/>
              <a:pathLst>
                <a:path w="23223" h="23223" fill="none" extrusionOk="0">
                  <a:moveTo>
                    <a:pt x="23223" y="11612"/>
                  </a:moveTo>
                  <a:cubicBezTo>
                    <a:pt x="23223" y="18025"/>
                    <a:pt x="18025" y="23223"/>
                    <a:pt x="11612" y="23223"/>
                  </a:cubicBezTo>
                  <a:cubicBezTo>
                    <a:pt x="5198" y="23223"/>
                    <a:pt x="1" y="18025"/>
                    <a:pt x="1" y="11612"/>
                  </a:cubicBezTo>
                  <a:cubicBezTo>
                    <a:pt x="1" y="5198"/>
                    <a:pt x="5198" y="1"/>
                    <a:pt x="11612" y="1"/>
                  </a:cubicBezTo>
                  <a:cubicBezTo>
                    <a:pt x="18025" y="1"/>
                    <a:pt x="23223" y="5198"/>
                    <a:pt x="23223" y="11612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4" name="Google Shape;684;p34"/>
          <p:cNvGrpSpPr/>
          <p:nvPr/>
        </p:nvGrpSpPr>
        <p:grpSpPr>
          <a:xfrm>
            <a:off x="1255552" y="2802834"/>
            <a:ext cx="382033" cy="255333"/>
            <a:chOff x="425200" y="3356650"/>
            <a:chExt cx="286525" cy="191500"/>
          </a:xfrm>
        </p:grpSpPr>
        <p:sp>
          <p:nvSpPr>
            <p:cNvPr id="685" name="Google Shape;685;p34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Title only 13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5"/>
          <p:cNvSpPr txBox="1">
            <a:spLocks noGrp="1"/>
          </p:cNvSpPr>
          <p:nvPr>
            <p:ph type="title"/>
          </p:nvPr>
        </p:nvSpPr>
        <p:spPr>
          <a:xfrm>
            <a:off x="944633" y="618125"/>
            <a:ext cx="102984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1" name="Google Shape;691;p35"/>
          <p:cNvSpPr/>
          <p:nvPr/>
        </p:nvSpPr>
        <p:spPr>
          <a:xfrm flipH="1">
            <a:off x="8112849" y="2237955"/>
            <a:ext cx="4095671" cy="1133252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692" name="Google Shape;692;p35"/>
          <p:cNvSpPr/>
          <p:nvPr/>
        </p:nvSpPr>
        <p:spPr>
          <a:xfrm>
            <a:off x="5356675" y="5201399"/>
            <a:ext cx="2703203" cy="692772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3" name="Google Shape;693;p35"/>
          <p:cNvSpPr/>
          <p:nvPr/>
        </p:nvSpPr>
        <p:spPr>
          <a:xfrm>
            <a:off x="112933" y="3400730"/>
            <a:ext cx="3208120" cy="822257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94" name="Google Shape;694;p35"/>
          <p:cNvGrpSpPr/>
          <p:nvPr/>
        </p:nvGrpSpPr>
        <p:grpSpPr>
          <a:xfrm>
            <a:off x="5542485" y="1609333"/>
            <a:ext cx="382033" cy="255333"/>
            <a:chOff x="5444900" y="1309350"/>
            <a:chExt cx="286525" cy="191500"/>
          </a:xfrm>
        </p:grpSpPr>
        <p:sp>
          <p:nvSpPr>
            <p:cNvPr id="695" name="Google Shape;695;p35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9" name="Google Shape;699;p35"/>
          <p:cNvGrpSpPr/>
          <p:nvPr/>
        </p:nvGrpSpPr>
        <p:grpSpPr>
          <a:xfrm flipH="1">
            <a:off x="-8442" y="5807099"/>
            <a:ext cx="9701343" cy="1086636"/>
            <a:chOff x="1868168" y="2348675"/>
            <a:chExt cx="7276007" cy="814977"/>
          </a:xfrm>
        </p:grpSpPr>
        <p:sp>
          <p:nvSpPr>
            <p:cNvPr id="700" name="Google Shape;700;p35"/>
            <p:cNvSpPr/>
            <p:nvPr/>
          </p:nvSpPr>
          <p:spPr>
            <a:xfrm flipH="1">
              <a:off x="7227168" y="2348675"/>
              <a:ext cx="1917007" cy="442499"/>
            </a:xfrm>
            <a:custGeom>
              <a:avLst/>
              <a:gdLst/>
              <a:ahLst/>
              <a:cxnLst/>
              <a:rect l="l" t="t" r="r" b="b"/>
              <a:pathLst>
                <a:path w="59295" h="13770" extrusionOk="0">
                  <a:moveTo>
                    <a:pt x="13011" y="0"/>
                  </a:moveTo>
                  <a:cubicBezTo>
                    <a:pt x="11971" y="0"/>
                    <a:pt x="10933" y="140"/>
                    <a:pt x="9925" y="368"/>
                  </a:cubicBezTo>
                  <a:cubicBezTo>
                    <a:pt x="9526" y="476"/>
                    <a:pt x="9128" y="549"/>
                    <a:pt x="8730" y="585"/>
                  </a:cubicBezTo>
                  <a:cubicBezTo>
                    <a:pt x="5977" y="730"/>
                    <a:pt x="3405" y="730"/>
                    <a:pt x="761" y="1636"/>
                  </a:cubicBezTo>
                  <a:lnTo>
                    <a:pt x="0" y="1925"/>
                  </a:lnTo>
                  <a:lnTo>
                    <a:pt x="36" y="13770"/>
                  </a:lnTo>
                  <a:lnTo>
                    <a:pt x="59295" y="12755"/>
                  </a:lnTo>
                  <a:cubicBezTo>
                    <a:pt x="57339" y="12755"/>
                    <a:pt x="54948" y="11995"/>
                    <a:pt x="52992" y="11560"/>
                  </a:cubicBezTo>
                  <a:cubicBezTo>
                    <a:pt x="51072" y="11162"/>
                    <a:pt x="49515" y="10256"/>
                    <a:pt x="47704" y="9568"/>
                  </a:cubicBezTo>
                  <a:cubicBezTo>
                    <a:pt x="45422" y="8699"/>
                    <a:pt x="42850" y="8807"/>
                    <a:pt x="40459" y="8481"/>
                  </a:cubicBezTo>
                  <a:cubicBezTo>
                    <a:pt x="35244" y="7793"/>
                    <a:pt x="29919" y="6380"/>
                    <a:pt x="25717" y="3084"/>
                  </a:cubicBezTo>
                  <a:cubicBezTo>
                    <a:pt x="25065" y="2505"/>
                    <a:pt x="24341" y="1998"/>
                    <a:pt x="23580" y="1563"/>
                  </a:cubicBezTo>
                  <a:cubicBezTo>
                    <a:pt x="23001" y="1310"/>
                    <a:pt x="22385" y="1092"/>
                    <a:pt x="21769" y="984"/>
                  </a:cubicBezTo>
                  <a:cubicBezTo>
                    <a:pt x="19016" y="332"/>
                    <a:pt x="16191" y="6"/>
                    <a:pt x="13366" y="6"/>
                  </a:cubicBezTo>
                  <a:cubicBezTo>
                    <a:pt x="13248" y="2"/>
                    <a:pt x="13129" y="0"/>
                    <a:pt x="13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35"/>
            <p:cNvSpPr/>
            <p:nvPr/>
          </p:nvSpPr>
          <p:spPr>
            <a:xfrm flipH="1">
              <a:off x="1868168" y="2357095"/>
              <a:ext cx="7276007" cy="806556"/>
            </a:xfrm>
            <a:custGeom>
              <a:avLst/>
              <a:gdLst/>
              <a:ahLst/>
              <a:cxnLst/>
              <a:rect l="l" t="t" r="r" b="b"/>
              <a:pathLst>
                <a:path w="226420" h="25099" extrusionOk="0">
                  <a:moveTo>
                    <a:pt x="83304" y="1"/>
                  </a:moveTo>
                  <a:cubicBezTo>
                    <a:pt x="72341" y="1"/>
                    <a:pt x="56976" y="5213"/>
                    <a:pt x="56976" y="5213"/>
                  </a:cubicBezTo>
                  <a:cubicBezTo>
                    <a:pt x="56976" y="5213"/>
                    <a:pt x="36330" y="10936"/>
                    <a:pt x="29050" y="11334"/>
                  </a:cubicBezTo>
                  <a:cubicBezTo>
                    <a:pt x="28512" y="11362"/>
                    <a:pt x="27891" y="11374"/>
                    <a:pt x="27200" y="11374"/>
                  </a:cubicBezTo>
                  <a:cubicBezTo>
                    <a:pt x="19606" y="11374"/>
                    <a:pt x="3686" y="9852"/>
                    <a:pt x="0" y="9487"/>
                  </a:cubicBezTo>
                  <a:lnTo>
                    <a:pt x="0" y="25098"/>
                  </a:lnTo>
                  <a:lnTo>
                    <a:pt x="226419" y="25098"/>
                  </a:lnTo>
                  <a:cubicBezTo>
                    <a:pt x="226419" y="25098"/>
                    <a:pt x="211098" y="20897"/>
                    <a:pt x="208816" y="20136"/>
                  </a:cubicBezTo>
                  <a:cubicBezTo>
                    <a:pt x="206534" y="19339"/>
                    <a:pt x="201173" y="18579"/>
                    <a:pt x="196972" y="17818"/>
                  </a:cubicBezTo>
                  <a:cubicBezTo>
                    <a:pt x="192770" y="17057"/>
                    <a:pt x="183207" y="17057"/>
                    <a:pt x="181650" y="16695"/>
                  </a:cubicBezTo>
                  <a:cubicBezTo>
                    <a:pt x="180129" y="16297"/>
                    <a:pt x="173645" y="15536"/>
                    <a:pt x="172088" y="15138"/>
                  </a:cubicBezTo>
                  <a:cubicBezTo>
                    <a:pt x="171975" y="15111"/>
                    <a:pt x="171751" y="15098"/>
                    <a:pt x="171433" y="15098"/>
                  </a:cubicBezTo>
                  <a:cubicBezTo>
                    <a:pt x="167766" y="15098"/>
                    <a:pt x="151509" y="16734"/>
                    <a:pt x="147290" y="16734"/>
                  </a:cubicBezTo>
                  <a:cubicBezTo>
                    <a:pt x="146923" y="16734"/>
                    <a:pt x="146648" y="16722"/>
                    <a:pt x="146479" y="16695"/>
                  </a:cubicBezTo>
                  <a:cubicBezTo>
                    <a:pt x="144161" y="16297"/>
                    <a:pt x="129636" y="15898"/>
                    <a:pt x="124674" y="14775"/>
                  </a:cubicBezTo>
                  <a:cubicBezTo>
                    <a:pt x="119711" y="13616"/>
                    <a:pt x="107070" y="7495"/>
                    <a:pt x="107070" y="7495"/>
                  </a:cubicBezTo>
                  <a:cubicBezTo>
                    <a:pt x="107070" y="7495"/>
                    <a:pt x="99428" y="4054"/>
                    <a:pt x="89467" y="794"/>
                  </a:cubicBezTo>
                  <a:cubicBezTo>
                    <a:pt x="87732" y="233"/>
                    <a:pt x="85616" y="1"/>
                    <a:pt x="83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2" name="Google Shape;702;p35"/>
          <p:cNvGrpSpPr/>
          <p:nvPr/>
        </p:nvGrpSpPr>
        <p:grpSpPr>
          <a:xfrm>
            <a:off x="1525968" y="5137367"/>
            <a:ext cx="382033" cy="255333"/>
            <a:chOff x="5444900" y="1309350"/>
            <a:chExt cx="286525" cy="191500"/>
          </a:xfrm>
        </p:grpSpPr>
        <p:sp>
          <p:nvSpPr>
            <p:cNvPr id="703" name="Google Shape;703;p35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6"/>
          <p:cNvSpPr txBox="1">
            <a:spLocks noGrp="1"/>
          </p:cNvSpPr>
          <p:nvPr>
            <p:ph type="title"/>
          </p:nvPr>
        </p:nvSpPr>
        <p:spPr>
          <a:xfrm>
            <a:off x="6345767" y="736600"/>
            <a:ext cx="488960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9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9" name="Google Shape;709;p36"/>
          <p:cNvSpPr txBox="1">
            <a:spLocks noGrp="1"/>
          </p:cNvSpPr>
          <p:nvPr>
            <p:ph type="subTitle" idx="1"/>
          </p:nvPr>
        </p:nvSpPr>
        <p:spPr>
          <a:xfrm>
            <a:off x="7628567" y="2147600"/>
            <a:ext cx="3606800" cy="12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0" name="Google Shape;710;p36"/>
          <p:cNvSpPr txBox="1"/>
          <p:nvPr/>
        </p:nvSpPr>
        <p:spPr>
          <a:xfrm>
            <a:off x="6624167" y="5008033"/>
            <a:ext cx="46112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4"/>
                </a:solidFill>
                <a:latin typeface="Basic"/>
                <a:ea typeface="Basic"/>
                <a:cs typeface="Basic"/>
                <a:sym typeface="Basic"/>
              </a:rPr>
              <a:t>CREDITS:</a:t>
            </a:r>
            <a:r>
              <a:rPr lang="en-GB" sz="160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 This presentation template was created by </a:t>
            </a:r>
            <a:r>
              <a:rPr lang="en-GB" sz="1600" b="1">
                <a:solidFill>
                  <a:schemeClr val="accent4"/>
                </a:solidFill>
                <a:uFill>
                  <a:noFill/>
                </a:uFill>
                <a:latin typeface="Basic"/>
                <a:ea typeface="Basic"/>
                <a:cs typeface="Basic"/>
                <a:sym typeface="Basic"/>
                <a:hlinkClick r:id="rId2"/>
              </a:rPr>
              <a:t>Slidesgo</a:t>
            </a:r>
            <a:r>
              <a:rPr lang="en-GB" sz="160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, including icons by </a:t>
            </a:r>
            <a:r>
              <a:rPr lang="en-GB" sz="1600" b="1">
                <a:solidFill>
                  <a:schemeClr val="accent4"/>
                </a:solidFill>
                <a:uFill>
                  <a:noFill/>
                </a:uFill>
                <a:latin typeface="Basic"/>
                <a:ea typeface="Basic"/>
                <a:cs typeface="Basic"/>
                <a:sym typeface="Basic"/>
                <a:hlinkClick r:id="rId3"/>
              </a:rPr>
              <a:t>Flaticon</a:t>
            </a:r>
            <a:r>
              <a:rPr lang="en-GB" sz="160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rPr>
              <a:t> and infographics &amp; images by </a:t>
            </a:r>
            <a:r>
              <a:rPr lang="en-GB" sz="1600" b="1">
                <a:solidFill>
                  <a:schemeClr val="accent4"/>
                </a:solidFill>
                <a:uFill>
                  <a:noFill/>
                </a:uFill>
                <a:latin typeface="Basic"/>
                <a:ea typeface="Basic"/>
                <a:cs typeface="Basic"/>
                <a:sym typeface="Basic"/>
                <a:hlinkClick r:id="rId4"/>
              </a:rPr>
              <a:t>Freepik</a:t>
            </a:r>
            <a:endParaRPr sz="1600" b="1">
              <a:solidFill>
                <a:schemeClr val="accent4"/>
              </a:solidFill>
              <a:latin typeface="Basic"/>
              <a:ea typeface="Basic"/>
              <a:cs typeface="Basic"/>
              <a:sym typeface="Basic"/>
            </a:endParaRPr>
          </a:p>
        </p:txBody>
      </p:sp>
      <p:sp>
        <p:nvSpPr>
          <p:cNvPr id="711" name="Google Shape;711;p36"/>
          <p:cNvSpPr/>
          <p:nvPr/>
        </p:nvSpPr>
        <p:spPr>
          <a:xfrm>
            <a:off x="-28866" y="2644355"/>
            <a:ext cx="4095671" cy="1133252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712" name="Google Shape;712;p36"/>
          <p:cNvSpPr/>
          <p:nvPr/>
        </p:nvSpPr>
        <p:spPr>
          <a:xfrm flipH="1">
            <a:off x="5138999" y="2399848"/>
            <a:ext cx="3208120" cy="822257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3" name="Google Shape;713;p36"/>
          <p:cNvGrpSpPr/>
          <p:nvPr/>
        </p:nvGrpSpPr>
        <p:grpSpPr>
          <a:xfrm flipH="1">
            <a:off x="1139605" y="649862"/>
            <a:ext cx="1242276" cy="1242276"/>
            <a:chOff x="7892150" y="257546"/>
            <a:chExt cx="931707" cy="931707"/>
          </a:xfrm>
        </p:grpSpPr>
        <p:sp>
          <p:nvSpPr>
            <p:cNvPr id="714" name="Google Shape;714;p36"/>
            <p:cNvSpPr/>
            <p:nvPr/>
          </p:nvSpPr>
          <p:spPr>
            <a:xfrm>
              <a:off x="8072649" y="436800"/>
              <a:ext cx="571951" cy="571991"/>
            </a:xfrm>
            <a:custGeom>
              <a:avLst/>
              <a:gdLst/>
              <a:ahLst/>
              <a:cxnLst/>
              <a:rect l="l" t="t" r="r" b="b"/>
              <a:pathLst>
                <a:path w="14256" h="14257" extrusionOk="0">
                  <a:moveTo>
                    <a:pt x="7113" y="1"/>
                  </a:moveTo>
                  <a:cubicBezTo>
                    <a:pt x="3192" y="1"/>
                    <a:pt x="0" y="3192"/>
                    <a:pt x="0" y="7144"/>
                  </a:cubicBezTo>
                  <a:cubicBezTo>
                    <a:pt x="0" y="11065"/>
                    <a:pt x="3192" y="14256"/>
                    <a:pt x="7113" y="14256"/>
                  </a:cubicBezTo>
                  <a:cubicBezTo>
                    <a:pt x="11064" y="14256"/>
                    <a:pt x="14256" y="11065"/>
                    <a:pt x="14256" y="7144"/>
                  </a:cubicBezTo>
                  <a:cubicBezTo>
                    <a:pt x="14256" y="3192"/>
                    <a:pt x="11064" y="1"/>
                    <a:pt x="7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7972630" y="336822"/>
              <a:ext cx="771989" cy="773193"/>
            </a:xfrm>
            <a:custGeom>
              <a:avLst/>
              <a:gdLst/>
              <a:ahLst/>
              <a:cxnLst/>
              <a:rect l="l" t="t" r="r" b="b"/>
              <a:pathLst>
                <a:path w="19242" h="19272" fill="none" extrusionOk="0">
                  <a:moveTo>
                    <a:pt x="19241" y="9636"/>
                  </a:moveTo>
                  <a:cubicBezTo>
                    <a:pt x="19241" y="14955"/>
                    <a:pt x="14925" y="19271"/>
                    <a:pt x="9606" y="19271"/>
                  </a:cubicBezTo>
                  <a:cubicBezTo>
                    <a:pt x="4317" y="19271"/>
                    <a:pt x="1" y="14955"/>
                    <a:pt x="1" y="9636"/>
                  </a:cubicBezTo>
                  <a:cubicBezTo>
                    <a:pt x="1" y="4316"/>
                    <a:pt x="4317" y="0"/>
                    <a:pt x="9606" y="0"/>
                  </a:cubicBezTo>
                  <a:cubicBezTo>
                    <a:pt x="14925" y="0"/>
                    <a:pt x="19241" y="4316"/>
                    <a:pt x="19241" y="9636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7892150" y="257546"/>
              <a:ext cx="931707" cy="931707"/>
            </a:xfrm>
            <a:custGeom>
              <a:avLst/>
              <a:gdLst/>
              <a:ahLst/>
              <a:cxnLst/>
              <a:rect l="l" t="t" r="r" b="b"/>
              <a:pathLst>
                <a:path w="23223" h="23223" fill="none" extrusionOk="0">
                  <a:moveTo>
                    <a:pt x="23223" y="11612"/>
                  </a:moveTo>
                  <a:cubicBezTo>
                    <a:pt x="23223" y="18025"/>
                    <a:pt x="18025" y="23223"/>
                    <a:pt x="11612" y="23223"/>
                  </a:cubicBezTo>
                  <a:cubicBezTo>
                    <a:pt x="5198" y="23223"/>
                    <a:pt x="1" y="18025"/>
                    <a:pt x="1" y="11612"/>
                  </a:cubicBezTo>
                  <a:cubicBezTo>
                    <a:pt x="1" y="5198"/>
                    <a:pt x="5198" y="1"/>
                    <a:pt x="11612" y="1"/>
                  </a:cubicBezTo>
                  <a:cubicBezTo>
                    <a:pt x="18025" y="1"/>
                    <a:pt x="23223" y="5198"/>
                    <a:pt x="23223" y="11612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7" name="Google Shape;717;p36"/>
          <p:cNvGrpSpPr/>
          <p:nvPr/>
        </p:nvGrpSpPr>
        <p:grpSpPr>
          <a:xfrm flipH="1">
            <a:off x="5138985" y="1084400"/>
            <a:ext cx="382033" cy="255333"/>
            <a:chOff x="5444900" y="1309350"/>
            <a:chExt cx="286525" cy="191500"/>
          </a:xfrm>
        </p:grpSpPr>
        <p:sp>
          <p:nvSpPr>
            <p:cNvPr id="718" name="Google Shape;718;p36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2" name="Google Shape;722;p36"/>
          <p:cNvGrpSpPr/>
          <p:nvPr/>
        </p:nvGrpSpPr>
        <p:grpSpPr>
          <a:xfrm flipH="1">
            <a:off x="5335452" y="4301118"/>
            <a:ext cx="382033" cy="255333"/>
            <a:chOff x="5444900" y="1309350"/>
            <a:chExt cx="286525" cy="191500"/>
          </a:xfrm>
        </p:grpSpPr>
        <p:sp>
          <p:nvSpPr>
            <p:cNvPr id="723" name="Google Shape;723;p36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7" name="Google Shape;727;p36"/>
          <p:cNvGrpSpPr/>
          <p:nvPr/>
        </p:nvGrpSpPr>
        <p:grpSpPr>
          <a:xfrm>
            <a:off x="-789985" y="4030134"/>
            <a:ext cx="7669152" cy="3788516"/>
            <a:chOff x="-592489" y="3022600"/>
            <a:chExt cx="5751864" cy="2841387"/>
          </a:xfrm>
        </p:grpSpPr>
        <p:sp>
          <p:nvSpPr>
            <p:cNvPr id="728" name="Google Shape;728;p36"/>
            <p:cNvSpPr/>
            <p:nvPr/>
          </p:nvSpPr>
          <p:spPr>
            <a:xfrm>
              <a:off x="-50800" y="3022600"/>
              <a:ext cx="5210175" cy="2209800"/>
            </a:xfrm>
            <a:custGeom>
              <a:avLst/>
              <a:gdLst/>
              <a:ahLst/>
              <a:cxnLst/>
              <a:rect l="l" t="t" r="r" b="b"/>
              <a:pathLst>
                <a:path w="208407" h="88392" extrusionOk="0">
                  <a:moveTo>
                    <a:pt x="0" y="0"/>
                  </a:moveTo>
                  <a:lnTo>
                    <a:pt x="381" y="88011"/>
                  </a:lnTo>
                  <a:lnTo>
                    <a:pt x="208407" y="88392"/>
                  </a:lnTo>
                  <a:close/>
                </a:path>
              </a:pathLst>
            </a:custGeom>
            <a:solidFill>
              <a:srgbClr val="7DBFB2">
                <a:alpha val="65330"/>
              </a:srgbClr>
            </a:solidFill>
            <a:ln>
              <a:noFill/>
            </a:ln>
          </p:spPr>
        </p:sp>
        <p:sp>
          <p:nvSpPr>
            <p:cNvPr id="729" name="Google Shape;729;p36"/>
            <p:cNvSpPr/>
            <p:nvPr/>
          </p:nvSpPr>
          <p:spPr>
            <a:xfrm rot="1388307">
              <a:off x="-631642" y="3857523"/>
              <a:ext cx="2401806" cy="29232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36"/>
            <p:cNvSpPr/>
            <p:nvPr/>
          </p:nvSpPr>
          <p:spPr>
            <a:xfrm rot="1388307">
              <a:off x="1567933" y="5111523"/>
              <a:ext cx="2401806" cy="29232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36"/>
            <p:cNvSpPr/>
            <p:nvPr/>
          </p:nvSpPr>
          <p:spPr>
            <a:xfrm rot="1388307">
              <a:off x="1747258" y="4720998"/>
              <a:ext cx="2401806" cy="29232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7"/>
          <p:cNvSpPr/>
          <p:nvPr/>
        </p:nvSpPr>
        <p:spPr>
          <a:xfrm flipH="1">
            <a:off x="8112849" y="3457155"/>
            <a:ext cx="4095671" cy="1133252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734" name="Google Shape;734;p37"/>
          <p:cNvSpPr/>
          <p:nvPr/>
        </p:nvSpPr>
        <p:spPr>
          <a:xfrm flipH="1">
            <a:off x="4280613" y="2257100"/>
            <a:ext cx="3657823" cy="937421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5" name="Google Shape;735;p37"/>
          <p:cNvSpPr/>
          <p:nvPr/>
        </p:nvSpPr>
        <p:spPr>
          <a:xfrm>
            <a:off x="2632433" y="5536197"/>
            <a:ext cx="3208120" cy="822257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" name="Google Shape;736;p37"/>
          <p:cNvGrpSpPr/>
          <p:nvPr/>
        </p:nvGrpSpPr>
        <p:grpSpPr>
          <a:xfrm>
            <a:off x="10589071" y="343395"/>
            <a:ext cx="1242276" cy="1242276"/>
            <a:chOff x="7892150" y="257546"/>
            <a:chExt cx="931707" cy="931707"/>
          </a:xfrm>
        </p:grpSpPr>
        <p:sp>
          <p:nvSpPr>
            <p:cNvPr id="737" name="Google Shape;737;p37"/>
            <p:cNvSpPr/>
            <p:nvPr/>
          </p:nvSpPr>
          <p:spPr>
            <a:xfrm>
              <a:off x="8072649" y="436800"/>
              <a:ext cx="571951" cy="571991"/>
            </a:xfrm>
            <a:custGeom>
              <a:avLst/>
              <a:gdLst/>
              <a:ahLst/>
              <a:cxnLst/>
              <a:rect l="l" t="t" r="r" b="b"/>
              <a:pathLst>
                <a:path w="14256" h="14257" extrusionOk="0">
                  <a:moveTo>
                    <a:pt x="7113" y="1"/>
                  </a:moveTo>
                  <a:cubicBezTo>
                    <a:pt x="3192" y="1"/>
                    <a:pt x="0" y="3192"/>
                    <a:pt x="0" y="7144"/>
                  </a:cubicBezTo>
                  <a:cubicBezTo>
                    <a:pt x="0" y="11065"/>
                    <a:pt x="3192" y="14256"/>
                    <a:pt x="7113" y="14256"/>
                  </a:cubicBezTo>
                  <a:cubicBezTo>
                    <a:pt x="11064" y="14256"/>
                    <a:pt x="14256" y="11065"/>
                    <a:pt x="14256" y="7144"/>
                  </a:cubicBezTo>
                  <a:cubicBezTo>
                    <a:pt x="14256" y="3192"/>
                    <a:pt x="11064" y="1"/>
                    <a:pt x="7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7972630" y="336822"/>
              <a:ext cx="771989" cy="773193"/>
            </a:xfrm>
            <a:custGeom>
              <a:avLst/>
              <a:gdLst/>
              <a:ahLst/>
              <a:cxnLst/>
              <a:rect l="l" t="t" r="r" b="b"/>
              <a:pathLst>
                <a:path w="19242" h="19272" fill="none" extrusionOk="0">
                  <a:moveTo>
                    <a:pt x="19241" y="9636"/>
                  </a:moveTo>
                  <a:cubicBezTo>
                    <a:pt x="19241" y="14955"/>
                    <a:pt x="14925" y="19271"/>
                    <a:pt x="9606" y="19271"/>
                  </a:cubicBezTo>
                  <a:cubicBezTo>
                    <a:pt x="4317" y="19271"/>
                    <a:pt x="1" y="14955"/>
                    <a:pt x="1" y="9636"/>
                  </a:cubicBezTo>
                  <a:cubicBezTo>
                    <a:pt x="1" y="4316"/>
                    <a:pt x="4317" y="0"/>
                    <a:pt x="9606" y="0"/>
                  </a:cubicBezTo>
                  <a:cubicBezTo>
                    <a:pt x="14925" y="0"/>
                    <a:pt x="19241" y="4316"/>
                    <a:pt x="19241" y="9636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7892150" y="257546"/>
              <a:ext cx="931707" cy="931707"/>
            </a:xfrm>
            <a:custGeom>
              <a:avLst/>
              <a:gdLst/>
              <a:ahLst/>
              <a:cxnLst/>
              <a:rect l="l" t="t" r="r" b="b"/>
              <a:pathLst>
                <a:path w="23223" h="23223" fill="none" extrusionOk="0">
                  <a:moveTo>
                    <a:pt x="23223" y="11612"/>
                  </a:moveTo>
                  <a:cubicBezTo>
                    <a:pt x="23223" y="18025"/>
                    <a:pt x="18025" y="23223"/>
                    <a:pt x="11612" y="23223"/>
                  </a:cubicBezTo>
                  <a:cubicBezTo>
                    <a:pt x="5198" y="23223"/>
                    <a:pt x="1" y="18025"/>
                    <a:pt x="1" y="11612"/>
                  </a:cubicBezTo>
                  <a:cubicBezTo>
                    <a:pt x="1" y="5198"/>
                    <a:pt x="5198" y="1"/>
                    <a:pt x="11612" y="1"/>
                  </a:cubicBezTo>
                  <a:cubicBezTo>
                    <a:pt x="18025" y="1"/>
                    <a:pt x="23223" y="5198"/>
                    <a:pt x="23223" y="11612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0" name="Google Shape;740;p37"/>
          <p:cNvGrpSpPr/>
          <p:nvPr/>
        </p:nvGrpSpPr>
        <p:grpSpPr>
          <a:xfrm>
            <a:off x="401901" y="3429000"/>
            <a:ext cx="382033" cy="255333"/>
            <a:chOff x="425200" y="3356650"/>
            <a:chExt cx="286525" cy="191500"/>
          </a:xfrm>
        </p:grpSpPr>
        <p:sp>
          <p:nvSpPr>
            <p:cNvPr id="741" name="Google Shape;741;p37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5" name="Google Shape;745;p37"/>
          <p:cNvGrpSpPr/>
          <p:nvPr/>
        </p:nvGrpSpPr>
        <p:grpSpPr>
          <a:xfrm>
            <a:off x="7635352" y="1101500"/>
            <a:ext cx="382033" cy="255333"/>
            <a:chOff x="5444900" y="1309350"/>
            <a:chExt cx="286525" cy="191500"/>
          </a:xfrm>
        </p:grpSpPr>
        <p:sp>
          <p:nvSpPr>
            <p:cNvPr id="746" name="Google Shape;746;p37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37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944633" y="618125"/>
            <a:ext cx="102984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5"/>
          <p:cNvSpPr txBox="1">
            <a:spLocks noGrp="1"/>
          </p:cNvSpPr>
          <p:nvPr>
            <p:ph type="title" idx="2"/>
          </p:nvPr>
        </p:nvSpPr>
        <p:spPr>
          <a:xfrm>
            <a:off x="2509784" y="4318980"/>
            <a:ext cx="30064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93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2509783" y="4802767"/>
            <a:ext cx="30064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"/>
          <p:cNvSpPr txBox="1">
            <a:spLocks noGrp="1"/>
          </p:cNvSpPr>
          <p:nvPr>
            <p:ph type="title" idx="3"/>
          </p:nvPr>
        </p:nvSpPr>
        <p:spPr>
          <a:xfrm>
            <a:off x="6675816" y="4318980"/>
            <a:ext cx="30064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93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>
            <a:off x="6675933" y="4802767"/>
            <a:ext cx="30064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"/>
          <p:cNvSpPr/>
          <p:nvPr/>
        </p:nvSpPr>
        <p:spPr>
          <a:xfrm flipH="1">
            <a:off x="8112849" y="3152355"/>
            <a:ext cx="4095671" cy="1133252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80" name="Google Shape;80;p5"/>
          <p:cNvSpPr/>
          <p:nvPr/>
        </p:nvSpPr>
        <p:spPr>
          <a:xfrm flipH="1">
            <a:off x="1561413" y="4645251"/>
            <a:ext cx="3657823" cy="937421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314033" y="1885448"/>
            <a:ext cx="3208120" cy="822257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5"/>
          <p:cNvGrpSpPr/>
          <p:nvPr/>
        </p:nvGrpSpPr>
        <p:grpSpPr>
          <a:xfrm>
            <a:off x="10589071" y="343395"/>
            <a:ext cx="1242276" cy="1242276"/>
            <a:chOff x="7892150" y="257546"/>
            <a:chExt cx="931707" cy="931707"/>
          </a:xfrm>
        </p:grpSpPr>
        <p:sp>
          <p:nvSpPr>
            <p:cNvPr id="83" name="Google Shape;83;p5"/>
            <p:cNvSpPr/>
            <p:nvPr/>
          </p:nvSpPr>
          <p:spPr>
            <a:xfrm>
              <a:off x="8072649" y="436800"/>
              <a:ext cx="571951" cy="571991"/>
            </a:xfrm>
            <a:custGeom>
              <a:avLst/>
              <a:gdLst/>
              <a:ahLst/>
              <a:cxnLst/>
              <a:rect l="l" t="t" r="r" b="b"/>
              <a:pathLst>
                <a:path w="14256" h="14257" extrusionOk="0">
                  <a:moveTo>
                    <a:pt x="7113" y="1"/>
                  </a:moveTo>
                  <a:cubicBezTo>
                    <a:pt x="3192" y="1"/>
                    <a:pt x="0" y="3192"/>
                    <a:pt x="0" y="7144"/>
                  </a:cubicBezTo>
                  <a:cubicBezTo>
                    <a:pt x="0" y="11065"/>
                    <a:pt x="3192" y="14256"/>
                    <a:pt x="7113" y="14256"/>
                  </a:cubicBezTo>
                  <a:cubicBezTo>
                    <a:pt x="11064" y="14256"/>
                    <a:pt x="14256" y="11065"/>
                    <a:pt x="14256" y="7144"/>
                  </a:cubicBezTo>
                  <a:cubicBezTo>
                    <a:pt x="14256" y="3192"/>
                    <a:pt x="11064" y="1"/>
                    <a:pt x="7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7972630" y="336822"/>
              <a:ext cx="771989" cy="773193"/>
            </a:xfrm>
            <a:custGeom>
              <a:avLst/>
              <a:gdLst/>
              <a:ahLst/>
              <a:cxnLst/>
              <a:rect l="l" t="t" r="r" b="b"/>
              <a:pathLst>
                <a:path w="19242" h="19272" fill="none" extrusionOk="0">
                  <a:moveTo>
                    <a:pt x="19241" y="9636"/>
                  </a:moveTo>
                  <a:cubicBezTo>
                    <a:pt x="19241" y="14955"/>
                    <a:pt x="14925" y="19271"/>
                    <a:pt x="9606" y="19271"/>
                  </a:cubicBezTo>
                  <a:cubicBezTo>
                    <a:pt x="4317" y="19271"/>
                    <a:pt x="1" y="14955"/>
                    <a:pt x="1" y="9636"/>
                  </a:cubicBezTo>
                  <a:cubicBezTo>
                    <a:pt x="1" y="4316"/>
                    <a:pt x="4317" y="0"/>
                    <a:pt x="9606" y="0"/>
                  </a:cubicBezTo>
                  <a:cubicBezTo>
                    <a:pt x="14925" y="0"/>
                    <a:pt x="19241" y="4316"/>
                    <a:pt x="19241" y="9636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892150" y="257546"/>
              <a:ext cx="931707" cy="931707"/>
            </a:xfrm>
            <a:custGeom>
              <a:avLst/>
              <a:gdLst/>
              <a:ahLst/>
              <a:cxnLst/>
              <a:rect l="l" t="t" r="r" b="b"/>
              <a:pathLst>
                <a:path w="23223" h="23223" fill="none" extrusionOk="0">
                  <a:moveTo>
                    <a:pt x="23223" y="11612"/>
                  </a:moveTo>
                  <a:cubicBezTo>
                    <a:pt x="23223" y="18025"/>
                    <a:pt x="18025" y="23223"/>
                    <a:pt x="11612" y="23223"/>
                  </a:cubicBezTo>
                  <a:cubicBezTo>
                    <a:pt x="5198" y="23223"/>
                    <a:pt x="1" y="18025"/>
                    <a:pt x="1" y="11612"/>
                  </a:cubicBezTo>
                  <a:cubicBezTo>
                    <a:pt x="1" y="5198"/>
                    <a:pt x="5198" y="1"/>
                    <a:pt x="11612" y="1"/>
                  </a:cubicBezTo>
                  <a:cubicBezTo>
                    <a:pt x="18025" y="1"/>
                    <a:pt x="23223" y="5198"/>
                    <a:pt x="23223" y="11612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" name="Google Shape;86;p5"/>
          <p:cNvGrpSpPr/>
          <p:nvPr/>
        </p:nvGrpSpPr>
        <p:grpSpPr>
          <a:xfrm>
            <a:off x="1458768" y="3822700"/>
            <a:ext cx="382033" cy="255333"/>
            <a:chOff x="425200" y="3356650"/>
            <a:chExt cx="286525" cy="191500"/>
          </a:xfrm>
        </p:grpSpPr>
        <p:sp>
          <p:nvSpPr>
            <p:cNvPr id="87" name="Google Shape;87;p5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" name="Google Shape;91;p5"/>
          <p:cNvGrpSpPr/>
          <p:nvPr/>
        </p:nvGrpSpPr>
        <p:grpSpPr>
          <a:xfrm>
            <a:off x="6253685" y="1406134"/>
            <a:ext cx="382033" cy="255333"/>
            <a:chOff x="5444900" y="1309350"/>
            <a:chExt cx="286525" cy="191500"/>
          </a:xfrm>
        </p:grpSpPr>
        <p:sp>
          <p:nvSpPr>
            <p:cNvPr id="92" name="Google Shape;92;p5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" name="Google Shape;96;p5"/>
          <p:cNvGrpSpPr/>
          <p:nvPr/>
        </p:nvGrpSpPr>
        <p:grpSpPr>
          <a:xfrm>
            <a:off x="-100" y="5890300"/>
            <a:ext cx="12192333" cy="967648"/>
            <a:chOff x="-75" y="4417725"/>
            <a:chExt cx="9144250" cy="725736"/>
          </a:xfrm>
        </p:grpSpPr>
        <p:sp>
          <p:nvSpPr>
            <p:cNvPr id="97" name="Google Shape;97;p5"/>
            <p:cNvSpPr/>
            <p:nvPr/>
          </p:nvSpPr>
          <p:spPr>
            <a:xfrm flipH="1">
              <a:off x="-75" y="4417725"/>
              <a:ext cx="9144175" cy="725736"/>
            </a:xfrm>
            <a:custGeom>
              <a:avLst/>
              <a:gdLst/>
              <a:ahLst/>
              <a:cxnLst/>
              <a:rect l="l" t="t" r="r" b="b"/>
              <a:pathLst>
                <a:path w="284555" h="61686" extrusionOk="0">
                  <a:moveTo>
                    <a:pt x="0" y="1"/>
                  </a:moveTo>
                  <a:lnTo>
                    <a:pt x="0" y="61686"/>
                  </a:lnTo>
                  <a:lnTo>
                    <a:pt x="284555" y="61686"/>
                  </a:lnTo>
                  <a:lnTo>
                    <a:pt x="284555" y="1"/>
                  </a:lnTo>
                  <a:close/>
                </a:path>
              </a:pathLst>
            </a:custGeom>
            <a:solidFill>
              <a:srgbClr val="7DBFB2">
                <a:alpha val="65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5"/>
            <p:cNvSpPr/>
            <p:nvPr/>
          </p:nvSpPr>
          <p:spPr>
            <a:xfrm flipH="1">
              <a:off x="5305392" y="4417736"/>
              <a:ext cx="3838783" cy="504070"/>
            </a:xfrm>
            <a:custGeom>
              <a:avLst/>
              <a:gdLst/>
              <a:ahLst/>
              <a:cxnLst/>
              <a:rect l="l" t="t" r="r" b="b"/>
              <a:pathLst>
                <a:path w="119458" h="15686" extrusionOk="0">
                  <a:moveTo>
                    <a:pt x="116518" y="1"/>
                  </a:moveTo>
                  <a:cubicBezTo>
                    <a:pt x="116496" y="1"/>
                    <a:pt x="116474" y="1"/>
                    <a:pt x="116452" y="2"/>
                  </a:cubicBezTo>
                  <a:lnTo>
                    <a:pt x="0" y="2"/>
                  </a:lnTo>
                  <a:lnTo>
                    <a:pt x="0" y="15686"/>
                  </a:lnTo>
                  <a:lnTo>
                    <a:pt x="40532" y="15686"/>
                  </a:lnTo>
                  <a:cubicBezTo>
                    <a:pt x="43284" y="15686"/>
                    <a:pt x="45494" y="13476"/>
                    <a:pt x="45494" y="10723"/>
                  </a:cubicBezTo>
                  <a:cubicBezTo>
                    <a:pt x="45494" y="7970"/>
                    <a:pt x="47740" y="5761"/>
                    <a:pt x="50493" y="5761"/>
                  </a:cubicBezTo>
                  <a:lnTo>
                    <a:pt x="116452" y="5761"/>
                  </a:lnTo>
                  <a:cubicBezTo>
                    <a:pt x="116495" y="5763"/>
                    <a:pt x="116538" y="5764"/>
                    <a:pt x="116581" y="5764"/>
                  </a:cubicBezTo>
                  <a:cubicBezTo>
                    <a:pt x="118154" y="5764"/>
                    <a:pt x="119458" y="4486"/>
                    <a:pt x="119458" y="2899"/>
                  </a:cubicBezTo>
                  <a:cubicBezTo>
                    <a:pt x="119458" y="1292"/>
                    <a:pt x="118119" y="1"/>
                    <a:pt x="116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5"/>
            <p:cNvSpPr/>
            <p:nvPr/>
          </p:nvSpPr>
          <p:spPr>
            <a:xfrm flipH="1">
              <a:off x="-73" y="4427791"/>
              <a:ext cx="5654603" cy="713558"/>
            </a:xfrm>
            <a:custGeom>
              <a:avLst/>
              <a:gdLst/>
              <a:ahLst/>
              <a:cxnLst/>
              <a:rect l="l" t="t" r="r" b="b"/>
              <a:pathLst>
                <a:path w="175964" h="22205" extrusionOk="0">
                  <a:moveTo>
                    <a:pt x="28543" y="0"/>
                  </a:moveTo>
                  <a:cubicBezTo>
                    <a:pt x="24848" y="145"/>
                    <a:pt x="24848" y="5579"/>
                    <a:pt x="28543" y="5760"/>
                  </a:cubicBezTo>
                  <a:lnTo>
                    <a:pt x="53825" y="5760"/>
                  </a:lnTo>
                  <a:cubicBezTo>
                    <a:pt x="55818" y="5760"/>
                    <a:pt x="57448" y="7353"/>
                    <a:pt x="57448" y="9382"/>
                  </a:cubicBezTo>
                  <a:cubicBezTo>
                    <a:pt x="57448" y="11374"/>
                    <a:pt x="55818" y="13004"/>
                    <a:pt x="53825" y="13004"/>
                  </a:cubicBezTo>
                  <a:lnTo>
                    <a:pt x="4601" y="13004"/>
                  </a:lnTo>
                  <a:cubicBezTo>
                    <a:pt x="2065" y="13004"/>
                    <a:pt x="1" y="15069"/>
                    <a:pt x="1" y="17604"/>
                  </a:cubicBezTo>
                  <a:cubicBezTo>
                    <a:pt x="1" y="20140"/>
                    <a:pt x="2065" y="22204"/>
                    <a:pt x="4601" y="22204"/>
                  </a:cubicBezTo>
                  <a:lnTo>
                    <a:pt x="175964" y="22204"/>
                  </a:lnTo>
                  <a:lnTo>
                    <a:pt x="175964" y="13402"/>
                  </a:lnTo>
                  <a:lnTo>
                    <a:pt x="84179" y="13402"/>
                  </a:lnTo>
                  <a:cubicBezTo>
                    <a:pt x="81824" y="13402"/>
                    <a:pt x="79941" y="11519"/>
                    <a:pt x="79941" y="9201"/>
                  </a:cubicBezTo>
                  <a:cubicBezTo>
                    <a:pt x="79941" y="6883"/>
                    <a:pt x="81824" y="4999"/>
                    <a:pt x="84179" y="4999"/>
                  </a:cubicBezTo>
                  <a:lnTo>
                    <a:pt x="132172" y="4999"/>
                  </a:lnTo>
                  <a:cubicBezTo>
                    <a:pt x="133512" y="4999"/>
                    <a:pt x="134635" y="3876"/>
                    <a:pt x="134635" y="2500"/>
                  </a:cubicBezTo>
                  <a:cubicBezTo>
                    <a:pt x="134635" y="1123"/>
                    <a:pt x="133512" y="0"/>
                    <a:pt x="132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Google Shape;751;p38"/>
          <p:cNvGrpSpPr/>
          <p:nvPr/>
        </p:nvGrpSpPr>
        <p:grpSpPr>
          <a:xfrm>
            <a:off x="2490891" y="3584366"/>
            <a:ext cx="9701343" cy="1086636"/>
            <a:chOff x="1868168" y="2348675"/>
            <a:chExt cx="7276007" cy="814977"/>
          </a:xfrm>
        </p:grpSpPr>
        <p:sp>
          <p:nvSpPr>
            <p:cNvPr id="752" name="Google Shape;752;p38"/>
            <p:cNvSpPr/>
            <p:nvPr/>
          </p:nvSpPr>
          <p:spPr>
            <a:xfrm flipH="1">
              <a:off x="7227168" y="2348675"/>
              <a:ext cx="1917007" cy="442499"/>
            </a:xfrm>
            <a:custGeom>
              <a:avLst/>
              <a:gdLst/>
              <a:ahLst/>
              <a:cxnLst/>
              <a:rect l="l" t="t" r="r" b="b"/>
              <a:pathLst>
                <a:path w="59295" h="13770" extrusionOk="0">
                  <a:moveTo>
                    <a:pt x="13011" y="0"/>
                  </a:moveTo>
                  <a:cubicBezTo>
                    <a:pt x="11971" y="0"/>
                    <a:pt x="10933" y="140"/>
                    <a:pt x="9925" y="368"/>
                  </a:cubicBezTo>
                  <a:cubicBezTo>
                    <a:pt x="9526" y="476"/>
                    <a:pt x="9128" y="549"/>
                    <a:pt x="8730" y="585"/>
                  </a:cubicBezTo>
                  <a:cubicBezTo>
                    <a:pt x="5977" y="730"/>
                    <a:pt x="3405" y="730"/>
                    <a:pt x="761" y="1636"/>
                  </a:cubicBezTo>
                  <a:lnTo>
                    <a:pt x="0" y="1925"/>
                  </a:lnTo>
                  <a:lnTo>
                    <a:pt x="36" y="13770"/>
                  </a:lnTo>
                  <a:lnTo>
                    <a:pt x="59295" y="12755"/>
                  </a:lnTo>
                  <a:cubicBezTo>
                    <a:pt x="57339" y="12755"/>
                    <a:pt x="54948" y="11995"/>
                    <a:pt x="52992" y="11560"/>
                  </a:cubicBezTo>
                  <a:cubicBezTo>
                    <a:pt x="51072" y="11162"/>
                    <a:pt x="49515" y="10256"/>
                    <a:pt x="47704" y="9568"/>
                  </a:cubicBezTo>
                  <a:cubicBezTo>
                    <a:pt x="45422" y="8699"/>
                    <a:pt x="42850" y="8807"/>
                    <a:pt x="40459" y="8481"/>
                  </a:cubicBezTo>
                  <a:cubicBezTo>
                    <a:pt x="35244" y="7793"/>
                    <a:pt x="29919" y="6380"/>
                    <a:pt x="25717" y="3084"/>
                  </a:cubicBezTo>
                  <a:cubicBezTo>
                    <a:pt x="25065" y="2505"/>
                    <a:pt x="24341" y="1998"/>
                    <a:pt x="23580" y="1563"/>
                  </a:cubicBezTo>
                  <a:cubicBezTo>
                    <a:pt x="23001" y="1310"/>
                    <a:pt x="22385" y="1092"/>
                    <a:pt x="21769" y="984"/>
                  </a:cubicBezTo>
                  <a:cubicBezTo>
                    <a:pt x="19016" y="332"/>
                    <a:pt x="16191" y="6"/>
                    <a:pt x="13366" y="6"/>
                  </a:cubicBezTo>
                  <a:cubicBezTo>
                    <a:pt x="13248" y="2"/>
                    <a:pt x="13129" y="0"/>
                    <a:pt x="13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38"/>
            <p:cNvSpPr/>
            <p:nvPr/>
          </p:nvSpPr>
          <p:spPr>
            <a:xfrm flipH="1">
              <a:off x="1868168" y="2357095"/>
              <a:ext cx="7276007" cy="806556"/>
            </a:xfrm>
            <a:custGeom>
              <a:avLst/>
              <a:gdLst/>
              <a:ahLst/>
              <a:cxnLst/>
              <a:rect l="l" t="t" r="r" b="b"/>
              <a:pathLst>
                <a:path w="226420" h="25099" extrusionOk="0">
                  <a:moveTo>
                    <a:pt x="83304" y="1"/>
                  </a:moveTo>
                  <a:cubicBezTo>
                    <a:pt x="72341" y="1"/>
                    <a:pt x="56976" y="5213"/>
                    <a:pt x="56976" y="5213"/>
                  </a:cubicBezTo>
                  <a:cubicBezTo>
                    <a:pt x="56976" y="5213"/>
                    <a:pt x="36330" y="10936"/>
                    <a:pt x="29050" y="11334"/>
                  </a:cubicBezTo>
                  <a:cubicBezTo>
                    <a:pt x="28512" y="11362"/>
                    <a:pt x="27891" y="11374"/>
                    <a:pt x="27200" y="11374"/>
                  </a:cubicBezTo>
                  <a:cubicBezTo>
                    <a:pt x="19606" y="11374"/>
                    <a:pt x="3686" y="9852"/>
                    <a:pt x="0" y="9487"/>
                  </a:cubicBezTo>
                  <a:lnTo>
                    <a:pt x="0" y="25098"/>
                  </a:lnTo>
                  <a:lnTo>
                    <a:pt x="226419" y="25098"/>
                  </a:lnTo>
                  <a:cubicBezTo>
                    <a:pt x="226419" y="25098"/>
                    <a:pt x="211098" y="20897"/>
                    <a:pt x="208816" y="20136"/>
                  </a:cubicBezTo>
                  <a:cubicBezTo>
                    <a:pt x="206534" y="19339"/>
                    <a:pt x="201173" y="18579"/>
                    <a:pt x="196972" y="17818"/>
                  </a:cubicBezTo>
                  <a:cubicBezTo>
                    <a:pt x="192770" y="17057"/>
                    <a:pt x="183207" y="17057"/>
                    <a:pt x="181650" y="16695"/>
                  </a:cubicBezTo>
                  <a:cubicBezTo>
                    <a:pt x="180129" y="16297"/>
                    <a:pt x="173645" y="15536"/>
                    <a:pt x="172088" y="15138"/>
                  </a:cubicBezTo>
                  <a:cubicBezTo>
                    <a:pt x="171975" y="15111"/>
                    <a:pt x="171751" y="15098"/>
                    <a:pt x="171433" y="15098"/>
                  </a:cubicBezTo>
                  <a:cubicBezTo>
                    <a:pt x="167766" y="15098"/>
                    <a:pt x="151509" y="16734"/>
                    <a:pt x="147290" y="16734"/>
                  </a:cubicBezTo>
                  <a:cubicBezTo>
                    <a:pt x="146923" y="16734"/>
                    <a:pt x="146648" y="16722"/>
                    <a:pt x="146479" y="16695"/>
                  </a:cubicBezTo>
                  <a:cubicBezTo>
                    <a:pt x="144161" y="16297"/>
                    <a:pt x="129636" y="15898"/>
                    <a:pt x="124674" y="14775"/>
                  </a:cubicBezTo>
                  <a:cubicBezTo>
                    <a:pt x="119711" y="13616"/>
                    <a:pt x="107070" y="7495"/>
                    <a:pt x="107070" y="7495"/>
                  </a:cubicBezTo>
                  <a:cubicBezTo>
                    <a:pt x="107070" y="7495"/>
                    <a:pt x="99428" y="4054"/>
                    <a:pt x="89467" y="794"/>
                  </a:cubicBezTo>
                  <a:cubicBezTo>
                    <a:pt x="87732" y="233"/>
                    <a:pt x="85616" y="1"/>
                    <a:pt x="83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4" name="Google Shape;754;p38"/>
          <p:cNvSpPr/>
          <p:nvPr/>
        </p:nvSpPr>
        <p:spPr>
          <a:xfrm>
            <a:off x="225200" y="3187966"/>
            <a:ext cx="3208120" cy="822257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55" name="Google Shape;755;p38"/>
          <p:cNvGrpSpPr/>
          <p:nvPr/>
        </p:nvGrpSpPr>
        <p:grpSpPr>
          <a:xfrm>
            <a:off x="-15754" y="4666766"/>
            <a:ext cx="12207988" cy="2191293"/>
            <a:chOff x="-11816" y="3500074"/>
            <a:chExt cx="9155991" cy="1643470"/>
          </a:xfrm>
        </p:grpSpPr>
        <p:sp>
          <p:nvSpPr>
            <p:cNvPr id="756" name="Google Shape;756;p38"/>
            <p:cNvSpPr/>
            <p:nvPr/>
          </p:nvSpPr>
          <p:spPr>
            <a:xfrm flipH="1">
              <a:off x="-75" y="3500075"/>
              <a:ext cx="9144175" cy="1643469"/>
            </a:xfrm>
            <a:custGeom>
              <a:avLst/>
              <a:gdLst/>
              <a:ahLst/>
              <a:cxnLst/>
              <a:rect l="l" t="t" r="r" b="b"/>
              <a:pathLst>
                <a:path w="284555" h="61686" extrusionOk="0">
                  <a:moveTo>
                    <a:pt x="0" y="1"/>
                  </a:moveTo>
                  <a:lnTo>
                    <a:pt x="0" y="61686"/>
                  </a:lnTo>
                  <a:lnTo>
                    <a:pt x="284555" y="61686"/>
                  </a:lnTo>
                  <a:lnTo>
                    <a:pt x="284555" y="1"/>
                  </a:lnTo>
                  <a:close/>
                </a:path>
              </a:pathLst>
            </a:custGeom>
            <a:solidFill>
              <a:srgbClr val="7DBFB2">
                <a:alpha val="65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38"/>
            <p:cNvSpPr/>
            <p:nvPr/>
          </p:nvSpPr>
          <p:spPr>
            <a:xfrm flipH="1">
              <a:off x="5305392" y="3500074"/>
              <a:ext cx="3838783" cy="504070"/>
            </a:xfrm>
            <a:custGeom>
              <a:avLst/>
              <a:gdLst/>
              <a:ahLst/>
              <a:cxnLst/>
              <a:rect l="l" t="t" r="r" b="b"/>
              <a:pathLst>
                <a:path w="119458" h="15686" extrusionOk="0">
                  <a:moveTo>
                    <a:pt x="116518" y="1"/>
                  </a:moveTo>
                  <a:cubicBezTo>
                    <a:pt x="116496" y="1"/>
                    <a:pt x="116474" y="1"/>
                    <a:pt x="116452" y="2"/>
                  </a:cubicBezTo>
                  <a:lnTo>
                    <a:pt x="0" y="2"/>
                  </a:lnTo>
                  <a:lnTo>
                    <a:pt x="0" y="15686"/>
                  </a:lnTo>
                  <a:lnTo>
                    <a:pt x="40532" y="15686"/>
                  </a:lnTo>
                  <a:cubicBezTo>
                    <a:pt x="43284" y="15686"/>
                    <a:pt x="45494" y="13476"/>
                    <a:pt x="45494" y="10723"/>
                  </a:cubicBezTo>
                  <a:cubicBezTo>
                    <a:pt x="45494" y="7970"/>
                    <a:pt x="47740" y="5761"/>
                    <a:pt x="50493" y="5761"/>
                  </a:cubicBezTo>
                  <a:lnTo>
                    <a:pt x="116452" y="5761"/>
                  </a:lnTo>
                  <a:cubicBezTo>
                    <a:pt x="116495" y="5763"/>
                    <a:pt x="116538" y="5764"/>
                    <a:pt x="116581" y="5764"/>
                  </a:cubicBezTo>
                  <a:cubicBezTo>
                    <a:pt x="118154" y="5764"/>
                    <a:pt x="119458" y="4486"/>
                    <a:pt x="119458" y="2899"/>
                  </a:cubicBezTo>
                  <a:cubicBezTo>
                    <a:pt x="119458" y="1292"/>
                    <a:pt x="118119" y="1"/>
                    <a:pt x="116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38"/>
            <p:cNvSpPr/>
            <p:nvPr/>
          </p:nvSpPr>
          <p:spPr>
            <a:xfrm flipH="1">
              <a:off x="-11816" y="3510129"/>
              <a:ext cx="5654603" cy="713558"/>
            </a:xfrm>
            <a:custGeom>
              <a:avLst/>
              <a:gdLst/>
              <a:ahLst/>
              <a:cxnLst/>
              <a:rect l="l" t="t" r="r" b="b"/>
              <a:pathLst>
                <a:path w="175964" h="22205" extrusionOk="0">
                  <a:moveTo>
                    <a:pt x="28543" y="0"/>
                  </a:moveTo>
                  <a:cubicBezTo>
                    <a:pt x="24848" y="145"/>
                    <a:pt x="24848" y="5579"/>
                    <a:pt x="28543" y="5760"/>
                  </a:cubicBezTo>
                  <a:lnTo>
                    <a:pt x="53825" y="5760"/>
                  </a:lnTo>
                  <a:cubicBezTo>
                    <a:pt x="55818" y="5760"/>
                    <a:pt x="57448" y="7353"/>
                    <a:pt x="57448" y="9382"/>
                  </a:cubicBezTo>
                  <a:cubicBezTo>
                    <a:pt x="57448" y="11374"/>
                    <a:pt x="55818" y="13004"/>
                    <a:pt x="53825" y="13004"/>
                  </a:cubicBezTo>
                  <a:lnTo>
                    <a:pt x="4601" y="13004"/>
                  </a:lnTo>
                  <a:cubicBezTo>
                    <a:pt x="2065" y="13004"/>
                    <a:pt x="1" y="15069"/>
                    <a:pt x="1" y="17604"/>
                  </a:cubicBezTo>
                  <a:cubicBezTo>
                    <a:pt x="1" y="20140"/>
                    <a:pt x="2065" y="22204"/>
                    <a:pt x="4601" y="22204"/>
                  </a:cubicBezTo>
                  <a:lnTo>
                    <a:pt x="175964" y="22204"/>
                  </a:lnTo>
                  <a:lnTo>
                    <a:pt x="175964" y="13402"/>
                  </a:lnTo>
                  <a:lnTo>
                    <a:pt x="84179" y="13402"/>
                  </a:lnTo>
                  <a:cubicBezTo>
                    <a:pt x="81824" y="13402"/>
                    <a:pt x="79941" y="11519"/>
                    <a:pt x="79941" y="9201"/>
                  </a:cubicBezTo>
                  <a:cubicBezTo>
                    <a:pt x="79941" y="6883"/>
                    <a:pt x="81824" y="4999"/>
                    <a:pt x="84179" y="4999"/>
                  </a:cubicBezTo>
                  <a:lnTo>
                    <a:pt x="132172" y="4999"/>
                  </a:lnTo>
                  <a:cubicBezTo>
                    <a:pt x="133512" y="4999"/>
                    <a:pt x="134635" y="3876"/>
                    <a:pt x="134635" y="2500"/>
                  </a:cubicBezTo>
                  <a:cubicBezTo>
                    <a:pt x="134635" y="1123"/>
                    <a:pt x="133512" y="0"/>
                    <a:pt x="132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38"/>
            <p:cNvSpPr/>
            <p:nvPr/>
          </p:nvSpPr>
          <p:spPr>
            <a:xfrm flipH="1">
              <a:off x="0" y="4306592"/>
              <a:ext cx="9144175" cy="836924"/>
            </a:xfrm>
            <a:custGeom>
              <a:avLst/>
              <a:gdLst/>
              <a:ahLst/>
              <a:cxnLst/>
              <a:rect l="l" t="t" r="r" b="b"/>
              <a:pathLst>
                <a:path w="284555" h="26044" extrusionOk="0">
                  <a:moveTo>
                    <a:pt x="185308" y="1"/>
                  </a:moveTo>
                  <a:cubicBezTo>
                    <a:pt x="181179" y="1"/>
                    <a:pt x="177847" y="3333"/>
                    <a:pt x="177847" y="7462"/>
                  </a:cubicBezTo>
                  <a:cubicBezTo>
                    <a:pt x="177847" y="11592"/>
                    <a:pt x="174514" y="14924"/>
                    <a:pt x="170385" y="14924"/>
                  </a:cubicBezTo>
                  <a:lnTo>
                    <a:pt x="56614" y="14924"/>
                  </a:lnTo>
                  <a:cubicBezTo>
                    <a:pt x="53644" y="14924"/>
                    <a:pt x="51253" y="12533"/>
                    <a:pt x="51253" y="9563"/>
                  </a:cubicBezTo>
                  <a:cubicBezTo>
                    <a:pt x="51253" y="6629"/>
                    <a:pt x="48863" y="4239"/>
                    <a:pt x="45892" y="4239"/>
                  </a:cubicBezTo>
                  <a:lnTo>
                    <a:pt x="0" y="4239"/>
                  </a:lnTo>
                  <a:lnTo>
                    <a:pt x="0" y="26044"/>
                  </a:lnTo>
                  <a:lnTo>
                    <a:pt x="284555" y="26044"/>
                  </a:lnTo>
                  <a:lnTo>
                    <a:pt x="284555" y="17604"/>
                  </a:lnTo>
                  <a:lnTo>
                    <a:pt x="199253" y="17604"/>
                  </a:lnTo>
                  <a:cubicBezTo>
                    <a:pt x="197370" y="17604"/>
                    <a:pt x="195812" y="16047"/>
                    <a:pt x="195812" y="14163"/>
                  </a:cubicBezTo>
                  <a:cubicBezTo>
                    <a:pt x="195812" y="12244"/>
                    <a:pt x="197370" y="10722"/>
                    <a:pt x="199253" y="10722"/>
                  </a:cubicBezTo>
                  <a:lnTo>
                    <a:pt x="239423" y="10722"/>
                  </a:lnTo>
                  <a:cubicBezTo>
                    <a:pt x="242321" y="10614"/>
                    <a:pt x="244603" y="8259"/>
                    <a:pt x="244603" y="5362"/>
                  </a:cubicBezTo>
                  <a:cubicBezTo>
                    <a:pt x="244603" y="2464"/>
                    <a:pt x="242321" y="73"/>
                    <a:pt x="239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0" name="Google Shape;760;p38"/>
          <p:cNvSpPr/>
          <p:nvPr/>
        </p:nvSpPr>
        <p:spPr>
          <a:xfrm flipH="1">
            <a:off x="4468079" y="318799"/>
            <a:ext cx="3657823" cy="937421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38"/>
          <p:cNvSpPr/>
          <p:nvPr/>
        </p:nvSpPr>
        <p:spPr>
          <a:xfrm flipH="1">
            <a:off x="8110253" y="1930937"/>
            <a:ext cx="4095671" cy="1133252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2" name="Google Shape;762;p38"/>
          <p:cNvGrpSpPr/>
          <p:nvPr/>
        </p:nvGrpSpPr>
        <p:grpSpPr>
          <a:xfrm>
            <a:off x="332501" y="597500"/>
            <a:ext cx="382033" cy="255333"/>
            <a:chOff x="249375" y="1301725"/>
            <a:chExt cx="286525" cy="191500"/>
          </a:xfrm>
        </p:grpSpPr>
        <p:sp>
          <p:nvSpPr>
            <p:cNvPr id="763" name="Google Shape;763;p38"/>
            <p:cNvSpPr/>
            <p:nvPr/>
          </p:nvSpPr>
          <p:spPr>
            <a:xfrm>
              <a:off x="249375" y="1301725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318525" y="1358700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419600" y="1422525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465950" y="1461300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7" name="Google Shape;767;p38"/>
          <p:cNvGrpSpPr/>
          <p:nvPr/>
        </p:nvGrpSpPr>
        <p:grpSpPr>
          <a:xfrm>
            <a:off x="6580134" y="3301334"/>
            <a:ext cx="382033" cy="255333"/>
            <a:chOff x="249375" y="1301725"/>
            <a:chExt cx="286525" cy="191500"/>
          </a:xfrm>
        </p:grpSpPr>
        <p:sp>
          <p:nvSpPr>
            <p:cNvPr id="768" name="Google Shape;768;p38"/>
            <p:cNvSpPr/>
            <p:nvPr/>
          </p:nvSpPr>
          <p:spPr>
            <a:xfrm>
              <a:off x="249375" y="1301725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318525" y="1358700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38"/>
            <p:cNvSpPr/>
            <p:nvPr/>
          </p:nvSpPr>
          <p:spPr>
            <a:xfrm>
              <a:off x="419600" y="1422525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38"/>
            <p:cNvSpPr/>
            <p:nvPr/>
          </p:nvSpPr>
          <p:spPr>
            <a:xfrm>
              <a:off x="465950" y="1461300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2" name="Google Shape;772;p38"/>
          <p:cNvGrpSpPr/>
          <p:nvPr/>
        </p:nvGrpSpPr>
        <p:grpSpPr>
          <a:xfrm>
            <a:off x="10000767" y="455262"/>
            <a:ext cx="1242276" cy="1242276"/>
            <a:chOff x="7500575" y="341446"/>
            <a:chExt cx="931707" cy="931707"/>
          </a:xfrm>
        </p:grpSpPr>
        <p:sp>
          <p:nvSpPr>
            <p:cNvPr id="773" name="Google Shape;773;p38"/>
            <p:cNvSpPr/>
            <p:nvPr/>
          </p:nvSpPr>
          <p:spPr>
            <a:xfrm>
              <a:off x="7681074" y="520700"/>
              <a:ext cx="571951" cy="571991"/>
            </a:xfrm>
            <a:custGeom>
              <a:avLst/>
              <a:gdLst/>
              <a:ahLst/>
              <a:cxnLst/>
              <a:rect l="l" t="t" r="r" b="b"/>
              <a:pathLst>
                <a:path w="14256" h="14257" extrusionOk="0">
                  <a:moveTo>
                    <a:pt x="7113" y="1"/>
                  </a:moveTo>
                  <a:cubicBezTo>
                    <a:pt x="3192" y="1"/>
                    <a:pt x="0" y="3192"/>
                    <a:pt x="0" y="7144"/>
                  </a:cubicBezTo>
                  <a:cubicBezTo>
                    <a:pt x="0" y="11065"/>
                    <a:pt x="3192" y="14256"/>
                    <a:pt x="7113" y="14256"/>
                  </a:cubicBezTo>
                  <a:cubicBezTo>
                    <a:pt x="11064" y="14256"/>
                    <a:pt x="14256" y="11065"/>
                    <a:pt x="14256" y="7144"/>
                  </a:cubicBezTo>
                  <a:cubicBezTo>
                    <a:pt x="14256" y="3192"/>
                    <a:pt x="11064" y="1"/>
                    <a:pt x="7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38"/>
            <p:cNvSpPr/>
            <p:nvPr/>
          </p:nvSpPr>
          <p:spPr>
            <a:xfrm>
              <a:off x="7581055" y="420722"/>
              <a:ext cx="771989" cy="773193"/>
            </a:xfrm>
            <a:custGeom>
              <a:avLst/>
              <a:gdLst/>
              <a:ahLst/>
              <a:cxnLst/>
              <a:rect l="l" t="t" r="r" b="b"/>
              <a:pathLst>
                <a:path w="19242" h="19272" fill="none" extrusionOk="0">
                  <a:moveTo>
                    <a:pt x="19241" y="9636"/>
                  </a:moveTo>
                  <a:cubicBezTo>
                    <a:pt x="19241" y="14955"/>
                    <a:pt x="14925" y="19271"/>
                    <a:pt x="9606" y="19271"/>
                  </a:cubicBezTo>
                  <a:cubicBezTo>
                    <a:pt x="4317" y="19271"/>
                    <a:pt x="1" y="14955"/>
                    <a:pt x="1" y="9636"/>
                  </a:cubicBezTo>
                  <a:cubicBezTo>
                    <a:pt x="1" y="4316"/>
                    <a:pt x="4317" y="0"/>
                    <a:pt x="9606" y="0"/>
                  </a:cubicBezTo>
                  <a:cubicBezTo>
                    <a:pt x="14925" y="0"/>
                    <a:pt x="19241" y="4316"/>
                    <a:pt x="19241" y="9636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38"/>
            <p:cNvSpPr/>
            <p:nvPr/>
          </p:nvSpPr>
          <p:spPr>
            <a:xfrm>
              <a:off x="7500575" y="341446"/>
              <a:ext cx="931707" cy="931707"/>
            </a:xfrm>
            <a:custGeom>
              <a:avLst/>
              <a:gdLst/>
              <a:ahLst/>
              <a:cxnLst/>
              <a:rect l="l" t="t" r="r" b="b"/>
              <a:pathLst>
                <a:path w="23223" h="23223" fill="none" extrusionOk="0">
                  <a:moveTo>
                    <a:pt x="23223" y="11612"/>
                  </a:moveTo>
                  <a:cubicBezTo>
                    <a:pt x="23223" y="18025"/>
                    <a:pt x="18025" y="23223"/>
                    <a:pt x="11612" y="23223"/>
                  </a:cubicBezTo>
                  <a:cubicBezTo>
                    <a:pt x="5198" y="23223"/>
                    <a:pt x="1" y="18025"/>
                    <a:pt x="1" y="11612"/>
                  </a:cubicBezTo>
                  <a:cubicBezTo>
                    <a:pt x="1" y="5198"/>
                    <a:pt x="5198" y="1"/>
                    <a:pt x="11612" y="1"/>
                  </a:cubicBezTo>
                  <a:cubicBezTo>
                    <a:pt x="18025" y="1"/>
                    <a:pt x="23223" y="5198"/>
                    <a:pt x="23223" y="11612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39"/>
          <p:cNvGrpSpPr/>
          <p:nvPr/>
        </p:nvGrpSpPr>
        <p:grpSpPr>
          <a:xfrm>
            <a:off x="-17293" y="4198579"/>
            <a:ext cx="12209527" cy="2898588"/>
            <a:chOff x="-12970" y="3148934"/>
            <a:chExt cx="9157145" cy="2173941"/>
          </a:xfrm>
        </p:grpSpPr>
        <p:sp>
          <p:nvSpPr>
            <p:cNvPr id="778" name="Google Shape;778;p39"/>
            <p:cNvSpPr/>
            <p:nvPr/>
          </p:nvSpPr>
          <p:spPr>
            <a:xfrm>
              <a:off x="-12970" y="3937278"/>
              <a:ext cx="2986450" cy="392150"/>
            </a:xfrm>
            <a:custGeom>
              <a:avLst/>
              <a:gdLst/>
              <a:ahLst/>
              <a:cxnLst/>
              <a:rect l="l" t="t" r="r" b="b"/>
              <a:pathLst>
                <a:path w="119458" h="15686" extrusionOk="0">
                  <a:moveTo>
                    <a:pt x="116518" y="1"/>
                  </a:moveTo>
                  <a:cubicBezTo>
                    <a:pt x="116496" y="1"/>
                    <a:pt x="116474" y="1"/>
                    <a:pt x="116452" y="2"/>
                  </a:cubicBezTo>
                  <a:lnTo>
                    <a:pt x="0" y="2"/>
                  </a:lnTo>
                  <a:lnTo>
                    <a:pt x="0" y="15686"/>
                  </a:lnTo>
                  <a:lnTo>
                    <a:pt x="40532" y="15686"/>
                  </a:lnTo>
                  <a:cubicBezTo>
                    <a:pt x="43284" y="15686"/>
                    <a:pt x="45494" y="13476"/>
                    <a:pt x="45494" y="10723"/>
                  </a:cubicBezTo>
                  <a:cubicBezTo>
                    <a:pt x="45494" y="7970"/>
                    <a:pt x="47740" y="5761"/>
                    <a:pt x="50493" y="5761"/>
                  </a:cubicBezTo>
                  <a:lnTo>
                    <a:pt x="116452" y="5761"/>
                  </a:lnTo>
                  <a:cubicBezTo>
                    <a:pt x="116495" y="5763"/>
                    <a:pt x="116538" y="5764"/>
                    <a:pt x="116581" y="5764"/>
                  </a:cubicBezTo>
                  <a:cubicBezTo>
                    <a:pt x="118154" y="5764"/>
                    <a:pt x="119458" y="4486"/>
                    <a:pt x="119458" y="2899"/>
                  </a:cubicBezTo>
                  <a:cubicBezTo>
                    <a:pt x="119458" y="1292"/>
                    <a:pt x="118119" y="1"/>
                    <a:pt x="116518" y="1"/>
                  </a:cubicBezTo>
                  <a:close/>
                </a:path>
              </a:pathLst>
            </a:custGeom>
            <a:solidFill>
              <a:srgbClr val="98C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39"/>
            <p:cNvSpPr/>
            <p:nvPr/>
          </p:nvSpPr>
          <p:spPr>
            <a:xfrm>
              <a:off x="4213125" y="4180289"/>
              <a:ext cx="940628" cy="266623"/>
            </a:xfrm>
            <a:custGeom>
              <a:avLst/>
              <a:gdLst/>
              <a:ahLst/>
              <a:cxnLst/>
              <a:rect l="l" t="t" r="r" b="b"/>
              <a:pathLst>
                <a:path w="31695" h="8984" extrusionOk="0">
                  <a:moveTo>
                    <a:pt x="31695" y="1"/>
                  </a:moveTo>
                  <a:cubicBezTo>
                    <a:pt x="30631" y="164"/>
                    <a:pt x="27843" y="1498"/>
                    <a:pt x="25370" y="1498"/>
                  </a:cubicBezTo>
                  <a:cubicBezTo>
                    <a:pt x="24559" y="1498"/>
                    <a:pt x="23781" y="1354"/>
                    <a:pt x="23110" y="978"/>
                  </a:cubicBezTo>
                  <a:cubicBezTo>
                    <a:pt x="21759" y="1966"/>
                    <a:pt x="18489" y="3997"/>
                    <a:pt x="15304" y="3997"/>
                  </a:cubicBezTo>
                  <a:cubicBezTo>
                    <a:pt x="14048" y="3997"/>
                    <a:pt x="12806" y="3681"/>
                    <a:pt x="11700" y="2862"/>
                  </a:cubicBezTo>
                  <a:cubicBezTo>
                    <a:pt x="9491" y="5397"/>
                    <a:pt x="1" y="7969"/>
                    <a:pt x="1" y="7969"/>
                  </a:cubicBezTo>
                  <a:lnTo>
                    <a:pt x="5108" y="8983"/>
                  </a:lnTo>
                  <a:lnTo>
                    <a:pt x="19198" y="5760"/>
                  </a:lnTo>
                  <a:cubicBezTo>
                    <a:pt x="23617" y="4420"/>
                    <a:pt x="27819" y="2464"/>
                    <a:pt x="31695" y="1"/>
                  </a:cubicBezTo>
                  <a:close/>
                </a:path>
              </a:pathLst>
            </a:custGeom>
            <a:solidFill>
              <a:srgbClr val="8C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9"/>
            <p:cNvSpPr/>
            <p:nvPr/>
          </p:nvSpPr>
          <p:spPr>
            <a:xfrm>
              <a:off x="4904345" y="4478044"/>
              <a:ext cx="879344" cy="378418"/>
            </a:xfrm>
            <a:custGeom>
              <a:avLst/>
              <a:gdLst/>
              <a:ahLst/>
              <a:cxnLst/>
              <a:rect l="l" t="t" r="r" b="b"/>
              <a:pathLst>
                <a:path w="29630" h="12751" extrusionOk="0">
                  <a:moveTo>
                    <a:pt x="11989" y="1"/>
                  </a:moveTo>
                  <a:cubicBezTo>
                    <a:pt x="8725" y="2377"/>
                    <a:pt x="3583" y="2626"/>
                    <a:pt x="1571" y="2626"/>
                  </a:cubicBezTo>
                  <a:cubicBezTo>
                    <a:pt x="1038" y="2626"/>
                    <a:pt x="725" y="2609"/>
                    <a:pt x="725" y="2609"/>
                  </a:cubicBezTo>
                  <a:lnTo>
                    <a:pt x="0" y="11628"/>
                  </a:lnTo>
                  <a:lnTo>
                    <a:pt x="29629" y="12751"/>
                  </a:lnTo>
                  <a:lnTo>
                    <a:pt x="29231" y="1486"/>
                  </a:lnTo>
                  <a:cubicBezTo>
                    <a:pt x="29231" y="1486"/>
                    <a:pt x="25990" y="2011"/>
                    <a:pt x="22105" y="2011"/>
                  </a:cubicBezTo>
                  <a:cubicBezTo>
                    <a:pt x="18630" y="2011"/>
                    <a:pt x="14640" y="1591"/>
                    <a:pt x="11989" y="1"/>
                  </a:cubicBezTo>
                  <a:close/>
                </a:path>
              </a:pathLst>
            </a:custGeom>
            <a:solidFill>
              <a:srgbClr val="7DB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225993" y="3148934"/>
              <a:ext cx="6479625" cy="810775"/>
            </a:xfrm>
            <a:custGeom>
              <a:avLst/>
              <a:gdLst/>
              <a:ahLst/>
              <a:cxnLst/>
              <a:rect l="l" t="t" r="r" b="b"/>
              <a:pathLst>
                <a:path w="259185" h="32431" extrusionOk="0">
                  <a:moveTo>
                    <a:pt x="172743" y="1"/>
                  </a:moveTo>
                  <a:cubicBezTo>
                    <a:pt x="172208" y="1"/>
                    <a:pt x="171669" y="20"/>
                    <a:pt x="171129" y="59"/>
                  </a:cubicBezTo>
                  <a:cubicBezTo>
                    <a:pt x="161007" y="789"/>
                    <a:pt x="152678" y="8235"/>
                    <a:pt x="150794" y="18175"/>
                  </a:cubicBezTo>
                  <a:cubicBezTo>
                    <a:pt x="149523" y="17658"/>
                    <a:pt x="148181" y="17399"/>
                    <a:pt x="146836" y="17399"/>
                  </a:cubicBezTo>
                  <a:cubicBezTo>
                    <a:pt x="145415" y="17399"/>
                    <a:pt x="143991" y="17688"/>
                    <a:pt x="142648" y="18266"/>
                  </a:cubicBezTo>
                  <a:cubicBezTo>
                    <a:pt x="140703" y="18327"/>
                    <a:pt x="138757" y="18813"/>
                    <a:pt x="136994" y="19664"/>
                  </a:cubicBezTo>
                  <a:cubicBezTo>
                    <a:pt x="133926" y="10575"/>
                    <a:pt x="125399" y="4573"/>
                    <a:pt x="115929" y="4573"/>
                  </a:cubicBezTo>
                  <a:cubicBezTo>
                    <a:pt x="115456" y="4573"/>
                    <a:pt x="114979" y="4588"/>
                    <a:pt x="114501" y="4618"/>
                  </a:cubicBezTo>
                  <a:cubicBezTo>
                    <a:pt x="104440" y="5257"/>
                    <a:pt x="96082" y="12552"/>
                    <a:pt x="94075" y="22400"/>
                  </a:cubicBezTo>
                  <a:lnTo>
                    <a:pt x="93893" y="22491"/>
                  </a:lnTo>
                  <a:cubicBezTo>
                    <a:pt x="91717" y="16076"/>
                    <a:pt x="85837" y="12451"/>
                    <a:pt x="79839" y="12451"/>
                  </a:cubicBezTo>
                  <a:cubicBezTo>
                    <a:pt x="76118" y="12451"/>
                    <a:pt x="72350" y="13846"/>
                    <a:pt x="69394" y="16837"/>
                  </a:cubicBezTo>
                  <a:cubicBezTo>
                    <a:pt x="67562" y="16023"/>
                    <a:pt x="65611" y="15619"/>
                    <a:pt x="63662" y="15619"/>
                  </a:cubicBezTo>
                  <a:cubicBezTo>
                    <a:pt x="61537" y="15619"/>
                    <a:pt x="59414" y="16099"/>
                    <a:pt x="57449" y="17050"/>
                  </a:cubicBezTo>
                  <a:cubicBezTo>
                    <a:pt x="54335" y="7969"/>
                    <a:pt x="45808" y="1951"/>
                    <a:pt x="36301" y="1951"/>
                  </a:cubicBezTo>
                  <a:cubicBezTo>
                    <a:pt x="35785" y="1951"/>
                    <a:pt x="35265" y="1968"/>
                    <a:pt x="34743" y="2004"/>
                  </a:cubicBezTo>
                  <a:cubicBezTo>
                    <a:pt x="24652" y="2734"/>
                    <a:pt x="16323" y="10181"/>
                    <a:pt x="14439" y="20120"/>
                  </a:cubicBezTo>
                  <a:cubicBezTo>
                    <a:pt x="13117" y="19575"/>
                    <a:pt x="11764" y="19322"/>
                    <a:pt x="10442" y="19322"/>
                  </a:cubicBezTo>
                  <a:cubicBezTo>
                    <a:pt x="5198" y="19322"/>
                    <a:pt x="438" y="23315"/>
                    <a:pt x="1" y="28996"/>
                  </a:cubicBezTo>
                  <a:lnTo>
                    <a:pt x="56050" y="28996"/>
                  </a:lnTo>
                  <a:cubicBezTo>
                    <a:pt x="55929" y="29452"/>
                    <a:pt x="55838" y="29938"/>
                    <a:pt x="55777" y="30394"/>
                  </a:cubicBezTo>
                  <a:lnTo>
                    <a:pt x="79759" y="30394"/>
                  </a:lnTo>
                  <a:cubicBezTo>
                    <a:pt x="79668" y="30789"/>
                    <a:pt x="79607" y="31215"/>
                    <a:pt x="79577" y="31610"/>
                  </a:cubicBezTo>
                  <a:lnTo>
                    <a:pt x="157390" y="31610"/>
                  </a:lnTo>
                  <a:cubicBezTo>
                    <a:pt x="157299" y="30029"/>
                    <a:pt x="156934" y="28509"/>
                    <a:pt x="156356" y="27050"/>
                  </a:cubicBezTo>
                  <a:lnTo>
                    <a:pt x="183348" y="27050"/>
                  </a:lnTo>
                  <a:cubicBezTo>
                    <a:pt x="182193" y="28601"/>
                    <a:pt x="181524" y="30485"/>
                    <a:pt x="181372" y="32430"/>
                  </a:cubicBezTo>
                  <a:lnTo>
                    <a:pt x="259185" y="32400"/>
                  </a:lnTo>
                  <a:cubicBezTo>
                    <a:pt x="258736" y="24557"/>
                    <a:pt x="252174" y="19010"/>
                    <a:pt x="245006" y="19010"/>
                  </a:cubicBezTo>
                  <a:cubicBezTo>
                    <a:pt x="242950" y="19010"/>
                    <a:pt x="240845" y="19466"/>
                    <a:pt x="238820" y="20455"/>
                  </a:cubicBezTo>
                  <a:cubicBezTo>
                    <a:pt x="236175" y="12764"/>
                    <a:pt x="229580" y="7111"/>
                    <a:pt x="221585" y="5713"/>
                  </a:cubicBezTo>
                  <a:cubicBezTo>
                    <a:pt x="220287" y="5481"/>
                    <a:pt x="218984" y="5367"/>
                    <a:pt x="217692" y="5367"/>
                  </a:cubicBezTo>
                  <a:cubicBezTo>
                    <a:pt x="211026" y="5367"/>
                    <a:pt x="204621" y="8381"/>
                    <a:pt x="200369" y="13676"/>
                  </a:cubicBezTo>
                  <a:lnTo>
                    <a:pt x="200005" y="13676"/>
                  </a:lnTo>
                  <a:cubicBezTo>
                    <a:pt x="197877" y="13676"/>
                    <a:pt x="195749" y="14163"/>
                    <a:pt x="193804" y="15105"/>
                  </a:cubicBezTo>
                  <a:cubicBezTo>
                    <a:pt x="190726" y="6015"/>
                    <a:pt x="182203" y="1"/>
                    <a:pt x="1727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0" y="3823125"/>
              <a:ext cx="9144175" cy="1319464"/>
            </a:xfrm>
            <a:custGeom>
              <a:avLst/>
              <a:gdLst/>
              <a:ahLst/>
              <a:cxnLst/>
              <a:rect l="l" t="t" r="r" b="b"/>
              <a:pathLst>
                <a:path w="284555" h="61686" extrusionOk="0">
                  <a:moveTo>
                    <a:pt x="0" y="1"/>
                  </a:moveTo>
                  <a:lnTo>
                    <a:pt x="0" y="61686"/>
                  </a:lnTo>
                  <a:lnTo>
                    <a:pt x="284555" y="61686"/>
                  </a:lnTo>
                  <a:lnTo>
                    <a:pt x="284555" y="1"/>
                  </a:lnTo>
                  <a:close/>
                </a:path>
              </a:pathLst>
            </a:custGeom>
            <a:solidFill>
              <a:srgbClr val="8CC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4744900" y="3894170"/>
              <a:ext cx="4399100" cy="555125"/>
            </a:xfrm>
            <a:custGeom>
              <a:avLst/>
              <a:gdLst/>
              <a:ahLst/>
              <a:cxnLst/>
              <a:rect l="l" t="t" r="r" b="b"/>
              <a:pathLst>
                <a:path w="175964" h="22205" extrusionOk="0">
                  <a:moveTo>
                    <a:pt x="28543" y="0"/>
                  </a:moveTo>
                  <a:cubicBezTo>
                    <a:pt x="24848" y="145"/>
                    <a:pt x="24848" y="5579"/>
                    <a:pt x="28543" y="5760"/>
                  </a:cubicBezTo>
                  <a:lnTo>
                    <a:pt x="53825" y="5760"/>
                  </a:lnTo>
                  <a:cubicBezTo>
                    <a:pt x="55818" y="5760"/>
                    <a:pt x="57448" y="7353"/>
                    <a:pt x="57448" y="9382"/>
                  </a:cubicBezTo>
                  <a:cubicBezTo>
                    <a:pt x="57448" y="11374"/>
                    <a:pt x="55818" y="13004"/>
                    <a:pt x="53825" y="13004"/>
                  </a:cubicBezTo>
                  <a:lnTo>
                    <a:pt x="4601" y="13004"/>
                  </a:lnTo>
                  <a:cubicBezTo>
                    <a:pt x="2065" y="13004"/>
                    <a:pt x="1" y="15069"/>
                    <a:pt x="1" y="17604"/>
                  </a:cubicBezTo>
                  <a:cubicBezTo>
                    <a:pt x="1" y="20140"/>
                    <a:pt x="2065" y="22204"/>
                    <a:pt x="4601" y="22204"/>
                  </a:cubicBezTo>
                  <a:lnTo>
                    <a:pt x="175964" y="22204"/>
                  </a:lnTo>
                  <a:lnTo>
                    <a:pt x="175964" y="13402"/>
                  </a:lnTo>
                  <a:lnTo>
                    <a:pt x="84179" y="13402"/>
                  </a:lnTo>
                  <a:cubicBezTo>
                    <a:pt x="81824" y="13402"/>
                    <a:pt x="79941" y="11519"/>
                    <a:pt x="79941" y="9201"/>
                  </a:cubicBezTo>
                  <a:cubicBezTo>
                    <a:pt x="79941" y="6883"/>
                    <a:pt x="81824" y="4999"/>
                    <a:pt x="84179" y="4999"/>
                  </a:cubicBezTo>
                  <a:lnTo>
                    <a:pt x="132172" y="4999"/>
                  </a:lnTo>
                  <a:cubicBezTo>
                    <a:pt x="133512" y="4999"/>
                    <a:pt x="134635" y="3876"/>
                    <a:pt x="134635" y="2500"/>
                  </a:cubicBezTo>
                  <a:cubicBezTo>
                    <a:pt x="134635" y="1123"/>
                    <a:pt x="133512" y="0"/>
                    <a:pt x="132172" y="0"/>
                  </a:cubicBezTo>
                  <a:close/>
                </a:path>
              </a:pathLst>
            </a:custGeom>
            <a:solidFill>
              <a:srgbClr val="98C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-12970" y="4492400"/>
              <a:ext cx="7113875" cy="651100"/>
            </a:xfrm>
            <a:custGeom>
              <a:avLst/>
              <a:gdLst/>
              <a:ahLst/>
              <a:cxnLst/>
              <a:rect l="l" t="t" r="r" b="b"/>
              <a:pathLst>
                <a:path w="284555" h="26044" extrusionOk="0">
                  <a:moveTo>
                    <a:pt x="185308" y="1"/>
                  </a:moveTo>
                  <a:cubicBezTo>
                    <a:pt x="181179" y="1"/>
                    <a:pt x="177847" y="3333"/>
                    <a:pt x="177847" y="7462"/>
                  </a:cubicBezTo>
                  <a:cubicBezTo>
                    <a:pt x="177847" y="11592"/>
                    <a:pt x="174514" y="14924"/>
                    <a:pt x="170385" y="14924"/>
                  </a:cubicBezTo>
                  <a:lnTo>
                    <a:pt x="56614" y="14924"/>
                  </a:lnTo>
                  <a:cubicBezTo>
                    <a:pt x="53644" y="14924"/>
                    <a:pt x="51253" y="12533"/>
                    <a:pt x="51253" y="9563"/>
                  </a:cubicBezTo>
                  <a:cubicBezTo>
                    <a:pt x="51253" y="6629"/>
                    <a:pt x="48863" y="4239"/>
                    <a:pt x="45892" y="4239"/>
                  </a:cubicBezTo>
                  <a:lnTo>
                    <a:pt x="0" y="4239"/>
                  </a:lnTo>
                  <a:lnTo>
                    <a:pt x="0" y="26044"/>
                  </a:lnTo>
                  <a:lnTo>
                    <a:pt x="284555" y="26044"/>
                  </a:lnTo>
                  <a:lnTo>
                    <a:pt x="284555" y="17604"/>
                  </a:lnTo>
                  <a:lnTo>
                    <a:pt x="199253" y="17604"/>
                  </a:lnTo>
                  <a:cubicBezTo>
                    <a:pt x="197370" y="17604"/>
                    <a:pt x="195812" y="16047"/>
                    <a:pt x="195812" y="14163"/>
                  </a:cubicBezTo>
                  <a:cubicBezTo>
                    <a:pt x="195812" y="12244"/>
                    <a:pt x="197370" y="10722"/>
                    <a:pt x="199253" y="10722"/>
                  </a:cubicBezTo>
                  <a:lnTo>
                    <a:pt x="239423" y="10722"/>
                  </a:lnTo>
                  <a:cubicBezTo>
                    <a:pt x="242321" y="10614"/>
                    <a:pt x="244603" y="8259"/>
                    <a:pt x="244603" y="5362"/>
                  </a:cubicBezTo>
                  <a:cubicBezTo>
                    <a:pt x="244603" y="2464"/>
                    <a:pt x="242321" y="73"/>
                    <a:pt x="239423" y="1"/>
                  </a:cubicBezTo>
                  <a:close/>
                </a:path>
              </a:pathLst>
            </a:custGeom>
            <a:solidFill>
              <a:srgbClr val="98C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5987780" y="4930725"/>
              <a:ext cx="2986450" cy="392150"/>
            </a:xfrm>
            <a:custGeom>
              <a:avLst/>
              <a:gdLst/>
              <a:ahLst/>
              <a:cxnLst/>
              <a:rect l="l" t="t" r="r" b="b"/>
              <a:pathLst>
                <a:path w="119458" h="15686" extrusionOk="0">
                  <a:moveTo>
                    <a:pt x="116518" y="1"/>
                  </a:moveTo>
                  <a:cubicBezTo>
                    <a:pt x="116496" y="1"/>
                    <a:pt x="116474" y="1"/>
                    <a:pt x="116452" y="2"/>
                  </a:cubicBezTo>
                  <a:lnTo>
                    <a:pt x="0" y="2"/>
                  </a:lnTo>
                  <a:lnTo>
                    <a:pt x="0" y="15686"/>
                  </a:lnTo>
                  <a:lnTo>
                    <a:pt x="40532" y="15686"/>
                  </a:lnTo>
                  <a:cubicBezTo>
                    <a:pt x="43284" y="15686"/>
                    <a:pt x="45494" y="13476"/>
                    <a:pt x="45494" y="10723"/>
                  </a:cubicBezTo>
                  <a:cubicBezTo>
                    <a:pt x="45494" y="7970"/>
                    <a:pt x="47740" y="5761"/>
                    <a:pt x="50493" y="5761"/>
                  </a:cubicBezTo>
                  <a:lnTo>
                    <a:pt x="116452" y="5761"/>
                  </a:lnTo>
                  <a:cubicBezTo>
                    <a:pt x="116495" y="5763"/>
                    <a:pt x="116538" y="5764"/>
                    <a:pt x="116581" y="5764"/>
                  </a:cubicBezTo>
                  <a:cubicBezTo>
                    <a:pt x="118154" y="5764"/>
                    <a:pt x="119458" y="4486"/>
                    <a:pt x="119458" y="2899"/>
                  </a:cubicBezTo>
                  <a:cubicBezTo>
                    <a:pt x="119458" y="1292"/>
                    <a:pt x="118119" y="1"/>
                    <a:pt x="116518" y="1"/>
                  </a:cubicBezTo>
                  <a:close/>
                </a:path>
              </a:pathLst>
            </a:custGeom>
            <a:solidFill>
              <a:srgbClr val="98C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6" name="Google Shape;786;p39"/>
          <p:cNvSpPr/>
          <p:nvPr/>
        </p:nvSpPr>
        <p:spPr>
          <a:xfrm flipH="1">
            <a:off x="7718413" y="690815"/>
            <a:ext cx="3657823" cy="937421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7" name="Google Shape;787;p39"/>
          <p:cNvGrpSpPr/>
          <p:nvPr/>
        </p:nvGrpSpPr>
        <p:grpSpPr>
          <a:xfrm>
            <a:off x="10709009" y="2644222"/>
            <a:ext cx="382033" cy="255333"/>
            <a:chOff x="8283406" y="2151816"/>
            <a:chExt cx="286525" cy="191500"/>
          </a:xfrm>
        </p:grpSpPr>
        <p:sp>
          <p:nvSpPr>
            <p:cNvPr id="788" name="Google Shape;788;p39"/>
            <p:cNvSpPr/>
            <p:nvPr/>
          </p:nvSpPr>
          <p:spPr>
            <a:xfrm>
              <a:off x="8283406" y="2151816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9"/>
            <p:cNvSpPr/>
            <p:nvPr/>
          </p:nvSpPr>
          <p:spPr>
            <a:xfrm>
              <a:off x="8352556" y="2208791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9"/>
            <p:cNvSpPr/>
            <p:nvPr/>
          </p:nvSpPr>
          <p:spPr>
            <a:xfrm>
              <a:off x="8453631" y="2272616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9"/>
            <p:cNvSpPr/>
            <p:nvPr/>
          </p:nvSpPr>
          <p:spPr>
            <a:xfrm>
              <a:off x="8499981" y="2311391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2" name="Google Shape;792;p39"/>
          <p:cNvGrpSpPr/>
          <p:nvPr/>
        </p:nvGrpSpPr>
        <p:grpSpPr>
          <a:xfrm>
            <a:off x="7204668" y="3495184"/>
            <a:ext cx="382033" cy="255333"/>
            <a:chOff x="4213125" y="2614363"/>
            <a:chExt cx="286525" cy="191500"/>
          </a:xfrm>
        </p:grpSpPr>
        <p:sp>
          <p:nvSpPr>
            <p:cNvPr id="793" name="Google Shape;793;p39"/>
            <p:cNvSpPr/>
            <p:nvPr/>
          </p:nvSpPr>
          <p:spPr>
            <a:xfrm>
              <a:off x="4213125" y="2614363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9"/>
            <p:cNvSpPr/>
            <p:nvPr/>
          </p:nvSpPr>
          <p:spPr>
            <a:xfrm>
              <a:off x="4282275" y="2671338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9"/>
            <p:cNvSpPr/>
            <p:nvPr/>
          </p:nvSpPr>
          <p:spPr>
            <a:xfrm>
              <a:off x="4383350" y="2735163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39"/>
            <p:cNvSpPr/>
            <p:nvPr/>
          </p:nvSpPr>
          <p:spPr>
            <a:xfrm>
              <a:off x="4429700" y="2773938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0"/>
          <p:cNvSpPr/>
          <p:nvPr/>
        </p:nvSpPr>
        <p:spPr>
          <a:xfrm>
            <a:off x="-27986" y="3457155"/>
            <a:ext cx="4095671" cy="1133252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799" name="Google Shape;799;p40"/>
          <p:cNvSpPr/>
          <p:nvPr/>
        </p:nvSpPr>
        <p:spPr>
          <a:xfrm>
            <a:off x="7086898" y="1139500"/>
            <a:ext cx="3657823" cy="937421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0" name="Google Shape;800;p40"/>
          <p:cNvSpPr/>
          <p:nvPr/>
        </p:nvSpPr>
        <p:spPr>
          <a:xfrm flipH="1">
            <a:off x="8085779" y="4673497"/>
            <a:ext cx="3208120" cy="822257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1" name="Google Shape;801;p40"/>
          <p:cNvGrpSpPr/>
          <p:nvPr/>
        </p:nvGrpSpPr>
        <p:grpSpPr>
          <a:xfrm flipH="1">
            <a:off x="10613733" y="3896118"/>
            <a:ext cx="382033" cy="255333"/>
            <a:chOff x="425200" y="3356650"/>
            <a:chExt cx="286525" cy="191500"/>
          </a:xfrm>
        </p:grpSpPr>
        <p:sp>
          <p:nvSpPr>
            <p:cNvPr id="802" name="Google Shape;802;p40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6" name="Google Shape;806;p40"/>
          <p:cNvGrpSpPr/>
          <p:nvPr/>
        </p:nvGrpSpPr>
        <p:grpSpPr>
          <a:xfrm flipH="1">
            <a:off x="3529015" y="1092867"/>
            <a:ext cx="382033" cy="255333"/>
            <a:chOff x="5444900" y="1309350"/>
            <a:chExt cx="286525" cy="191500"/>
          </a:xfrm>
        </p:grpSpPr>
        <p:sp>
          <p:nvSpPr>
            <p:cNvPr id="807" name="Google Shape;807;p40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40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40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1" name="Google Shape;811;p40"/>
          <p:cNvGrpSpPr/>
          <p:nvPr/>
        </p:nvGrpSpPr>
        <p:grpSpPr>
          <a:xfrm>
            <a:off x="-100" y="5890300"/>
            <a:ext cx="12192333" cy="967648"/>
            <a:chOff x="-75" y="4417725"/>
            <a:chExt cx="9144250" cy="725736"/>
          </a:xfrm>
        </p:grpSpPr>
        <p:sp>
          <p:nvSpPr>
            <p:cNvPr id="812" name="Google Shape;812;p40"/>
            <p:cNvSpPr/>
            <p:nvPr/>
          </p:nvSpPr>
          <p:spPr>
            <a:xfrm flipH="1">
              <a:off x="-75" y="4417725"/>
              <a:ext cx="9144175" cy="725736"/>
            </a:xfrm>
            <a:custGeom>
              <a:avLst/>
              <a:gdLst/>
              <a:ahLst/>
              <a:cxnLst/>
              <a:rect l="l" t="t" r="r" b="b"/>
              <a:pathLst>
                <a:path w="284555" h="61686" extrusionOk="0">
                  <a:moveTo>
                    <a:pt x="0" y="1"/>
                  </a:moveTo>
                  <a:lnTo>
                    <a:pt x="0" y="61686"/>
                  </a:lnTo>
                  <a:lnTo>
                    <a:pt x="284555" y="61686"/>
                  </a:lnTo>
                  <a:lnTo>
                    <a:pt x="284555" y="1"/>
                  </a:lnTo>
                  <a:close/>
                </a:path>
              </a:pathLst>
            </a:custGeom>
            <a:solidFill>
              <a:srgbClr val="7DBFB2">
                <a:alpha val="65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40"/>
            <p:cNvSpPr/>
            <p:nvPr/>
          </p:nvSpPr>
          <p:spPr>
            <a:xfrm flipH="1">
              <a:off x="5305392" y="4417736"/>
              <a:ext cx="3838783" cy="504070"/>
            </a:xfrm>
            <a:custGeom>
              <a:avLst/>
              <a:gdLst/>
              <a:ahLst/>
              <a:cxnLst/>
              <a:rect l="l" t="t" r="r" b="b"/>
              <a:pathLst>
                <a:path w="119458" h="15686" extrusionOk="0">
                  <a:moveTo>
                    <a:pt x="116518" y="1"/>
                  </a:moveTo>
                  <a:cubicBezTo>
                    <a:pt x="116496" y="1"/>
                    <a:pt x="116474" y="1"/>
                    <a:pt x="116452" y="2"/>
                  </a:cubicBezTo>
                  <a:lnTo>
                    <a:pt x="0" y="2"/>
                  </a:lnTo>
                  <a:lnTo>
                    <a:pt x="0" y="15686"/>
                  </a:lnTo>
                  <a:lnTo>
                    <a:pt x="40532" y="15686"/>
                  </a:lnTo>
                  <a:cubicBezTo>
                    <a:pt x="43284" y="15686"/>
                    <a:pt x="45494" y="13476"/>
                    <a:pt x="45494" y="10723"/>
                  </a:cubicBezTo>
                  <a:cubicBezTo>
                    <a:pt x="45494" y="7970"/>
                    <a:pt x="47740" y="5761"/>
                    <a:pt x="50493" y="5761"/>
                  </a:cubicBezTo>
                  <a:lnTo>
                    <a:pt x="116452" y="5761"/>
                  </a:lnTo>
                  <a:cubicBezTo>
                    <a:pt x="116495" y="5763"/>
                    <a:pt x="116538" y="5764"/>
                    <a:pt x="116581" y="5764"/>
                  </a:cubicBezTo>
                  <a:cubicBezTo>
                    <a:pt x="118154" y="5764"/>
                    <a:pt x="119458" y="4486"/>
                    <a:pt x="119458" y="2899"/>
                  </a:cubicBezTo>
                  <a:cubicBezTo>
                    <a:pt x="119458" y="1292"/>
                    <a:pt x="118119" y="1"/>
                    <a:pt x="116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40"/>
            <p:cNvSpPr/>
            <p:nvPr/>
          </p:nvSpPr>
          <p:spPr>
            <a:xfrm flipH="1">
              <a:off x="-73" y="4427791"/>
              <a:ext cx="5654603" cy="713558"/>
            </a:xfrm>
            <a:custGeom>
              <a:avLst/>
              <a:gdLst/>
              <a:ahLst/>
              <a:cxnLst/>
              <a:rect l="l" t="t" r="r" b="b"/>
              <a:pathLst>
                <a:path w="175964" h="22205" extrusionOk="0">
                  <a:moveTo>
                    <a:pt x="28543" y="0"/>
                  </a:moveTo>
                  <a:cubicBezTo>
                    <a:pt x="24848" y="145"/>
                    <a:pt x="24848" y="5579"/>
                    <a:pt x="28543" y="5760"/>
                  </a:cubicBezTo>
                  <a:lnTo>
                    <a:pt x="53825" y="5760"/>
                  </a:lnTo>
                  <a:cubicBezTo>
                    <a:pt x="55818" y="5760"/>
                    <a:pt x="57448" y="7353"/>
                    <a:pt x="57448" y="9382"/>
                  </a:cubicBezTo>
                  <a:cubicBezTo>
                    <a:pt x="57448" y="11374"/>
                    <a:pt x="55818" y="13004"/>
                    <a:pt x="53825" y="13004"/>
                  </a:cubicBezTo>
                  <a:lnTo>
                    <a:pt x="4601" y="13004"/>
                  </a:lnTo>
                  <a:cubicBezTo>
                    <a:pt x="2065" y="13004"/>
                    <a:pt x="1" y="15069"/>
                    <a:pt x="1" y="17604"/>
                  </a:cubicBezTo>
                  <a:cubicBezTo>
                    <a:pt x="1" y="20140"/>
                    <a:pt x="2065" y="22204"/>
                    <a:pt x="4601" y="22204"/>
                  </a:cubicBezTo>
                  <a:lnTo>
                    <a:pt x="175964" y="22204"/>
                  </a:lnTo>
                  <a:lnTo>
                    <a:pt x="175964" y="13402"/>
                  </a:lnTo>
                  <a:lnTo>
                    <a:pt x="84179" y="13402"/>
                  </a:lnTo>
                  <a:cubicBezTo>
                    <a:pt x="81824" y="13402"/>
                    <a:pt x="79941" y="11519"/>
                    <a:pt x="79941" y="9201"/>
                  </a:cubicBezTo>
                  <a:cubicBezTo>
                    <a:pt x="79941" y="6883"/>
                    <a:pt x="81824" y="4999"/>
                    <a:pt x="84179" y="4999"/>
                  </a:cubicBezTo>
                  <a:lnTo>
                    <a:pt x="132172" y="4999"/>
                  </a:lnTo>
                  <a:cubicBezTo>
                    <a:pt x="133512" y="4999"/>
                    <a:pt x="134635" y="3876"/>
                    <a:pt x="134635" y="2500"/>
                  </a:cubicBezTo>
                  <a:cubicBezTo>
                    <a:pt x="134635" y="1123"/>
                    <a:pt x="133512" y="0"/>
                    <a:pt x="132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 rot="5989619">
            <a:off x="-5218549" y="-7031918"/>
            <a:ext cx="15549399" cy="12912663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 rot="10800000" flipH="1">
            <a:off x="8131184" y="2945452"/>
            <a:ext cx="4677648" cy="4555715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 txBox="1">
            <a:spLocks noGrp="1"/>
          </p:cNvSpPr>
          <p:nvPr>
            <p:ph type="ctrTitle"/>
          </p:nvPr>
        </p:nvSpPr>
        <p:spPr>
          <a:xfrm>
            <a:off x="3517800" y="2045799"/>
            <a:ext cx="5156400" cy="105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5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5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5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5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5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5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5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7" name="Google Shape;47;p4"/>
          <p:cNvSpPr txBox="1">
            <a:spLocks noGrp="1"/>
          </p:cNvSpPr>
          <p:nvPr>
            <p:ph type="subTitle" idx="1"/>
          </p:nvPr>
        </p:nvSpPr>
        <p:spPr>
          <a:xfrm>
            <a:off x="3576800" y="2944533"/>
            <a:ext cx="50384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-3219727">
            <a:off x="-1198459" y="2066878"/>
            <a:ext cx="13291753" cy="11037849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1"/>
          </p:nvPr>
        </p:nvSpPr>
        <p:spPr>
          <a:xfrm>
            <a:off x="1546916" y="3938700"/>
            <a:ext cx="3492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1" name="Google Shape;51;p5"/>
          <p:cNvSpPr txBox="1">
            <a:spLocks noGrp="1"/>
          </p:cNvSpPr>
          <p:nvPr>
            <p:ph type="subTitle" idx="2"/>
          </p:nvPr>
        </p:nvSpPr>
        <p:spPr>
          <a:xfrm>
            <a:off x="7308707" y="3938700"/>
            <a:ext cx="3336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2" name="Google Shape;52;p5"/>
          <p:cNvSpPr txBox="1">
            <a:spLocks noGrp="1"/>
          </p:cNvSpPr>
          <p:nvPr>
            <p:ph type="ctrTitle"/>
          </p:nvPr>
        </p:nvSpPr>
        <p:spPr>
          <a:xfrm>
            <a:off x="1546967" y="3394200"/>
            <a:ext cx="3492400" cy="64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3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53" name="Google Shape;53;p5"/>
          <p:cNvSpPr txBox="1">
            <a:spLocks noGrp="1"/>
          </p:cNvSpPr>
          <p:nvPr>
            <p:ph type="ctrTitle" idx="3"/>
          </p:nvPr>
        </p:nvSpPr>
        <p:spPr>
          <a:xfrm>
            <a:off x="7230655" y="3394200"/>
            <a:ext cx="3492400" cy="64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3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54" name="Google Shape;54;p5"/>
          <p:cNvSpPr txBox="1">
            <a:spLocks noGrp="1"/>
          </p:cNvSpPr>
          <p:nvPr>
            <p:ph type="title" idx="4"/>
          </p:nvPr>
        </p:nvSpPr>
        <p:spPr>
          <a:xfrm>
            <a:off x="1609400" y="505312"/>
            <a:ext cx="8973200" cy="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1609400" y="505312"/>
            <a:ext cx="8973200" cy="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6"/>
          <p:cNvSpPr/>
          <p:nvPr/>
        </p:nvSpPr>
        <p:spPr>
          <a:xfrm flipH="1">
            <a:off x="-356715" y="-485933"/>
            <a:ext cx="2476431" cy="2411877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6"/>
          <p:cNvSpPr/>
          <p:nvPr/>
        </p:nvSpPr>
        <p:spPr>
          <a:xfrm rot="-5018677">
            <a:off x="11369032" y="425408"/>
            <a:ext cx="434120" cy="431187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6"/>
          <p:cNvSpPr/>
          <p:nvPr/>
        </p:nvSpPr>
        <p:spPr>
          <a:xfrm rot="-5018842">
            <a:off x="10957917" y="450445"/>
            <a:ext cx="176547" cy="175355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6"/>
          <p:cNvSpPr/>
          <p:nvPr/>
        </p:nvSpPr>
        <p:spPr>
          <a:xfrm rot="-5018677">
            <a:off x="11389286" y="1184051"/>
            <a:ext cx="176541" cy="176541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/>
          <p:nvPr/>
        </p:nvSpPr>
        <p:spPr>
          <a:xfrm rot="781549">
            <a:off x="-5579057" y="85076"/>
            <a:ext cx="11096632" cy="9214957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644584" y="2351767"/>
            <a:ext cx="5773600" cy="3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Slab Regular"/>
              <a:buChar char="●"/>
              <a:defRPr sz="1865"/>
            </a:lvl1pPr>
            <a:lvl2pPr marL="1219200" lvl="1" indent="-40640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 Regular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 Regular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 Regular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 Regular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 Regular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 Regular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 Regular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200"/>
              <a:buFont typeface="Roboto Slab Regular"/>
              <a:buChar char="■"/>
              <a:defRPr sz="1600"/>
            </a:lvl9pPr>
          </a:lstStyle>
          <a:p/>
        </p:txBody>
      </p:sp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1609400" y="505312"/>
            <a:ext cx="8973200" cy="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5" name="Google Shape;65;p7"/>
          <p:cNvSpPr/>
          <p:nvPr/>
        </p:nvSpPr>
        <p:spPr>
          <a:xfrm>
            <a:off x="10797901" y="5610501"/>
            <a:ext cx="434100" cy="431167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7"/>
          <p:cNvSpPr/>
          <p:nvPr/>
        </p:nvSpPr>
        <p:spPr>
          <a:xfrm>
            <a:off x="10969167" y="5190451"/>
            <a:ext cx="176548" cy="175356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7"/>
          <p:cNvSpPr/>
          <p:nvPr/>
        </p:nvSpPr>
        <p:spPr>
          <a:xfrm>
            <a:off x="10287234" y="5699834"/>
            <a:ext cx="176533" cy="176533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 rot="4810381" flipH="1">
            <a:off x="-2564249" y="-2320218"/>
            <a:ext cx="15549399" cy="12912663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 flipH="1">
            <a:off x="4178300" y="1373533"/>
            <a:ext cx="6576000" cy="39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grpSp>
        <p:nvGrpSpPr>
          <p:cNvPr id="71" name="Google Shape;71;p8"/>
          <p:cNvGrpSpPr/>
          <p:nvPr/>
        </p:nvGrpSpPr>
        <p:grpSpPr>
          <a:xfrm>
            <a:off x="10143938" y="683044"/>
            <a:ext cx="866783" cy="789832"/>
            <a:chOff x="1949275" y="2818050"/>
            <a:chExt cx="618600" cy="563575"/>
          </a:xfrm>
        </p:grpSpPr>
        <p:sp>
          <p:nvSpPr>
            <p:cNvPr id="72" name="Google Shape;72;p8"/>
            <p:cNvSpPr/>
            <p:nvPr/>
          </p:nvSpPr>
          <p:spPr>
            <a:xfrm>
              <a:off x="1949275" y="2818050"/>
              <a:ext cx="618600" cy="563575"/>
            </a:xfrm>
            <a:custGeom>
              <a:avLst/>
              <a:gdLst/>
              <a:ahLst/>
              <a:cxnLst/>
              <a:rect l="l" t="t" r="r" b="b"/>
              <a:pathLst>
                <a:path w="24744" h="22543" extrusionOk="0">
                  <a:moveTo>
                    <a:pt x="12372" y="1"/>
                  </a:moveTo>
                  <a:cubicBezTo>
                    <a:pt x="9488" y="1"/>
                    <a:pt x="6605" y="1102"/>
                    <a:pt x="4403" y="3303"/>
                  </a:cubicBezTo>
                  <a:cubicBezTo>
                    <a:pt x="0" y="7706"/>
                    <a:pt x="0" y="14837"/>
                    <a:pt x="4403" y="19240"/>
                  </a:cubicBezTo>
                  <a:cubicBezTo>
                    <a:pt x="6605" y="21442"/>
                    <a:pt x="9488" y="22543"/>
                    <a:pt x="12372" y="22543"/>
                  </a:cubicBezTo>
                  <a:cubicBezTo>
                    <a:pt x="15255" y="22543"/>
                    <a:pt x="18139" y="21442"/>
                    <a:pt x="20341" y="19240"/>
                  </a:cubicBezTo>
                  <a:cubicBezTo>
                    <a:pt x="24744" y="14837"/>
                    <a:pt x="24744" y="7706"/>
                    <a:pt x="20341" y="3303"/>
                  </a:cubicBezTo>
                  <a:cubicBezTo>
                    <a:pt x="18139" y="1102"/>
                    <a:pt x="15255" y="1"/>
                    <a:pt x="12372" y="1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2426925" y="2986875"/>
              <a:ext cx="117125" cy="229850"/>
            </a:xfrm>
            <a:custGeom>
              <a:avLst/>
              <a:gdLst/>
              <a:ahLst/>
              <a:cxnLst/>
              <a:rect l="l" t="t" r="r" b="b"/>
              <a:pathLst>
                <a:path w="4685" h="9194" extrusionOk="0">
                  <a:moveTo>
                    <a:pt x="3568" y="0"/>
                  </a:moveTo>
                  <a:cubicBezTo>
                    <a:pt x="2812" y="1479"/>
                    <a:pt x="1957" y="3352"/>
                    <a:pt x="1005" y="5751"/>
                  </a:cubicBezTo>
                  <a:cubicBezTo>
                    <a:pt x="1" y="8307"/>
                    <a:pt x="32" y="9193"/>
                    <a:pt x="632" y="9193"/>
                  </a:cubicBezTo>
                  <a:cubicBezTo>
                    <a:pt x="1328" y="9193"/>
                    <a:pt x="2791" y="8000"/>
                    <a:pt x="4291" y="6835"/>
                  </a:cubicBezTo>
                  <a:cubicBezTo>
                    <a:pt x="4389" y="6441"/>
                    <a:pt x="4422" y="6080"/>
                    <a:pt x="4455" y="5685"/>
                  </a:cubicBezTo>
                  <a:cubicBezTo>
                    <a:pt x="4685" y="3747"/>
                    <a:pt x="4356" y="1775"/>
                    <a:pt x="356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1997725" y="3086075"/>
              <a:ext cx="361700" cy="294325"/>
            </a:xfrm>
            <a:custGeom>
              <a:avLst/>
              <a:gdLst/>
              <a:ahLst/>
              <a:cxnLst/>
              <a:rect l="l" t="t" r="r" b="b"/>
              <a:pathLst>
                <a:path w="14468" h="11773" extrusionOk="0">
                  <a:moveTo>
                    <a:pt x="13860" y="0"/>
                  </a:moveTo>
                  <a:cubicBezTo>
                    <a:pt x="12520" y="0"/>
                    <a:pt x="8232" y="4421"/>
                    <a:pt x="6439" y="4421"/>
                  </a:cubicBezTo>
                  <a:cubicBezTo>
                    <a:pt x="6006" y="4421"/>
                    <a:pt x="5719" y="4164"/>
                    <a:pt x="5653" y="3525"/>
                  </a:cubicBezTo>
                  <a:cubicBezTo>
                    <a:pt x="5561" y="2577"/>
                    <a:pt x="5133" y="2205"/>
                    <a:pt x="4515" y="2205"/>
                  </a:cubicBezTo>
                  <a:cubicBezTo>
                    <a:pt x="3354" y="2205"/>
                    <a:pt x="1523" y="3519"/>
                    <a:pt x="1" y="4806"/>
                  </a:cubicBezTo>
                  <a:cubicBezTo>
                    <a:pt x="1545" y="8651"/>
                    <a:pt x="5127" y="11345"/>
                    <a:pt x="9267" y="11773"/>
                  </a:cubicBezTo>
                  <a:lnTo>
                    <a:pt x="9300" y="11773"/>
                  </a:lnTo>
                  <a:cubicBezTo>
                    <a:pt x="10910" y="9111"/>
                    <a:pt x="12291" y="6318"/>
                    <a:pt x="13408" y="3426"/>
                  </a:cubicBezTo>
                  <a:cubicBezTo>
                    <a:pt x="14468" y="880"/>
                    <a:pt x="14457" y="0"/>
                    <a:pt x="13860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2139575" y="2818750"/>
              <a:ext cx="329725" cy="212075"/>
            </a:xfrm>
            <a:custGeom>
              <a:avLst/>
              <a:gdLst/>
              <a:ahLst/>
              <a:cxnLst/>
              <a:rect l="l" t="t" r="r" b="b"/>
              <a:pathLst>
                <a:path w="13189" h="8483" extrusionOk="0">
                  <a:moveTo>
                    <a:pt x="4740" y="1"/>
                  </a:moveTo>
                  <a:cubicBezTo>
                    <a:pt x="4272" y="1"/>
                    <a:pt x="3802" y="29"/>
                    <a:pt x="3331" y="88"/>
                  </a:cubicBezTo>
                  <a:cubicBezTo>
                    <a:pt x="1718" y="3167"/>
                    <a:pt x="0" y="7344"/>
                    <a:pt x="1844" y="7344"/>
                  </a:cubicBezTo>
                  <a:cubicBezTo>
                    <a:pt x="2066" y="7344"/>
                    <a:pt x="2341" y="7284"/>
                    <a:pt x="2673" y="7153"/>
                  </a:cubicBezTo>
                  <a:cubicBezTo>
                    <a:pt x="3141" y="6962"/>
                    <a:pt x="3525" y="6884"/>
                    <a:pt x="3850" y="6884"/>
                  </a:cubicBezTo>
                  <a:cubicBezTo>
                    <a:pt x="5321" y="6884"/>
                    <a:pt x="5582" y="8483"/>
                    <a:pt x="6893" y="8483"/>
                  </a:cubicBezTo>
                  <a:cubicBezTo>
                    <a:pt x="7940" y="8483"/>
                    <a:pt x="9655" y="7464"/>
                    <a:pt x="13189" y="3801"/>
                  </a:cubicBezTo>
                  <a:cubicBezTo>
                    <a:pt x="11037" y="1362"/>
                    <a:pt x="7958" y="1"/>
                    <a:pt x="474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" name="Google Shape;76;p8"/>
          <p:cNvGrpSpPr/>
          <p:nvPr/>
        </p:nvGrpSpPr>
        <p:grpSpPr>
          <a:xfrm>
            <a:off x="10299867" y="5483401"/>
            <a:ext cx="855500" cy="752100"/>
            <a:chOff x="2871000" y="2954125"/>
            <a:chExt cx="641625" cy="564075"/>
          </a:xfrm>
        </p:grpSpPr>
        <p:sp>
          <p:nvSpPr>
            <p:cNvPr id="77" name="Google Shape;77;p8"/>
            <p:cNvSpPr/>
            <p:nvPr/>
          </p:nvSpPr>
          <p:spPr>
            <a:xfrm>
              <a:off x="2871000" y="2954275"/>
              <a:ext cx="641625" cy="563675"/>
            </a:xfrm>
            <a:custGeom>
              <a:avLst/>
              <a:gdLst/>
              <a:ahLst/>
              <a:cxnLst/>
              <a:rect l="l" t="t" r="r" b="b"/>
              <a:pathLst>
                <a:path w="25665" h="22547" extrusionOk="0">
                  <a:moveTo>
                    <a:pt x="12853" y="0"/>
                  </a:moveTo>
                  <a:cubicBezTo>
                    <a:pt x="9195" y="0"/>
                    <a:pt x="5609" y="1772"/>
                    <a:pt x="3451" y="5051"/>
                  </a:cubicBezTo>
                  <a:cubicBezTo>
                    <a:pt x="0" y="10242"/>
                    <a:pt x="1413" y="17242"/>
                    <a:pt x="6605" y="20659"/>
                  </a:cubicBezTo>
                  <a:cubicBezTo>
                    <a:pt x="8526" y="21936"/>
                    <a:pt x="10695" y="22547"/>
                    <a:pt x="12839" y="22547"/>
                  </a:cubicBezTo>
                  <a:cubicBezTo>
                    <a:pt x="16491" y="22547"/>
                    <a:pt x="20073" y="20776"/>
                    <a:pt x="22247" y="17505"/>
                  </a:cubicBezTo>
                  <a:cubicBezTo>
                    <a:pt x="25664" y="12313"/>
                    <a:pt x="24251" y="5313"/>
                    <a:pt x="19059" y="1863"/>
                  </a:cubicBezTo>
                  <a:cubicBezTo>
                    <a:pt x="17146" y="604"/>
                    <a:pt x="14987" y="0"/>
                    <a:pt x="12853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2912900" y="3100550"/>
              <a:ext cx="160825" cy="347225"/>
            </a:xfrm>
            <a:custGeom>
              <a:avLst/>
              <a:gdLst/>
              <a:ahLst/>
              <a:cxnLst/>
              <a:rect l="l" t="t" r="r" b="b"/>
              <a:pathLst>
                <a:path w="6433" h="13889" extrusionOk="0">
                  <a:moveTo>
                    <a:pt x="5647" y="0"/>
                  </a:moveTo>
                  <a:cubicBezTo>
                    <a:pt x="4490" y="0"/>
                    <a:pt x="2119" y="3950"/>
                    <a:pt x="0" y="6889"/>
                  </a:cubicBezTo>
                  <a:cubicBezTo>
                    <a:pt x="33" y="7250"/>
                    <a:pt x="99" y="7612"/>
                    <a:pt x="164" y="7940"/>
                  </a:cubicBezTo>
                  <a:cubicBezTo>
                    <a:pt x="690" y="10273"/>
                    <a:pt x="1939" y="12344"/>
                    <a:pt x="3746" y="13888"/>
                  </a:cubicBezTo>
                  <a:cubicBezTo>
                    <a:pt x="5258" y="10372"/>
                    <a:pt x="6145" y="6593"/>
                    <a:pt x="6342" y="2748"/>
                  </a:cubicBezTo>
                  <a:cubicBezTo>
                    <a:pt x="6433" y="773"/>
                    <a:pt x="6159" y="0"/>
                    <a:pt x="5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3076375" y="3339300"/>
              <a:ext cx="221650" cy="178900"/>
            </a:xfrm>
            <a:custGeom>
              <a:avLst/>
              <a:gdLst/>
              <a:ahLst/>
              <a:cxnLst/>
              <a:rect l="l" t="t" r="r" b="b"/>
              <a:pathLst>
                <a:path w="8866" h="7156" extrusionOk="0">
                  <a:moveTo>
                    <a:pt x="7636" y="1"/>
                  </a:moveTo>
                  <a:cubicBezTo>
                    <a:pt x="7438" y="1"/>
                    <a:pt x="7196" y="112"/>
                    <a:pt x="6901" y="362"/>
                  </a:cubicBezTo>
                  <a:cubicBezTo>
                    <a:pt x="6442" y="758"/>
                    <a:pt x="6068" y="889"/>
                    <a:pt x="5740" y="889"/>
                  </a:cubicBezTo>
                  <a:cubicBezTo>
                    <a:pt x="5093" y="889"/>
                    <a:pt x="4624" y="378"/>
                    <a:pt x="4030" y="378"/>
                  </a:cubicBezTo>
                  <a:cubicBezTo>
                    <a:pt x="3203" y="378"/>
                    <a:pt x="2133" y="1374"/>
                    <a:pt x="0" y="6145"/>
                  </a:cubicBezTo>
                  <a:cubicBezTo>
                    <a:pt x="1464" y="6813"/>
                    <a:pt x="3056" y="7156"/>
                    <a:pt x="4653" y="7156"/>
                  </a:cubicBezTo>
                  <a:cubicBezTo>
                    <a:pt x="5494" y="7156"/>
                    <a:pt x="6337" y="7061"/>
                    <a:pt x="7164" y="6868"/>
                  </a:cubicBezTo>
                  <a:cubicBezTo>
                    <a:pt x="7394" y="6803"/>
                    <a:pt x="7624" y="6737"/>
                    <a:pt x="7854" y="6671"/>
                  </a:cubicBezTo>
                  <a:cubicBezTo>
                    <a:pt x="8335" y="4349"/>
                    <a:pt x="8866" y="1"/>
                    <a:pt x="7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3321275" y="3066550"/>
              <a:ext cx="170800" cy="399300"/>
            </a:xfrm>
            <a:custGeom>
              <a:avLst/>
              <a:gdLst/>
              <a:ahLst/>
              <a:cxnLst/>
              <a:rect l="l" t="t" r="r" b="b"/>
              <a:pathLst>
                <a:path w="6832" h="15972" extrusionOk="0">
                  <a:moveTo>
                    <a:pt x="3841" y="1"/>
                  </a:moveTo>
                  <a:lnTo>
                    <a:pt x="3841" y="1"/>
                  </a:lnTo>
                  <a:cubicBezTo>
                    <a:pt x="4083" y="3892"/>
                    <a:pt x="4656" y="8697"/>
                    <a:pt x="3224" y="8697"/>
                  </a:cubicBezTo>
                  <a:cubicBezTo>
                    <a:pt x="3096" y="8697"/>
                    <a:pt x="2952" y="8658"/>
                    <a:pt x="2790" y="8577"/>
                  </a:cubicBezTo>
                  <a:cubicBezTo>
                    <a:pt x="2478" y="8427"/>
                    <a:pt x="2209" y="8357"/>
                    <a:pt x="1979" y="8357"/>
                  </a:cubicBezTo>
                  <a:cubicBezTo>
                    <a:pt x="1" y="8357"/>
                    <a:pt x="847" y="13469"/>
                    <a:pt x="1377" y="15971"/>
                  </a:cubicBezTo>
                  <a:cubicBezTo>
                    <a:pt x="5090" y="13309"/>
                    <a:pt x="6832" y="8709"/>
                    <a:pt x="5813" y="4273"/>
                  </a:cubicBezTo>
                  <a:cubicBezTo>
                    <a:pt x="5451" y="2728"/>
                    <a:pt x="4794" y="1250"/>
                    <a:pt x="38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3135000" y="2954125"/>
              <a:ext cx="253575" cy="281450"/>
            </a:xfrm>
            <a:custGeom>
              <a:avLst/>
              <a:gdLst/>
              <a:ahLst/>
              <a:cxnLst/>
              <a:rect l="l" t="t" r="r" b="b"/>
              <a:pathLst>
                <a:path w="10143" h="11258" extrusionOk="0">
                  <a:moveTo>
                    <a:pt x="2285" y="1"/>
                  </a:moveTo>
                  <a:cubicBezTo>
                    <a:pt x="2024" y="1"/>
                    <a:pt x="1762" y="10"/>
                    <a:pt x="1500" y="29"/>
                  </a:cubicBezTo>
                  <a:cubicBezTo>
                    <a:pt x="1040" y="1245"/>
                    <a:pt x="383" y="3742"/>
                    <a:pt x="120" y="8605"/>
                  </a:cubicBezTo>
                  <a:cubicBezTo>
                    <a:pt x="1" y="10549"/>
                    <a:pt x="183" y="11257"/>
                    <a:pt x="547" y="11257"/>
                  </a:cubicBezTo>
                  <a:cubicBezTo>
                    <a:pt x="1526" y="11257"/>
                    <a:pt x="3826" y="6144"/>
                    <a:pt x="5157" y="6144"/>
                  </a:cubicBezTo>
                  <a:cubicBezTo>
                    <a:pt x="5382" y="6144"/>
                    <a:pt x="5580" y="6291"/>
                    <a:pt x="5739" y="6634"/>
                  </a:cubicBezTo>
                  <a:cubicBezTo>
                    <a:pt x="5969" y="7139"/>
                    <a:pt x="6261" y="7350"/>
                    <a:pt x="6589" y="7350"/>
                  </a:cubicBezTo>
                  <a:cubicBezTo>
                    <a:pt x="7712" y="7350"/>
                    <a:pt x="9252" y="4870"/>
                    <a:pt x="10142" y="3216"/>
                  </a:cubicBezTo>
                  <a:cubicBezTo>
                    <a:pt x="8031" y="1166"/>
                    <a:pt x="5201" y="1"/>
                    <a:pt x="2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/>
          <p:nvPr/>
        </p:nvSpPr>
        <p:spPr>
          <a:xfrm>
            <a:off x="11108918" y="536333"/>
            <a:ext cx="246167" cy="183667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8"/>
          <p:cNvSpPr/>
          <p:nvPr/>
        </p:nvSpPr>
        <p:spPr>
          <a:xfrm>
            <a:off x="547867" y="5344134"/>
            <a:ext cx="412133" cy="388433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8"/>
          <p:cNvSpPr/>
          <p:nvPr/>
        </p:nvSpPr>
        <p:spPr>
          <a:xfrm>
            <a:off x="9585967" y="629100"/>
            <a:ext cx="182204" cy="183653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8"/>
          <p:cNvSpPr/>
          <p:nvPr/>
        </p:nvSpPr>
        <p:spPr>
          <a:xfrm>
            <a:off x="630834" y="5980667"/>
            <a:ext cx="246167" cy="183667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88" name="Google Shape;8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89" name="Google Shape;8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/>
          <p:nvPr/>
        </p:nvSpPr>
        <p:spPr>
          <a:xfrm rot="781549">
            <a:off x="-5579057" y="85076"/>
            <a:ext cx="11096632" cy="9214957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0"/>
          <p:cNvSpPr txBox="1">
            <a:spLocks noGrp="1"/>
          </p:cNvSpPr>
          <p:nvPr>
            <p:ph type="ctrTitle"/>
          </p:nvPr>
        </p:nvSpPr>
        <p:spPr>
          <a:xfrm>
            <a:off x="3029800" y="1222733"/>
            <a:ext cx="6132400" cy="19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None/>
              <a:defRPr sz="2665">
                <a:latin typeface="Karla"/>
                <a:ea typeface="Karla"/>
                <a:cs typeface="Karla"/>
                <a:sym typeface="Kar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rla"/>
              <a:buNone/>
              <a:defRPr sz="2135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rla"/>
              <a:buNone/>
              <a:defRPr sz="2135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rla"/>
              <a:buNone/>
              <a:defRPr sz="2135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rla"/>
              <a:buNone/>
              <a:defRPr sz="2135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rla"/>
              <a:buNone/>
              <a:defRPr sz="2135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rla"/>
              <a:buNone/>
              <a:defRPr sz="2135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rla"/>
              <a:buNone/>
              <a:defRPr sz="2135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rla"/>
              <a:buNone/>
              <a:defRPr sz="2135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93" name="Google Shape;93;p10"/>
          <p:cNvSpPr txBox="1">
            <a:spLocks noGrp="1"/>
          </p:cNvSpPr>
          <p:nvPr>
            <p:ph type="title" idx="2"/>
          </p:nvPr>
        </p:nvSpPr>
        <p:spPr>
          <a:xfrm>
            <a:off x="5517967" y="3835400"/>
            <a:ext cx="3845600" cy="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94" name="Google Shape;94;p10"/>
          <p:cNvSpPr/>
          <p:nvPr/>
        </p:nvSpPr>
        <p:spPr>
          <a:xfrm>
            <a:off x="10797901" y="5610501"/>
            <a:ext cx="434100" cy="431167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0"/>
          <p:cNvSpPr/>
          <p:nvPr/>
        </p:nvSpPr>
        <p:spPr>
          <a:xfrm>
            <a:off x="10969167" y="5190451"/>
            <a:ext cx="176548" cy="175356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0"/>
          <p:cNvSpPr/>
          <p:nvPr/>
        </p:nvSpPr>
        <p:spPr>
          <a:xfrm>
            <a:off x="10463767" y="771734"/>
            <a:ext cx="176533" cy="176533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0"/>
          <p:cNvSpPr/>
          <p:nvPr/>
        </p:nvSpPr>
        <p:spPr>
          <a:xfrm>
            <a:off x="10287234" y="5699834"/>
            <a:ext cx="176533" cy="176533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0"/>
          <p:cNvSpPr/>
          <p:nvPr/>
        </p:nvSpPr>
        <p:spPr>
          <a:xfrm>
            <a:off x="1388200" y="536333"/>
            <a:ext cx="245200" cy="183667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0"/>
          <p:cNvSpPr/>
          <p:nvPr/>
        </p:nvSpPr>
        <p:spPr>
          <a:xfrm>
            <a:off x="528185" y="1581167"/>
            <a:ext cx="246167" cy="183667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10"/>
          <p:cNvSpPr/>
          <p:nvPr/>
        </p:nvSpPr>
        <p:spPr>
          <a:xfrm>
            <a:off x="1206167" y="1222734"/>
            <a:ext cx="412133" cy="388433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10"/>
          <p:cNvGrpSpPr/>
          <p:nvPr/>
        </p:nvGrpSpPr>
        <p:grpSpPr>
          <a:xfrm>
            <a:off x="10684601" y="898034"/>
            <a:ext cx="929105" cy="866805"/>
            <a:chOff x="7599075" y="1453950"/>
            <a:chExt cx="696829" cy="650104"/>
          </a:xfrm>
        </p:grpSpPr>
        <p:sp>
          <p:nvSpPr>
            <p:cNvPr id="102" name="Google Shape;102;p10"/>
            <p:cNvSpPr/>
            <p:nvPr/>
          </p:nvSpPr>
          <p:spPr>
            <a:xfrm>
              <a:off x="7599075" y="1453950"/>
              <a:ext cx="696829" cy="650104"/>
            </a:xfrm>
            <a:custGeom>
              <a:avLst/>
              <a:gdLst/>
              <a:ahLst/>
              <a:cxnLst/>
              <a:rect l="l" t="t" r="r" b="b"/>
              <a:pathLst>
                <a:path w="10991" h="10254" extrusionOk="0">
                  <a:moveTo>
                    <a:pt x="5502" y="1"/>
                  </a:moveTo>
                  <a:cubicBezTo>
                    <a:pt x="3015" y="1"/>
                    <a:pt x="844" y="1789"/>
                    <a:pt x="430" y="4326"/>
                  </a:cubicBezTo>
                  <a:cubicBezTo>
                    <a:pt x="0" y="7102"/>
                    <a:pt x="1889" y="9735"/>
                    <a:pt x="4694" y="10193"/>
                  </a:cubicBezTo>
                  <a:cubicBezTo>
                    <a:pt x="4959" y="10234"/>
                    <a:pt x="5222" y="10254"/>
                    <a:pt x="5482" y="10254"/>
                  </a:cubicBezTo>
                  <a:cubicBezTo>
                    <a:pt x="7952" y="10254"/>
                    <a:pt x="10144" y="8466"/>
                    <a:pt x="10532" y="5929"/>
                  </a:cubicBezTo>
                  <a:cubicBezTo>
                    <a:pt x="10990" y="3153"/>
                    <a:pt x="9073" y="520"/>
                    <a:pt x="6297" y="62"/>
                  </a:cubicBezTo>
                  <a:cubicBezTo>
                    <a:pt x="6029" y="21"/>
                    <a:pt x="5764" y="1"/>
                    <a:pt x="55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7872644" y="1908969"/>
              <a:ext cx="167376" cy="141128"/>
            </a:xfrm>
            <a:custGeom>
              <a:avLst/>
              <a:gdLst/>
              <a:ahLst/>
              <a:cxnLst/>
              <a:rect l="l" t="t" r="r" b="b"/>
              <a:pathLst>
                <a:path w="2640" h="2226" extrusionOk="0">
                  <a:moveTo>
                    <a:pt x="1406" y="0"/>
                  </a:moveTo>
                  <a:cubicBezTo>
                    <a:pt x="1036" y="0"/>
                    <a:pt x="662" y="179"/>
                    <a:pt x="436" y="555"/>
                  </a:cubicBezTo>
                  <a:cubicBezTo>
                    <a:pt x="0" y="1298"/>
                    <a:pt x="575" y="2225"/>
                    <a:pt x="1399" y="2225"/>
                  </a:cubicBezTo>
                  <a:cubicBezTo>
                    <a:pt x="1495" y="2225"/>
                    <a:pt x="1594" y="2213"/>
                    <a:pt x="1695" y="2186"/>
                  </a:cubicBezTo>
                  <a:cubicBezTo>
                    <a:pt x="2268" y="2043"/>
                    <a:pt x="2640" y="1442"/>
                    <a:pt x="2497" y="841"/>
                  </a:cubicBezTo>
                  <a:cubicBezTo>
                    <a:pt x="2352" y="294"/>
                    <a:pt x="1882" y="0"/>
                    <a:pt x="1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7899906" y="1728978"/>
              <a:ext cx="67584" cy="56743"/>
            </a:xfrm>
            <a:custGeom>
              <a:avLst/>
              <a:gdLst/>
              <a:ahLst/>
              <a:cxnLst/>
              <a:rect l="l" t="t" r="r" b="b"/>
              <a:pathLst>
                <a:path w="1066" h="895" extrusionOk="0">
                  <a:moveTo>
                    <a:pt x="555" y="1"/>
                  </a:moveTo>
                  <a:cubicBezTo>
                    <a:pt x="409" y="1"/>
                    <a:pt x="264" y="69"/>
                    <a:pt x="178" y="217"/>
                  </a:cubicBezTo>
                  <a:cubicBezTo>
                    <a:pt x="0" y="522"/>
                    <a:pt x="228" y="894"/>
                    <a:pt x="542" y="894"/>
                  </a:cubicBezTo>
                  <a:cubicBezTo>
                    <a:pt x="581" y="894"/>
                    <a:pt x="623" y="888"/>
                    <a:pt x="664" y="875"/>
                  </a:cubicBezTo>
                  <a:cubicBezTo>
                    <a:pt x="922" y="818"/>
                    <a:pt x="1065" y="589"/>
                    <a:pt x="1008" y="331"/>
                  </a:cubicBezTo>
                  <a:cubicBezTo>
                    <a:pt x="943" y="120"/>
                    <a:pt x="748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7738174" y="1926151"/>
              <a:ext cx="67838" cy="56870"/>
            </a:xfrm>
            <a:custGeom>
              <a:avLst/>
              <a:gdLst/>
              <a:ahLst/>
              <a:cxnLst/>
              <a:rect l="l" t="t" r="r" b="b"/>
              <a:pathLst>
                <a:path w="1070" h="897" extrusionOk="0">
                  <a:moveTo>
                    <a:pt x="592" y="1"/>
                  </a:moveTo>
                  <a:cubicBezTo>
                    <a:pt x="441" y="1"/>
                    <a:pt x="283" y="75"/>
                    <a:pt x="182" y="226"/>
                  </a:cubicBezTo>
                  <a:cubicBezTo>
                    <a:pt x="0" y="538"/>
                    <a:pt x="242" y="897"/>
                    <a:pt x="588" y="897"/>
                  </a:cubicBezTo>
                  <a:cubicBezTo>
                    <a:pt x="623" y="897"/>
                    <a:pt x="660" y="893"/>
                    <a:pt x="697" y="885"/>
                  </a:cubicBezTo>
                  <a:cubicBezTo>
                    <a:pt x="926" y="799"/>
                    <a:pt x="1069" y="570"/>
                    <a:pt x="1012" y="341"/>
                  </a:cubicBezTo>
                  <a:cubicBezTo>
                    <a:pt x="964" y="118"/>
                    <a:pt x="783" y="1"/>
                    <a:pt x="5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>
            <a:spLocks noGrp="1"/>
          </p:cNvSpPr>
          <p:nvPr>
            <p:ph type="title"/>
          </p:nvPr>
        </p:nvSpPr>
        <p:spPr>
          <a:xfrm>
            <a:off x="944633" y="618125"/>
            <a:ext cx="102984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p6"/>
          <p:cNvSpPr/>
          <p:nvPr/>
        </p:nvSpPr>
        <p:spPr>
          <a:xfrm flipH="1">
            <a:off x="8096315" y="5757373"/>
            <a:ext cx="4095671" cy="1133252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103" name="Google Shape;103;p6"/>
          <p:cNvSpPr/>
          <p:nvPr/>
        </p:nvSpPr>
        <p:spPr>
          <a:xfrm flipH="1">
            <a:off x="9980413" y="1254400"/>
            <a:ext cx="3657823" cy="937421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 flipH="1">
            <a:off x="-2398567" y="3499964"/>
            <a:ext cx="3208120" cy="822257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" name="Google Shape;105;p6"/>
          <p:cNvGrpSpPr/>
          <p:nvPr/>
        </p:nvGrpSpPr>
        <p:grpSpPr>
          <a:xfrm>
            <a:off x="340201" y="6132834"/>
            <a:ext cx="382033" cy="255333"/>
            <a:chOff x="425200" y="3356650"/>
            <a:chExt cx="286525" cy="191500"/>
          </a:xfrm>
        </p:grpSpPr>
        <p:sp>
          <p:nvSpPr>
            <p:cNvPr id="106" name="Google Shape;106;p6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" name="Google Shape;110;p6"/>
          <p:cNvGrpSpPr/>
          <p:nvPr/>
        </p:nvGrpSpPr>
        <p:grpSpPr>
          <a:xfrm>
            <a:off x="8844068" y="725167"/>
            <a:ext cx="382033" cy="255333"/>
            <a:chOff x="425200" y="3356650"/>
            <a:chExt cx="286525" cy="191500"/>
          </a:xfrm>
        </p:grpSpPr>
        <p:sp>
          <p:nvSpPr>
            <p:cNvPr id="111" name="Google Shape;111;p6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/>
          <p:nvPr/>
        </p:nvSpPr>
        <p:spPr>
          <a:xfrm rot="-5989619" flipH="1">
            <a:off x="-874515" y="-4383318"/>
            <a:ext cx="15549399" cy="12912663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36133"/>
            <a:ext cx="11360800" cy="16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1"/>
          <p:cNvSpPr txBox="1">
            <a:spLocks noGrp="1"/>
          </p:cNvSpPr>
          <p:nvPr>
            <p:ph type="body" idx="1"/>
          </p:nvPr>
        </p:nvSpPr>
        <p:spPr>
          <a:xfrm>
            <a:off x="4031100" y="675967"/>
            <a:ext cx="4130000" cy="17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600" lvl="0" indent="-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10" name="Google Shape;110;p11"/>
          <p:cNvGrpSpPr/>
          <p:nvPr/>
        </p:nvGrpSpPr>
        <p:grpSpPr>
          <a:xfrm>
            <a:off x="837818" y="5563629"/>
            <a:ext cx="985549" cy="863584"/>
            <a:chOff x="3899525" y="3203450"/>
            <a:chExt cx="431300" cy="377925"/>
          </a:xfrm>
        </p:grpSpPr>
        <p:sp>
          <p:nvSpPr>
            <p:cNvPr id="111" name="Google Shape;111;p11"/>
            <p:cNvSpPr/>
            <p:nvPr/>
          </p:nvSpPr>
          <p:spPr>
            <a:xfrm>
              <a:off x="3899525" y="3203450"/>
              <a:ext cx="431300" cy="377925"/>
            </a:xfrm>
            <a:custGeom>
              <a:avLst/>
              <a:gdLst/>
              <a:ahLst/>
              <a:cxnLst/>
              <a:rect l="l" t="t" r="r" b="b"/>
              <a:pathLst>
                <a:path w="17252" h="15117" extrusionOk="0">
                  <a:moveTo>
                    <a:pt x="8640" y="1"/>
                  </a:moveTo>
                  <a:cubicBezTo>
                    <a:pt x="7308" y="1"/>
                    <a:pt x="5959" y="354"/>
                    <a:pt x="4732" y="1097"/>
                  </a:cubicBezTo>
                  <a:cubicBezTo>
                    <a:pt x="1150" y="3233"/>
                    <a:pt x="0" y="7899"/>
                    <a:pt x="2169" y="11448"/>
                  </a:cubicBezTo>
                  <a:cubicBezTo>
                    <a:pt x="3579" y="13812"/>
                    <a:pt x="6090" y="15117"/>
                    <a:pt x="8665" y="15117"/>
                  </a:cubicBezTo>
                  <a:cubicBezTo>
                    <a:pt x="9992" y="15117"/>
                    <a:pt x="11335" y="14770"/>
                    <a:pt x="12553" y="14044"/>
                  </a:cubicBezTo>
                  <a:cubicBezTo>
                    <a:pt x="16102" y="11875"/>
                    <a:pt x="17252" y="7209"/>
                    <a:pt x="15116" y="3660"/>
                  </a:cubicBezTo>
                  <a:cubicBezTo>
                    <a:pt x="13690" y="1305"/>
                    <a:pt x="11198" y="1"/>
                    <a:pt x="8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3964425" y="3437450"/>
              <a:ext cx="225425" cy="143650"/>
            </a:xfrm>
            <a:custGeom>
              <a:avLst/>
              <a:gdLst/>
              <a:ahLst/>
              <a:cxnLst/>
              <a:rect l="l" t="t" r="r" b="b"/>
              <a:pathLst>
                <a:path w="9017" h="5746" extrusionOk="0">
                  <a:moveTo>
                    <a:pt x="4358" y="0"/>
                  </a:moveTo>
                  <a:cubicBezTo>
                    <a:pt x="3649" y="0"/>
                    <a:pt x="2446" y="622"/>
                    <a:pt x="0" y="2745"/>
                  </a:cubicBezTo>
                  <a:cubicBezTo>
                    <a:pt x="1432" y="4643"/>
                    <a:pt x="3659" y="5746"/>
                    <a:pt x="5984" y="5746"/>
                  </a:cubicBezTo>
                  <a:cubicBezTo>
                    <a:pt x="6114" y="5746"/>
                    <a:pt x="6244" y="5742"/>
                    <a:pt x="6375" y="5735"/>
                  </a:cubicBezTo>
                  <a:cubicBezTo>
                    <a:pt x="7655" y="3741"/>
                    <a:pt x="9017" y="1044"/>
                    <a:pt x="7697" y="1044"/>
                  </a:cubicBezTo>
                  <a:cubicBezTo>
                    <a:pt x="7560" y="1044"/>
                    <a:pt x="7394" y="1073"/>
                    <a:pt x="7197" y="1135"/>
                  </a:cubicBezTo>
                  <a:cubicBezTo>
                    <a:pt x="6938" y="1213"/>
                    <a:pt x="6719" y="1246"/>
                    <a:pt x="6530" y="1246"/>
                  </a:cubicBezTo>
                  <a:cubicBezTo>
                    <a:pt x="5378" y="1246"/>
                    <a:pt x="5362" y="0"/>
                    <a:pt x="4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3923350" y="3306225"/>
              <a:ext cx="85300" cy="148925"/>
            </a:xfrm>
            <a:custGeom>
              <a:avLst/>
              <a:gdLst/>
              <a:ahLst/>
              <a:cxnLst/>
              <a:rect l="l" t="t" r="r" b="b"/>
              <a:pathLst>
                <a:path w="3412" h="5957" extrusionOk="0">
                  <a:moveTo>
                    <a:pt x="2973" y="0"/>
                  </a:moveTo>
                  <a:cubicBezTo>
                    <a:pt x="2488" y="0"/>
                    <a:pt x="1462" y="701"/>
                    <a:pt x="427" y="1356"/>
                  </a:cubicBezTo>
                  <a:cubicBezTo>
                    <a:pt x="329" y="1652"/>
                    <a:pt x="263" y="1915"/>
                    <a:pt x="230" y="2178"/>
                  </a:cubicBezTo>
                  <a:cubicBezTo>
                    <a:pt x="0" y="3459"/>
                    <a:pt x="132" y="4741"/>
                    <a:pt x="559" y="5957"/>
                  </a:cubicBezTo>
                  <a:cubicBezTo>
                    <a:pt x="1150" y="5004"/>
                    <a:pt x="1808" y="3821"/>
                    <a:pt x="2563" y="2277"/>
                  </a:cubicBezTo>
                  <a:cubicBezTo>
                    <a:pt x="3406" y="575"/>
                    <a:pt x="3411" y="0"/>
                    <a:pt x="29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4047050" y="3207050"/>
              <a:ext cx="249275" cy="191825"/>
            </a:xfrm>
            <a:custGeom>
              <a:avLst/>
              <a:gdLst/>
              <a:ahLst/>
              <a:cxnLst/>
              <a:rect l="l" t="t" r="r" b="b"/>
              <a:pathLst>
                <a:path w="9971" h="7673" extrusionOk="0">
                  <a:moveTo>
                    <a:pt x="4155" y="0"/>
                  </a:moveTo>
                  <a:cubicBezTo>
                    <a:pt x="2906" y="1709"/>
                    <a:pt x="1789" y="3483"/>
                    <a:pt x="868" y="5389"/>
                  </a:cubicBezTo>
                  <a:cubicBezTo>
                    <a:pt x="7" y="7095"/>
                    <a:pt x="1" y="7672"/>
                    <a:pt x="449" y="7672"/>
                  </a:cubicBezTo>
                  <a:cubicBezTo>
                    <a:pt x="1388" y="7672"/>
                    <a:pt x="4323" y="5134"/>
                    <a:pt x="5548" y="5134"/>
                  </a:cubicBezTo>
                  <a:cubicBezTo>
                    <a:pt x="5877" y="5134"/>
                    <a:pt x="6083" y="5318"/>
                    <a:pt x="6093" y="5783"/>
                  </a:cubicBezTo>
                  <a:cubicBezTo>
                    <a:pt x="6105" y="6454"/>
                    <a:pt x="6412" y="6713"/>
                    <a:pt x="6878" y="6713"/>
                  </a:cubicBezTo>
                  <a:cubicBezTo>
                    <a:pt x="7668" y="6713"/>
                    <a:pt x="8917" y="5969"/>
                    <a:pt x="9971" y="5225"/>
                  </a:cubicBezTo>
                  <a:cubicBezTo>
                    <a:pt x="9149" y="2530"/>
                    <a:pt x="6915" y="526"/>
                    <a:pt x="4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2132901" y="5645134"/>
            <a:ext cx="369033" cy="382900"/>
            <a:chOff x="939975" y="2736700"/>
            <a:chExt cx="276775" cy="287175"/>
          </a:xfrm>
        </p:grpSpPr>
        <p:sp>
          <p:nvSpPr>
            <p:cNvPr id="116" name="Google Shape;116;p11"/>
            <p:cNvSpPr/>
            <p:nvPr/>
          </p:nvSpPr>
          <p:spPr>
            <a:xfrm>
              <a:off x="939975" y="2736700"/>
              <a:ext cx="276775" cy="287175"/>
            </a:xfrm>
            <a:custGeom>
              <a:avLst/>
              <a:gdLst/>
              <a:ahLst/>
              <a:cxnLst/>
              <a:rect l="l" t="t" r="r" b="b"/>
              <a:pathLst>
                <a:path w="11071" h="11487" extrusionOk="0">
                  <a:moveTo>
                    <a:pt x="6852" y="0"/>
                  </a:moveTo>
                  <a:cubicBezTo>
                    <a:pt x="6803" y="0"/>
                    <a:pt x="6756" y="17"/>
                    <a:pt x="6720" y="53"/>
                  </a:cubicBezTo>
                  <a:lnTo>
                    <a:pt x="4173" y="2628"/>
                  </a:lnTo>
                  <a:cubicBezTo>
                    <a:pt x="4131" y="2670"/>
                    <a:pt x="4074" y="2697"/>
                    <a:pt x="4024" y="2697"/>
                  </a:cubicBezTo>
                  <a:cubicBezTo>
                    <a:pt x="4005" y="2697"/>
                    <a:pt x="3988" y="2693"/>
                    <a:pt x="3973" y="2686"/>
                  </a:cubicBezTo>
                  <a:lnTo>
                    <a:pt x="395" y="2056"/>
                  </a:lnTo>
                  <a:cubicBezTo>
                    <a:pt x="375" y="2049"/>
                    <a:pt x="355" y="2046"/>
                    <a:pt x="336" y="2046"/>
                  </a:cubicBezTo>
                  <a:cubicBezTo>
                    <a:pt x="193" y="2046"/>
                    <a:pt x="91" y="2219"/>
                    <a:pt x="166" y="2371"/>
                  </a:cubicBezTo>
                  <a:lnTo>
                    <a:pt x="1826" y="5576"/>
                  </a:lnTo>
                  <a:cubicBezTo>
                    <a:pt x="1855" y="5662"/>
                    <a:pt x="1855" y="5719"/>
                    <a:pt x="1826" y="5805"/>
                  </a:cubicBezTo>
                  <a:lnTo>
                    <a:pt x="80" y="8982"/>
                  </a:lnTo>
                  <a:cubicBezTo>
                    <a:pt x="1" y="9141"/>
                    <a:pt x="118" y="9300"/>
                    <a:pt x="272" y="9300"/>
                  </a:cubicBezTo>
                  <a:cubicBezTo>
                    <a:pt x="284" y="9300"/>
                    <a:pt x="297" y="9299"/>
                    <a:pt x="309" y="9297"/>
                  </a:cubicBezTo>
                  <a:lnTo>
                    <a:pt x="3887" y="8724"/>
                  </a:lnTo>
                  <a:cubicBezTo>
                    <a:pt x="3973" y="8724"/>
                    <a:pt x="4030" y="8753"/>
                    <a:pt x="4087" y="8810"/>
                  </a:cubicBezTo>
                  <a:lnTo>
                    <a:pt x="6577" y="11414"/>
                  </a:lnTo>
                  <a:cubicBezTo>
                    <a:pt x="6627" y="11465"/>
                    <a:pt x="6688" y="11487"/>
                    <a:pt x="6747" y="11487"/>
                  </a:cubicBezTo>
                  <a:cubicBezTo>
                    <a:pt x="6856" y="11487"/>
                    <a:pt x="6959" y="11411"/>
                    <a:pt x="6978" y="11300"/>
                  </a:cubicBezTo>
                  <a:lnTo>
                    <a:pt x="7521" y="7723"/>
                  </a:lnTo>
                  <a:cubicBezTo>
                    <a:pt x="7550" y="7637"/>
                    <a:pt x="7579" y="7579"/>
                    <a:pt x="7665" y="7551"/>
                  </a:cubicBezTo>
                  <a:lnTo>
                    <a:pt x="10899" y="5977"/>
                  </a:lnTo>
                  <a:cubicBezTo>
                    <a:pt x="11070" y="5891"/>
                    <a:pt x="11070" y="5662"/>
                    <a:pt x="10899" y="5576"/>
                  </a:cubicBezTo>
                  <a:lnTo>
                    <a:pt x="7693" y="3945"/>
                  </a:lnTo>
                  <a:cubicBezTo>
                    <a:pt x="7607" y="3916"/>
                    <a:pt x="7579" y="3859"/>
                    <a:pt x="7579" y="3773"/>
                  </a:cubicBezTo>
                  <a:lnTo>
                    <a:pt x="7092" y="196"/>
                  </a:lnTo>
                  <a:cubicBezTo>
                    <a:pt x="7073" y="78"/>
                    <a:pt x="6959" y="0"/>
                    <a:pt x="6852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1010025" y="2818575"/>
              <a:ext cx="127300" cy="131975"/>
            </a:xfrm>
            <a:custGeom>
              <a:avLst/>
              <a:gdLst/>
              <a:ahLst/>
              <a:cxnLst/>
              <a:rect l="l" t="t" r="r" b="b"/>
              <a:pathLst>
                <a:path w="5092" h="5279" extrusionOk="0">
                  <a:moveTo>
                    <a:pt x="3135" y="1"/>
                  </a:moveTo>
                  <a:cubicBezTo>
                    <a:pt x="3119" y="1"/>
                    <a:pt x="3102" y="4"/>
                    <a:pt x="3088" y="12"/>
                  </a:cubicBezTo>
                  <a:lnTo>
                    <a:pt x="1915" y="1214"/>
                  </a:lnTo>
                  <a:cubicBezTo>
                    <a:pt x="1886" y="1214"/>
                    <a:pt x="1858" y="1242"/>
                    <a:pt x="1829" y="1242"/>
                  </a:cubicBezTo>
                  <a:lnTo>
                    <a:pt x="198" y="927"/>
                  </a:lnTo>
                  <a:cubicBezTo>
                    <a:pt x="112" y="927"/>
                    <a:pt x="55" y="1013"/>
                    <a:pt x="83" y="1099"/>
                  </a:cubicBezTo>
                  <a:lnTo>
                    <a:pt x="827" y="2559"/>
                  </a:lnTo>
                  <a:cubicBezTo>
                    <a:pt x="827" y="2587"/>
                    <a:pt x="827" y="2616"/>
                    <a:pt x="827" y="2673"/>
                  </a:cubicBezTo>
                  <a:lnTo>
                    <a:pt x="26" y="4133"/>
                  </a:lnTo>
                  <a:cubicBezTo>
                    <a:pt x="0" y="4184"/>
                    <a:pt x="43" y="4280"/>
                    <a:pt x="114" y="4280"/>
                  </a:cubicBezTo>
                  <a:cubicBezTo>
                    <a:pt x="122" y="4280"/>
                    <a:pt x="131" y="4279"/>
                    <a:pt x="140" y="4276"/>
                  </a:cubicBezTo>
                  <a:lnTo>
                    <a:pt x="1772" y="4018"/>
                  </a:lnTo>
                  <a:cubicBezTo>
                    <a:pt x="1788" y="4010"/>
                    <a:pt x="1803" y="4006"/>
                    <a:pt x="1815" y="4006"/>
                  </a:cubicBezTo>
                  <a:cubicBezTo>
                    <a:pt x="1846" y="4006"/>
                    <a:pt x="1866" y="4027"/>
                    <a:pt x="1886" y="4047"/>
                  </a:cubicBezTo>
                  <a:lnTo>
                    <a:pt x="3031" y="5249"/>
                  </a:lnTo>
                  <a:cubicBezTo>
                    <a:pt x="3051" y="5269"/>
                    <a:pt x="3075" y="5279"/>
                    <a:pt x="3099" y="5279"/>
                  </a:cubicBezTo>
                  <a:cubicBezTo>
                    <a:pt x="3142" y="5279"/>
                    <a:pt x="3184" y="5247"/>
                    <a:pt x="3203" y="5192"/>
                  </a:cubicBezTo>
                  <a:lnTo>
                    <a:pt x="3460" y="3532"/>
                  </a:lnTo>
                  <a:cubicBezTo>
                    <a:pt x="3460" y="3503"/>
                    <a:pt x="3489" y="3474"/>
                    <a:pt x="3517" y="3446"/>
                  </a:cubicBezTo>
                  <a:lnTo>
                    <a:pt x="5006" y="2730"/>
                  </a:lnTo>
                  <a:cubicBezTo>
                    <a:pt x="5092" y="2702"/>
                    <a:pt x="5092" y="2587"/>
                    <a:pt x="5006" y="2559"/>
                  </a:cubicBezTo>
                  <a:lnTo>
                    <a:pt x="3517" y="1815"/>
                  </a:lnTo>
                  <a:cubicBezTo>
                    <a:pt x="3489" y="1786"/>
                    <a:pt x="3460" y="1757"/>
                    <a:pt x="3460" y="1729"/>
                  </a:cubicBezTo>
                  <a:lnTo>
                    <a:pt x="3260" y="97"/>
                  </a:lnTo>
                  <a:cubicBezTo>
                    <a:pt x="3238" y="33"/>
                    <a:pt x="3185" y="1"/>
                    <a:pt x="3135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" name="Google Shape;118;p11"/>
          <p:cNvSpPr/>
          <p:nvPr/>
        </p:nvSpPr>
        <p:spPr>
          <a:xfrm>
            <a:off x="1084397" y="4849867"/>
            <a:ext cx="369028" cy="366535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11"/>
          <p:cNvSpPr/>
          <p:nvPr/>
        </p:nvSpPr>
        <p:spPr>
          <a:xfrm>
            <a:off x="1200185" y="1468168"/>
            <a:ext cx="137433" cy="136433"/>
          </a:xfrm>
          <a:custGeom>
            <a:avLst/>
            <a:gdLst/>
            <a:ahLst/>
            <a:cxnLst/>
            <a:rect l="l" t="t" r="r" b="b"/>
            <a:pathLst>
              <a:path w="4123" h="4093" extrusionOk="0">
                <a:moveTo>
                  <a:pt x="2062" y="0"/>
                </a:moveTo>
                <a:cubicBezTo>
                  <a:pt x="917" y="0"/>
                  <a:pt x="1" y="916"/>
                  <a:pt x="1" y="2061"/>
                </a:cubicBezTo>
                <a:cubicBezTo>
                  <a:pt x="1" y="3177"/>
                  <a:pt x="917" y="4093"/>
                  <a:pt x="2062" y="4093"/>
                </a:cubicBezTo>
                <a:cubicBezTo>
                  <a:pt x="3206" y="4093"/>
                  <a:pt x="4122" y="3177"/>
                  <a:pt x="4122" y="2061"/>
                </a:cubicBezTo>
                <a:cubicBezTo>
                  <a:pt x="4122" y="916"/>
                  <a:pt x="3206" y="0"/>
                  <a:pt x="20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11"/>
          <p:cNvSpPr/>
          <p:nvPr/>
        </p:nvSpPr>
        <p:spPr>
          <a:xfrm>
            <a:off x="891268" y="1218834"/>
            <a:ext cx="137433" cy="136433"/>
          </a:xfrm>
          <a:custGeom>
            <a:avLst/>
            <a:gdLst/>
            <a:ahLst/>
            <a:cxnLst/>
            <a:rect l="l" t="t" r="r" b="b"/>
            <a:pathLst>
              <a:path w="4123" h="4093" extrusionOk="0">
                <a:moveTo>
                  <a:pt x="2062" y="0"/>
                </a:moveTo>
                <a:cubicBezTo>
                  <a:pt x="917" y="0"/>
                  <a:pt x="1" y="916"/>
                  <a:pt x="1" y="2061"/>
                </a:cubicBezTo>
                <a:cubicBezTo>
                  <a:pt x="1" y="3177"/>
                  <a:pt x="917" y="4093"/>
                  <a:pt x="2062" y="4093"/>
                </a:cubicBezTo>
                <a:cubicBezTo>
                  <a:pt x="3206" y="4093"/>
                  <a:pt x="4122" y="3177"/>
                  <a:pt x="4122" y="2061"/>
                </a:cubicBezTo>
                <a:cubicBezTo>
                  <a:pt x="4122" y="916"/>
                  <a:pt x="3206" y="0"/>
                  <a:pt x="2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1"/>
          <p:cNvSpPr/>
          <p:nvPr/>
        </p:nvSpPr>
        <p:spPr>
          <a:xfrm>
            <a:off x="9308385" y="581501"/>
            <a:ext cx="137433" cy="136433"/>
          </a:xfrm>
          <a:custGeom>
            <a:avLst/>
            <a:gdLst/>
            <a:ahLst/>
            <a:cxnLst/>
            <a:rect l="l" t="t" r="r" b="b"/>
            <a:pathLst>
              <a:path w="4123" h="4093" extrusionOk="0">
                <a:moveTo>
                  <a:pt x="2062" y="0"/>
                </a:moveTo>
                <a:cubicBezTo>
                  <a:pt x="917" y="0"/>
                  <a:pt x="1" y="916"/>
                  <a:pt x="1" y="2061"/>
                </a:cubicBezTo>
                <a:cubicBezTo>
                  <a:pt x="1" y="3177"/>
                  <a:pt x="917" y="4093"/>
                  <a:pt x="2062" y="4093"/>
                </a:cubicBezTo>
                <a:cubicBezTo>
                  <a:pt x="3206" y="4093"/>
                  <a:pt x="4122" y="3177"/>
                  <a:pt x="4122" y="2061"/>
                </a:cubicBezTo>
                <a:cubicBezTo>
                  <a:pt x="4122" y="916"/>
                  <a:pt x="3206" y="0"/>
                  <a:pt x="206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1"/>
          <p:cNvSpPr/>
          <p:nvPr/>
        </p:nvSpPr>
        <p:spPr>
          <a:xfrm>
            <a:off x="11094552" y="2487268"/>
            <a:ext cx="137433" cy="136433"/>
          </a:xfrm>
          <a:custGeom>
            <a:avLst/>
            <a:gdLst/>
            <a:ahLst/>
            <a:cxnLst/>
            <a:rect l="l" t="t" r="r" b="b"/>
            <a:pathLst>
              <a:path w="4123" h="4093" extrusionOk="0">
                <a:moveTo>
                  <a:pt x="2062" y="0"/>
                </a:moveTo>
                <a:cubicBezTo>
                  <a:pt x="917" y="0"/>
                  <a:pt x="1" y="916"/>
                  <a:pt x="1" y="2061"/>
                </a:cubicBezTo>
                <a:cubicBezTo>
                  <a:pt x="1" y="3177"/>
                  <a:pt x="917" y="4093"/>
                  <a:pt x="2062" y="4093"/>
                </a:cubicBezTo>
                <a:cubicBezTo>
                  <a:pt x="3206" y="4093"/>
                  <a:pt x="4122" y="3177"/>
                  <a:pt x="4122" y="2061"/>
                </a:cubicBezTo>
                <a:cubicBezTo>
                  <a:pt x="4122" y="916"/>
                  <a:pt x="3206" y="0"/>
                  <a:pt x="2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">
  <p:cSld name="Blank ">
    <p:bg>
      <p:bgPr>
        <a:noFill/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>
            <a:spLocks noGrp="1"/>
          </p:cNvSpPr>
          <p:nvPr>
            <p:ph type="title"/>
          </p:nvPr>
        </p:nvSpPr>
        <p:spPr>
          <a:xfrm>
            <a:off x="1609400" y="505312"/>
            <a:ext cx="8973200" cy="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14"/>
          <p:cNvSpPr/>
          <p:nvPr/>
        </p:nvSpPr>
        <p:spPr>
          <a:xfrm>
            <a:off x="10134418" y="-267233"/>
            <a:ext cx="2476431" cy="2411877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>
            <a:off x="1208734" y="346500"/>
            <a:ext cx="246133" cy="183933"/>
          </a:xfrm>
          <a:custGeom>
            <a:avLst/>
            <a:gdLst/>
            <a:ahLst/>
            <a:cxnLst/>
            <a:rect l="l" t="t" r="r" b="b"/>
            <a:pathLst>
              <a:path w="7384" h="5518" extrusionOk="0">
                <a:moveTo>
                  <a:pt x="3703" y="1"/>
                </a:moveTo>
                <a:cubicBezTo>
                  <a:pt x="2998" y="1"/>
                  <a:pt x="2290" y="266"/>
                  <a:pt x="1746" y="795"/>
                </a:cubicBezTo>
                <a:cubicBezTo>
                  <a:pt x="0" y="2541"/>
                  <a:pt x="1231" y="5517"/>
                  <a:pt x="3692" y="5517"/>
                </a:cubicBezTo>
                <a:cubicBezTo>
                  <a:pt x="6153" y="5517"/>
                  <a:pt x="7384" y="2541"/>
                  <a:pt x="5638" y="795"/>
                </a:cubicBezTo>
                <a:cubicBezTo>
                  <a:pt x="5109" y="266"/>
                  <a:pt x="4407" y="1"/>
                  <a:pt x="37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" name="Google Shape;130;p14"/>
          <p:cNvGrpSpPr/>
          <p:nvPr/>
        </p:nvGrpSpPr>
        <p:grpSpPr>
          <a:xfrm>
            <a:off x="620200" y="687851"/>
            <a:ext cx="408333" cy="405633"/>
            <a:chOff x="3437575" y="2857925"/>
            <a:chExt cx="306250" cy="304225"/>
          </a:xfrm>
        </p:grpSpPr>
        <p:sp>
          <p:nvSpPr>
            <p:cNvPr id="131" name="Google Shape;131;p14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/>
          <p:nvPr/>
        </p:nvSpPr>
        <p:spPr>
          <a:xfrm rot="419604" flipH="1">
            <a:off x="1487075" y="-1430873"/>
            <a:ext cx="15549439" cy="12912696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6"/>
          <p:cNvSpPr txBox="1">
            <a:spLocks noGrp="1"/>
          </p:cNvSpPr>
          <p:nvPr>
            <p:ph type="ctrTitle"/>
          </p:nvPr>
        </p:nvSpPr>
        <p:spPr>
          <a:xfrm>
            <a:off x="959992" y="3069833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9" name="Google Shape;149;p16"/>
          <p:cNvSpPr txBox="1">
            <a:spLocks noGrp="1"/>
          </p:cNvSpPr>
          <p:nvPr>
            <p:ph type="subTitle" idx="1"/>
          </p:nvPr>
        </p:nvSpPr>
        <p:spPr>
          <a:xfrm>
            <a:off x="1074792" y="3637409"/>
            <a:ext cx="27728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86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0" name="Google Shape;150;p16"/>
          <p:cNvSpPr txBox="1">
            <a:spLocks noGrp="1"/>
          </p:cNvSpPr>
          <p:nvPr>
            <p:ph type="title" idx="2" hasCustomPrompt="1"/>
          </p:nvPr>
        </p:nvSpPr>
        <p:spPr>
          <a:xfrm>
            <a:off x="1291992" y="1767847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16"/>
          <p:cNvSpPr txBox="1">
            <a:spLocks noGrp="1"/>
          </p:cNvSpPr>
          <p:nvPr>
            <p:ph type="ctrTitle" idx="3"/>
          </p:nvPr>
        </p:nvSpPr>
        <p:spPr>
          <a:xfrm>
            <a:off x="4594800" y="3955267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2" name="Google Shape;152;p16"/>
          <p:cNvSpPr txBox="1">
            <a:spLocks noGrp="1"/>
          </p:cNvSpPr>
          <p:nvPr>
            <p:ph type="subTitle" idx="4"/>
          </p:nvPr>
        </p:nvSpPr>
        <p:spPr>
          <a:xfrm>
            <a:off x="4778200" y="4527376"/>
            <a:ext cx="2635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86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3" name="Google Shape;153;p16"/>
          <p:cNvSpPr txBox="1">
            <a:spLocks noGrp="1"/>
          </p:cNvSpPr>
          <p:nvPr>
            <p:ph type="title" idx="5" hasCustomPrompt="1"/>
          </p:nvPr>
        </p:nvSpPr>
        <p:spPr>
          <a:xfrm>
            <a:off x="4926800" y="2538249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16"/>
          <p:cNvSpPr txBox="1">
            <a:spLocks noGrp="1"/>
          </p:cNvSpPr>
          <p:nvPr>
            <p:ph type="ctrTitle" idx="6"/>
          </p:nvPr>
        </p:nvSpPr>
        <p:spPr>
          <a:xfrm>
            <a:off x="8229585" y="3069833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5" name="Google Shape;155;p16"/>
          <p:cNvSpPr txBox="1">
            <a:spLocks noGrp="1"/>
          </p:cNvSpPr>
          <p:nvPr>
            <p:ph type="subTitle" idx="7"/>
          </p:nvPr>
        </p:nvSpPr>
        <p:spPr>
          <a:xfrm>
            <a:off x="8344399" y="3637395"/>
            <a:ext cx="2772800" cy="11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86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6" name="Google Shape;156;p16"/>
          <p:cNvSpPr txBox="1">
            <a:spLocks noGrp="1"/>
          </p:cNvSpPr>
          <p:nvPr>
            <p:ph type="title" idx="8" hasCustomPrompt="1"/>
          </p:nvPr>
        </p:nvSpPr>
        <p:spPr>
          <a:xfrm>
            <a:off x="8561585" y="1767847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8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9"/>
          </p:nvPr>
        </p:nvSpPr>
        <p:spPr>
          <a:xfrm>
            <a:off x="1609400" y="505312"/>
            <a:ext cx="8973200" cy="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8" name="Google Shape;158;p16"/>
          <p:cNvSpPr/>
          <p:nvPr/>
        </p:nvSpPr>
        <p:spPr>
          <a:xfrm>
            <a:off x="11488534" y="5391000"/>
            <a:ext cx="246133" cy="183933"/>
          </a:xfrm>
          <a:custGeom>
            <a:avLst/>
            <a:gdLst/>
            <a:ahLst/>
            <a:cxnLst/>
            <a:rect l="l" t="t" r="r" b="b"/>
            <a:pathLst>
              <a:path w="7384" h="5518" extrusionOk="0">
                <a:moveTo>
                  <a:pt x="3703" y="1"/>
                </a:moveTo>
                <a:cubicBezTo>
                  <a:pt x="2998" y="1"/>
                  <a:pt x="2290" y="266"/>
                  <a:pt x="1746" y="795"/>
                </a:cubicBezTo>
                <a:cubicBezTo>
                  <a:pt x="0" y="2541"/>
                  <a:pt x="1231" y="5517"/>
                  <a:pt x="3692" y="5517"/>
                </a:cubicBezTo>
                <a:cubicBezTo>
                  <a:pt x="6153" y="5517"/>
                  <a:pt x="7384" y="2541"/>
                  <a:pt x="5638" y="795"/>
                </a:cubicBezTo>
                <a:cubicBezTo>
                  <a:pt x="5109" y="266"/>
                  <a:pt x="4407" y="1"/>
                  <a:pt x="37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>
            <a:off x="11109400" y="711000"/>
            <a:ext cx="245200" cy="183667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0" name="Google Shape;160;p16"/>
          <p:cNvGrpSpPr/>
          <p:nvPr/>
        </p:nvGrpSpPr>
        <p:grpSpPr>
          <a:xfrm>
            <a:off x="10900000" y="5732352"/>
            <a:ext cx="408333" cy="405633"/>
            <a:chOff x="3437575" y="2857925"/>
            <a:chExt cx="306250" cy="304225"/>
          </a:xfrm>
        </p:grpSpPr>
        <p:sp>
          <p:nvSpPr>
            <p:cNvPr id="161" name="Google Shape;161;p16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3" name="Google Shape;163;p16"/>
          <p:cNvSpPr/>
          <p:nvPr/>
        </p:nvSpPr>
        <p:spPr>
          <a:xfrm>
            <a:off x="621401" y="5660567"/>
            <a:ext cx="376633" cy="374967"/>
          </a:xfrm>
          <a:custGeom>
            <a:avLst/>
            <a:gdLst/>
            <a:ahLst/>
            <a:cxnLst/>
            <a:rect l="l" t="t" r="r" b="b"/>
            <a:pathLst>
              <a:path w="11299" h="11249" extrusionOk="0">
                <a:moveTo>
                  <a:pt x="4959" y="1"/>
                </a:moveTo>
                <a:cubicBezTo>
                  <a:pt x="4871" y="1"/>
                  <a:pt x="4785" y="52"/>
                  <a:pt x="4751" y="155"/>
                </a:cubicBezTo>
                <a:lnTo>
                  <a:pt x="3749" y="3589"/>
                </a:lnTo>
                <a:cubicBezTo>
                  <a:pt x="3721" y="3647"/>
                  <a:pt x="3663" y="3704"/>
                  <a:pt x="3606" y="3733"/>
                </a:cubicBezTo>
                <a:lnTo>
                  <a:pt x="201" y="4849"/>
                </a:lnTo>
                <a:cubicBezTo>
                  <a:pt x="29" y="4906"/>
                  <a:pt x="0" y="5135"/>
                  <a:pt x="143" y="5249"/>
                </a:cubicBezTo>
                <a:lnTo>
                  <a:pt x="3091" y="7281"/>
                </a:lnTo>
                <a:cubicBezTo>
                  <a:pt x="3148" y="7310"/>
                  <a:pt x="3206" y="7367"/>
                  <a:pt x="3206" y="7453"/>
                </a:cubicBezTo>
                <a:lnTo>
                  <a:pt x="3206" y="11030"/>
                </a:lnTo>
                <a:cubicBezTo>
                  <a:pt x="3206" y="11154"/>
                  <a:pt x="3310" y="11248"/>
                  <a:pt x="3421" y="11248"/>
                </a:cubicBezTo>
                <a:cubicBezTo>
                  <a:pt x="3465" y="11248"/>
                  <a:pt x="3509" y="11234"/>
                  <a:pt x="3549" y="11202"/>
                </a:cubicBezTo>
                <a:lnTo>
                  <a:pt x="6382" y="9027"/>
                </a:lnTo>
                <a:cubicBezTo>
                  <a:pt x="6416" y="8994"/>
                  <a:pt x="6459" y="8980"/>
                  <a:pt x="6501" y="8980"/>
                </a:cubicBezTo>
                <a:cubicBezTo>
                  <a:pt x="6530" y="8980"/>
                  <a:pt x="6559" y="8987"/>
                  <a:pt x="6583" y="8998"/>
                </a:cubicBezTo>
                <a:lnTo>
                  <a:pt x="9988" y="10086"/>
                </a:lnTo>
                <a:cubicBezTo>
                  <a:pt x="10015" y="10094"/>
                  <a:pt x="10041" y="10097"/>
                  <a:pt x="10065" y="10097"/>
                </a:cubicBezTo>
                <a:cubicBezTo>
                  <a:pt x="10223" y="10097"/>
                  <a:pt x="10324" y="9949"/>
                  <a:pt x="10275" y="9800"/>
                </a:cubicBezTo>
                <a:lnTo>
                  <a:pt x="9073" y="6423"/>
                </a:lnTo>
                <a:cubicBezTo>
                  <a:pt x="9044" y="6337"/>
                  <a:pt x="9044" y="6280"/>
                  <a:pt x="9101" y="6222"/>
                </a:cubicBezTo>
                <a:lnTo>
                  <a:pt x="11190" y="3303"/>
                </a:lnTo>
                <a:cubicBezTo>
                  <a:pt x="11298" y="3168"/>
                  <a:pt x="11203" y="2957"/>
                  <a:pt x="11048" y="2957"/>
                </a:cubicBezTo>
                <a:cubicBezTo>
                  <a:pt x="11038" y="2957"/>
                  <a:pt x="11029" y="2958"/>
                  <a:pt x="11019" y="2960"/>
                </a:cubicBezTo>
                <a:lnTo>
                  <a:pt x="7441" y="3046"/>
                </a:lnTo>
                <a:cubicBezTo>
                  <a:pt x="7355" y="3046"/>
                  <a:pt x="7298" y="3017"/>
                  <a:pt x="7241" y="2960"/>
                </a:cubicBezTo>
                <a:lnTo>
                  <a:pt x="5123" y="69"/>
                </a:lnTo>
                <a:cubicBezTo>
                  <a:pt x="5077" y="23"/>
                  <a:pt x="5018" y="1"/>
                  <a:pt x="4959" y="1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/>
          <p:nvPr/>
        </p:nvSpPr>
        <p:spPr>
          <a:xfrm rot="-9535098">
            <a:off x="7335779" y="-568703"/>
            <a:ext cx="11096224" cy="9214620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8"/>
          <p:cNvSpPr/>
          <p:nvPr/>
        </p:nvSpPr>
        <p:spPr>
          <a:xfrm rot="10800000">
            <a:off x="-114562" y="4024194"/>
            <a:ext cx="2969033" cy="2891639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1"/>
          </p:nvPr>
        </p:nvSpPr>
        <p:spPr>
          <a:xfrm>
            <a:off x="946800" y="3995067"/>
            <a:ext cx="3066400" cy="18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8" name="Google Shape;188;p18"/>
          <p:cNvSpPr txBox="1">
            <a:spLocks noGrp="1"/>
          </p:cNvSpPr>
          <p:nvPr>
            <p:ph type="subTitle" idx="2"/>
          </p:nvPr>
        </p:nvSpPr>
        <p:spPr>
          <a:xfrm>
            <a:off x="4562800" y="4757067"/>
            <a:ext cx="3066400" cy="18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9" name="Google Shape;189;p18"/>
          <p:cNvSpPr txBox="1">
            <a:spLocks noGrp="1"/>
          </p:cNvSpPr>
          <p:nvPr>
            <p:ph type="ctrTitle"/>
          </p:nvPr>
        </p:nvSpPr>
        <p:spPr>
          <a:xfrm>
            <a:off x="733767" y="3583600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3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90" name="Google Shape;190;p18"/>
          <p:cNvSpPr txBox="1">
            <a:spLocks noGrp="1"/>
          </p:cNvSpPr>
          <p:nvPr>
            <p:ph type="ctrTitle" idx="3"/>
          </p:nvPr>
        </p:nvSpPr>
        <p:spPr>
          <a:xfrm>
            <a:off x="4349800" y="4345600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3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91" name="Google Shape;191;p18"/>
          <p:cNvSpPr txBox="1">
            <a:spLocks noGrp="1"/>
          </p:cNvSpPr>
          <p:nvPr>
            <p:ph type="subTitle" idx="4"/>
          </p:nvPr>
        </p:nvSpPr>
        <p:spPr>
          <a:xfrm>
            <a:off x="8178833" y="3995067"/>
            <a:ext cx="3066400" cy="18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2" name="Google Shape;192;p18"/>
          <p:cNvSpPr txBox="1">
            <a:spLocks noGrp="1"/>
          </p:cNvSpPr>
          <p:nvPr>
            <p:ph type="ctrTitle" idx="5"/>
          </p:nvPr>
        </p:nvSpPr>
        <p:spPr>
          <a:xfrm>
            <a:off x="7965833" y="3583600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3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93" name="Google Shape;193;p18"/>
          <p:cNvSpPr txBox="1">
            <a:spLocks noGrp="1"/>
          </p:cNvSpPr>
          <p:nvPr>
            <p:ph type="title" idx="6"/>
          </p:nvPr>
        </p:nvSpPr>
        <p:spPr>
          <a:xfrm>
            <a:off x="1609400" y="505312"/>
            <a:ext cx="8973200" cy="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4" name="Google Shape;194;p18"/>
          <p:cNvSpPr/>
          <p:nvPr/>
        </p:nvSpPr>
        <p:spPr>
          <a:xfrm>
            <a:off x="1100334" y="1135201"/>
            <a:ext cx="434100" cy="431167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8"/>
          <p:cNvSpPr/>
          <p:nvPr/>
        </p:nvSpPr>
        <p:spPr>
          <a:xfrm>
            <a:off x="589700" y="1236234"/>
            <a:ext cx="176533" cy="176533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8"/>
          <p:cNvSpPr/>
          <p:nvPr/>
        </p:nvSpPr>
        <p:spPr>
          <a:xfrm>
            <a:off x="1271601" y="715151"/>
            <a:ext cx="176548" cy="175356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8"/>
          <p:cNvSpPr/>
          <p:nvPr/>
        </p:nvSpPr>
        <p:spPr>
          <a:xfrm>
            <a:off x="11458234" y="5889467"/>
            <a:ext cx="176533" cy="176533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8"/>
          <p:cNvSpPr/>
          <p:nvPr/>
        </p:nvSpPr>
        <p:spPr>
          <a:xfrm>
            <a:off x="11699800" y="5205633"/>
            <a:ext cx="245200" cy="183667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69" y="1"/>
                  <a:pt x="2261" y="273"/>
                  <a:pt x="1717" y="816"/>
                </a:cubicBezTo>
                <a:cubicBezTo>
                  <a:pt x="0" y="2533"/>
                  <a:pt x="1231" y="5510"/>
                  <a:pt x="3663" y="5510"/>
                </a:cubicBezTo>
                <a:cubicBezTo>
                  <a:pt x="6125" y="5510"/>
                  <a:pt x="7355" y="2533"/>
                  <a:pt x="5638" y="816"/>
                </a:cubicBezTo>
                <a:cubicBezTo>
                  <a:pt x="5094" y="273"/>
                  <a:pt x="4386" y="1"/>
                  <a:pt x="36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9" name="Google Shape;199;p18"/>
          <p:cNvGrpSpPr/>
          <p:nvPr/>
        </p:nvGrpSpPr>
        <p:grpSpPr>
          <a:xfrm>
            <a:off x="10582601" y="5681301"/>
            <a:ext cx="369033" cy="382900"/>
            <a:chOff x="939975" y="2736700"/>
            <a:chExt cx="276775" cy="287175"/>
          </a:xfrm>
        </p:grpSpPr>
        <p:sp>
          <p:nvSpPr>
            <p:cNvPr id="200" name="Google Shape;200;p18"/>
            <p:cNvSpPr/>
            <p:nvPr/>
          </p:nvSpPr>
          <p:spPr>
            <a:xfrm>
              <a:off x="939975" y="2736700"/>
              <a:ext cx="276775" cy="287175"/>
            </a:xfrm>
            <a:custGeom>
              <a:avLst/>
              <a:gdLst/>
              <a:ahLst/>
              <a:cxnLst/>
              <a:rect l="l" t="t" r="r" b="b"/>
              <a:pathLst>
                <a:path w="11071" h="11487" extrusionOk="0">
                  <a:moveTo>
                    <a:pt x="6852" y="0"/>
                  </a:moveTo>
                  <a:cubicBezTo>
                    <a:pt x="6803" y="0"/>
                    <a:pt x="6756" y="17"/>
                    <a:pt x="6720" y="53"/>
                  </a:cubicBezTo>
                  <a:lnTo>
                    <a:pt x="4173" y="2628"/>
                  </a:lnTo>
                  <a:cubicBezTo>
                    <a:pt x="4131" y="2670"/>
                    <a:pt x="4074" y="2697"/>
                    <a:pt x="4024" y="2697"/>
                  </a:cubicBezTo>
                  <a:cubicBezTo>
                    <a:pt x="4005" y="2697"/>
                    <a:pt x="3988" y="2693"/>
                    <a:pt x="3973" y="2686"/>
                  </a:cubicBezTo>
                  <a:lnTo>
                    <a:pt x="395" y="2056"/>
                  </a:lnTo>
                  <a:cubicBezTo>
                    <a:pt x="375" y="2049"/>
                    <a:pt x="355" y="2046"/>
                    <a:pt x="336" y="2046"/>
                  </a:cubicBezTo>
                  <a:cubicBezTo>
                    <a:pt x="193" y="2046"/>
                    <a:pt x="91" y="2219"/>
                    <a:pt x="166" y="2371"/>
                  </a:cubicBezTo>
                  <a:lnTo>
                    <a:pt x="1826" y="5576"/>
                  </a:lnTo>
                  <a:cubicBezTo>
                    <a:pt x="1855" y="5662"/>
                    <a:pt x="1855" y="5719"/>
                    <a:pt x="1826" y="5805"/>
                  </a:cubicBezTo>
                  <a:lnTo>
                    <a:pt x="80" y="8982"/>
                  </a:lnTo>
                  <a:cubicBezTo>
                    <a:pt x="1" y="9141"/>
                    <a:pt x="118" y="9300"/>
                    <a:pt x="272" y="9300"/>
                  </a:cubicBezTo>
                  <a:cubicBezTo>
                    <a:pt x="284" y="9300"/>
                    <a:pt x="297" y="9299"/>
                    <a:pt x="309" y="9297"/>
                  </a:cubicBezTo>
                  <a:lnTo>
                    <a:pt x="3887" y="8724"/>
                  </a:lnTo>
                  <a:cubicBezTo>
                    <a:pt x="3973" y="8724"/>
                    <a:pt x="4030" y="8753"/>
                    <a:pt x="4087" y="8810"/>
                  </a:cubicBezTo>
                  <a:lnTo>
                    <a:pt x="6577" y="11414"/>
                  </a:lnTo>
                  <a:cubicBezTo>
                    <a:pt x="6627" y="11465"/>
                    <a:pt x="6688" y="11487"/>
                    <a:pt x="6747" y="11487"/>
                  </a:cubicBezTo>
                  <a:cubicBezTo>
                    <a:pt x="6856" y="11487"/>
                    <a:pt x="6959" y="11411"/>
                    <a:pt x="6978" y="11300"/>
                  </a:cubicBezTo>
                  <a:lnTo>
                    <a:pt x="7521" y="7723"/>
                  </a:lnTo>
                  <a:cubicBezTo>
                    <a:pt x="7550" y="7637"/>
                    <a:pt x="7579" y="7579"/>
                    <a:pt x="7665" y="7551"/>
                  </a:cubicBezTo>
                  <a:lnTo>
                    <a:pt x="10899" y="5977"/>
                  </a:lnTo>
                  <a:cubicBezTo>
                    <a:pt x="11070" y="5891"/>
                    <a:pt x="11070" y="5662"/>
                    <a:pt x="10899" y="5576"/>
                  </a:cubicBezTo>
                  <a:lnTo>
                    <a:pt x="7693" y="3945"/>
                  </a:lnTo>
                  <a:cubicBezTo>
                    <a:pt x="7607" y="3916"/>
                    <a:pt x="7579" y="3859"/>
                    <a:pt x="7579" y="3773"/>
                  </a:cubicBezTo>
                  <a:lnTo>
                    <a:pt x="7092" y="196"/>
                  </a:lnTo>
                  <a:cubicBezTo>
                    <a:pt x="7073" y="78"/>
                    <a:pt x="6959" y="0"/>
                    <a:pt x="6852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1010025" y="2818575"/>
              <a:ext cx="127300" cy="131975"/>
            </a:xfrm>
            <a:custGeom>
              <a:avLst/>
              <a:gdLst/>
              <a:ahLst/>
              <a:cxnLst/>
              <a:rect l="l" t="t" r="r" b="b"/>
              <a:pathLst>
                <a:path w="5092" h="5279" extrusionOk="0">
                  <a:moveTo>
                    <a:pt x="3135" y="1"/>
                  </a:moveTo>
                  <a:cubicBezTo>
                    <a:pt x="3119" y="1"/>
                    <a:pt x="3102" y="4"/>
                    <a:pt x="3088" y="12"/>
                  </a:cubicBezTo>
                  <a:lnTo>
                    <a:pt x="1915" y="1214"/>
                  </a:lnTo>
                  <a:cubicBezTo>
                    <a:pt x="1886" y="1214"/>
                    <a:pt x="1858" y="1242"/>
                    <a:pt x="1829" y="1242"/>
                  </a:cubicBezTo>
                  <a:lnTo>
                    <a:pt x="198" y="927"/>
                  </a:lnTo>
                  <a:cubicBezTo>
                    <a:pt x="112" y="927"/>
                    <a:pt x="55" y="1013"/>
                    <a:pt x="83" y="1099"/>
                  </a:cubicBezTo>
                  <a:lnTo>
                    <a:pt x="827" y="2559"/>
                  </a:lnTo>
                  <a:cubicBezTo>
                    <a:pt x="827" y="2587"/>
                    <a:pt x="827" y="2616"/>
                    <a:pt x="827" y="2673"/>
                  </a:cubicBezTo>
                  <a:lnTo>
                    <a:pt x="26" y="4133"/>
                  </a:lnTo>
                  <a:cubicBezTo>
                    <a:pt x="0" y="4184"/>
                    <a:pt x="43" y="4280"/>
                    <a:pt x="114" y="4280"/>
                  </a:cubicBezTo>
                  <a:cubicBezTo>
                    <a:pt x="122" y="4280"/>
                    <a:pt x="131" y="4279"/>
                    <a:pt x="140" y="4276"/>
                  </a:cubicBezTo>
                  <a:lnTo>
                    <a:pt x="1772" y="4018"/>
                  </a:lnTo>
                  <a:cubicBezTo>
                    <a:pt x="1788" y="4010"/>
                    <a:pt x="1803" y="4006"/>
                    <a:pt x="1815" y="4006"/>
                  </a:cubicBezTo>
                  <a:cubicBezTo>
                    <a:pt x="1846" y="4006"/>
                    <a:pt x="1866" y="4027"/>
                    <a:pt x="1886" y="4047"/>
                  </a:cubicBezTo>
                  <a:lnTo>
                    <a:pt x="3031" y="5249"/>
                  </a:lnTo>
                  <a:cubicBezTo>
                    <a:pt x="3051" y="5269"/>
                    <a:pt x="3075" y="5279"/>
                    <a:pt x="3099" y="5279"/>
                  </a:cubicBezTo>
                  <a:cubicBezTo>
                    <a:pt x="3142" y="5279"/>
                    <a:pt x="3184" y="5247"/>
                    <a:pt x="3203" y="5192"/>
                  </a:cubicBezTo>
                  <a:lnTo>
                    <a:pt x="3460" y="3532"/>
                  </a:lnTo>
                  <a:cubicBezTo>
                    <a:pt x="3460" y="3503"/>
                    <a:pt x="3489" y="3474"/>
                    <a:pt x="3517" y="3446"/>
                  </a:cubicBezTo>
                  <a:lnTo>
                    <a:pt x="5006" y="2730"/>
                  </a:lnTo>
                  <a:cubicBezTo>
                    <a:pt x="5092" y="2702"/>
                    <a:pt x="5092" y="2587"/>
                    <a:pt x="5006" y="2559"/>
                  </a:cubicBezTo>
                  <a:lnTo>
                    <a:pt x="3517" y="1815"/>
                  </a:lnTo>
                  <a:cubicBezTo>
                    <a:pt x="3489" y="1786"/>
                    <a:pt x="3460" y="1757"/>
                    <a:pt x="3460" y="1729"/>
                  </a:cubicBezTo>
                  <a:lnTo>
                    <a:pt x="3260" y="97"/>
                  </a:lnTo>
                  <a:cubicBezTo>
                    <a:pt x="3238" y="33"/>
                    <a:pt x="3185" y="1"/>
                    <a:pt x="3135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/>
          <p:nvPr/>
        </p:nvSpPr>
        <p:spPr>
          <a:xfrm rot="10800000">
            <a:off x="-114482" y="4503967"/>
            <a:ext cx="2476431" cy="2411877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0"/>
          <p:cNvSpPr/>
          <p:nvPr/>
        </p:nvSpPr>
        <p:spPr>
          <a:xfrm>
            <a:off x="10159818" y="0"/>
            <a:ext cx="2476431" cy="2411877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0"/>
          <p:cNvSpPr txBox="1">
            <a:spLocks noGrp="1"/>
          </p:cNvSpPr>
          <p:nvPr>
            <p:ph type="subTitle" idx="1"/>
          </p:nvPr>
        </p:nvSpPr>
        <p:spPr>
          <a:xfrm>
            <a:off x="960067" y="2956284"/>
            <a:ext cx="28112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26" name="Google Shape;226;p20"/>
          <p:cNvSpPr txBox="1">
            <a:spLocks noGrp="1"/>
          </p:cNvSpPr>
          <p:nvPr>
            <p:ph type="subTitle" idx="2"/>
          </p:nvPr>
        </p:nvSpPr>
        <p:spPr>
          <a:xfrm>
            <a:off x="4690367" y="2956284"/>
            <a:ext cx="28112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27" name="Google Shape;227;p20"/>
          <p:cNvSpPr txBox="1">
            <a:spLocks noGrp="1"/>
          </p:cNvSpPr>
          <p:nvPr>
            <p:ph type="ctrTitle"/>
          </p:nvPr>
        </p:nvSpPr>
        <p:spPr>
          <a:xfrm>
            <a:off x="960067" y="2544817"/>
            <a:ext cx="28112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228" name="Google Shape;228;p20"/>
          <p:cNvSpPr txBox="1">
            <a:spLocks noGrp="1"/>
          </p:cNvSpPr>
          <p:nvPr>
            <p:ph type="ctrTitle" idx="3"/>
          </p:nvPr>
        </p:nvSpPr>
        <p:spPr>
          <a:xfrm>
            <a:off x="4690367" y="2544817"/>
            <a:ext cx="28112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229" name="Google Shape;229;p20"/>
          <p:cNvSpPr txBox="1">
            <a:spLocks noGrp="1"/>
          </p:cNvSpPr>
          <p:nvPr>
            <p:ph type="subTitle" idx="4"/>
          </p:nvPr>
        </p:nvSpPr>
        <p:spPr>
          <a:xfrm>
            <a:off x="8420700" y="2956284"/>
            <a:ext cx="28112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30" name="Google Shape;230;p20"/>
          <p:cNvSpPr txBox="1">
            <a:spLocks noGrp="1"/>
          </p:cNvSpPr>
          <p:nvPr>
            <p:ph type="ctrTitle" idx="5"/>
          </p:nvPr>
        </p:nvSpPr>
        <p:spPr>
          <a:xfrm>
            <a:off x="8420700" y="2544817"/>
            <a:ext cx="28112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231" name="Google Shape;231;p20"/>
          <p:cNvSpPr txBox="1">
            <a:spLocks noGrp="1"/>
          </p:cNvSpPr>
          <p:nvPr>
            <p:ph type="subTitle" idx="6"/>
          </p:nvPr>
        </p:nvSpPr>
        <p:spPr>
          <a:xfrm>
            <a:off x="960067" y="4937200"/>
            <a:ext cx="28112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32" name="Google Shape;232;p20"/>
          <p:cNvSpPr txBox="1">
            <a:spLocks noGrp="1"/>
          </p:cNvSpPr>
          <p:nvPr>
            <p:ph type="subTitle" idx="7"/>
          </p:nvPr>
        </p:nvSpPr>
        <p:spPr>
          <a:xfrm>
            <a:off x="4690367" y="4937200"/>
            <a:ext cx="28112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33" name="Google Shape;233;p20"/>
          <p:cNvSpPr txBox="1">
            <a:spLocks noGrp="1"/>
          </p:cNvSpPr>
          <p:nvPr>
            <p:ph type="ctrTitle" idx="8"/>
          </p:nvPr>
        </p:nvSpPr>
        <p:spPr>
          <a:xfrm>
            <a:off x="960067" y="4525733"/>
            <a:ext cx="28112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234" name="Google Shape;234;p20"/>
          <p:cNvSpPr txBox="1">
            <a:spLocks noGrp="1"/>
          </p:cNvSpPr>
          <p:nvPr>
            <p:ph type="ctrTitle" idx="9"/>
          </p:nvPr>
        </p:nvSpPr>
        <p:spPr>
          <a:xfrm>
            <a:off x="4690367" y="4525733"/>
            <a:ext cx="28112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235" name="Google Shape;235;p20"/>
          <p:cNvSpPr txBox="1">
            <a:spLocks noGrp="1"/>
          </p:cNvSpPr>
          <p:nvPr>
            <p:ph type="subTitle" idx="13"/>
          </p:nvPr>
        </p:nvSpPr>
        <p:spPr>
          <a:xfrm>
            <a:off x="8420700" y="4937200"/>
            <a:ext cx="28112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36" name="Google Shape;236;p20"/>
          <p:cNvSpPr txBox="1">
            <a:spLocks noGrp="1"/>
          </p:cNvSpPr>
          <p:nvPr>
            <p:ph type="ctrTitle" idx="14"/>
          </p:nvPr>
        </p:nvSpPr>
        <p:spPr>
          <a:xfrm>
            <a:off x="8420700" y="4525733"/>
            <a:ext cx="28112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135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237" name="Google Shape;237;p20"/>
          <p:cNvSpPr txBox="1">
            <a:spLocks noGrp="1"/>
          </p:cNvSpPr>
          <p:nvPr>
            <p:ph type="title" idx="15"/>
          </p:nvPr>
        </p:nvSpPr>
        <p:spPr>
          <a:xfrm>
            <a:off x="1609400" y="505312"/>
            <a:ext cx="8973200" cy="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/>
          <p:nvPr/>
        </p:nvSpPr>
        <p:spPr>
          <a:xfrm rot="-132362" flipH="1">
            <a:off x="-9948241" y="-2809242"/>
            <a:ext cx="16685320" cy="13855964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1"/>
          <p:cNvSpPr txBox="1">
            <a:spLocks noGrp="1"/>
          </p:cNvSpPr>
          <p:nvPr>
            <p:ph type="subTitle" idx="1"/>
          </p:nvPr>
        </p:nvSpPr>
        <p:spPr>
          <a:xfrm>
            <a:off x="1175567" y="2248217"/>
            <a:ext cx="5194800" cy="1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241" name="Google Shape;241;p21"/>
          <p:cNvSpPr txBox="1">
            <a:spLocks noGrp="1"/>
          </p:cNvSpPr>
          <p:nvPr>
            <p:ph type="title"/>
          </p:nvPr>
        </p:nvSpPr>
        <p:spPr>
          <a:xfrm>
            <a:off x="548367" y="1080300"/>
            <a:ext cx="6449200" cy="12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93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935"/>
            </a:lvl9pPr>
          </a:lstStyle>
          <a:p/>
        </p:txBody>
      </p:sp>
      <p:sp>
        <p:nvSpPr>
          <p:cNvPr id="242" name="Google Shape;242;p21"/>
          <p:cNvSpPr/>
          <p:nvPr/>
        </p:nvSpPr>
        <p:spPr>
          <a:xfrm>
            <a:off x="491201" y="6095033"/>
            <a:ext cx="246167" cy="183667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707" y="0"/>
                </a:moveTo>
                <a:cubicBezTo>
                  <a:pt x="2999" y="0"/>
                  <a:pt x="2290" y="272"/>
                  <a:pt x="1746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54" y="5510"/>
                  <a:pt x="7384" y="2562"/>
                  <a:pt x="5667" y="816"/>
                </a:cubicBezTo>
                <a:cubicBezTo>
                  <a:pt x="5124" y="272"/>
                  <a:pt x="4415" y="0"/>
                  <a:pt x="3707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1"/>
          <p:cNvSpPr/>
          <p:nvPr/>
        </p:nvSpPr>
        <p:spPr>
          <a:xfrm>
            <a:off x="10820533" y="1034750"/>
            <a:ext cx="246168" cy="224719"/>
          </a:xfrm>
          <a:custGeom>
            <a:avLst/>
            <a:gdLst/>
            <a:ahLst/>
            <a:cxnLst/>
            <a:rect l="l" t="t" r="r" b="b"/>
            <a:pathLst>
              <a:path w="9445" h="8622" extrusionOk="0">
                <a:moveTo>
                  <a:pt x="4702" y="1"/>
                </a:moveTo>
                <a:cubicBezTo>
                  <a:pt x="2732" y="1"/>
                  <a:pt x="961" y="1367"/>
                  <a:pt x="516" y="3396"/>
                </a:cubicBezTo>
                <a:cubicBezTo>
                  <a:pt x="0" y="5714"/>
                  <a:pt x="1460" y="8003"/>
                  <a:pt x="3778" y="8518"/>
                </a:cubicBezTo>
                <a:cubicBezTo>
                  <a:pt x="4093" y="8588"/>
                  <a:pt x="4407" y="8622"/>
                  <a:pt x="4717" y="8622"/>
                </a:cubicBezTo>
                <a:cubicBezTo>
                  <a:pt x="6692" y="8622"/>
                  <a:pt x="8484" y="7260"/>
                  <a:pt x="8930" y="5256"/>
                </a:cubicBezTo>
                <a:cubicBezTo>
                  <a:pt x="9445" y="2938"/>
                  <a:pt x="7957" y="619"/>
                  <a:pt x="5638" y="104"/>
                </a:cubicBezTo>
                <a:cubicBezTo>
                  <a:pt x="5324" y="35"/>
                  <a:pt x="5011" y="1"/>
                  <a:pt x="4702" y="1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4" name="Google Shape;244;p21"/>
          <p:cNvGrpSpPr/>
          <p:nvPr/>
        </p:nvGrpSpPr>
        <p:grpSpPr>
          <a:xfrm>
            <a:off x="10012075" y="5029538"/>
            <a:ext cx="529304" cy="549193"/>
            <a:chOff x="939975" y="2736700"/>
            <a:chExt cx="276775" cy="287175"/>
          </a:xfrm>
        </p:grpSpPr>
        <p:sp>
          <p:nvSpPr>
            <p:cNvPr id="245" name="Google Shape;245;p21"/>
            <p:cNvSpPr/>
            <p:nvPr/>
          </p:nvSpPr>
          <p:spPr>
            <a:xfrm>
              <a:off x="939975" y="2736700"/>
              <a:ext cx="276775" cy="287175"/>
            </a:xfrm>
            <a:custGeom>
              <a:avLst/>
              <a:gdLst/>
              <a:ahLst/>
              <a:cxnLst/>
              <a:rect l="l" t="t" r="r" b="b"/>
              <a:pathLst>
                <a:path w="11071" h="11487" extrusionOk="0">
                  <a:moveTo>
                    <a:pt x="6852" y="0"/>
                  </a:moveTo>
                  <a:cubicBezTo>
                    <a:pt x="6803" y="0"/>
                    <a:pt x="6756" y="17"/>
                    <a:pt x="6720" y="53"/>
                  </a:cubicBezTo>
                  <a:lnTo>
                    <a:pt x="4173" y="2628"/>
                  </a:lnTo>
                  <a:cubicBezTo>
                    <a:pt x="4131" y="2670"/>
                    <a:pt x="4074" y="2697"/>
                    <a:pt x="4024" y="2697"/>
                  </a:cubicBezTo>
                  <a:cubicBezTo>
                    <a:pt x="4005" y="2697"/>
                    <a:pt x="3988" y="2693"/>
                    <a:pt x="3973" y="2686"/>
                  </a:cubicBezTo>
                  <a:lnTo>
                    <a:pt x="395" y="2056"/>
                  </a:lnTo>
                  <a:cubicBezTo>
                    <a:pt x="375" y="2049"/>
                    <a:pt x="355" y="2046"/>
                    <a:pt x="336" y="2046"/>
                  </a:cubicBezTo>
                  <a:cubicBezTo>
                    <a:pt x="193" y="2046"/>
                    <a:pt x="91" y="2219"/>
                    <a:pt x="166" y="2371"/>
                  </a:cubicBezTo>
                  <a:lnTo>
                    <a:pt x="1826" y="5576"/>
                  </a:lnTo>
                  <a:cubicBezTo>
                    <a:pt x="1855" y="5662"/>
                    <a:pt x="1855" y="5719"/>
                    <a:pt x="1826" y="5805"/>
                  </a:cubicBezTo>
                  <a:lnTo>
                    <a:pt x="80" y="8982"/>
                  </a:lnTo>
                  <a:cubicBezTo>
                    <a:pt x="1" y="9141"/>
                    <a:pt x="118" y="9300"/>
                    <a:pt x="272" y="9300"/>
                  </a:cubicBezTo>
                  <a:cubicBezTo>
                    <a:pt x="284" y="9300"/>
                    <a:pt x="297" y="9299"/>
                    <a:pt x="309" y="9297"/>
                  </a:cubicBezTo>
                  <a:lnTo>
                    <a:pt x="3887" y="8724"/>
                  </a:lnTo>
                  <a:cubicBezTo>
                    <a:pt x="3973" y="8724"/>
                    <a:pt x="4030" y="8753"/>
                    <a:pt x="4087" y="8810"/>
                  </a:cubicBezTo>
                  <a:lnTo>
                    <a:pt x="6577" y="11414"/>
                  </a:lnTo>
                  <a:cubicBezTo>
                    <a:pt x="6627" y="11465"/>
                    <a:pt x="6688" y="11487"/>
                    <a:pt x="6747" y="11487"/>
                  </a:cubicBezTo>
                  <a:cubicBezTo>
                    <a:pt x="6856" y="11487"/>
                    <a:pt x="6959" y="11411"/>
                    <a:pt x="6978" y="11300"/>
                  </a:cubicBezTo>
                  <a:lnTo>
                    <a:pt x="7521" y="7723"/>
                  </a:lnTo>
                  <a:cubicBezTo>
                    <a:pt x="7550" y="7637"/>
                    <a:pt x="7579" y="7579"/>
                    <a:pt x="7665" y="7551"/>
                  </a:cubicBezTo>
                  <a:lnTo>
                    <a:pt x="10899" y="5977"/>
                  </a:lnTo>
                  <a:cubicBezTo>
                    <a:pt x="11070" y="5891"/>
                    <a:pt x="11070" y="5662"/>
                    <a:pt x="10899" y="5576"/>
                  </a:cubicBezTo>
                  <a:lnTo>
                    <a:pt x="7693" y="3945"/>
                  </a:lnTo>
                  <a:cubicBezTo>
                    <a:pt x="7607" y="3916"/>
                    <a:pt x="7579" y="3859"/>
                    <a:pt x="7579" y="3773"/>
                  </a:cubicBezTo>
                  <a:lnTo>
                    <a:pt x="7092" y="196"/>
                  </a:lnTo>
                  <a:cubicBezTo>
                    <a:pt x="7073" y="78"/>
                    <a:pt x="6959" y="0"/>
                    <a:pt x="6852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1010025" y="2818575"/>
              <a:ext cx="127300" cy="131975"/>
            </a:xfrm>
            <a:custGeom>
              <a:avLst/>
              <a:gdLst/>
              <a:ahLst/>
              <a:cxnLst/>
              <a:rect l="l" t="t" r="r" b="b"/>
              <a:pathLst>
                <a:path w="5092" h="5279" extrusionOk="0">
                  <a:moveTo>
                    <a:pt x="3135" y="1"/>
                  </a:moveTo>
                  <a:cubicBezTo>
                    <a:pt x="3119" y="1"/>
                    <a:pt x="3102" y="4"/>
                    <a:pt x="3088" y="12"/>
                  </a:cubicBezTo>
                  <a:lnTo>
                    <a:pt x="1915" y="1214"/>
                  </a:lnTo>
                  <a:cubicBezTo>
                    <a:pt x="1886" y="1214"/>
                    <a:pt x="1858" y="1242"/>
                    <a:pt x="1829" y="1242"/>
                  </a:cubicBezTo>
                  <a:lnTo>
                    <a:pt x="198" y="927"/>
                  </a:lnTo>
                  <a:cubicBezTo>
                    <a:pt x="112" y="927"/>
                    <a:pt x="55" y="1013"/>
                    <a:pt x="83" y="1099"/>
                  </a:cubicBezTo>
                  <a:lnTo>
                    <a:pt x="827" y="2559"/>
                  </a:lnTo>
                  <a:cubicBezTo>
                    <a:pt x="827" y="2587"/>
                    <a:pt x="827" y="2616"/>
                    <a:pt x="827" y="2673"/>
                  </a:cubicBezTo>
                  <a:lnTo>
                    <a:pt x="26" y="4133"/>
                  </a:lnTo>
                  <a:cubicBezTo>
                    <a:pt x="0" y="4184"/>
                    <a:pt x="43" y="4280"/>
                    <a:pt x="114" y="4280"/>
                  </a:cubicBezTo>
                  <a:cubicBezTo>
                    <a:pt x="122" y="4280"/>
                    <a:pt x="131" y="4279"/>
                    <a:pt x="140" y="4276"/>
                  </a:cubicBezTo>
                  <a:lnTo>
                    <a:pt x="1772" y="4018"/>
                  </a:lnTo>
                  <a:cubicBezTo>
                    <a:pt x="1788" y="4010"/>
                    <a:pt x="1803" y="4006"/>
                    <a:pt x="1815" y="4006"/>
                  </a:cubicBezTo>
                  <a:cubicBezTo>
                    <a:pt x="1846" y="4006"/>
                    <a:pt x="1866" y="4027"/>
                    <a:pt x="1886" y="4047"/>
                  </a:cubicBezTo>
                  <a:lnTo>
                    <a:pt x="3031" y="5249"/>
                  </a:lnTo>
                  <a:cubicBezTo>
                    <a:pt x="3051" y="5269"/>
                    <a:pt x="3075" y="5279"/>
                    <a:pt x="3099" y="5279"/>
                  </a:cubicBezTo>
                  <a:cubicBezTo>
                    <a:pt x="3142" y="5279"/>
                    <a:pt x="3184" y="5247"/>
                    <a:pt x="3203" y="5192"/>
                  </a:cubicBezTo>
                  <a:lnTo>
                    <a:pt x="3460" y="3532"/>
                  </a:lnTo>
                  <a:cubicBezTo>
                    <a:pt x="3460" y="3503"/>
                    <a:pt x="3489" y="3474"/>
                    <a:pt x="3517" y="3446"/>
                  </a:cubicBezTo>
                  <a:lnTo>
                    <a:pt x="5006" y="2730"/>
                  </a:lnTo>
                  <a:cubicBezTo>
                    <a:pt x="5092" y="2702"/>
                    <a:pt x="5092" y="2587"/>
                    <a:pt x="5006" y="2559"/>
                  </a:cubicBezTo>
                  <a:lnTo>
                    <a:pt x="3517" y="1815"/>
                  </a:lnTo>
                  <a:cubicBezTo>
                    <a:pt x="3489" y="1786"/>
                    <a:pt x="3460" y="1757"/>
                    <a:pt x="3460" y="1729"/>
                  </a:cubicBezTo>
                  <a:lnTo>
                    <a:pt x="3260" y="97"/>
                  </a:lnTo>
                  <a:cubicBezTo>
                    <a:pt x="3238" y="33"/>
                    <a:pt x="3185" y="1"/>
                    <a:pt x="3135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7" name="Google Shape;247;p21"/>
          <p:cNvSpPr/>
          <p:nvPr/>
        </p:nvSpPr>
        <p:spPr>
          <a:xfrm>
            <a:off x="10059667" y="652334"/>
            <a:ext cx="434100" cy="431167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1"/>
          <p:cNvSpPr/>
          <p:nvPr/>
        </p:nvSpPr>
        <p:spPr>
          <a:xfrm>
            <a:off x="11232000" y="597747"/>
            <a:ext cx="246179" cy="244515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1"/>
          <p:cNvSpPr/>
          <p:nvPr/>
        </p:nvSpPr>
        <p:spPr>
          <a:xfrm>
            <a:off x="10574367" y="5636650"/>
            <a:ext cx="246168" cy="224719"/>
          </a:xfrm>
          <a:custGeom>
            <a:avLst/>
            <a:gdLst/>
            <a:ahLst/>
            <a:cxnLst/>
            <a:rect l="l" t="t" r="r" b="b"/>
            <a:pathLst>
              <a:path w="9445" h="8622" extrusionOk="0">
                <a:moveTo>
                  <a:pt x="4702" y="1"/>
                </a:moveTo>
                <a:cubicBezTo>
                  <a:pt x="2732" y="1"/>
                  <a:pt x="961" y="1367"/>
                  <a:pt x="516" y="3396"/>
                </a:cubicBezTo>
                <a:cubicBezTo>
                  <a:pt x="0" y="5714"/>
                  <a:pt x="1460" y="8003"/>
                  <a:pt x="3778" y="8518"/>
                </a:cubicBezTo>
                <a:cubicBezTo>
                  <a:pt x="4093" y="8588"/>
                  <a:pt x="4407" y="8622"/>
                  <a:pt x="4717" y="8622"/>
                </a:cubicBezTo>
                <a:cubicBezTo>
                  <a:pt x="6692" y="8622"/>
                  <a:pt x="8484" y="7260"/>
                  <a:pt x="8930" y="5256"/>
                </a:cubicBezTo>
                <a:cubicBezTo>
                  <a:pt x="9445" y="2938"/>
                  <a:pt x="7957" y="619"/>
                  <a:pt x="5638" y="104"/>
                </a:cubicBezTo>
                <a:cubicBezTo>
                  <a:pt x="5324" y="35"/>
                  <a:pt x="5011" y="1"/>
                  <a:pt x="47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1"/>
          <p:cNvSpPr txBox="1"/>
          <p:nvPr/>
        </p:nvSpPr>
        <p:spPr>
          <a:xfrm>
            <a:off x="864567" y="4774100"/>
            <a:ext cx="5816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335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CREDITS: This presentation template was created by </a:t>
            </a:r>
            <a:r>
              <a:rPr lang="en-GB" sz="1335" b="1">
                <a:solidFill>
                  <a:schemeClr val="lt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2"/>
              </a:rPr>
              <a:t>Slidesgo</a:t>
            </a:r>
            <a:r>
              <a:rPr lang="en-GB" sz="1335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, including icons by </a:t>
            </a:r>
            <a:r>
              <a:rPr lang="en-GB" sz="1335" b="1">
                <a:solidFill>
                  <a:schemeClr val="lt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/>
              </a:rPr>
              <a:t>Flaticon</a:t>
            </a:r>
            <a:r>
              <a:rPr lang="en-GB" sz="1335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, and infographics &amp; images by </a:t>
            </a:r>
            <a:r>
              <a:rPr lang="en-GB" sz="1335" b="1">
                <a:solidFill>
                  <a:schemeClr val="lt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/>
              </a:rPr>
              <a:t>Freepik</a:t>
            </a:r>
            <a:endParaRPr sz="1335" b="1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/>
          <p:nvPr/>
        </p:nvSpPr>
        <p:spPr>
          <a:xfrm flipH="1">
            <a:off x="-944367" y="-1840899"/>
            <a:ext cx="4677648" cy="4555715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2"/>
          <p:cNvSpPr/>
          <p:nvPr/>
        </p:nvSpPr>
        <p:spPr>
          <a:xfrm>
            <a:off x="-7168133" y="525034"/>
            <a:ext cx="15549615" cy="12912841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2"/>
          <p:cNvSpPr txBox="1">
            <a:spLocks noGrp="1"/>
          </p:cNvSpPr>
          <p:nvPr>
            <p:ph type="body" idx="1"/>
          </p:nvPr>
        </p:nvSpPr>
        <p:spPr>
          <a:xfrm>
            <a:off x="960000" y="16609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Antic"/>
              <a:buAutoNum type="arabicPeriod"/>
              <a:defRPr sz="1735"/>
            </a:lvl1pPr>
            <a:lvl2pPr marL="1219200" lvl="1" indent="-406400" rtl="0">
              <a:spcBef>
                <a:spcPts val="2135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2135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2135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2135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2135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2135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2135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2135"/>
              </a:spcBef>
              <a:spcAft>
                <a:spcPts val="2135"/>
              </a:spcAft>
              <a:buClr>
                <a:srgbClr val="300D59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1609400" y="505312"/>
            <a:ext cx="8973200" cy="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6" name="Google Shape;256;p22"/>
          <p:cNvSpPr/>
          <p:nvPr/>
        </p:nvSpPr>
        <p:spPr>
          <a:xfrm>
            <a:off x="10524300" y="1018400"/>
            <a:ext cx="176533" cy="176533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22"/>
          <p:cNvSpPr/>
          <p:nvPr/>
        </p:nvSpPr>
        <p:spPr>
          <a:xfrm>
            <a:off x="11289467" y="834733"/>
            <a:ext cx="245200" cy="183667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69" y="1"/>
                  <a:pt x="2261" y="273"/>
                  <a:pt x="1717" y="816"/>
                </a:cubicBezTo>
                <a:cubicBezTo>
                  <a:pt x="0" y="2533"/>
                  <a:pt x="1231" y="5510"/>
                  <a:pt x="3663" y="5510"/>
                </a:cubicBezTo>
                <a:cubicBezTo>
                  <a:pt x="6125" y="5510"/>
                  <a:pt x="7355" y="2533"/>
                  <a:pt x="5638" y="816"/>
                </a:cubicBezTo>
                <a:cubicBezTo>
                  <a:pt x="5094" y="273"/>
                  <a:pt x="4386" y="1"/>
                  <a:pt x="3678" y="1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8" name="Google Shape;258;p22"/>
          <p:cNvGrpSpPr/>
          <p:nvPr/>
        </p:nvGrpSpPr>
        <p:grpSpPr>
          <a:xfrm>
            <a:off x="11165634" y="1194934"/>
            <a:ext cx="369033" cy="382900"/>
            <a:chOff x="939975" y="2736700"/>
            <a:chExt cx="276775" cy="287175"/>
          </a:xfrm>
        </p:grpSpPr>
        <p:sp>
          <p:nvSpPr>
            <p:cNvPr id="259" name="Google Shape;259;p22"/>
            <p:cNvSpPr/>
            <p:nvPr/>
          </p:nvSpPr>
          <p:spPr>
            <a:xfrm>
              <a:off x="939975" y="2736700"/>
              <a:ext cx="276775" cy="287175"/>
            </a:xfrm>
            <a:custGeom>
              <a:avLst/>
              <a:gdLst/>
              <a:ahLst/>
              <a:cxnLst/>
              <a:rect l="l" t="t" r="r" b="b"/>
              <a:pathLst>
                <a:path w="11071" h="11487" extrusionOk="0">
                  <a:moveTo>
                    <a:pt x="6852" y="0"/>
                  </a:moveTo>
                  <a:cubicBezTo>
                    <a:pt x="6803" y="0"/>
                    <a:pt x="6756" y="17"/>
                    <a:pt x="6720" y="53"/>
                  </a:cubicBezTo>
                  <a:lnTo>
                    <a:pt x="4173" y="2628"/>
                  </a:lnTo>
                  <a:cubicBezTo>
                    <a:pt x="4131" y="2670"/>
                    <a:pt x="4074" y="2697"/>
                    <a:pt x="4024" y="2697"/>
                  </a:cubicBezTo>
                  <a:cubicBezTo>
                    <a:pt x="4005" y="2697"/>
                    <a:pt x="3988" y="2693"/>
                    <a:pt x="3973" y="2686"/>
                  </a:cubicBezTo>
                  <a:lnTo>
                    <a:pt x="395" y="2056"/>
                  </a:lnTo>
                  <a:cubicBezTo>
                    <a:pt x="375" y="2049"/>
                    <a:pt x="355" y="2046"/>
                    <a:pt x="336" y="2046"/>
                  </a:cubicBezTo>
                  <a:cubicBezTo>
                    <a:pt x="193" y="2046"/>
                    <a:pt x="91" y="2219"/>
                    <a:pt x="166" y="2371"/>
                  </a:cubicBezTo>
                  <a:lnTo>
                    <a:pt x="1826" y="5576"/>
                  </a:lnTo>
                  <a:cubicBezTo>
                    <a:pt x="1855" y="5662"/>
                    <a:pt x="1855" y="5719"/>
                    <a:pt x="1826" y="5805"/>
                  </a:cubicBezTo>
                  <a:lnTo>
                    <a:pt x="80" y="8982"/>
                  </a:lnTo>
                  <a:cubicBezTo>
                    <a:pt x="1" y="9141"/>
                    <a:pt x="118" y="9300"/>
                    <a:pt x="272" y="9300"/>
                  </a:cubicBezTo>
                  <a:cubicBezTo>
                    <a:pt x="284" y="9300"/>
                    <a:pt x="297" y="9299"/>
                    <a:pt x="309" y="9297"/>
                  </a:cubicBezTo>
                  <a:lnTo>
                    <a:pt x="3887" y="8724"/>
                  </a:lnTo>
                  <a:cubicBezTo>
                    <a:pt x="3973" y="8724"/>
                    <a:pt x="4030" y="8753"/>
                    <a:pt x="4087" y="8810"/>
                  </a:cubicBezTo>
                  <a:lnTo>
                    <a:pt x="6577" y="11414"/>
                  </a:lnTo>
                  <a:cubicBezTo>
                    <a:pt x="6627" y="11465"/>
                    <a:pt x="6688" y="11487"/>
                    <a:pt x="6747" y="11487"/>
                  </a:cubicBezTo>
                  <a:cubicBezTo>
                    <a:pt x="6856" y="11487"/>
                    <a:pt x="6959" y="11411"/>
                    <a:pt x="6978" y="11300"/>
                  </a:cubicBezTo>
                  <a:lnTo>
                    <a:pt x="7521" y="7723"/>
                  </a:lnTo>
                  <a:cubicBezTo>
                    <a:pt x="7550" y="7637"/>
                    <a:pt x="7579" y="7579"/>
                    <a:pt x="7665" y="7551"/>
                  </a:cubicBezTo>
                  <a:lnTo>
                    <a:pt x="10899" y="5977"/>
                  </a:lnTo>
                  <a:cubicBezTo>
                    <a:pt x="11070" y="5891"/>
                    <a:pt x="11070" y="5662"/>
                    <a:pt x="10899" y="5576"/>
                  </a:cubicBezTo>
                  <a:lnTo>
                    <a:pt x="7693" y="3945"/>
                  </a:lnTo>
                  <a:cubicBezTo>
                    <a:pt x="7607" y="3916"/>
                    <a:pt x="7579" y="3859"/>
                    <a:pt x="7579" y="3773"/>
                  </a:cubicBezTo>
                  <a:lnTo>
                    <a:pt x="7092" y="196"/>
                  </a:lnTo>
                  <a:cubicBezTo>
                    <a:pt x="7073" y="78"/>
                    <a:pt x="6959" y="0"/>
                    <a:pt x="6852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2"/>
            <p:cNvSpPr/>
            <p:nvPr/>
          </p:nvSpPr>
          <p:spPr>
            <a:xfrm>
              <a:off x="1010025" y="2818575"/>
              <a:ext cx="127300" cy="131975"/>
            </a:xfrm>
            <a:custGeom>
              <a:avLst/>
              <a:gdLst/>
              <a:ahLst/>
              <a:cxnLst/>
              <a:rect l="l" t="t" r="r" b="b"/>
              <a:pathLst>
                <a:path w="5092" h="5279" extrusionOk="0">
                  <a:moveTo>
                    <a:pt x="3135" y="1"/>
                  </a:moveTo>
                  <a:cubicBezTo>
                    <a:pt x="3119" y="1"/>
                    <a:pt x="3102" y="4"/>
                    <a:pt x="3088" y="12"/>
                  </a:cubicBezTo>
                  <a:lnTo>
                    <a:pt x="1915" y="1214"/>
                  </a:lnTo>
                  <a:cubicBezTo>
                    <a:pt x="1886" y="1214"/>
                    <a:pt x="1858" y="1242"/>
                    <a:pt x="1829" y="1242"/>
                  </a:cubicBezTo>
                  <a:lnTo>
                    <a:pt x="198" y="927"/>
                  </a:lnTo>
                  <a:cubicBezTo>
                    <a:pt x="112" y="927"/>
                    <a:pt x="55" y="1013"/>
                    <a:pt x="83" y="1099"/>
                  </a:cubicBezTo>
                  <a:lnTo>
                    <a:pt x="827" y="2559"/>
                  </a:lnTo>
                  <a:cubicBezTo>
                    <a:pt x="827" y="2587"/>
                    <a:pt x="827" y="2616"/>
                    <a:pt x="827" y="2673"/>
                  </a:cubicBezTo>
                  <a:lnTo>
                    <a:pt x="26" y="4133"/>
                  </a:lnTo>
                  <a:cubicBezTo>
                    <a:pt x="0" y="4184"/>
                    <a:pt x="43" y="4280"/>
                    <a:pt x="114" y="4280"/>
                  </a:cubicBezTo>
                  <a:cubicBezTo>
                    <a:pt x="122" y="4280"/>
                    <a:pt x="131" y="4279"/>
                    <a:pt x="140" y="4276"/>
                  </a:cubicBezTo>
                  <a:lnTo>
                    <a:pt x="1772" y="4018"/>
                  </a:lnTo>
                  <a:cubicBezTo>
                    <a:pt x="1788" y="4010"/>
                    <a:pt x="1803" y="4006"/>
                    <a:pt x="1815" y="4006"/>
                  </a:cubicBezTo>
                  <a:cubicBezTo>
                    <a:pt x="1846" y="4006"/>
                    <a:pt x="1866" y="4027"/>
                    <a:pt x="1886" y="4047"/>
                  </a:cubicBezTo>
                  <a:lnTo>
                    <a:pt x="3031" y="5249"/>
                  </a:lnTo>
                  <a:cubicBezTo>
                    <a:pt x="3051" y="5269"/>
                    <a:pt x="3075" y="5279"/>
                    <a:pt x="3099" y="5279"/>
                  </a:cubicBezTo>
                  <a:cubicBezTo>
                    <a:pt x="3142" y="5279"/>
                    <a:pt x="3184" y="5247"/>
                    <a:pt x="3203" y="5192"/>
                  </a:cubicBezTo>
                  <a:lnTo>
                    <a:pt x="3460" y="3532"/>
                  </a:lnTo>
                  <a:cubicBezTo>
                    <a:pt x="3460" y="3503"/>
                    <a:pt x="3489" y="3474"/>
                    <a:pt x="3517" y="3446"/>
                  </a:cubicBezTo>
                  <a:lnTo>
                    <a:pt x="5006" y="2730"/>
                  </a:lnTo>
                  <a:cubicBezTo>
                    <a:pt x="5092" y="2702"/>
                    <a:pt x="5092" y="2587"/>
                    <a:pt x="5006" y="2559"/>
                  </a:cubicBezTo>
                  <a:lnTo>
                    <a:pt x="3517" y="1815"/>
                  </a:lnTo>
                  <a:cubicBezTo>
                    <a:pt x="3489" y="1786"/>
                    <a:pt x="3460" y="1757"/>
                    <a:pt x="3460" y="1729"/>
                  </a:cubicBezTo>
                  <a:lnTo>
                    <a:pt x="3260" y="97"/>
                  </a:lnTo>
                  <a:cubicBezTo>
                    <a:pt x="3238" y="33"/>
                    <a:pt x="3185" y="1"/>
                    <a:pt x="3135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1" name="Google Shape;261;p22"/>
          <p:cNvSpPr/>
          <p:nvPr/>
        </p:nvSpPr>
        <p:spPr>
          <a:xfrm>
            <a:off x="1177401" y="587234"/>
            <a:ext cx="434100" cy="431167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lists">
  <p:cSld name="Title and two list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 txBox="1">
            <a:spLocks noGrp="1"/>
          </p:cNvSpPr>
          <p:nvPr>
            <p:ph type="body" idx="1"/>
          </p:nvPr>
        </p:nvSpPr>
        <p:spPr>
          <a:xfrm>
            <a:off x="960000" y="1809533"/>
            <a:ext cx="5046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40055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865"/>
            </a:lvl1pPr>
            <a:lvl2pPr marL="1219200" lvl="1" indent="-440055" rtl="0">
              <a:spcBef>
                <a:spcPts val="2135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8000" lvl="4" indent="-423545" rtl="0">
              <a:spcBef>
                <a:spcPts val="2135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600" lvl="5" indent="-423545" rtl="0">
              <a:spcBef>
                <a:spcPts val="2135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200" lvl="6" indent="-414655" rtl="0">
              <a:spcBef>
                <a:spcPts val="2135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800" lvl="7" indent="-414655" rtl="0">
              <a:spcBef>
                <a:spcPts val="2135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400" lvl="8" indent="-423545" rtl="0">
              <a:spcBef>
                <a:spcPts val="2135"/>
              </a:spcBef>
              <a:spcAft>
                <a:spcPts val="2135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64" name="Google Shape;264;p23"/>
          <p:cNvSpPr txBox="1">
            <a:spLocks noGrp="1"/>
          </p:cNvSpPr>
          <p:nvPr>
            <p:ph type="body" idx="2"/>
          </p:nvPr>
        </p:nvSpPr>
        <p:spPr>
          <a:xfrm>
            <a:off x="6185600" y="1809533"/>
            <a:ext cx="5046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40055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865"/>
            </a:lvl1pPr>
            <a:lvl2pPr marL="1219200" lvl="1" indent="-440055" rtl="0">
              <a:spcBef>
                <a:spcPts val="2135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8000" lvl="4" indent="-423545" rtl="0">
              <a:spcBef>
                <a:spcPts val="2135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600" lvl="5" indent="-423545" rtl="0">
              <a:spcBef>
                <a:spcPts val="2135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200" lvl="6" indent="-414655" rtl="0">
              <a:spcBef>
                <a:spcPts val="2135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800" lvl="7" indent="-414655" rtl="0">
              <a:spcBef>
                <a:spcPts val="2135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400" lvl="8" indent="-423545" rtl="0">
              <a:spcBef>
                <a:spcPts val="2135"/>
              </a:spcBef>
              <a:spcAft>
                <a:spcPts val="2135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65" name="Google Shape;265;p23"/>
          <p:cNvSpPr txBox="1">
            <a:spLocks noGrp="1"/>
          </p:cNvSpPr>
          <p:nvPr>
            <p:ph type="title"/>
          </p:nvPr>
        </p:nvSpPr>
        <p:spPr>
          <a:xfrm>
            <a:off x="1609400" y="505312"/>
            <a:ext cx="8973200" cy="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66" name="Google Shape;266;p23"/>
          <p:cNvSpPr/>
          <p:nvPr/>
        </p:nvSpPr>
        <p:spPr>
          <a:xfrm rot="-132185" flipH="1">
            <a:off x="2978741" y="-832755"/>
            <a:ext cx="11313127" cy="9394743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7" name="Google Shape;267;p23"/>
          <p:cNvGrpSpPr/>
          <p:nvPr/>
        </p:nvGrpSpPr>
        <p:grpSpPr>
          <a:xfrm>
            <a:off x="8376401" y="4937584"/>
            <a:ext cx="1706700" cy="825467"/>
            <a:chOff x="444000" y="4112950"/>
            <a:chExt cx="1280025" cy="619100"/>
          </a:xfrm>
        </p:grpSpPr>
        <p:sp>
          <p:nvSpPr>
            <p:cNvPr id="268" name="Google Shape;268;p23"/>
            <p:cNvSpPr/>
            <p:nvPr/>
          </p:nvSpPr>
          <p:spPr>
            <a:xfrm>
              <a:off x="755225" y="4127825"/>
              <a:ext cx="649700" cy="589825"/>
            </a:xfrm>
            <a:custGeom>
              <a:avLst/>
              <a:gdLst/>
              <a:ahLst/>
              <a:cxnLst/>
              <a:rect l="l" t="t" r="r" b="b"/>
              <a:pathLst>
                <a:path w="25988" h="23593" extrusionOk="0">
                  <a:moveTo>
                    <a:pt x="12997" y="0"/>
                  </a:moveTo>
                  <a:cubicBezTo>
                    <a:pt x="7676" y="0"/>
                    <a:pt x="2836" y="3609"/>
                    <a:pt x="1518" y="9030"/>
                  </a:cubicBezTo>
                  <a:cubicBezTo>
                    <a:pt x="1" y="15355"/>
                    <a:pt x="3893" y="21708"/>
                    <a:pt x="10218" y="23254"/>
                  </a:cubicBezTo>
                  <a:cubicBezTo>
                    <a:pt x="11155" y="23483"/>
                    <a:pt x="12093" y="23592"/>
                    <a:pt x="13017" y="23592"/>
                  </a:cubicBezTo>
                  <a:cubicBezTo>
                    <a:pt x="18327" y="23592"/>
                    <a:pt x="23150" y="19970"/>
                    <a:pt x="24442" y="14582"/>
                  </a:cubicBezTo>
                  <a:cubicBezTo>
                    <a:pt x="25987" y="8257"/>
                    <a:pt x="22095" y="1875"/>
                    <a:pt x="15770" y="330"/>
                  </a:cubicBezTo>
                  <a:cubicBezTo>
                    <a:pt x="14842" y="107"/>
                    <a:pt x="13913" y="0"/>
                    <a:pt x="12997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444000" y="4112950"/>
              <a:ext cx="1280025" cy="619100"/>
            </a:xfrm>
            <a:custGeom>
              <a:avLst/>
              <a:gdLst/>
              <a:ahLst/>
              <a:cxnLst/>
              <a:rect l="l" t="t" r="r" b="b"/>
              <a:pathLst>
                <a:path w="51201" h="24764" extrusionOk="0">
                  <a:moveTo>
                    <a:pt x="46130" y="0"/>
                  </a:moveTo>
                  <a:cubicBezTo>
                    <a:pt x="42996" y="0"/>
                    <a:pt x="38174" y="1059"/>
                    <a:pt x="32569" y="2985"/>
                  </a:cubicBezTo>
                  <a:cubicBezTo>
                    <a:pt x="33027" y="3357"/>
                    <a:pt x="33456" y="3729"/>
                    <a:pt x="33886" y="4159"/>
                  </a:cubicBezTo>
                  <a:cubicBezTo>
                    <a:pt x="37580" y="3019"/>
                    <a:pt x="40728" y="2408"/>
                    <a:pt x="42899" y="2408"/>
                  </a:cubicBezTo>
                  <a:cubicBezTo>
                    <a:pt x="44545" y="2408"/>
                    <a:pt x="45630" y="2760"/>
                    <a:pt x="45963" y="3500"/>
                  </a:cubicBezTo>
                  <a:cubicBezTo>
                    <a:pt x="47136" y="6047"/>
                    <a:pt x="39008" y="12201"/>
                    <a:pt x="27818" y="17295"/>
                  </a:cubicBezTo>
                  <a:cubicBezTo>
                    <a:pt x="19906" y="20886"/>
                    <a:pt x="12570" y="22966"/>
                    <a:pt x="8561" y="22966"/>
                  </a:cubicBezTo>
                  <a:cubicBezTo>
                    <a:pt x="6914" y="22966"/>
                    <a:pt x="5829" y="22615"/>
                    <a:pt x="5495" y="21874"/>
                  </a:cubicBezTo>
                  <a:cubicBezTo>
                    <a:pt x="4723" y="20185"/>
                    <a:pt x="8071" y="16865"/>
                    <a:pt x="13680" y="13374"/>
                  </a:cubicBezTo>
                  <a:cubicBezTo>
                    <a:pt x="13652" y="13031"/>
                    <a:pt x="13652" y="12716"/>
                    <a:pt x="13652" y="12372"/>
                  </a:cubicBezTo>
                  <a:cubicBezTo>
                    <a:pt x="13652" y="12057"/>
                    <a:pt x="13652" y="11828"/>
                    <a:pt x="13680" y="11542"/>
                  </a:cubicBezTo>
                  <a:lnTo>
                    <a:pt x="13680" y="11542"/>
                  </a:lnTo>
                  <a:cubicBezTo>
                    <a:pt x="5295" y="16379"/>
                    <a:pt x="1" y="21158"/>
                    <a:pt x="1059" y="23448"/>
                  </a:cubicBezTo>
                  <a:cubicBezTo>
                    <a:pt x="1460" y="24341"/>
                    <a:pt x="2767" y="24764"/>
                    <a:pt x="4753" y="24764"/>
                  </a:cubicBezTo>
                  <a:cubicBezTo>
                    <a:pt x="9579" y="24764"/>
                    <a:pt x="18411" y="22264"/>
                    <a:pt x="27961" y="17924"/>
                  </a:cubicBezTo>
                  <a:cubicBezTo>
                    <a:pt x="41441" y="11828"/>
                    <a:pt x="51200" y="4387"/>
                    <a:pt x="49827" y="1325"/>
                  </a:cubicBezTo>
                  <a:cubicBezTo>
                    <a:pt x="49427" y="426"/>
                    <a:pt x="48118" y="0"/>
                    <a:pt x="46130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577800" y="4176875"/>
              <a:ext cx="1013850" cy="491225"/>
            </a:xfrm>
            <a:custGeom>
              <a:avLst/>
              <a:gdLst/>
              <a:ahLst/>
              <a:cxnLst/>
              <a:rect l="l" t="t" r="r" b="b"/>
              <a:pathLst>
                <a:path w="40554" h="19649" extrusionOk="0">
                  <a:moveTo>
                    <a:pt x="36544" y="0"/>
                  </a:moveTo>
                  <a:cubicBezTo>
                    <a:pt x="34566" y="0"/>
                    <a:pt x="31737" y="527"/>
                    <a:pt x="28419" y="1516"/>
                  </a:cubicBezTo>
                  <a:cubicBezTo>
                    <a:pt x="28763" y="1830"/>
                    <a:pt x="29077" y="2203"/>
                    <a:pt x="29392" y="2575"/>
                  </a:cubicBezTo>
                  <a:cubicBezTo>
                    <a:pt x="31216" y="2136"/>
                    <a:pt x="32783" y="1901"/>
                    <a:pt x="33978" y="1901"/>
                  </a:cubicBezTo>
                  <a:cubicBezTo>
                    <a:pt x="35277" y="1901"/>
                    <a:pt x="36136" y="2179"/>
                    <a:pt x="36404" y="2775"/>
                  </a:cubicBezTo>
                  <a:cubicBezTo>
                    <a:pt x="37320" y="4778"/>
                    <a:pt x="30852" y="9701"/>
                    <a:pt x="21980" y="13707"/>
                  </a:cubicBezTo>
                  <a:cubicBezTo>
                    <a:pt x="15698" y="16564"/>
                    <a:pt x="9891" y="18216"/>
                    <a:pt x="6709" y="18216"/>
                  </a:cubicBezTo>
                  <a:cubicBezTo>
                    <a:pt x="5397" y="18216"/>
                    <a:pt x="4532" y="17935"/>
                    <a:pt x="4265" y="17342"/>
                  </a:cubicBezTo>
                  <a:cubicBezTo>
                    <a:pt x="3749" y="16255"/>
                    <a:pt x="5438" y="14308"/>
                    <a:pt x="8529" y="12105"/>
                  </a:cubicBezTo>
                  <a:cubicBezTo>
                    <a:pt x="8414" y="11618"/>
                    <a:pt x="8357" y="11103"/>
                    <a:pt x="8328" y="10617"/>
                  </a:cubicBezTo>
                  <a:cubicBezTo>
                    <a:pt x="3091" y="13936"/>
                    <a:pt x="0" y="17027"/>
                    <a:pt x="716" y="18601"/>
                  </a:cubicBezTo>
                  <a:cubicBezTo>
                    <a:pt x="1042" y="19312"/>
                    <a:pt x="2087" y="19649"/>
                    <a:pt x="3671" y="19649"/>
                  </a:cubicBezTo>
                  <a:cubicBezTo>
                    <a:pt x="7512" y="19649"/>
                    <a:pt x="14516" y="17667"/>
                    <a:pt x="22094" y="14223"/>
                  </a:cubicBezTo>
                  <a:cubicBezTo>
                    <a:pt x="32798" y="9386"/>
                    <a:pt x="40554" y="3462"/>
                    <a:pt x="39466" y="1029"/>
                  </a:cubicBezTo>
                  <a:cubicBezTo>
                    <a:pt x="39149" y="332"/>
                    <a:pt x="38115" y="0"/>
                    <a:pt x="36544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871850" y="4249825"/>
              <a:ext cx="39375" cy="40075"/>
            </a:xfrm>
            <a:custGeom>
              <a:avLst/>
              <a:gdLst/>
              <a:ahLst/>
              <a:cxnLst/>
              <a:rect l="l" t="t" r="r" b="b"/>
              <a:pathLst>
                <a:path w="1575" h="1603" extrusionOk="0">
                  <a:moveTo>
                    <a:pt x="774" y="0"/>
                  </a:moveTo>
                  <a:cubicBezTo>
                    <a:pt x="344" y="0"/>
                    <a:pt x="1" y="372"/>
                    <a:pt x="1" y="801"/>
                  </a:cubicBezTo>
                  <a:cubicBezTo>
                    <a:pt x="1" y="1231"/>
                    <a:pt x="344" y="1603"/>
                    <a:pt x="774" y="1603"/>
                  </a:cubicBezTo>
                  <a:cubicBezTo>
                    <a:pt x="1231" y="1603"/>
                    <a:pt x="1575" y="1231"/>
                    <a:pt x="1575" y="801"/>
                  </a:cubicBezTo>
                  <a:cubicBezTo>
                    <a:pt x="1575" y="372"/>
                    <a:pt x="1231" y="0"/>
                    <a:pt x="77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956275" y="4242300"/>
              <a:ext cx="17200" cy="16125"/>
            </a:xfrm>
            <a:custGeom>
              <a:avLst/>
              <a:gdLst/>
              <a:ahLst/>
              <a:cxnLst/>
              <a:rect l="l" t="t" r="r" b="b"/>
              <a:pathLst>
                <a:path w="688" h="645" extrusionOk="0">
                  <a:moveTo>
                    <a:pt x="344" y="1"/>
                  </a:moveTo>
                  <a:cubicBezTo>
                    <a:pt x="194" y="1"/>
                    <a:pt x="44" y="101"/>
                    <a:pt x="29" y="301"/>
                  </a:cubicBezTo>
                  <a:cubicBezTo>
                    <a:pt x="1" y="530"/>
                    <a:pt x="173" y="644"/>
                    <a:pt x="344" y="644"/>
                  </a:cubicBezTo>
                  <a:cubicBezTo>
                    <a:pt x="516" y="644"/>
                    <a:pt x="688" y="530"/>
                    <a:pt x="659" y="301"/>
                  </a:cubicBezTo>
                  <a:cubicBezTo>
                    <a:pt x="645" y="101"/>
                    <a:pt x="495" y="1"/>
                    <a:pt x="34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1163775" y="4440125"/>
              <a:ext cx="18625" cy="15975"/>
            </a:xfrm>
            <a:custGeom>
              <a:avLst/>
              <a:gdLst/>
              <a:ahLst/>
              <a:cxnLst/>
              <a:rect l="l" t="t" r="r" b="b"/>
              <a:pathLst>
                <a:path w="745" h="639" extrusionOk="0">
                  <a:moveTo>
                    <a:pt x="430" y="1"/>
                  </a:moveTo>
                  <a:cubicBezTo>
                    <a:pt x="144" y="1"/>
                    <a:pt x="0" y="344"/>
                    <a:pt x="201" y="545"/>
                  </a:cubicBezTo>
                  <a:cubicBezTo>
                    <a:pt x="266" y="610"/>
                    <a:pt x="347" y="639"/>
                    <a:pt x="426" y="639"/>
                  </a:cubicBezTo>
                  <a:cubicBezTo>
                    <a:pt x="589" y="639"/>
                    <a:pt x="745" y="517"/>
                    <a:pt x="745" y="344"/>
                  </a:cubicBezTo>
                  <a:cubicBezTo>
                    <a:pt x="745" y="144"/>
                    <a:pt x="601" y="1"/>
                    <a:pt x="43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883300" y="4388625"/>
              <a:ext cx="16475" cy="15750"/>
            </a:xfrm>
            <a:custGeom>
              <a:avLst/>
              <a:gdLst/>
              <a:ahLst/>
              <a:cxnLst/>
              <a:rect l="l" t="t" r="r" b="b"/>
              <a:pathLst>
                <a:path w="659" h="630" extrusionOk="0">
                  <a:moveTo>
                    <a:pt x="316" y="0"/>
                  </a:moveTo>
                  <a:cubicBezTo>
                    <a:pt x="144" y="0"/>
                    <a:pt x="1" y="143"/>
                    <a:pt x="1" y="315"/>
                  </a:cubicBezTo>
                  <a:cubicBezTo>
                    <a:pt x="1" y="515"/>
                    <a:pt x="144" y="630"/>
                    <a:pt x="316" y="630"/>
                  </a:cubicBezTo>
                  <a:cubicBezTo>
                    <a:pt x="516" y="630"/>
                    <a:pt x="659" y="515"/>
                    <a:pt x="659" y="315"/>
                  </a:cubicBezTo>
                  <a:cubicBezTo>
                    <a:pt x="659" y="143"/>
                    <a:pt x="516" y="0"/>
                    <a:pt x="316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5" name="Google Shape;275;p23"/>
          <p:cNvSpPr/>
          <p:nvPr/>
        </p:nvSpPr>
        <p:spPr>
          <a:xfrm>
            <a:off x="9958751" y="5836734"/>
            <a:ext cx="246133" cy="183933"/>
          </a:xfrm>
          <a:custGeom>
            <a:avLst/>
            <a:gdLst/>
            <a:ahLst/>
            <a:cxnLst/>
            <a:rect l="l" t="t" r="r" b="b"/>
            <a:pathLst>
              <a:path w="7384" h="5518" extrusionOk="0">
                <a:moveTo>
                  <a:pt x="3703" y="1"/>
                </a:moveTo>
                <a:cubicBezTo>
                  <a:pt x="2998" y="1"/>
                  <a:pt x="2290" y="266"/>
                  <a:pt x="1746" y="795"/>
                </a:cubicBezTo>
                <a:cubicBezTo>
                  <a:pt x="0" y="2541"/>
                  <a:pt x="1231" y="5517"/>
                  <a:pt x="3692" y="5517"/>
                </a:cubicBezTo>
                <a:cubicBezTo>
                  <a:pt x="6153" y="5517"/>
                  <a:pt x="7384" y="2541"/>
                  <a:pt x="5638" y="795"/>
                </a:cubicBezTo>
                <a:cubicBezTo>
                  <a:pt x="5109" y="266"/>
                  <a:pt x="4407" y="1"/>
                  <a:pt x="3703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3"/>
          <p:cNvSpPr/>
          <p:nvPr/>
        </p:nvSpPr>
        <p:spPr>
          <a:xfrm>
            <a:off x="7590568" y="4774301"/>
            <a:ext cx="376633" cy="374967"/>
          </a:xfrm>
          <a:custGeom>
            <a:avLst/>
            <a:gdLst/>
            <a:ahLst/>
            <a:cxnLst/>
            <a:rect l="l" t="t" r="r" b="b"/>
            <a:pathLst>
              <a:path w="11299" h="11249" extrusionOk="0">
                <a:moveTo>
                  <a:pt x="4959" y="1"/>
                </a:moveTo>
                <a:cubicBezTo>
                  <a:pt x="4871" y="1"/>
                  <a:pt x="4785" y="52"/>
                  <a:pt x="4751" y="155"/>
                </a:cubicBezTo>
                <a:lnTo>
                  <a:pt x="3749" y="3589"/>
                </a:lnTo>
                <a:cubicBezTo>
                  <a:pt x="3721" y="3647"/>
                  <a:pt x="3663" y="3704"/>
                  <a:pt x="3606" y="3733"/>
                </a:cubicBezTo>
                <a:lnTo>
                  <a:pt x="201" y="4849"/>
                </a:lnTo>
                <a:cubicBezTo>
                  <a:pt x="29" y="4906"/>
                  <a:pt x="0" y="5135"/>
                  <a:pt x="143" y="5249"/>
                </a:cubicBezTo>
                <a:lnTo>
                  <a:pt x="3091" y="7281"/>
                </a:lnTo>
                <a:cubicBezTo>
                  <a:pt x="3148" y="7310"/>
                  <a:pt x="3206" y="7367"/>
                  <a:pt x="3206" y="7453"/>
                </a:cubicBezTo>
                <a:lnTo>
                  <a:pt x="3206" y="11030"/>
                </a:lnTo>
                <a:cubicBezTo>
                  <a:pt x="3206" y="11154"/>
                  <a:pt x="3310" y="11248"/>
                  <a:pt x="3421" y="11248"/>
                </a:cubicBezTo>
                <a:cubicBezTo>
                  <a:pt x="3465" y="11248"/>
                  <a:pt x="3509" y="11234"/>
                  <a:pt x="3549" y="11202"/>
                </a:cubicBezTo>
                <a:lnTo>
                  <a:pt x="6382" y="9027"/>
                </a:lnTo>
                <a:cubicBezTo>
                  <a:pt x="6416" y="8994"/>
                  <a:pt x="6459" y="8980"/>
                  <a:pt x="6501" y="8980"/>
                </a:cubicBezTo>
                <a:cubicBezTo>
                  <a:pt x="6530" y="8980"/>
                  <a:pt x="6559" y="8987"/>
                  <a:pt x="6583" y="8998"/>
                </a:cubicBezTo>
                <a:lnTo>
                  <a:pt x="9988" y="10086"/>
                </a:lnTo>
                <a:cubicBezTo>
                  <a:pt x="10015" y="10094"/>
                  <a:pt x="10041" y="10097"/>
                  <a:pt x="10065" y="10097"/>
                </a:cubicBezTo>
                <a:cubicBezTo>
                  <a:pt x="10223" y="10097"/>
                  <a:pt x="10324" y="9949"/>
                  <a:pt x="10275" y="9800"/>
                </a:cubicBezTo>
                <a:lnTo>
                  <a:pt x="9073" y="6423"/>
                </a:lnTo>
                <a:cubicBezTo>
                  <a:pt x="9044" y="6337"/>
                  <a:pt x="9044" y="6280"/>
                  <a:pt x="9101" y="6222"/>
                </a:cubicBezTo>
                <a:lnTo>
                  <a:pt x="11190" y="3303"/>
                </a:lnTo>
                <a:cubicBezTo>
                  <a:pt x="11298" y="3168"/>
                  <a:pt x="11203" y="2957"/>
                  <a:pt x="11048" y="2957"/>
                </a:cubicBezTo>
                <a:cubicBezTo>
                  <a:pt x="11038" y="2957"/>
                  <a:pt x="11029" y="2958"/>
                  <a:pt x="11019" y="2960"/>
                </a:cubicBezTo>
                <a:lnTo>
                  <a:pt x="7441" y="3046"/>
                </a:lnTo>
                <a:cubicBezTo>
                  <a:pt x="7355" y="3046"/>
                  <a:pt x="7298" y="3017"/>
                  <a:pt x="7241" y="2960"/>
                </a:cubicBezTo>
                <a:lnTo>
                  <a:pt x="5123" y="69"/>
                </a:lnTo>
                <a:cubicBezTo>
                  <a:pt x="5077" y="23"/>
                  <a:pt x="5018" y="1"/>
                  <a:pt x="4959" y="1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3"/>
          <p:cNvSpPr/>
          <p:nvPr/>
        </p:nvSpPr>
        <p:spPr>
          <a:xfrm flipH="1">
            <a:off x="-356715" y="-485933"/>
            <a:ext cx="2476431" cy="2411877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 txBox="1">
            <a:spLocks noGrp="1"/>
          </p:cNvSpPr>
          <p:nvPr>
            <p:ph type="body" idx="1"/>
          </p:nvPr>
        </p:nvSpPr>
        <p:spPr>
          <a:xfrm>
            <a:off x="1306833" y="1912233"/>
            <a:ext cx="5876000" cy="32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lerta"/>
              <a:buChar char="●"/>
              <a:defRPr sz="1865"/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600"/>
            </a:lvl2pPr>
            <a:lvl3pPr marL="1828800" lvl="2" indent="-423545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600"/>
            </a:lvl3pPr>
            <a:lvl4pPr marL="2438400" lvl="3" indent="-423545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600"/>
            </a:lvl4pPr>
            <a:lvl5pPr marL="3048000" lvl="4" indent="-423545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600"/>
            </a:lvl5pPr>
            <a:lvl6pPr marL="3657600" lvl="5" indent="-423545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600"/>
            </a:lvl6pPr>
            <a:lvl7pPr marL="4267200" lvl="6" indent="-423545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600"/>
            </a:lvl7pPr>
            <a:lvl8pPr marL="4876800" lvl="7" indent="-423545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600"/>
            </a:lvl8pPr>
            <a:lvl9pPr marL="5486400" lvl="8" indent="-423545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600"/>
            </a:lvl9pPr>
          </a:lstStyle>
          <a:p/>
        </p:txBody>
      </p:sp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944633" y="618125"/>
            <a:ext cx="102984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p7"/>
          <p:cNvSpPr/>
          <p:nvPr/>
        </p:nvSpPr>
        <p:spPr>
          <a:xfrm>
            <a:off x="-27986" y="2745955"/>
            <a:ext cx="4095671" cy="1133252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119" name="Google Shape;119;p7"/>
          <p:cNvSpPr/>
          <p:nvPr/>
        </p:nvSpPr>
        <p:spPr>
          <a:xfrm>
            <a:off x="4070398" y="761834"/>
            <a:ext cx="3657823" cy="937421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 flipH="1">
            <a:off x="10341179" y="4229297"/>
            <a:ext cx="3208120" cy="822257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1" name="Google Shape;121;p7"/>
          <p:cNvGrpSpPr/>
          <p:nvPr/>
        </p:nvGrpSpPr>
        <p:grpSpPr>
          <a:xfrm flipH="1">
            <a:off x="10939700" y="1237867"/>
            <a:ext cx="382033" cy="255333"/>
            <a:chOff x="425200" y="3356650"/>
            <a:chExt cx="286525" cy="191500"/>
          </a:xfrm>
        </p:grpSpPr>
        <p:sp>
          <p:nvSpPr>
            <p:cNvPr id="122" name="Google Shape;122;p7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7"/>
          <p:cNvGrpSpPr/>
          <p:nvPr/>
        </p:nvGrpSpPr>
        <p:grpSpPr>
          <a:xfrm flipH="1">
            <a:off x="419082" y="5229684"/>
            <a:ext cx="382033" cy="255333"/>
            <a:chOff x="5444900" y="1309350"/>
            <a:chExt cx="286525" cy="191500"/>
          </a:xfrm>
        </p:grpSpPr>
        <p:sp>
          <p:nvSpPr>
            <p:cNvPr id="127" name="Google Shape;127;p7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" name="Google Shape;131;p7"/>
          <p:cNvGrpSpPr/>
          <p:nvPr/>
        </p:nvGrpSpPr>
        <p:grpSpPr>
          <a:xfrm>
            <a:off x="-62727" y="5828033"/>
            <a:ext cx="12254961" cy="2298215"/>
            <a:chOff x="-47046" y="4599624"/>
            <a:chExt cx="9191221" cy="1723661"/>
          </a:xfrm>
        </p:grpSpPr>
        <p:sp>
          <p:nvSpPr>
            <p:cNvPr id="132" name="Google Shape;132;p7"/>
            <p:cNvSpPr/>
            <p:nvPr/>
          </p:nvSpPr>
          <p:spPr>
            <a:xfrm flipH="1">
              <a:off x="-87" y="4599625"/>
              <a:ext cx="9144175" cy="1723661"/>
            </a:xfrm>
            <a:custGeom>
              <a:avLst/>
              <a:gdLst/>
              <a:ahLst/>
              <a:cxnLst/>
              <a:rect l="l" t="t" r="r" b="b"/>
              <a:pathLst>
                <a:path w="284555" h="61686" extrusionOk="0">
                  <a:moveTo>
                    <a:pt x="0" y="1"/>
                  </a:moveTo>
                  <a:lnTo>
                    <a:pt x="0" y="61686"/>
                  </a:lnTo>
                  <a:lnTo>
                    <a:pt x="284555" y="61686"/>
                  </a:lnTo>
                  <a:lnTo>
                    <a:pt x="284555" y="1"/>
                  </a:lnTo>
                  <a:close/>
                </a:path>
              </a:pathLst>
            </a:custGeom>
            <a:solidFill>
              <a:srgbClr val="7DBFB2">
                <a:alpha val="65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 flipH="1">
              <a:off x="5305392" y="4599624"/>
              <a:ext cx="3838783" cy="504070"/>
            </a:xfrm>
            <a:custGeom>
              <a:avLst/>
              <a:gdLst/>
              <a:ahLst/>
              <a:cxnLst/>
              <a:rect l="l" t="t" r="r" b="b"/>
              <a:pathLst>
                <a:path w="119458" h="15686" extrusionOk="0">
                  <a:moveTo>
                    <a:pt x="116518" y="1"/>
                  </a:moveTo>
                  <a:cubicBezTo>
                    <a:pt x="116496" y="1"/>
                    <a:pt x="116474" y="1"/>
                    <a:pt x="116452" y="2"/>
                  </a:cubicBezTo>
                  <a:lnTo>
                    <a:pt x="0" y="2"/>
                  </a:lnTo>
                  <a:lnTo>
                    <a:pt x="0" y="15686"/>
                  </a:lnTo>
                  <a:lnTo>
                    <a:pt x="40532" y="15686"/>
                  </a:lnTo>
                  <a:cubicBezTo>
                    <a:pt x="43284" y="15686"/>
                    <a:pt x="45494" y="13476"/>
                    <a:pt x="45494" y="10723"/>
                  </a:cubicBezTo>
                  <a:cubicBezTo>
                    <a:pt x="45494" y="7970"/>
                    <a:pt x="47740" y="5761"/>
                    <a:pt x="50493" y="5761"/>
                  </a:cubicBezTo>
                  <a:lnTo>
                    <a:pt x="116452" y="5761"/>
                  </a:lnTo>
                  <a:cubicBezTo>
                    <a:pt x="116495" y="5763"/>
                    <a:pt x="116538" y="5764"/>
                    <a:pt x="116581" y="5764"/>
                  </a:cubicBezTo>
                  <a:cubicBezTo>
                    <a:pt x="118154" y="5764"/>
                    <a:pt x="119458" y="4486"/>
                    <a:pt x="119458" y="2899"/>
                  </a:cubicBezTo>
                  <a:cubicBezTo>
                    <a:pt x="119458" y="1292"/>
                    <a:pt x="118119" y="1"/>
                    <a:pt x="116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 flipH="1">
              <a:off x="-47046" y="4609679"/>
              <a:ext cx="5654603" cy="713558"/>
            </a:xfrm>
            <a:custGeom>
              <a:avLst/>
              <a:gdLst/>
              <a:ahLst/>
              <a:cxnLst/>
              <a:rect l="l" t="t" r="r" b="b"/>
              <a:pathLst>
                <a:path w="175964" h="22205" extrusionOk="0">
                  <a:moveTo>
                    <a:pt x="28543" y="0"/>
                  </a:moveTo>
                  <a:cubicBezTo>
                    <a:pt x="24848" y="145"/>
                    <a:pt x="24848" y="5579"/>
                    <a:pt x="28543" y="5760"/>
                  </a:cubicBezTo>
                  <a:lnTo>
                    <a:pt x="53825" y="5760"/>
                  </a:lnTo>
                  <a:cubicBezTo>
                    <a:pt x="55818" y="5760"/>
                    <a:pt x="57448" y="7353"/>
                    <a:pt x="57448" y="9382"/>
                  </a:cubicBezTo>
                  <a:cubicBezTo>
                    <a:pt x="57448" y="11374"/>
                    <a:pt x="55818" y="13004"/>
                    <a:pt x="53825" y="13004"/>
                  </a:cubicBezTo>
                  <a:lnTo>
                    <a:pt x="4601" y="13004"/>
                  </a:lnTo>
                  <a:cubicBezTo>
                    <a:pt x="2065" y="13004"/>
                    <a:pt x="1" y="15069"/>
                    <a:pt x="1" y="17604"/>
                  </a:cubicBezTo>
                  <a:cubicBezTo>
                    <a:pt x="1" y="20140"/>
                    <a:pt x="2065" y="22204"/>
                    <a:pt x="4601" y="22204"/>
                  </a:cubicBezTo>
                  <a:lnTo>
                    <a:pt x="175964" y="22204"/>
                  </a:lnTo>
                  <a:lnTo>
                    <a:pt x="175964" y="13402"/>
                  </a:lnTo>
                  <a:lnTo>
                    <a:pt x="84179" y="13402"/>
                  </a:lnTo>
                  <a:cubicBezTo>
                    <a:pt x="81824" y="13402"/>
                    <a:pt x="79941" y="11519"/>
                    <a:pt x="79941" y="9201"/>
                  </a:cubicBezTo>
                  <a:cubicBezTo>
                    <a:pt x="79941" y="6883"/>
                    <a:pt x="81824" y="4999"/>
                    <a:pt x="84179" y="4999"/>
                  </a:cubicBezTo>
                  <a:lnTo>
                    <a:pt x="132172" y="4999"/>
                  </a:lnTo>
                  <a:cubicBezTo>
                    <a:pt x="133512" y="4999"/>
                    <a:pt x="134635" y="3876"/>
                    <a:pt x="134635" y="2500"/>
                  </a:cubicBezTo>
                  <a:cubicBezTo>
                    <a:pt x="134635" y="1123"/>
                    <a:pt x="133512" y="0"/>
                    <a:pt x="132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">
  <p:cSld name="Big words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4"/>
          <p:cNvSpPr txBox="1">
            <a:spLocks noGrp="1"/>
          </p:cNvSpPr>
          <p:nvPr>
            <p:ph type="ctrTitle"/>
          </p:nvPr>
        </p:nvSpPr>
        <p:spPr>
          <a:xfrm>
            <a:off x="805433" y="436967"/>
            <a:ext cx="3984400" cy="148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280" name="Google Shape;280;p24"/>
          <p:cNvSpPr/>
          <p:nvPr/>
        </p:nvSpPr>
        <p:spPr>
          <a:xfrm rot="10800000" flipH="1">
            <a:off x="9385038" y="3966361"/>
            <a:ext cx="2969033" cy="2891639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>
            <a:spLocks noGrp="1"/>
          </p:cNvSpPr>
          <p:nvPr>
            <p:ph type="title" hasCustomPrompt="1"/>
          </p:nvPr>
        </p:nvSpPr>
        <p:spPr>
          <a:xfrm>
            <a:off x="4882200" y="1784999"/>
            <a:ext cx="5853600" cy="18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865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9" name="Google Shape;199;p11"/>
          <p:cNvSpPr txBox="1">
            <a:spLocks noGrp="1"/>
          </p:cNvSpPr>
          <p:nvPr>
            <p:ph type="body" idx="1"/>
          </p:nvPr>
        </p:nvSpPr>
        <p:spPr>
          <a:xfrm>
            <a:off x="4826467" y="3859360"/>
            <a:ext cx="5964800" cy="2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65">
                <a:solidFill>
                  <a:schemeClr val="lt1"/>
                </a:solidFill>
              </a:defRPr>
            </a:lvl1pPr>
            <a:lvl2pPr marL="1219200" lvl="1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200" name="Google Shape;200;p11"/>
          <p:cNvGrpSpPr/>
          <p:nvPr/>
        </p:nvGrpSpPr>
        <p:grpSpPr>
          <a:xfrm>
            <a:off x="-100" y="5890300"/>
            <a:ext cx="12192333" cy="967648"/>
            <a:chOff x="-75" y="4417725"/>
            <a:chExt cx="9144250" cy="725736"/>
          </a:xfrm>
        </p:grpSpPr>
        <p:sp>
          <p:nvSpPr>
            <p:cNvPr id="201" name="Google Shape;201;p11"/>
            <p:cNvSpPr/>
            <p:nvPr/>
          </p:nvSpPr>
          <p:spPr>
            <a:xfrm flipH="1">
              <a:off x="-75" y="4417725"/>
              <a:ext cx="9144175" cy="725736"/>
            </a:xfrm>
            <a:custGeom>
              <a:avLst/>
              <a:gdLst/>
              <a:ahLst/>
              <a:cxnLst/>
              <a:rect l="l" t="t" r="r" b="b"/>
              <a:pathLst>
                <a:path w="284555" h="61686" extrusionOk="0">
                  <a:moveTo>
                    <a:pt x="0" y="1"/>
                  </a:moveTo>
                  <a:lnTo>
                    <a:pt x="0" y="61686"/>
                  </a:lnTo>
                  <a:lnTo>
                    <a:pt x="284555" y="61686"/>
                  </a:lnTo>
                  <a:lnTo>
                    <a:pt x="284555" y="1"/>
                  </a:lnTo>
                  <a:close/>
                </a:path>
              </a:pathLst>
            </a:custGeom>
            <a:solidFill>
              <a:srgbClr val="7DBFB2">
                <a:alpha val="65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1"/>
            <p:cNvSpPr/>
            <p:nvPr/>
          </p:nvSpPr>
          <p:spPr>
            <a:xfrm flipH="1">
              <a:off x="5305392" y="4417736"/>
              <a:ext cx="3838783" cy="504070"/>
            </a:xfrm>
            <a:custGeom>
              <a:avLst/>
              <a:gdLst/>
              <a:ahLst/>
              <a:cxnLst/>
              <a:rect l="l" t="t" r="r" b="b"/>
              <a:pathLst>
                <a:path w="119458" h="15686" extrusionOk="0">
                  <a:moveTo>
                    <a:pt x="116518" y="1"/>
                  </a:moveTo>
                  <a:cubicBezTo>
                    <a:pt x="116496" y="1"/>
                    <a:pt x="116474" y="1"/>
                    <a:pt x="116452" y="2"/>
                  </a:cubicBezTo>
                  <a:lnTo>
                    <a:pt x="0" y="2"/>
                  </a:lnTo>
                  <a:lnTo>
                    <a:pt x="0" y="15686"/>
                  </a:lnTo>
                  <a:lnTo>
                    <a:pt x="40532" y="15686"/>
                  </a:lnTo>
                  <a:cubicBezTo>
                    <a:pt x="43284" y="15686"/>
                    <a:pt x="45494" y="13476"/>
                    <a:pt x="45494" y="10723"/>
                  </a:cubicBezTo>
                  <a:cubicBezTo>
                    <a:pt x="45494" y="7970"/>
                    <a:pt x="47740" y="5761"/>
                    <a:pt x="50493" y="5761"/>
                  </a:cubicBezTo>
                  <a:lnTo>
                    <a:pt x="116452" y="5761"/>
                  </a:lnTo>
                  <a:cubicBezTo>
                    <a:pt x="116495" y="5763"/>
                    <a:pt x="116538" y="5764"/>
                    <a:pt x="116581" y="5764"/>
                  </a:cubicBezTo>
                  <a:cubicBezTo>
                    <a:pt x="118154" y="5764"/>
                    <a:pt x="119458" y="4486"/>
                    <a:pt x="119458" y="2899"/>
                  </a:cubicBezTo>
                  <a:cubicBezTo>
                    <a:pt x="119458" y="1292"/>
                    <a:pt x="118119" y="1"/>
                    <a:pt x="116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1"/>
            <p:cNvSpPr/>
            <p:nvPr/>
          </p:nvSpPr>
          <p:spPr>
            <a:xfrm flipH="1">
              <a:off x="-73" y="4427791"/>
              <a:ext cx="5654603" cy="713558"/>
            </a:xfrm>
            <a:custGeom>
              <a:avLst/>
              <a:gdLst/>
              <a:ahLst/>
              <a:cxnLst/>
              <a:rect l="l" t="t" r="r" b="b"/>
              <a:pathLst>
                <a:path w="175964" h="22205" extrusionOk="0">
                  <a:moveTo>
                    <a:pt x="28543" y="0"/>
                  </a:moveTo>
                  <a:cubicBezTo>
                    <a:pt x="24848" y="145"/>
                    <a:pt x="24848" y="5579"/>
                    <a:pt x="28543" y="5760"/>
                  </a:cubicBezTo>
                  <a:lnTo>
                    <a:pt x="53825" y="5760"/>
                  </a:lnTo>
                  <a:cubicBezTo>
                    <a:pt x="55818" y="5760"/>
                    <a:pt x="57448" y="7353"/>
                    <a:pt x="57448" y="9382"/>
                  </a:cubicBezTo>
                  <a:cubicBezTo>
                    <a:pt x="57448" y="11374"/>
                    <a:pt x="55818" y="13004"/>
                    <a:pt x="53825" y="13004"/>
                  </a:cubicBezTo>
                  <a:lnTo>
                    <a:pt x="4601" y="13004"/>
                  </a:lnTo>
                  <a:cubicBezTo>
                    <a:pt x="2065" y="13004"/>
                    <a:pt x="1" y="15069"/>
                    <a:pt x="1" y="17604"/>
                  </a:cubicBezTo>
                  <a:cubicBezTo>
                    <a:pt x="1" y="20140"/>
                    <a:pt x="2065" y="22204"/>
                    <a:pt x="4601" y="22204"/>
                  </a:cubicBezTo>
                  <a:lnTo>
                    <a:pt x="175964" y="22204"/>
                  </a:lnTo>
                  <a:lnTo>
                    <a:pt x="175964" y="13402"/>
                  </a:lnTo>
                  <a:lnTo>
                    <a:pt x="84179" y="13402"/>
                  </a:lnTo>
                  <a:cubicBezTo>
                    <a:pt x="81824" y="13402"/>
                    <a:pt x="79941" y="11519"/>
                    <a:pt x="79941" y="9201"/>
                  </a:cubicBezTo>
                  <a:cubicBezTo>
                    <a:pt x="79941" y="6883"/>
                    <a:pt x="81824" y="4999"/>
                    <a:pt x="84179" y="4999"/>
                  </a:cubicBezTo>
                  <a:lnTo>
                    <a:pt x="132172" y="4999"/>
                  </a:lnTo>
                  <a:cubicBezTo>
                    <a:pt x="133512" y="4999"/>
                    <a:pt x="134635" y="3876"/>
                    <a:pt x="134635" y="2500"/>
                  </a:cubicBezTo>
                  <a:cubicBezTo>
                    <a:pt x="134635" y="1123"/>
                    <a:pt x="133512" y="0"/>
                    <a:pt x="132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11"/>
          <p:cNvSpPr/>
          <p:nvPr/>
        </p:nvSpPr>
        <p:spPr>
          <a:xfrm>
            <a:off x="-27986" y="3457155"/>
            <a:ext cx="4095671" cy="1133252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205" name="Google Shape;205;p11"/>
          <p:cNvSpPr/>
          <p:nvPr/>
        </p:nvSpPr>
        <p:spPr>
          <a:xfrm>
            <a:off x="5068164" y="672451"/>
            <a:ext cx="3657823" cy="937421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 flipH="1">
            <a:off x="8432779" y="4580181"/>
            <a:ext cx="3208120" cy="822257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7" name="Google Shape;207;p11"/>
          <p:cNvGrpSpPr/>
          <p:nvPr/>
        </p:nvGrpSpPr>
        <p:grpSpPr>
          <a:xfrm flipH="1">
            <a:off x="10791266" y="2225151"/>
            <a:ext cx="382033" cy="255333"/>
            <a:chOff x="425200" y="3356650"/>
            <a:chExt cx="286525" cy="191500"/>
          </a:xfrm>
        </p:grpSpPr>
        <p:sp>
          <p:nvSpPr>
            <p:cNvPr id="208" name="Google Shape;208;p11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1"/>
          <p:cNvGrpSpPr/>
          <p:nvPr/>
        </p:nvGrpSpPr>
        <p:grpSpPr>
          <a:xfrm flipH="1">
            <a:off x="2056816" y="1254767"/>
            <a:ext cx="382033" cy="255333"/>
            <a:chOff x="5444900" y="1309350"/>
            <a:chExt cx="286525" cy="191500"/>
          </a:xfrm>
        </p:grpSpPr>
        <p:sp>
          <p:nvSpPr>
            <p:cNvPr id="213" name="Google Shape;213;p11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7" name="Google Shape;217;p11"/>
          <p:cNvGrpSpPr/>
          <p:nvPr/>
        </p:nvGrpSpPr>
        <p:grpSpPr>
          <a:xfrm>
            <a:off x="10589071" y="343395"/>
            <a:ext cx="1242276" cy="1242276"/>
            <a:chOff x="7892150" y="257546"/>
            <a:chExt cx="931707" cy="931707"/>
          </a:xfrm>
        </p:grpSpPr>
        <p:sp>
          <p:nvSpPr>
            <p:cNvPr id="218" name="Google Shape;218;p11"/>
            <p:cNvSpPr/>
            <p:nvPr/>
          </p:nvSpPr>
          <p:spPr>
            <a:xfrm>
              <a:off x="8072649" y="436800"/>
              <a:ext cx="571951" cy="571991"/>
            </a:xfrm>
            <a:custGeom>
              <a:avLst/>
              <a:gdLst/>
              <a:ahLst/>
              <a:cxnLst/>
              <a:rect l="l" t="t" r="r" b="b"/>
              <a:pathLst>
                <a:path w="14256" h="14257" extrusionOk="0">
                  <a:moveTo>
                    <a:pt x="7113" y="1"/>
                  </a:moveTo>
                  <a:cubicBezTo>
                    <a:pt x="3192" y="1"/>
                    <a:pt x="0" y="3192"/>
                    <a:pt x="0" y="7144"/>
                  </a:cubicBezTo>
                  <a:cubicBezTo>
                    <a:pt x="0" y="11065"/>
                    <a:pt x="3192" y="14256"/>
                    <a:pt x="7113" y="14256"/>
                  </a:cubicBezTo>
                  <a:cubicBezTo>
                    <a:pt x="11064" y="14256"/>
                    <a:pt x="14256" y="11065"/>
                    <a:pt x="14256" y="7144"/>
                  </a:cubicBezTo>
                  <a:cubicBezTo>
                    <a:pt x="14256" y="3192"/>
                    <a:pt x="11064" y="1"/>
                    <a:pt x="7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7972630" y="336822"/>
              <a:ext cx="771989" cy="773193"/>
            </a:xfrm>
            <a:custGeom>
              <a:avLst/>
              <a:gdLst/>
              <a:ahLst/>
              <a:cxnLst/>
              <a:rect l="l" t="t" r="r" b="b"/>
              <a:pathLst>
                <a:path w="19242" h="19272" fill="none" extrusionOk="0">
                  <a:moveTo>
                    <a:pt x="19241" y="9636"/>
                  </a:moveTo>
                  <a:cubicBezTo>
                    <a:pt x="19241" y="14955"/>
                    <a:pt x="14925" y="19271"/>
                    <a:pt x="9606" y="19271"/>
                  </a:cubicBezTo>
                  <a:cubicBezTo>
                    <a:pt x="4317" y="19271"/>
                    <a:pt x="1" y="14955"/>
                    <a:pt x="1" y="9636"/>
                  </a:cubicBezTo>
                  <a:cubicBezTo>
                    <a:pt x="1" y="4316"/>
                    <a:pt x="4317" y="0"/>
                    <a:pt x="9606" y="0"/>
                  </a:cubicBezTo>
                  <a:cubicBezTo>
                    <a:pt x="14925" y="0"/>
                    <a:pt x="19241" y="4316"/>
                    <a:pt x="19241" y="9636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7892150" y="257546"/>
              <a:ext cx="931707" cy="931707"/>
            </a:xfrm>
            <a:custGeom>
              <a:avLst/>
              <a:gdLst/>
              <a:ahLst/>
              <a:cxnLst/>
              <a:rect l="l" t="t" r="r" b="b"/>
              <a:pathLst>
                <a:path w="23223" h="23223" fill="none" extrusionOk="0">
                  <a:moveTo>
                    <a:pt x="23223" y="11612"/>
                  </a:moveTo>
                  <a:cubicBezTo>
                    <a:pt x="23223" y="18025"/>
                    <a:pt x="18025" y="23223"/>
                    <a:pt x="11612" y="23223"/>
                  </a:cubicBezTo>
                  <a:cubicBezTo>
                    <a:pt x="5198" y="23223"/>
                    <a:pt x="1" y="18025"/>
                    <a:pt x="1" y="11612"/>
                  </a:cubicBezTo>
                  <a:cubicBezTo>
                    <a:pt x="1" y="5198"/>
                    <a:pt x="5198" y="1"/>
                    <a:pt x="11612" y="1"/>
                  </a:cubicBezTo>
                  <a:cubicBezTo>
                    <a:pt x="18025" y="1"/>
                    <a:pt x="23223" y="5198"/>
                    <a:pt x="23223" y="11612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>
            <a:spLocks noGrp="1"/>
          </p:cNvSpPr>
          <p:nvPr>
            <p:ph type="title"/>
          </p:nvPr>
        </p:nvSpPr>
        <p:spPr>
          <a:xfrm>
            <a:off x="944633" y="618125"/>
            <a:ext cx="102984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53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4" name="Google Shape;224;p13"/>
          <p:cNvSpPr txBox="1">
            <a:spLocks noGrp="1"/>
          </p:cNvSpPr>
          <p:nvPr>
            <p:ph type="title" idx="2"/>
          </p:nvPr>
        </p:nvSpPr>
        <p:spPr>
          <a:xfrm>
            <a:off x="1905833" y="2010500"/>
            <a:ext cx="2332800" cy="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5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5" name="Google Shape;225;p13"/>
          <p:cNvSpPr txBox="1">
            <a:spLocks noGrp="1"/>
          </p:cNvSpPr>
          <p:nvPr>
            <p:ph type="subTitle" idx="1"/>
          </p:nvPr>
        </p:nvSpPr>
        <p:spPr>
          <a:xfrm>
            <a:off x="1905833" y="2995259"/>
            <a:ext cx="2332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13"/>
          <p:cNvSpPr txBox="1">
            <a:spLocks noGrp="1"/>
          </p:cNvSpPr>
          <p:nvPr>
            <p:ph type="title" idx="3" hasCustomPrompt="1"/>
          </p:nvPr>
        </p:nvSpPr>
        <p:spPr>
          <a:xfrm>
            <a:off x="926780" y="2128599"/>
            <a:ext cx="9708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27" name="Google Shape;227;p13"/>
          <p:cNvSpPr txBox="1">
            <a:spLocks noGrp="1"/>
          </p:cNvSpPr>
          <p:nvPr>
            <p:ph type="title" idx="4"/>
          </p:nvPr>
        </p:nvSpPr>
        <p:spPr>
          <a:xfrm>
            <a:off x="5402400" y="2010500"/>
            <a:ext cx="2332800" cy="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5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8" name="Google Shape;228;p13"/>
          <p:cNvSpPr txBox="1">
            <a:spLocks noGrp="1"/>
          </p:cNvSpPr>
          <p:nvPr>
            <p:ph type="subTitle" idx="5"/>
          </p:nvPr>
        </p:nvSpPr>
        <p:spPr>
          <a:xfrm>
            <a:off x="5402417" y="2995259"/>
            <a:ext cx="2332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13"/>
          <p:cNvSpPr txBox="1">
            <a:spLocks noGrp="1"/>
          </p:cNvSpPr>
          <p:nvPr>
            <p:ph type="title" idx="6" hasCustomPrompt="1"/>
          </p:nvPr>
        </p:nvSpPr>
        <p:spPr>
          <a:xfrm>
            <a:off x="4423364" y="2128599"/>
            <a:ext cx="9708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7"/>
          </p:nvPr>
        </p:nvSpPr>
        <p:spPr>
          <a:xfrm>
            <a:off x="8899000" y="2010500"/>
            <a:ext cx="2332800" cy="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5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1" name="Google Shape;231;p13"/>
          <p:cNvSpPr txBox="1">
            <a:spLocks noGrp="1"/>
          </p:cNvSpPr>
          <p:nvPr>
            <p:ph type="subTitle" idx="8"/>
          </p:nvPr>
        </p:nvSpPr>
        <p:spPr>
          <a:xfrm>
            <a:off x="8899000" y="2995259"/>
            <a:ext cx="2332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13"/>
          <p:cNvSpPr txBox="1">
            <a:spLocks noGrp="1"/>
          </p:cNvSpPr>
          <p:nvPr>
            <p:ph type="title" idx="9" hasCustomPrompt="1"/>
          </p:nvPr>
        </p:nvSpPr>
        <p:spPr>
          <a:xfrm>
            <a:off x="7919947" y="2128599"/>
            <a:ext cx="9708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title" idx="13"/>
          </p:nvPr>
        </p:nvSpPr>
        <p:spPr>
          <a:xfrm>
            <a:off x="1905833" y="4183533"/>
            <a:ext cx="2332800" cy="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5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4" name="Google Shape;234;p13"/>
          <p:cNvSpPr txBox="1">
            <a:spLocks noGrp="1"/>
          </p:cNvSpPr>
          <p:nvPr>
            <p:ph type="subTitle" idx="14"/>
          </p:nvPr>
        </p:nvSpPr>
        <p:spPr>
          <a:xfrm>
            <a:off x="1905833" y="5168292"/>
            <a:ext cx="2332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13"/>
          <p:cNvSpPr txBox="1">
            <a:spLocks noGrp="1"/>
          </p:cNvSpPr>
          <p:nvPr>
            <p:ph type="title" idx="15" hasCustomPrompt="1"/>
          </p:nvPr>
        </p:nvSpPr>
        <p:spPr>
          <a:xfrm>
            <a:off x="926780" y="4301632"/>
            <a:ext cx="9708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16"/>
          </p:nvPr>
        </p:nvSpPr>
        <p:spPr>
          <a:xfrm>
            <a:off x="5402417" y="4183533"/>
            <a:ext cx="2332800" cy="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5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7" name="Google Shape;237;p13"/>
          <p:cNvSpPr txBox="1">
            <a:spLocks noGrp="1"/>
          </p:cNvSpPr>
          <p:nvPr>
            <p:ph type="subTitle" idx="17"/>
          </p:nvPr>
        </p:nvSpPr>
        <p:spPr>
          <a:xfrm>
            <a:off x="5402417" y="5168292"/>
            <a:ext cx="2332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13"/>
          <p:cNvSpPr txBox="1">
            <a:spLocks noGrp="1"/>
          </p:cNvSpPr>
          <p:nvPr>
            <p:ph type="title" idx="18" hasCustomPrompt="1"/>
          </p:nvPr>
        </p:nvSpPr>
        <p:spPr>
          <a:xfrm>
            <a:off x="4423364" y="4301632"/>
            <a:ext cx="9708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19"/>
          </p:nvPr>
        </p:nvSpPr>
        <p:spPr>
          <a:xfrm>
            <a:off x="8899000" y="4183533"/>
            <a:ext cx="2332800" cy="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5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0" name="Google Shape;240;p13"/>
          <p:cNvSpPr txBox="1">
            <a:spLocks noGrp="1"/>
          </p:cNvSpPr>
          <p:nvPr>
            <p:ph type="subTitle" idx="20"/>
          </p:nvPr>
        </p:nvSpPr>
        <p:spPr>
          <a:xfrm>
            <a:off x="8899000" y="5168292"/>
            <a:ext cx="2332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13"/>
          <p:cNvSpPr txBox="1">
            <a:spLocks noGrp="1"/>
          </p:cNvSpPr>
          <p:nvPr>
            <p:ph type="title" idx="21" hasCustomPrompt="1"/>
          </p:nvPr>
        </p:nvSpPr>
        <p:spPr>
          <a:xfrm>
            <a:off x="7919947" y="4301632"/>
            <a:ext cx="9708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2" name="Google Shape;242;p13"/>
          <p:cNvSpPr/>
          <p:nvPr/>
        </p:nvSpPr>
        <p:spPr>
          <a:xfrm flipH="1">
            <a:off x="8112849" y="3457155"/>
            <a:ext cx="4095671" cy="1133252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243" name="Google Shape;243;p13"/>
          <p:cNvSpPr/>
          <p:nvPr/>
        </p:nvSpPr>
        <p:spPr>
          <a:xfrm flipH="1">
            <a:off x="4280613" y="2257100"/>
            <a:ext cx="3657823" cy="937421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3"/>
          <p:cNvSpPr/>
          <p:nvPr/>
        </p:nvSpPr>
        <p:spPr>
          <a:xfrm>
            <a:off x="2632433" y="5536197"/>
            <a:ext cx="3208120" cy="822257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5" name="Google Shape;245;p13"/>
          <p:cNvGrpSpPr/>
          <p:nvPr/>
        </p:nvGrpSpPr>
        <p:grpSpPr>
          <a:xfrm>
            <a:off x="10589071" y="343395"/>
            <a:ext cx="1242276" cy="1242276"/>
            <a:chOff x="7892150" y="257546"/>
            <a:chExt cx="931707" cy="931707"/>
          </a:xfrm>
        </p:grpSpPr>
        <p:sp>
          <p:nvSpPr>
            <p:cNvPr id="246" name="Google Shape;246;p13"/>
            <p:cNvSpPr/>
            <p:nvPr/>
          </p:nvSpPr>
          <p:spPr>
            <a:xfrm>
              <a:off x="8072649" y="436800"/>
              <a:ext cx="571951" cy="571991"/>
            </a:xfrm>
            <a:custGeom>
              <a:avLst/>
              <a:gdLst/>
              <a:ahLst/>
              <a:cxnLst/>
              <a:rect l="l" t="t" r="r" b="b"/>
              <a:pathLst>
                <a:path w="14256" h="14257" extrusionOk="0">
                  <a:moveTo>
                    <a:pt x="7113" y="1"/>
                  </a:moveTo>
                  <a:cubicBezTo>
                    <a:pt x="3192" y="1"/>
                    <a:pt x="0" y="3192"/>
                    <a:pt x="0" y="7144"/>
                  </a:cubicBezTo>
                  <a:cubicBezTo>
                    <a:pt x="0" y="11065"/>
                    <a:pt x="3192" y="14256"/>
                    <a:pt x="7113" y="14256"/>
                  </a:cubicBezTo>
                  <a:cubicBezTo>
                    <a:pt x="11064" y="14256"/>
                    <a:pt x="14256" y="11065"/>
                    <a:pt x="14256" y="7144"/>
                  </a:cubicBezTo>
                  <a:cubicBezTo>
                    <a:pt x="14256" y="3192"/>
                    <a:pt x="11064" y="1"/>
                    <a:pt x="7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7972630" y="336822"/>
              <a:ext cx="771989" cy="773193"/>
            </a:xfrm>
            <a:custGeom>
              <a:avLst/>
              <a:gdLst/>
              <a:ahLst/>
              <a:cxnLst/>
              <a:rect l="l" t="t" r="r" b="b"/>
              <a:pathLst>
                <a:path w="19242" h="19272" fill="none" extrusionOk="0">
                  <a:moveTo>
                    <a:pt x="19241" y="9636"/>
                  </a:moveTo>
                  <a:cubicBezTo>
                    <a:pt x="19241" y="14955"/>
                    <a:pt x="14925" y="19271"/>
                    <a:pt x="9606" y="19271"/>
                  </a:cubicBezTo>
                  <a:cubicBezTo>
                    <a:pt x="4317" y="19271"/>
                    <a:pt x="1" y="14955"/>
                    <a:pt x="1" y="9636"/>
                  </a:cubicBezTo>
                  <a:cubicBezTo>
                    <a:pt x="1" y="4316"/>
                    <a:pt x="4317" y="0"/>
                    <a:pt x="9606" y="0"/>
                  </a:cubicBezTo>
                  <a:cubicBezTo>
                    <a:pt x="14925" y="0"/>
                    <a:pt x="19241" y="4316"/>
                    <a:pt x="19241" y="9636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7892150" y="257546"/>
              <a:ext cx="931707" cy="931707"/>
            </a:xfrm>
            <a:custGeom>
              <a:avLst/>
              <a:gdLst/>
              <a:ahLst/>
              <a:cxnLst/>
              <a:rect l="l" t="t" r="r" b="b"/>
              <a:pathLst>
                <a:path w="23223" h="23223" fill="none" extrusionOk="0">
                  <a:moveTo>
                    <a:pt x="23223" y="11612"/>
                  </a:moveTo>
                  <a:cubicBezTo>
                    <a:pt x="23223" y="18025"/>
                    <a:pt x="18025" y="23223"/>
                    <a:pt x="11612" y="23223"/>
                  </a:cubicBezTo>
                  <a:cubicBezTo>
                    <a:pt x="5198" y="23223"/>
                    <a:pt x="1" y="18025"/>
                    <a:pt x="1" y="11612"/>
                  </a:cubicBezTo>
                  <a:cubicBezTo>
                    <a:pt x="1" y="5198"/>
                    <a:pt x="5198" y="1"/>
                    <a:pt x="11612" y="1"/>
                  </a:cubicBezTo>
                  <a:cubicBezTo>
                    <a:pt x="18025" y="1"/>
                    <a:pt x="23223" y="5198"/>
                    <a:pt x="23223" y="11612"/>
                  </a:cubicBezTo>
                  <a:close/>
                </a:path>
              </a:pathLst>
            </a:custGeom>
            <a:solidFill>
              <a:schemeClr val="dk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" name="Google Shape;249;p13"/>
          <p:cNvGrpSpPr/>
          <p:nvPr/>
        </p:nvGrpSpPr>
        <p:grpSpPr>
          <a:xfrm>
            <a:off x="401901" y="3429000"/>
            <a:ext cx="382033" cy="255333"/>
            <a:chOff x="425200" y="3356650"/>
            <a:chExt cx="286525" cy="191500"/>
          </a:xfrm>
        </p:grpSpPr>
        <p:sp>
          <p:nvSpPr>
            <p:cNvPr id="250" name="Google Shape;250;p13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" name="Google Shape;254;p13"/>
          <p:cNvGrpSpPr/>
          <p:nvPr/>
        </p:nvGrpSpPr>
        <p:grpSpPr>
          <a:xfrm>
            <a:off x="7635352" y="1101500"/>
            <a:ext cx="382033" cy="255333"/>
            <a:chOff x="5444900" y="1309350"/>
            <a:chExt cx="286525" cy="191500"/>
          </a:xfrm>
        </p:grpSpPr>
        <p:sp>
          <p:nvSpPr>
            <p:cNvPr id="255" name="Google Shape;255;p13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"/>
          <p:cNvSpPr txBox="1">
            <a:spLocks noGrp="1"/>
          </p:cNvSpPr>
          <p:nvPr>
            <p:ph type="title"/>
          </p:nvPr>
        </p:nvSpPr>
        <p:spPr>
          <a:xfrm>
            <a:off x="1533784" y="3538660"/>
            <a:ext cx="24180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93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1" name="Google Shape;261;p14"/>
          <p:cNvSpPr txBox="1">
            <a:spLocks noGrp="1"/>
          </p:cNvSpPr>
          <p:nvPr>
            <p:ph type="subTitle" idx="1"/>
          </p:nvPr>
        </p:nvSpPr>
        <p:spPr>
          <a:xfrm>
            <a:off x="1239600" y="4022461"/>
            <a:ext cx="30064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14"/>
          <p:cNvSpPr txBox="1">
            <a:spLocks noGrp="1"/>
          </p:cNvSpPr>
          <p:nvPr>
            <p:ph type="title" idx="2"/>
          </p:nvPr>
        </p:nvSpPr>
        <p:spPr>
          <a:xfrm>
            <a:off x="4887000" y="3538660"/>
            <a:ext cx="24180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93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3" name="Google Shape;263;p14"/>
          <p:cNvSpPr txBox="1">
            <a:spLocks noGrp="1"/>
          </p:cNvSpPr>
          <p:nvPr>
            <p:ph type="subTitle" idx="3"/>
          </p:nvPr>
        </p:nvSpPr>
        <p:spPr>
          <a:xfrm>
            <a:off x="4592817" y="4022461"/>
            <a:ext cx="30064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14"/>
          <p:cNvSpPr txBox="1">
            <a:spLocks noGrp="1"/>
          </p:cNvSpPr>
          <p:nvPr>
            <p:ph type="title" idx="4"/>
          </p:nvPr>
        </p:nvSpPr>
        <p:spPr>
          <a:xfrm>
            <a:off x="8240217" y="3538660"/>
            <a:ext cx="24180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93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5" name="Google Shape;265;p14"/>
          <p:cNvSpPr txBox="1">
            <a:spLocks noGrp="1"/>
          </p:cNvSpPr>
          <p:nvPr>
            <p:ph type="subTitle" idx="5"/>
          </p:nvPr>
        </p:nvSpPr>
        <p:spPr>
          <a:xfrm>
            <a:off x="7946033" y="4022461"/>
            <a:ext cx="30064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14"/>
          <p:cNvSpPr txBox="1">
            <a:spLocks noGrp="1"/>
          </p:cNvSpPr>
          <p:nvPr>
            <p:ph type="title" idx="6"/>
          </p:nvPr>
        </p:nvSpPr>
        <p:spPr>
          <a:xfrm>
            <a:off x="944633" y="618125"/>
            <a:ext cx="10298400" cy="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7" name="Google Shape;267;p14"/>
          <p:cNvSpPr/>
          <p:nvPr/>
        </p:nvSpPr>
        <p:spPr>
          <a:xfrm flipH="1">
            <a:off x="791179" y="2046515"/>
            <a:ext cx="3657823" cy="937421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14"/>
          <p:cNvSpPr/>
          <p:nvPr/>
        </p:nvSpPr>
        <p:spPr>
          <a:xfrm>
            <a:off x="3225600" y="5327633"/>
            <a:ext cx="3208120" cy="822257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14"/>
          <p:cNvSpPr/>
          <p:nvPr/>
        </p:nvSpPr>
        <p:spPr>
          <a:xfrm flipH="1">
            <a:off x="8112849" y="624070"/>
            <a:ext cx="4095671" cy="1133252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grpSp>
        <p:nvGrpSpPr>
          <p:cNvPr id="270" name="Google Shape;270;p14"/>
          <p:cNvGrpSpPr/>
          <p:nvPr/>
        </p:nvGrpSpPr>
        <p:grpSpPr>
          <a:xfrm>
            <a:off x="492668" y="4009434"/>
            <a:ext cx="382033" cy="255333"/>
            <a:chOff x="425200" y="3356650"/>
            <a:chExt cx="286525" cy="191500"/>
          </a:xfrm>
        </p:grpSpPr>
        <p:sp>
          <p:nvSpPr>
            <p:cNvPr id="271" name="Google Shape;271;p14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5" name="Google Shape;275;p14"/>
          <p:cNvGrpSpPr/>
          <p:nvPr/>
        </p:nvGrpSpPr>
        <p:grpSpPr>
          <a:xfrm>
            <a:off x="11149518" y="3374767"/>
            <a:ext cx="382033" cy="255333"/>
            <a:chOff x="5444900" y="1309350"/>
            <a:chExt cx="286525" cy="191500"/>
          </a:xfrm>
        </p:grpSpPr>
        <p:sp>
          <p:nvSpPr>
            <p:cNvPr id="276" name="Google Shape;276;p14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" name="Google Shape;280;p14"/>
          <p:cNvSpPr/>
          <p:nvPr/>
        </p:nvSpPr>
        <p:spPr>
          <a:xfrm flipH="1">
            <a:off x="-115" y="6132834"/>
            <a:ext cx="12192233" cy="2298215"/>
          </a:xfrm>
          <a:custGeom>
            <a:avLst/>
            <a:gdLst/>
            <a:ahLst/>
            <a:cxnLst/>
            <a:rect l="l" t="t" r="r" b="b"/>
            <a:pathLst>
              <a:path w="284555" h="61686" extrusionOk="0">
                <a:moveTo>
                  <a:pt x="0" y="1"/>
                </a:moveTo>
                <a:lnTo>
                  <a:pt x="0" y="61686"/>
                </a:lnTo>
                <a:lnTo>
                  <a:pt x="284555" y="61686"/>
                </a:lnTo>
                <a:lnTo>
                  <a:pt x="284555" y="1"/>
                </a:lnTo>
                <a:close/>
              </a:path>
            </a:pathLst>
          </a:custGeom>
          <a:solidFill>
            <a:srgbClr val="7DBFB2">
              <a:alpha val="65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14"/>
          <p:cNvSpPr/>
          <p:nvPr/>
        </p:nvSpPr>
        <p:spPr>
          <a:xfrm flipH="1">
            <a:off x="7073857" y="6132832"/>
            <a:ext cx="5118377" cy="672093"/>
          </a:xfrm>
          <a:custGeom>
            <a:avLst/>
            <a:gdLst/>
            <a:ahLst/>
            <a:cxnLst/>
            <a:rect l="l" t="t" r="r" b="b"/>
            <a:pathLst>
              <a:path w="119458" h="15686" extrusionOk="0">
                <a:moveTo>
                  <a:pt x="116518" y="1"/>
                </a:moveTo>
                <a:cubicBezTo>
                  <a:pt x="116496" y="1"/>
                  <a:pt x="116474" y="1"/>
                  <a:pt x="116452" y="2"/>
                </a:cubicBezTo>
                <a:lnTo>
                  <a:pt x="0" y="2"/>
                </a:lnTo>
                <a:lnTo>
                  <a:pt x="0" y="15686"/>
                </a:lnTo>
                <a:lnTo>
                  <a:pt x="40532" y="15686"/>
                </a:lnTo>
                <a:cubicBezTo>
                  <a:pt x="43284" y="15686"/>
                  <a:pt x="45494" y="13476"/>
                  <a:pt x="45494" y="10723"/>
                </a:cubicBezTo>
                <a:cubicBezTo>
                  <a:pt x="45494" y="7970"/>
                  <a:pt x="47740" y="5761"/>
                  <a:pt x="50493" y="5761"/>
                </a:cubicBezTo>
                <a:lnTo>
                  <a:pt x="116452" y="5761"/>
                </a:lnTo>
                <a:cubicBezTo>
                  <a:pt x="116495" y="5763"/>
                  <a:pt x="116538" y="5764"/>
                  <a:pt x="116581" y="5764"/>
                </a:cubicBezTo>
                <a:cubicBezTo>
                  <a:pt x="118154" y="5764"/>
                  <a:pt x="119458" y="4486"/>
                  <a:pt x="119458" y="2899"/>
                </a:cubicBezTo>
                <a:cubicBezTo>
                  <a:pt x="119458" y="1292"/>
                  <a:pt x="118119" y="1"/>
                  <a:pt x="1165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4"/>
          <p:cNvSpPr/>
          <p:nvPr/>
        </p:nvSpPr>
        <p:spPr>
          <a:xfrm flipH="1">
            <a:off x="-62728" y="6146239"/>
            <a:ext cx="7539471" cy="951411"/>
          </a:xfrm>
          <a:custGeom>
            <a:avLst/>
            <a:gdLst/>
            <a:ahLst/>
            <a:cxnLst/>
            <a:rect l="l" t="t" r="r" b="b"/>
            <a:pathLst>
              <a:path w="175964" h="22205" extrusionOk="0">
                <a:moveTo>
                  <a:pt x="28543" y="0"/>
                </a:moveTo>
                <a:cubicBezTo>
                  <a:pt x="24848" y="145"/>
                  <a:pt x="24848" y="5579"/>
                  <a:pt x="28543" y="5760"/>
                </a:cubicBezTo>
                <a:lnTo>
                  <a:pt x="53825" y="5760"/>
                </a:lnTo>
                <a:cubicBezTo>
                  <a:pt x="55818" y="5760"/>
                  <a:pt x="57448" y="7353"/>
                  <a:pt x="57448" y="9382"/>
                </a:cubicBezTo>
                <a:cubicBezTo>
                  <a:pt x="57448" y="11374"/>
                  <a:pt x="55818" y="13004"/>
                  <a:pt x="53825" y="13004"/>
                </a:cubicBezTo>
                <a:lnTo>
                  <a:pt x="4601" y="13004"/>
                </a:lnTo>
                <a:cubicBezTo>
                  <a:pt x="2065" y="13004"/>
                  <a:pt x="1" y="15069"/>
                  <a:pt x="1" y="17604"/>
                </a:cubicBezTo>
                <a:cubicBezTo>
                  <a:pt x="1" y="20140"/>
                  <a:pt x="2065" y="22204"/>
                  <a:pt x="4601" y="22204"/>
                </a:cubicBezTo>
                <a:lnTo>
                  <a:pt x="175964" y="22204"/>
                </a:lnTo>
                <a:lnTo>
                  <a:pt x="175964" y="13402"/>
                </a:lnTo>
                <a:lnTo>
                  <a:pt x="84179" y="13402"/>
                </a:lnTo>
                <a:cubicBezTo>
                  <a:pt x="81824" y="13402"/>
                  <a:pt x="79941" y="11519"/>
                  <a:pt x="79941" y="9201"/>
                </a:cubicBezTo>
                <a:cubicBezTo>
                  <a:pt x="79941" y="6883"/>
                  <a:pt x="81824" y="4999"/>
                  <a:pt x="84179" y="4999"/>
                </a:cubicBezTo>
                <a:lnTo>
                  <a:pt x="132172" y="4999"/>
                </a:lnTo>
                <a:cubicBezTo>
                  <a:pt x="133512" y="4999"/>
                  <a:pt x="134635" y="3876"/>
                  <a:pt x="134635" y="2500"/>
                </a:cubicBezTo>
                <a:cubicBezTo>
                  <a:pt x="134635" y="1123"/>
                  <a:pt x="133512" y="0"/>
                  <a:pt x="1321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6"/>
          <p:cNvSpPr txBox="1">
            <a:spLocks noGrp="1"/>
          </p:cNvSpPr>
          <p:nvPr>
            <p:ph type="title" hasCustomPrompt="1"/>
          </p:nvPr>
        </p:nvSpPr>
        <p:spPr>
          <a:xfrm>
            <a:off x="2745016" y="1045633"/>
            <a:ext cx="2695600" cy="12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6135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309" name="Google Shape;309;p16"/>
          <p:cNvSpPr txBox="1">
            <a:spLocks noGrp="1"/>
          </p:cNvSpPr>
          <p:nvPr>
            <p:ph type="subTitle" idx="1"/>
          </p:nvPr>
        </p:nvSpPr>
        <p:spPr>
          <a:xfrm>
            <a:off x="2807416" y="2609867"/>
            <a:ext cx="2570800" cy="7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16"/>
          <p:cNvSpPr txBox="1">
            <a:spLocks noGrp="1"/>
          </p:cNvSpPr>
          <p:nvPr>
            <p:ph type="title" idx="2" hasCustomPrompt="1"/>
          </p:nvPr>
        </p:nvSpPr>
        <p:spPr>
          <a:xfrm>
            <a:off x="5640600" y="2461700"/>
            <a:ext cx="2695600" cy="12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6135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311" name="Google Shape;311;p16"/>
          <p:cNvSpPr txBox="1">
            <a:spLocks noGrp="1"/>
          </p:cNvSpPr>
          <p:nvPr>
            <p:ph type="subTitle" idx="3"/>
          </p:nvPr>
        </p:nvSpPr>
        <p:spPr>
          <a:xfrm>
            <a:off x="5703000" y="4025900"/>
            <a:ext cx="2570800" cy="7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16"/>
          <p:cNvSpPr txBox="1">
            <a:spLocks noGrp="1"/>
          </p:cNvSpPr>
          <p:nvPr>
            <p:ph type="title" idx="4" hasCustomPrompt="1"/>
          </p:nvPr>
        </p:nvSpPr>
        <p:spPr>
          <a:xfrm>
            <a:off x="8536216" y="3877767"/>
            <a:ext cx="2695600" cy="12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6135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313" name="Google Shape;313;p16"/>
          <p:cNvSpPr txBox="1">
            <a:spLocks noGrp="1"/>
          </p:cNvSpPr>
          <p:nvPr>
            <p:ph type="subTitle" idx="5"/>
          </p:nvPr>
        </p:nvSpPr>
        <p:spPr>
          <a:xfrm>
            <a:off x="8598616" y="5441967"/>
            <a:ext cx="2570800" cy="7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14" name="Google Shape;314;p16"/>
          <p:cNvGrpSpPr/>
          <p:nvPr/>
        </p:nvGrpSpPr>
        <p:grpSpPr>
          <a:xfrm>
            <a:off x="-789985" y="4030134"/>
            <a:ext cx="7669152" cy="3788516"/>
            <a:chOff x="-592489" y="3022600"/>
            <a:chExt cx="5751864" cy="2841387"/>
          </a:xfrm>
        </p:grpSpPr>
        <p:sp>
          <p:nvSpPr>
            <p:cNvPr id="315" name="Google Shape;315;p16"/>
            <p:cNvSpPr/>
            <p:nvPr/>
          </p:nvSpPr>
          <p:spPr>
            <a:xfrm>
              <a:off x="-50800" y="3022600"/>
              <a:ext cx="5210175" cy="2209800"/>
            </a:xfrm>
            <a:custGeom>
              <a:avLst/>
              <a:gdLst/>
              <a:ahLst/>
              <a:cxnLst/>
              <a:rect l="l" t="t" r="r" b="b"/>
              <a:pathLst>
                <a:path w="208407" h="88392" extrusionOk="0">
                  <a:moveTo>
                    <a:pt x="0" y="0"/>
                  </a:moveTo>
                  <a:lnTo>
                    <a:pt x="381" y="88011"/>
                  </a:lnTo>
                  <a:lnTo>
                    <a:pt x="208407" y="88392"/>
                  </a:lnTo>
                  <a:close/>
                </a:path>
              </a:pathLst>
            </a:custGeom>
            <a:solidFill>
              <a:srgbClr val="7DBFB2">
                <a:alpha val="65330"/>
              </a:srgbClr>
            </a:solidFill>
            <a:ln>
              <a:noFill/>
            </a:ln>
          </p:spPr>
        </p:sp>
        <p:sp>
          <p:nvSpPr>
            <p:cNvPr id="316" name="Google Shape;316;p16"/>
            <p:cNvSpPr/>
            <p:nvPr/>
          </p:nvSpPr>
          <p:spPr>
            <a:xfrm rot="1388307">
              <a:off x="-631642" y="3857523"/>
              <a:ext cx="2401806" cy="29232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6"/>
            <p:cNvSpPr/>
            <p:nvPr/>
          </p:nvSpPr>
          <p:spPr>
            <a:xfrm rot="1388307">
              <a:off x="1567933" y="5111523"/>
              <a:ext cx="2401806" cy="29232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6"/>
            <p:cNvSpPr/>
            <p:nvPr/>
          </p:nvSpPr>
          <p:spPr>
            <a:xfrm rot="1388307">
              <a:off x="1747258" y="4720998"/>
              <a:ext cx="2401806" cy="29232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" name="Google Shape;319;p16"/>
          <p:cNvSpPr/>
          <p:nvPr/>
        </p:nvSpPr>
        <p:spPr>
          <a:xfrm flipH="1">
            <a:off x="8096315" y="1353489"/>
            <a:ext cx="4095671" cy="1133252"/>
          </a:xfrm>
          <a:custGeom>
            <a:avLst/>
            <a:gdLst/>
            <a:ahLst/>
            <a:cxnLst/>
            <a:rect l="l" t="t" r="r" b="b"/>
            <a:pathLst>
              <a:path w="95589" h="26449" extrusionOk="0">
                <a:moveTo>
                  <a:pt x="6714" y="1"/>
                </a:moveTo>
                <a:cubicBezTo>
                  <a:pt x="4073" y="1"/>
                  <a:pt x="1715" y="585"/>
                  <a:pt x="0" y="1601"/>
                </a:cubicBezTo>
                <a:lnTo>
                  <a:pt x="0" y="26448"/>
                </a:lnTo>
                <a:lnTo>
                  <a:pt x="95589" y="26448"/>
                </a:lnTo>
                <a:cubicBezTo>
                  <a:pt x="95589" y="26448"/>
                  <a:pt x="92546" y="23406"/>
                  <a:pt x="84903" y="23007"/>
                </a:cubicBezTo>
                <a:cubicBezTo>
                  <a:pt x="82344" y="21059"/>
                  <a:pt x="79790" y="20468"/>
                  <a:pt x="77632" y="20468"/>
                </a:cubicBezTo>
                <a:cubicBezTo>
                  <a:pt x="74292" y="20468"/>
                  <a:pt x="71900" y="21885"/>
                  <a:pt x="71900" y="21885"/>
                </a:cubicBezTo>
                <a:cubicBezTo>
                  <a:pt x="71465" y="14995"/>
                  <a:pt x="66049" y="12538"/>
                  <a:pt x="60835" y="12538"/>
                </a:cubicBezTo>
                <a:cubicBezTo>
                  <a:pt x="56483" y="12538"/>
                  <a:pt x="52272" y="14250"/>
                  <a:pt x="51217" y="16524"/>
                </a:cubicBezTo>
                <a:cubicBezTo>
                  <a:pt x="48236" y="13009"/>
                  <a:pt x="43792" y="11509"/>
                  <a:pt x="39491" y="11509"/>
                </a:cubicBezTo>
                <a:cubicBezTo>
                  <a:pt x="34438" y="11509"/>
                  <a:pt x="29583" y="13579"/>
                  <a:pt x="27529" y="16886"/>
                </a:cubicBezTo>
                <a:cubicBezTo>
                  <a:pt x="23586" y="4524"/>
                  <a:pt x="14057" y="1"/>
                  <a:pt x="67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>
              <a:solidFill>
                <a:schemeClr val="accent4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320" name="Google Shape;320;p16"/>
          <p:cNvSpPr/>
          <p:nvPr/>
        </p:nvSpPr>
        <p:spPr>
          <a:xfrm>
            <a:off x="-655084" y="1353497"/>
            <a:ext cx="3208120" cy="822257"/>
          </a:xfrm>
          <a:custGeom>
            <a:avLst/>
            <a:gdLst/>
            <a:ahLst/>
            <a:cxnLst/>
            <a:rect l="l" t="t" r="r" b="b"/>
            <a:pathLst>
              <a:path w="99786" h="25573" extrusionOk="0">
                <a:moveTo>
                  <a:pt x="26640" y="1"/>
                </a:moveTo>
                <a:cubicBezTo>
                  <a:pt x="25564" y="1"/>
                  <a:pt x="24566" y="122"/>
                  <a:pt x="23684" y="326"/>
                </a:cubicBezTo>
                <a:cubicBezTo>
                  <a:pt x="18722" y="1449"/>
                  <a:pt x="10681" y="7208"/>
                  <a:pt x="11043" y="13330"/>
                </a:cubicBezTo>
                <a:cubicBezTo>
                  <a:pt x="10451" y="13246"/>
                  <a:pt x="9892" y="13207"/>
                  <a:pt x="9363" y="13207"/>
                </a:cubicBezTo>
                <a:cubicBezTo>
                  <a:pt x="1" y="13207"/>
                  <a:pt x="358" y="25572"/>
                  <a:pt x="358" y="25572"/>
                </a:cubicBezTo>
                <a:lnTo>
                  <a:pt x="99785" y="25572"/>
                </a:lnTo>
                <a:cubicBezTo>
                  <a:pt x="99785" y="25572"/>
                  <a:pt x="97555" y="20850"/>
                  <a:pt x="90773" y="20850"/>
                </a:cubicBezTo>
                <a:cubicBezTo>
                  <a:pt x="89586" y="20850"/>
                  <a:pt x="88260" y="20995"/>
                  <a:pt x="86782" y="21335"/>
                </a:cubicBezTo>
                <a:cubicBezTo>
                  <a:pt x="83920" y="17050"/>
                  <a:pt x="80140" y="15687"/>
                  <a:pt x="76848" y="15687"/>
                </a:cubicBezTo>
                <a:cubicBezTo>
                  <a:pt x="73098" y="15687"/>
                  <a:pt x="69982" y="17456"/>
                  <a:pt x="69577" y="18690"/>
                </a:cubicBezTo>
                <a:cubicBezTo>
                  <a:pt x="67301" y="10748"/>
                  <a:pt x="60460" y="7373"/>
                  <a:pt x="53996" y="7373"/>
                </a:cubicBezTo>
                <a:cubicBezTo>
                  <a:pt x="49553" y="7373"/>
                  <a:pt x="45288" y="8968"/>
                  <a:pt x="42809" y="11772"/>
                </a:cubicBezTo>
                <a:cubicBezTo>
                  <a:pt x="38394" y="2643"/>
                  <a:pt x="31668" y="1"/>
                  <a:pt x="26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1" name="Google Shape;321;p16"/>
          <p:cNvGrpSpPr/>
          <p:nvPr/>
        </p:nvGrpSpPr>
        <p:grpSpPr>
          <a:xfrm>
            <a:off x="7423152" y="5429784"/>
            <a:ext cx="382033" cy="255333"/>
            <a:chOff x="425200" y="3356650"/>
            <a:chExt cx="286525" cy="191500"/>
          </a:xfrm>
        </p:grpSpPr>
        <p:sp>
          <p:nvSpPr>
            <p:cNvPr id="322" name="Google Shape;322;p16"/>
            <p:cNvSpPr/>
            <p:nvPr/>
          </p:nvSpPr>
          <p:spPr>
            <a:xfrm>
              <a:off x="425200" y="33566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494350" y="34136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595425" y="34774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641775" y="35162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6" name="Google Shape;326;p16"/>
          <p:cNvGrpSpPr/>
          <p:nvPr/>
        </p:nvGrpSpPr>
        <p:grpSpPr>
          <a:xfrm>
            <a:off x="6548951" y="1045634"/>
            <a:ext cx="382033" cy="255333"/>
            <a:chOff x="5444900" y="1309350"/>
            <a:chExt cx="286525" cy="191500"/>
          </a:xfrm>
        </p:grpSpPr>
        <p:sp>
          <p:nvSpPr>
            <p:cNvPr id="327" name="Google Shape;327;p16"/>
            <p:cNvSpPr/>
            <p:nvPr/>
          </p:nvSpPr>
          <p:spPr>
            <a:xfrm>
              <a:off x="5444900" y="1309350"/>
              <a:ext cx="171000" cy="82075"/>
            </a:xfrm>
            <a:custGeom>
              <a:avLst/>
              <a:gdLst/>
              <a:ahLst/>
              <a:cxnLst/>
              <a:rect l="l" t="t" r="r" b="b"/>
              <a:pathLst>
                <a:path w="6840" h="3283" fill="none" extrusionOk="0">
                  <a:moveTo>
                    <a:pt x="1" y="0"/>
                  </a:moveTo>
                  <a:cubicBezTo>
                    <a:pt x="1642" y="426"/>
                    <a:pt x="2949" y="1672"/>
                    <a:pt x="3405" y="3283"/>
                  </a:cubicBezTo>
                  <a:cubicBezTo>
                    <a:pt x="3405" y="3283"/>
                    <a:pt x="4500" y="0"/>
                    <a:pt x="6840" y="0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5514050" y="1366325"/>
              <a:ext cx="32700" cy="47150"/>
            </a:xfrm>
            <a:custGeom>
              <a:avLst/>
              <a:gdLst/>
              <a:ahLst/>
              <a:cxnLst/>
              <a:rect l="l" t="t" r="r" b="b"/>
              <a:pathLst>
                <a:path w="1308" h="1886" extrusionOk="0">
                  <a:moveTo>
                    <a:pt x="639" y="1"/>
                  </a:moveTo>
                  <a:cubicBezTo>
                    <a:pt x="275" y="1"/>
                    <a:pt x="1" y="426"/>
                    <a:pt x="1" y="943"/>
                  </a:cubicBezTo>
                  <a:cubicBezTo>
                    <a:pt x="1" y="1460"/>
                    <a:pt x="275" y="1885"/>
                    <a:pt x="639" y="1885"/>
                  </a:cubicBezTo>
                  <a:cubicBezTo>
                    <a:pt x="1034" y="1885"/>
                    <a:pt x="1308" y="1460"/>
                    <a:pt x="1308" y="943"/>
                  </a:cubicBezTo>
                  <a:cubicBezTo>
                    <a:pt x="1308" y="426"/>
                    <a:pt x="103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5615125" y="1430150"/>
              <a:ext cx="116300" cy="56275"/>
            </a:xfrm>
            <a:custGeom>
              <a:avLst/>
              <a:gdLst/>
              <a:ahLst/>
              <a:cxnLst/>
              <a:rect l="l" t="t" r="r" b="b"/>
              <a:pathLst>
                <a:path w="4652" h="2251" fill="none" extrusionOk="0">
                  <a:moveTo>
                    <a:pt x="1" y="1"/>
                  </a:moveTo>
                  <a:cubicBezTo>
                    <a:pt x="1095" y="275"/>
                    <a:pt x="1976" y="1126"/>
                    <a:pt x="2311" y="2250"/>
                  </a:cubicBezTo>
                  <a:cubicBezTo>
                    <a:pt x="2311" y="2250"/>
                    <a:pt x="3071" y="1"/>
                    <a:pt x="4651" y="1"/>
                  </a:cubicBezTo>
                </a:path>
              </a:pathLst>
            </a:custGeom>
            <a:solidFill>
              <a:schemeClr val="dk1"/>
            </a:solidFill>
            <a:ln w="9875" cap="flat" cmpd="sng">
              <a:solidFill>
                <a:srgbClr val="3E3F5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5661475" y="1468925"/>
              <a:ext cx="22825" cy="31925"/>
            </a:xfrm>
            <a:custGeom>
              <a:avLst/>
              <a:gdLst/>
              <a:ahLst/>
              <a:cxnLst/>
              <a:rect l="l" t="t" r="r" b="b"/>
              <a:pathLst>
                <a:path w="913" h="1277" extrusionOk="0">
                  <a:moveTo>
                    <a:pt x="457" y="0"/>
                  </a:moveTo>
                  <a:cubicBezTo>
                    <a:pt x="213" y="0"/>
                    <a:pt x="1" y="274"/>
                    <a:pt x="1" y="638"/>
                  </a:cubicBezTo>
                  <a:cubicBezTo>
                    <a:pt x="1" y="1003"/>
                    <a:pt x="213" y="1277"/>
                    <a:pt x="457" y="1277"/>
                  </a:cubicBezTo>
                  <a:cubicBezTo>
                    <a:pt x="700" y="1277"/>
                    <a:pt x="913" y="1003"/>
                    <a:pt x="913" y="638"/>
                  </a:cubicBezTo>
                  <a:cubicBezTo>
                    <a:pt x="913" y="274"/>
                    <a:pt x="700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3" Type="http://schemas.openxmlformats.org/officeDocument/2006/relationships/theme" Target="../theme/theme1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1" Type="http://schemas.openxmlformats.org/officeDocument/2006/relationships/theme" Target="../theme/theme2.xml"/><Relationship Id="rId20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CCEC">
            <a:alpha val="355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lerta"/>
              <a:buNone/>
              <a:defRPr sz="28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lerta"/>
              <a:buNone/>
              <a:defRPr sz="28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lerta"/>
              <a:buNone/>
              <a:defRPr sz="28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lerta"/>
              <a:buNone/>
              <a:defRPr sz="28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lerta"/>
              <a:buNone/>
              <a:defRPr sz="28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lerta"/>
              <a:buNone/>
              <a:defRPr sz="28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lerta"/>
              <a:buNone/>
              <a:defRPr sz="28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lerta"/>
              <a:buNone/>
              <a:defRPr sz="28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lerta"/>
              <a:buNone/>
              <a:defRPr sz="28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sic"/>
              <a:buChar char="●"/>
              <a:defRPr sz="180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ic"/>
              <a:buChar char="○"/>
              <a:defRPr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ic"/>
              <a:buChar char="■"/>
              <a:defRPr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ic"/>
              <a:buChar char="●"/>
              <a:defRPr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ic"/>
              <a:buChar char="○"/>
              <a:defRPr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ic"/>
              <a:buChar char="■"/>
              <a:defRPr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ic"/>
              <a:buChar char="●"/>
              <a:defRPr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ic"/>
              <a:buChar char="○"/>
              <a:defRPr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ic"/>
              <a:buChar char="■"/>
              <a:defRPr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Char char="●"/>
              <a:defRPr sz="1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2.xml"/><Relationship Id="rId4" Type="http://schemas.openxmlformats.org/officeDocument/2006/relationships/image" Target="../media/image21.png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2.xml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1.xml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1.xml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image" Target="../media/image27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1.xml"/><Relationship Id="rId4" Type="http://schemas.openxmlformats.org/officeDocument/2006/relationships/image" Target="../media/image10.emf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1.xml"/><Relationship Id="rId4" Type="http://schemas.microsoft.com/office/2007/relationships/hdphoto" Target="../media/image14.wdp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microsoft.com/office/2007/relationships/hdphoto" Target="../media/image18.wdp"/><Relationship Id="rId3" Type="http://schemas.openxmlformats.org/officeDocument/2006/relationships/image" Target="../media/image17.png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1.xml"/><Relationship Id="rId4" Type="http://schemas.openxmlformats.org/officeDocument/2006/relationships/image" Target="../media/image21.png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1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2.xml"/><Relationship Id="rId4" Type="http://schemas.openxmlformats.org/officeDocument/2006/relationships/image" Target="../media/image24.emf"/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 descr="Ảnh có chứa bầu trời, cầu vồng, thiên nhiên&#10;&#10;Mô tả được tạo tự độ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3522" y="-626140"/>
            <a:ext cx="13767002" cy="7859220"/>
          </a:xfrm>
          <a:prstGeom prst="rect">
            <a:avLst/>
          </a:prstGeom>
        </p:spPr>
      </p:pic>
      <p:sp>
        <p:nvSpPr>
          <p:cNvPr id="7" name="Hình chữ nhật: Góc Tròn 6"/>
          <p:cNvSpPr/>
          <p:nvPr/>
        </p:nvSpPr>
        <p:spPr>
          <a:xfrm>
            <a:off x="710012" y="360948"/>
            <a:ext cx="11113002" cy="5391150"/>
          </a:xfrm>
          <a:prstGeom prst="roundRect">
            <a:avLst/>
          </a:prstGeom>
          <a:solidFill>
            <a:schemeClr val="bg1"/>
          </a:solidFill>
          <a:ln>
            <a:solidFill>
              <a:srgbClr val="FFFFFF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Đám mây 8"/>
          <p:cNvSpPr/>
          <p:nvPr/>
        </p:nvSpPr>
        <p:spPr>
          <a:xfrm>
            <a:off x="4362475" y="7876883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Đám mây 11"/>
          <p:cNvSpPr/>
          <p:nvPr/>
        </p:nvSpPr>
        <p:spPr>
          <a:xfrm>
            <a:off x="-4220810" y="1065201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Đám mây 12"/>
          <p:cNvSpPr/>
          <p:nvPr/>
        </p:nvSpPr>
        <p:spPr>
          <a:xfrm>
            <a:off x="1494654" y="-2882942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9" y="1340787"/>
            <a:ext cx="4637129" cy="3740815"/>
          </a:xfrm>
          <a:prstGeom prst="rect">
            <a:avLst/>
          </a:prstGeom>
        </p:spPr>
      </p:pic>
      <p:grpSp>
        <p:nvGrpSpPr>
          <p:cNvPr id="20" name="Nhóm 19"/>
          <p:cNvGrpSpPr/>
          <p:nvPr/>
        </p:nvGrpSpPr>
        <p:grpSpPr>
          <a:xfrm>
            <a:off x="5032599" y="3193619"/>
            <a:ext cx="6685859" cy="2396082"/>
            <a:chOff x="5032599" y="3193619"/>
            <a:chExt cx="6685859" cy="2396082"/>
          </a:xfrm>
        </p:grpSpPr>
        <p:sp>
          <p:nvSpPr>
            <p:cNvPr id="19" name="Hộp Văn bản 18"/>
            <p:cNvSpPr txBox="1"/>
            <p:nvPr/>
          </p:nvSpPr>
          <p:spPr>
            <a:xfrm>
              <a:off x="5715066" y="3193619"/>
              <a:ext cx="57041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  <a:cs typeface="Calibri" panose="020F0502020204030204" pitchFamily="34" charset="0"/>
                </a:rPr>
                <a:t>Ôn</a:t>
              </a:r>
              <a:r>
                <a:rPr lang="en-US" sz="6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60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  <a:cs typeface="Calibri" panose="020F0502020204030204" pitchFamily="34" charset="0"/>
                </a:rPr>
                <a:t>Tập</a:t>
              </a:r>
              <a:r>
                <a:rPr lang="en-US" sz="6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  <a:cs typeface="Calibri" panose="020F0502020204030204" pitchFamily="34" charset="0"/>
                </a:rPr>
                <a:t> Gi</a:t>
              </a:r>
              <a:r>
                <a:rPr lang="vi-VN" sz="60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  <a:cs typeface="Calibri" panose="020F0502020204030204" pitchFamily="34" charset="0"/>
                </a:rPr>
                <a:t>ữa</a:t>
              </a:r>
              <a:r>
                <a:rPr lang="vi-VN" sz="6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  <a:cs typeface="Calibri" panose="020F0502020204030204" pitchFamily="34" charset="0"/>
                </a:rPr>
                <a:t> Học </a:t>
              </a:r>
              <a:r>
                <a:rPr lang="vi-VN" sz="60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  <a:cs typeface="Calibri" panose="020F0502020204030204" pitchFamily="34" charset="0"/>
                </a:rPr>
                <a:t>Kỳ </a:t>
              </a:r>
              <a:r>
                <a:rPr lang="en-US" sz="60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  <a:cs typeface="Calibri" panose="020F0502020204030204" pitchFamily="34" charset="0"/>
                </a:rPr>
                <a:t>1</a:t>
              </a:r>
              <a:endPara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Isadora" panose="0204060305050602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5" name="Hộp Văn bản 4"/>
            <p:cNvSpPr txBox="1"/>
            <p:nvPr/>
          </p:nvSpPr>
          <p:spPr>
            <a:xfrm>
              <a:off x="5032599" y="5004926"/>
              <a:ext cx="66858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UTM Isadora" panose="02040603050506020204" pitchFamily="18" charset="0"/>
                </a:rPr>
                <a:t>(</a:t>
              </a:r>
              <a:r>
                <a:rPr lang="en-US" sz="3200" err="1">
                  <a:solidFill>
                    <a:srgbClr val="0070C0"/>
                  </a:solidFill>
                  <a:latin typeface="UTM Isadora" panose="02040603050506020204" pitchFamily="18" charset="0"/>
                </a:rPr>
                <a:t>Tiết</a:t>
              </a:r>
              <a:r>
                <a:rPr lang="en-US" sz="3200">
                  <a:solidFill>
                    <a:srgbClr val="0070C0"/>
                  </a:solidFill>
                  <a:latin typeface="UTM Isadora" panose="02040603050506020204" pitchFamily="18" charset="0"/>
                </a:rPr>
                <a:t> 5)</a:t>
              </a:r>
              <a:endParaRPr lang="en-US" sz="3200" dirty="0">
                <a:solidFill>
                  <a:srgbClr val="0070C0"/>
                </a:solidFill>
                <a:latin typeface="UTM Isadora" panose="02040603050506020204" pitchFamily="18" charset="0"/>
              </a:endParaRPr>
            </a:p>
          </p:txBody>
        </p:sp>
      </p:grpSp>
      <p:sp>
        <p:nvSpPr>
          <p:cNvPr id="16" name="Hộp Văn bản 15"/>
          <p:cNvSpPr txBox="1"/>
          <p:nvPr/>
        </p:nvSpPr>
        <p:spPr>
          <a:xfrm>
            <a:off x="5715000" y="2040890"/>
            <a:ext cx="5029835" cy="8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latin typeface="+mj-lt"/>
                <a:cs typeface="Calibri" panose="020F0502020204030204" pitchFamily="34" charset="0"/>
              </a:rPr>
              <a:t>T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latin typeface="+mj-lt"/>
                <a:cs typeface="Calibri" panose="020F0502020204030204" pitchFamily="34" charset="0"/>
              </a:rPr>
              <a:t>iếng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latin typeface="+mj-lt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latin typeface="+mj-lt"/>
                <a:cs typeface="Calibri" panose="020F0502020204030204" pitchFamily="34" charset="0"/>
              </a:rPr>
              <a:t>Việt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latin typeface="+mj-lt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4528798" y="885540"/>
            <a:ext cx="38773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2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C</a:t>
            </a:r>
            <a:r>
              <a:rPr lang="en-US" sz="72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DFA71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Ù</a:t>
            </a:r>
            <a:r>
              <a:rPr lang="en-US" sz="72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N</a:t>
            </a:r>
            <a:r>
              <a:rPr lang="en-US" sz="72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G</a:t>
            </a:r>
            <a:r>
              <a:rPr kumimoji="0" lang="en-US" sz="7200" b="1" i="0" u="none" strike="noStrike" kern="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 w="28575">
                <a:solidFill>
                  <a:srgbClr val="002060"/>
                </a:solidFill>
                <a:prstDash val="solid"/>
              </a:ln>
              <a:solidFill>
                <a:srgbClr val="4472C4">
                  <a:lumMod val="60000"/>
                  <a:lumOff val="40000"/>
                </a:srgbClr>
              </a:solidFill>
              <a:effectLst>
                <a:glow rad="101600">
                  <a:srgbClr val="FFFFFF">
                    <a:alpha val="6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SVN-Poky's" panose="020B0606040200020203" pitchFamily="34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2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L</a:t>
            </a:r>
            <a:r>
              <a:rPr lang="en-US" sz="72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À</a:t>
            </a:r>
            <a:r>
              <a:rPr lang="en-US" sz="72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4472C4">
                    <a:lumMod val="40000"/>
                    <a:lumOff val="6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M </a:t>
            </a:r>
            <a:r>
              <a:rPr lang="en-US" sz="72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B</a:t>
            </a:r>
            <a:r>
              <a:rPr lang="en-US" sz="72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À</a:t>
            </a:r>
            <a:r>
              <a:rPr lang="en-US" sz="72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I</a:t>
            </a:r>
            <a:endParaRPr kumimoji="0" lang="en-US" sz="7200" b="1" i="0" u="none" strike="noStrike" kern="0" cap="none" spc="0" normalizeH="0" baseline="0" noProof="0" dirty="0">
              <a:ln w="28575">
                <a:solidFill>
                  <a:srgbClr val="002060"/>
                </a:solidFill>
                <a:prstDash val="solid"/>
              </a:ln>
              <a:solidFill>
                <a:srgbClr val="70AD47">
                  <a:lumMod val="60000"/>
                  <a:lumOff val="40000"/>
                </a:srgbClr>
              </a:solidFill>
              <a:effectLst>
                <a:glow rad="101600">
                  <a:srgbClr val="FFFFFF">
                    <a:alpha val="6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SVN-Poky's" panose="020B0606040200020203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26" b="86328" l="30088" r="67716">
                        <a14:foregroundMark x1="38507" y1="35807" x2="41728" y2="34766"/>
                        <a14:foregroundMark x1="50439" y1="62891" x2="49634" y2="62891"/>
                        <a14:foregroundMark x1="39898" y1="31641" x2="40849" y2="32813"/>
                        <a14:foregroundMark x1="49341" y1="85286" x2="51830" y2="85677"/>
                        <a14:foregroundMark x1="53441" y1="86328" x2="49268" y2="80078"/>
                        <a14:foregroundMark x1="49268" y1="80078" x2="47438" y2="70313"/>
                        <a14:foregroundMark x1="47438" y1="70313" x2="47731" y2="63411"/>
                        <a14:foregroundMark x1="47731" y1="63411" x2="47731" y2="63411"/>
                        <a14:foregroundMark x1="40264" y1="33594" x2="38287" y2="35547"/>
                        <a14:foregroundMark x1="50805" y1="60286" x2="50952" y2="64844"/>
                        <a14:foregroundMark x1="48829" y1="81901" x2="48463" y2="85938"/>
                        <a14:foregroundMark x1="45534" y1="22526" x2="50366" y2="23958"/>
                        <a14:foregroundMark x1="39458" y1="33464" x2="38726" y2="33594"/>
                        <a14:foregroundMark x1="40922" y1="35938" x2="42753" y2="36719"/>
                      </a14:backgroundRemoval>
                    </a14:imgEffect>
                  </a14:imgLayer>
                </a14:imgProps>
              </a:ext>
            </a:extLst>
          </a:blip>
          <a:srcRect l="29921" t="14962" r="35394" b="5208"/>
          <a:stretch>
            <a:fillRect/>
          </a:stretch>
        </p:blipFill>
        <p:spPr>
          <a:xfrm>
            <a:off x="8623003" y="2580369"/>
            <a:ext cx="3459814" cy="4476866"/>
          </a:xfrm>
          <a:prstGeom prst="rect">
            <a:avLst/>
          </a:prstGeom>
        </p:spPr>
      </p:pic>
      <p:grpSp>
        <p:nvGrpSpPr>
          <p:cNvPr id="4" name="Nhóm 3"/>
          <p:cNvGrpSpPr/>
          <p:nvPr/>
        </p:nvGrpSpPr>
        <p:grpSpPr>
          <a:xfrm>
            <a:off x="1258798" y="415389"/>
            <a:ext cx="7573511" cy="4253087"/>
            <a:chOff x="1258798" y="415389"/>
            <a:chExt cx="7573511" cy="4253087"/>
          </a:xfrm>
        </p:grpSpPr>
        <p:grpSp>
          <p:nvGrpSpPr>
            <p:cNvPr id="16" name="Nhóm 15"/>
            <p:cNvGrpSpPr/>
            <p:nvPr/>
          </p:nvGrpSpPr>
          <p:grpSpPr>
            <a:xfrm>
              <a:off x="1337481" y="492261"/>
              <a:ext cx="7494828" cy="4176215"/>
              <a:chOff x="4053385" y="627797"/>
              <a:chExt cx="7494828" cy="4176215"/>
            </a:xfrm>
          </p:grpSpPr>
          <p:sp>
            <p:nvSpPr>
              <p:cNvPr id="5" name="Hình chữ nhật: Góc Tròn 4"/>
              <p:cNvSpPr/>
              <p:nvPr/>
            </p:nvSpPr>
            <p:spPr>
              <a:xfrm>
                <a:off x="4053385" y="627797"/>
                <a:ext cx="6045958" cy="4176215"/>
              </a:xfrm>
              <a:prstGeom prst="roundRect">
                <a:avLst/>
              </a:prstGeom>
              <a:solidFill>
                <a:srgbClr val="FFFFFF"/>
              </a:solidFill>
              <a:ln w="28575">
                <a:solidFill>
                  <a:srgbClr val="FFC000"/>
                </a:solidFill>
                <a:prstDash val="dashDot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Hình ảnh 14" descr="Ảnh có chứa văn bản, đồ họa véc-tơ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7224"/>
              <a:stretch>
                <a:fillRect/>
              </a:stretch>
            </p:blipFill>
            <p:spPr>
              <a:xfrm flipH="1">
                <a:off x="10099343" y="2004183"/>
                <a:ext cx="1448870" cy="1480457"/>
              </a:xfrm>
              <a:prstGeom prst="rect">
                <a:avLst/>
              </a:prstGeom>
              <a:effectLst>
                <a:glow rad="101600">
                  <a:schemeClr val="bg1">
                    <a:alpha val="60000"/>
                  </a:schemeClr>
                </a:glow>
              </a:effectLst>
            </p:spPr>
          </p:pic>
        </p:grpSp>
        <p:sp>
          <p:nvSpPr>
            <p:cNvPr id="3" name="Hộp Văn bản 2"/>
            <p:cNvSpPr txBox="1"/>
            <p:nvPr/>
          </p:nvSpPr>
          <p:spPr>
            <a:xfrm>
              <a:off x="1258798" y="415389"/>
              <a:ext cx="6203323" cy="4253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7200" b="1" kern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Chỉnh sửa, hoàn thiện chương trình </a:t>
              </a:r>
              <a:endParaRPr kumimoji="0" lang="en-US" sz="7200" b="1" i="0" u="none" strike="noStrike" kern="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3456742" y="1120676"/>
            <a:ext cx="38773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C</a:t>
            </a:r>
            <a:r>
              <a:rPr kumimoji="0" lang="en-US" sz="7200" b="1" i="0" u="none" strike="noStrike" kern="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DFA71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Ù</a:t>
            </a:r>
            <a:r>
              <a:rPr kumimoji="0" lang="en-US" sz="7200" b="1" i="0" u="none" strike="noStrike" kern="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N</a:t>
            </a:r>
            <a:r>
              <a:rPr kumimoji="0" lang="en-US" sz="7200" b="1" i="0" u="none" strike="noStrike" kern="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G </a:t>
            </a:r>
            <a:endParaRPr kumimoji="0" lang="en-US" sz="7200" b="1" i="0" u="none" strike="noStrike" kern="0" cap="none" spc="0" normalizeH="0" baseline="0" noProof="0" dirty="0">
              <a:ln w="28575">
                <a:solidFill>
                  <a:srgbClr val="002060"/>
                </a:solidFill>
                <a:prstDash val="solid"/>
              </a:ln>
              <a:solidFill>
                <a:srgbClr val="4472C4">
                  <a:lumMod val="60000"/>
                  <a:lumOff val="40000"/>
                </a:srgbClr>
              </a:solidFill>
              <a:effectLst>
                <a:glow rad="101600">
                  <a:srgbClr val="FFFFFF">
                    <a:alpha val="6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S</a:t>
            </a:r>
            <a:r>
              <a:rPr kumimoji="0" lang="en-US" sz="7200" b="1" i="0" u="none" strike="noStrike" kern="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Ử</a:t>
            </a:r>
            <a:r>
              <a:rPr kumimoji="0" lang="en-US" sz="7200" b="1" i="0" u="none" strike="noStrike" kern="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4472C4">
                    <a:lumMod val="40000"/>
                    <a:lumOff val="6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A </a:t>
            </a:r>
            <a:r>
              <a:rPr kumimoji="0" lang="en-US" sz="7200" b="1" i="0" u="none" strike="noStrike" kern="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B</a:t>
            </a:r>
            <a:r>
              <a:rPr kumimoji="0" lang="en-US" sz="7200" b="1" i="0" u="none" strike="noStrike" kern="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À</a:t>
            </a:r>
            <a:r>
              <a:rPr kumimoji="0" lang="en-US" sz="7200" b="1" i="0" u="none" strike="noStrike" kern="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70AD47">
                    <a:lumMod val="60000"/>
                    <a:lumOff val="4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I</a:t>
            </a:r>
            <a:endParaRPr kumimoji="0" lang="en-US" sz="7200" b="1" i="0" u="none" strike="noStrike" kern="0" cap="none" spc="0" normalizeH="0" baseline="0" noProof="0" dirty="0">
              <a:ln w="28575">
                <a:solidFill>
                  <a:srgbClr val="002060"/>
                </a:solidFill>
                <a:prstDash val="solid"/>
              </a:ln>
              <a:solidFill>
                <a:srgbClr val="70AD47">
                  <a:lumMod val="60000"/>
                  <a:lumOff val="40000"/>
                </a:srgbClr>
              </a:solidFill>
              <a:effectLst>
                <a:glow rad="101600">
                  <a:srgbClr val="FFFFFF">
                    <a:alpha val="6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 descr="Ảnh có chứa bầu trời, cầu vồng, thiên nhiên&#10;&#10;Mô tả được tạo tự độ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3522" y="-626140"/>
            <a:ext cx="13767002" cy="7859220"/>
          </a:xfrm>
          <a:prstGeom prst="rect">
            <a:avLst/>
          </a:prstGeom>
        </p:spPr>
      </p:pic>
      <p:sp>
        <p:nvSpPr>
          <p:cNvPr id="7" name="Hình chữ nhật: Góc Tròn 6"/>
          <p:cNvSpPr/>
          <p:nvPr/>
        </p:nvSpPr>
        <p:spPr>
          <a:xfrm>
            <a:off x="-499357" y="-1"/>
            <a:ext cx="12946995" cy="6135329"/>
          </a:xfrm>
          <a:prstGeom prst="roundRect">
            <a:avLst/>
          </a:prstGeom>
          <a:solidFill>
            <a:schemeClr val="bg1"/>
          </a:solidFill>
          <a:ln>
            <a:solidFill>
              <a:srgbClr val="FFFFFF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Đám mây 8"/>
          <p:cNvSpPr/>
          <p:nvPr/>
        </p:nvSpPr>
        <p:spPr>
          <a:xfrm>
            <a:off x="4362475" y="7876883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Đám mây 12"/>
          <p:cNvSpPr/>
          <p:nvPr/>
        </p:nvSpPr>
        <p:spPr>
          <a:xfrm>
            <a:off x="1494654" y="-2882942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458" y="589935"/>
            <a:ext cx="107417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/>
              <a:t>Chương trình hoạt động chào mừng ngày Nhà giáo Việt Nam</a:t>
            </a:r>
            <a:endParaRPr lang="en-US" sz="2800" b="1"/>
          </a:p>
          <a:p>
            <a:r>
              <a:rPr lang="vi-VN" sz="2800" b="1" i="1"/>
              <a:t>1. Mục đích:</a:t>
            </a:r>
            <a:endParaRPr lang="en-US" sz="2800" b="1" i="1"/>
          </a:p>
          <a:p>
            <a:r>
              <a:rPr lang="vi-VN" sz="2800"/>
              <a:t>Hoạt động liên hoan, biểu diễn văn nghệ được tổ chức nhằm chào mừng ngày Nhà giáo Việt Nam 20-11, đồng thời thể hiện lòng biết ơn và tình yêu thương dành cho những người thầy, người cô.</a:t>
            </a:r>
            <a:endParaRPr lang="en-US" sz="2800"/>
          </a:p>
          <a:p>
            <a:r>
              <a:rPr lang="vi-VN" sz="2800" b="1" i="1"/>
              <a:t>2. Phân công chuẩn bị:</a:t>
            </a:r>
            <a:endParaRPr lang="en-US" sz="2800" b="1" i="1"/>
          </a:p>
          <a:p>
            <a:r>
              <a:rPr lang="vi-VN" sz="2800"/>
              <a:t>- Phần biểu diễn văn nghệ: Đội văn nghệ gồm 10 bạn (được chọn từ đầu năm) chuẩn bị cho phần này, gồm có 3 tiết mục:</a:t>
            </a:r>
            <a:endParaRPr lang="en-US" sz="2800"/>
          </a:p>
          <a:p>
            <a:r>
              <a:rPr lang="vi-VN" sz="2800"/>
              <a:t>+ Hát tốp ca có múa phụ họa</a:t>
            </a:r>
            <a:endParaRPr lang="en-US" sz="2800"/>
          </a:p>
          <a:p>
            <a:r>
              <a:rPr lang="vi-VN" sz="2800"/>
              <a:t>+ Song ca</a:t>
            </a:r>
            <a:endParaRPr lang="en-US" sz="2800"/>
          </a:p>
          <a:p>
            <a:r>
              <a:rPr lang="vi-VN" sz="2800"/>
              <a:t>+ Múa dân gian hoặc Nhảy hiện đại</a:t>
            </a:r>
            <a:endParaRPr lang="en-US" sz="2800"/>
          </a:p>
          <a:p>
            <a:r>
              <a:rPr lang="vi-VN" sz="2800"/>
              <a:t>=&gt; Cả ba tiết mục đều có nội dung liên quan đến người giáo viên.</a:t>
            </a:r>
            <a:endParaRPr lang="en-US" sz="2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 descr="Ảnh có chứa bầu trời, cầu vồng, thiên nhiên&#10;&#10;Mô tả được tạo tự độ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3522" y="-626140"/>
            <a:ext cx="13767002" cy="7859220"/>
          </a:xfrm>
          <a:prstGeom prst="rect">
            <a:avLst/>
          </a:prstGeom>
        </p:spPr>
      </p:pic>
      <p:sp>
        <p:nvSpPr>
          <p:cNvPr id="7" name="Hình chữ nhật: Góc Tròn 6"/>
          <p:cNvSpPr/>
          <p:nvPr/>
        </p:nvSpPr>
        <p:spPr>
          <a:xfrm>
            <a:off x="-499357" y="-1"/>
            <a:ext cx="12946995" cy="6135329"/>
          </a:xfrm>
          <a:prstGeom prst="roundRect">
            <a:avLst/>
          </a:prstGeom>
          <a:solidFill>
            <a:schemeClr val="bg1"/>
          </a:solidFill>
          <a:ln>
            <a:solidFill>
              <a:srgbClr val="FFFFFF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Đám mây 8"/>
          <p:cNvSpPr/>
          <p:nvPr/>
        </p:nvSpPr>
        <p:spPr>
          <a:xfrm>
            <a:off x="4362475" y="7876883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Đám mây 12"/>
          <p:cNvSpPr/>
          <p:nvPr/>
        </p:nvSpPr>
        <p:spPr>
          <a:xfrm>
            <a:off x="1494654" y="-2882942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690" y="433529"/>
            <a:ext cx="112239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91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Phần liên hoan: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91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91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Tổ 1: dọn vệ sinh lớp học vào chiều thứ 6 (theo lịch trực nhật của lớp)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91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91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Tổ 2: trang trí lớp học với các dây đèn nháy, cờ vây nhiều màu, băng rôn in sẵn có dòng chữ Chào mừng ngày Nhà giáo Việt Nam 20-11.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91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91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Tổ 3 và tổ 4: mua hoa quả, bánh kẹo, bày biện thành từng khu trong lớp vào ngày diễn ra hoạt động.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91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91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(Các bạn thuộc nhóm biểu diễn văn nghệ, không tham gia hoạt động này)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91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091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Chương trình cụ thể:</a:t>
            </a: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srgbClr val="091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1" u="none" strike="noStrike" kern="1200" cap="none" spc="0" normalizeH="0" baseline="0" noProof="0">
                <a:ln>
                  <a:noFill/>
                </a:ln>
                <a:solidFill>
                  <a:srgbClr val="091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Phần mở màn: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091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91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Bí thư đại diện lớp giới thiệu chương trình và khách mời.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91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91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Lớp trưởng đại diện tập thể lớp phát biểu, gửi lời cảm ơn sâu sắc đến các thầy cô đã đồng hành cùng tập thể lớp.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91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 descr="Ảnh có chứa bầu trời, cầu vồng, thiên nhiên&#10;&#10;Mô tả được tạo tự độ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3522" y="-626140"/>
            <a:ext cx="13767002" cy="7859220"/>
          </a:xfrm>
          <a:prstGeom prst="rect">
            <a:avLst/>
          </a:prstGeom>
        </p:spPr>
      </p:pic>
      <p:sp>
        <p:nvSpPr>
          <p:cNvPr id="7" name="Hình chữ nhật: Góc Tròn 6"/>
          <p:cNvSpPr/>
          <p:nvPr/>
        </p:nvSpPr>
        <p:spPr>
          <a:xfrm>
            <a:off x="-499357" y="-1"/>
            <a:ext cx="12946995" cy="6135329"/>
          </a:xfrm>
          <a:prstGeom prst="roundRect">
            <a:avLst/>
          </a:prstGeom>
          <a:solidFill>
            <a:schemeClr val="bg1"/>
          </a:solidFill>
          <a:ln>
            <a:solidFill>
              <a:srgbClr val="FFFFFF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Đám mây 8"/>
          <p:cNvSpPr/>
          <p:nvPr/>
        </p:nvSpPr>
        <p:spPr>
          <a:xfrm>
            <a:off x="4362475" y="7876883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Đám mây 12"/>
          <p:cNvSpPr/>
          <p:nvPr/>
        </p:nvSpPr>
        <p:spPr>
          <a:xfrm>
            <a:off x="1494654" y="-2882942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690" y="433529"/>
            <a:ext cx="112239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1" u="none" strike="noStrike" kern="1200" cap="none" spc="0" normalizeH="0" baseline="0" noProof="0">
                <a:ln>
                  <a:noFill/>
                </a:ln>
                <a:solidFill>
                  <a:srgbClr val="091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Phần nội dung: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091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91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Biểu diễn các tiết mục văn nghệ đã chuẩn bị sẵn.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91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91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Mọi người vừa ăn liên hoan vừa xem văn nghệ.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91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1" u="none" strike="noStrike" kern="1200" cap="none" spc="0" normalizeH="0" baseline="0" noProof="0">
                <a:ln>
                  <a:noFill/>
                </a:ln>
                <a:solidFill>
                  <a:srgbClr val="091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Phần kết thúc: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091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91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Thầy giáo và các khách mời phát biểu cảm nghĩ.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91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26" b="86328" l="30088" r="67716">
                        <a14:foregroundMark x1="38507" y1="35807" x2="41728" y2="34766"/>
                        <a14:foregroundMark x1="50439" y1="62891" x2="49634" y2="62891"/>
                        <a14:foregroundMark x1="39898" y1="31641" x2="40849" y2="32813"/>
                        <a14:foregroundMark x1="49341" y1="85286" x2="51830" y2="85677"/>
                        <a14:foregroundMark x1="53441" y1="86328" x2="49268" y2="80078"/>
                        <a14:foregroundMark x1="49268" y1="80078" x2="47438" y2="70313"/>
                        <a14:foregroundMark x1="47438" y1="70313" x2="47731" y2="63411"/>
                        <a14:foregroundMark x1="47731" y1="63411" x2="47731" y2="63411"/>
                        <a14:foregroundMark x1="40264" y1="33594" x2="38287" y2="35547"/>
                        <a14:foregroundMark x1="50805" y1="60286" x2="50952" y2="64844"/>
                        <a14:foregroundMark x1="48829" y1="81901" x2="48463" y2="85938"/>
                        <a14:foregroundMark x1="45534" y1="22526" x2="50366" y2="23958"/>
                        <a14:foregroundMark x1="39458" y1="33464" x2="38726" y2="33594"/>
                        <a14:foregroundMark x1="40922" y1="35938" x2="42753" y2="36719"/>
                      </a14:backgroundRemoval>
                    </a14:imgEffect>
                  </a14:imgLayer>
                </a14:imgProps>
              </a:ext>
            </a:extLst>
          </a:blip>
          <a:srcRect l="29921" t="14962" r="35394" b="5208"/>
          <a:stretch>
            <a:fillRect/>
          </a:stretch>
        </p:blipFill>
        <p:spPr>
          <a:xfrm>
            <a:off x="6872923" y="2245296"/>
            <a:ext cx="3459814" cy="44768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Đám mây 13"/>
          <p:cNvSpPr/>
          <p:nvPr/>
        </p:nvSpPr>
        <p:spPr>
          <a:xfrm>
            <a:off x="1154228" y="567110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Đám mây 14"/>
          <p:cNvSpPr/>
          <p:nvPr/>
        </p:nvSpPr>
        <p:spPr>
          <a:xfrm>
            <a:off x="4867735" y="4778335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Đám mây 12"/>
          <p:cNvSpPr/>
          <p:nvPr/>
        </p:nvSpPr>
        <p:spPr>
          <a:xfrm>
            <a:off x="-3715942" y="229136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Đám mây 15"/>
          <p:cNvSpPr/>
          <p:nvPr/>
        </p:nvSpPr>
        <p:spPr>
          <a:xfrm>
            <a:off x="12586212" y="1373610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Đám mây 16"/>
          <p:cNvSpPr/>
          <p:nvPr/>
        </p:nvSpPr>
        <p:spPr>
          <a:xfrm>
            <a:off x="3680337" y="-1698241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Hình ảnh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459" y="6391334"/>
            <a:ext cx="6047756" cy="4352921"/>
          </a:xfrm>
          <a:prstGeom prst="rect">
            <a:avLst/>
          </a:prstGeom>
        </p:spPr>
      </p:pic>
      <p:grpSp>
        <p:nvGrpSpPr>
          <p:cNvPr id="8" name="Nhóm 7"/>
          <p:cNvGrpSpPr/>
          <p:nvPr/>
        </p:nvGrpSpPr>
        <p:grpSpPr>
          <a:xfrm>
            <a:off x="-10370312" y="1341934"/>
            <a:ext cx="9418902" cy="5049400"/>
            <a:chOff x="-7582488" y="1035635"/>
            <a:chExt cx="9418902" cy="5049400"/>
          </a:xfrm>
        </p:grpSpPr>
        <p:pic>
          <p:nvPicPr>
            <p:cNvPr id="6" name="Picture 2" descr="Airplane icon set, cartoon styl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857" b="64630" l="8301" r="3310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1" t="37885" r="63799" b="32398"/>
            <a:stretch>
              <a:fillRect/>
            </a:stretch>
          </p:blipFill>
          <p:spPr bwMode="auto">
            <a:xfrm flipH="1">
              <a:off x="-1527851" y="2472364"/>
              <a:ext cx="3364265" cy="2436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Nhóm 4"/>
            <p:cNvGrpSpPr/>
            <p:nvPr/>
          </p:nvGrpSpPr>
          <p:grpSpPr>
            <a:xfrm>
              <a:off x="-7582488" y="1035635"/>
              <a:ext cx="6544863" cy="5049400"/>
              <a:chOff x="-7582488" y="1035635"/>
              <a:chExt cx="6544863" cy="5049400"/>
            </a:xfrm>
          </p:grpSpPr>
          <p:sp>
            <p:nvSpPr>
              <p:cNvPr id="7" name="Đám mây 6"/>
              <p:cNvSpPr/>
              <p:nvPr/>
            </p:nvSpPr>
            <p:spPr>
              <a:xfrm>
                <a:off x="-7582488" y="1035635"/>
                <a:ext cx="6544863" cy="5049400"/>
              </a:xfrm>
              <a:custGeom>
                <a:avLst/>
                <a:gdLst>
                  <a:gd name="connsiteX0" fmla="*/ 590855 w 6544863"/>
                  <a:gd name="connsiteY0" fmla="*/ 1679626 h 5049400"/>
                  <a:gd name="connsiteX1" fmla="*/ 851892 w 6544863"/>
                  <a:gd name="connsiteY1" fmla="*/ 807319 h 5049400"/>
                  <a:gd name="connsiteX2" fmla="*/ 2121777 w 6544863"/>
                  <a:gd name="connsiteY2" fmla="*/ 608031 h 5049400"/>
                  <a:gd name="connsiteX3" fmla="*/ 3402116 w 6544863"/>
                  <a:gd name="connsiteY3" fmla="*/ 401146 h 5049400"/>
                  <a:gd name="connsiteX4" fmla="*/ 3901011 w 6544863"/>
                  <a:gd name="connsiteY4" fmla="*/ 23376 h 5049400"/>
                  <a:gd name="connsiteX5" fmla="*/ 4519743 w 6544863"/>
                  <a:gd name="connsiteY5" fmla="*/ 289989 h 5049400"/>
                  <a:gd name="connsiteX6" fmla="*/ 5372696 w 6544863"/>
                  <a:gd name="connsiteY6" fmla="*/ 80650 h 5049400"/>
                  <a:gd name="connsiteX7" fmla="*/ 5805232 w 6544863"/>
                  <a:gd name="connsiteY7" fmla="*/ 651746 h 5049400"/>
                  <a:gd name="connsiteX8" fmla="*/ 6360334 w 6544863"/>
                  <a:gd name="connsiteY8" fmla="*/ 1206011 h 5049400"/>
                  <a:gd name="connsiteX9" fmla="*/ 6335487 w 6544863"/>
                  <a:gd name="connsiteY9" fmla="*/ 1807030 h 5049400"/>
                  <a:gd name="connsiteX10" fmla="*/ 6516986 w 6544863"/>
                  <a:gd name="connsiteY10" fmla="*/ 2725974 h 5049400"/>
                  <a:gd name="connsiteX11" fmla="*/ 5666760 w 6544863"/>
                  <a:gd name="connsiteY11" fmla="*/ 3530372 h 5049400"/>
                  <a:gd name="connsiteX12" fmla="*/ 5362394 w 6544863"/>
                  <a:gd name="connsiteY12" fmla="*/ 4219638 h 5049400"/>
                  <a:gd name="connsiteX13" fmla="*/ 4326124 w 6544863"/>
                  <a:gd name="connsiteY13" fmla="*/ 4303094 h 5049400"/>
                  <a:gd name="connsiteX14" fmla="*/ 3585585 w 6544863"/>
                  <a:gd name="connsiteY14" fmla="*/ 5038412 h 5049400"/>
                  <a:gd name="connsiteX15" fmla="*/ 2496744 w 6544863"/>
                  <a:gd name="connsiteY15" fmla="*/ 4589577 h 5049400"/>
                  <a:gd name="connsiteX16" fmla="*/ 879314 w 6544863"/>
                  <a:gd name="connsiteY16" fmla="*/ 4146118 h 5049400"/>
                  <a:gd name="connsiteX17" fmla="*/ 168166 w 6544863"/>
                  <a:gd name="connsiteY17" fmla="*/ 3652633 h 5049400"/>
                  <a:gd name="connsiteX18" fmla="*/ 320122 w 6544863"/>
                  <a:gd name="connsiteY18" fmla="*/ 2986509 h 5049400"/>
                  <a:gd name="connsiteX19" fmla="*/ -758 w 6544863"/>
                  <a:gd name="connsiteY19" fmla="*/ 2303087 h 5049400"/>
                  <a:gd name="connsiteX20" fmla="*/ 585250 w 6544863"/>
                  <a:gd name="connsiteY20" fmla="*/ 1695639 h 5049400"/>
                  <a:gd name="connsiteX21" fmla="*/ 590855 w 6544863"/>
                  <a:gd name="connsiteY21" fmla="*/ 1679626 h 5049400"/>
                  <a:gd name="connsiteX0-1" fmla="*/ 710996 w 6544863"/>
                  <a:gd name="connsiteY0-2" fmla="*/ 3059679 h 5049400"/>
                  <a:gd name="connsiteX1-3" fmla="*/ 327243 w 6544863"/>
                  <a:gd name="connsiteY1-4" fmla="*/ 2966522 h 5049400"/>
                  <a:gd name="connsiteX2-5" fmla="*/ 1049602 w 6544863"/>
                  <a:gd name="connsiteY2-6" fmla="*/ 4079143 h 5049400"/>
                  <a:gd name="connsiteX3-7" fmla="*/ 881738 w 6544863"/>
                  <a:gd name="connsiteY3-8" fmla="*/ 4123676 h 5049400"/>
                  <a:gd name="connsiteX4-9" fmla="*/ 2496441 w 6544863"/>
                  <a:gd name="connsiteY4-10" fmla="*/ 4569005 h 5049400"/>
                  <a:gd name="connsiteX5-11" fmla="*/ 2395238 w 6544863"/>
                  <a:gd name="connsiteY5-12" fmla="*/ 4365627 h 5049400"/>
                  <a:gd name="connsiteX6-13" fmla="*/ 4367332 w 6544863"/>
                  <a:gd name="connsiteY6-14" fmla="*/ 4061844 h 5049400"/>
                  <a:gd name="connsiteX7-15" fmla="*/ 4326881 w 6544863"/>
                  <a:gd name="connsiteY7-16" fmla="*/ 4284976 h 5049400"/>
                  <a:gd name="connsiteX8-17" fmla="*/ 5170593 w 6544863"/>
                  <a:gd name="connsiteY8-18" fmla="*/ 2682961 h 5049400"/>
                  <a:gd name="connsiteX9-19" fmla="*/ 5663124 w 6544863"/>
                  <a:gd name="connsiteY9-20" fmla="*/ 3517047 h 5049400"/>
                  <a:gd name="connsiteX10-21" fmla="*/ 6332457 w 6544863"/>
                  <a:gd name="connsiteY10-22" fmla="*/ 1794640 h 5049400"/>
                  <a:gd name="connsiteX11-23" fmla="*/ 6113083 w 6544863"/>
                  <a:gd name="connsiteY11-24" fmla="*/ 2107423 h 5049400"/>
                  <a:gd name="connsiteX12-25" fmla="*/ 5806141 w 6544863"/>
                  <a:gd name="connsiteY12-26" fmla="*/ 634213 h 5049400"/>
                  <a:gd name="connsiteX13-27" fmla="*/ 5817656 w 6544863"/>
                  <a:gd name="connsiteY13-28" fmla="*/ 781955 h 5049400"/>
                  <a:gd name="connsiteX14-29" fmla="*/ 4405359 w 6544863"/>
                  <a:gd name="connsiteY14-30" fmla="*/ 461926 h 5049400"/>
                  <a:gd name="connsiteX15-31" fmla="*/ 4517773 w 6544863"/>
                  <a:gd name="connsiteY15-32" fmla="*/ 273509 h 5049400"/>
                  <a:gd name="connsiteX16-33" fmla="*/ 3354393 w 6544863"/>
                  <a:gd name="connsiteY16-34" fmla="*/ 551693 h 5049400"/>
                  <a:gd name="connsiteX17-35" fmla="*/ 3408782 w 6544863"/>
                  <a:gd name="connsiteY17-36" fmla="*/ 389224 h 5049400"/>
                  <a:gd name="connsiteX18-37" fmla="*/ 2121020 w 6544863"/>
                  <a:gd name="connsiteY18-38" fmla="*/ 606863 h 5049400"/>
                  <a:gd name="connsiteX19-39" fmla="*/ 2317972 w 6544863"/>
                  <a:gd name="connsiteY19-40" fmla="*/ 764423 h 5049400"/>
                  <a:gd name="connsiteX20-41" fmla="*/ 625246 w 6544863"/>
                  <a:gd name="connsiteY20-42" fmla="*/ 1845485 h 5049400"/>
                  <a:gd name="connsiteX21-43" fmla="*/ 590855 w 6544863"/>
                  <a:gd name="connsiteY21-44" fmla="*/ 1679626 h 50494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6544863" h="5049400" fill="none" extrusionOk="0">
                    <a:moveTo>
                      <a:pt x="590855" y="1679626"/>
                    </a:moveTo>
                    <a:cubicBezTo>
                      <a:pt x="542712" y="1404761"/>
                      <a:pt x="588788" y="1060193"/>
                      <a:pt x="851892" y="807319"/>
                    </a:cubicBezTo>
                    <a:cubicBezTo>
                      <a:pt x="1200984" y="472579"/>
                      <a:pt x="1688872" y="266996"/>
                      <a:pt x="2121777" y="608031"/>
                    </a:cubicBezTo>
                    <a:cubicBezTo>
                      <a:pt x="2335197" y="224153"/>
                      <a:pt x="3021180" y="-71004"/>
                      <a:pt x="3402116" y="401146"/>
                    </a:cubicBezTo>
                    <a:cubicBezTo>
                      <a:pt x="3509888" y="173247"/>
                      <a:pt x="3687811" y="43969"/>
                      <a:pt x="3901011" y="23376"/>
                    </a:cubicBezTo>
                    <a:cubicBezTo>
                      <a:pt x="4138241" y="39752"/>
                      <a:pt x="4380319" y="112598"/>
                      <a:pt x="4519743" y="289989"/>
                    </a:cubicBezTo>
                    <a:cubicBezTo>
                      <a:pt x="4684480" y="93019"/>
                      <a:pt x="5064933" y="-63643"/>
                      <a:pt x="5372696" y="80650"/>
                    </a:cubicBezTo>
                    <a:cubicBezTo>
                      <a:pt x="5554796" y="228496"/>
                      <a:pt x="5716680" y="432172"/>
                      <a:pt x="5805232" y="651746"/>
                    </a:cubicBezTo>
                    <a:cubicBezTo>
                      <a:pt x="6081341" y="661850"/>
                      <a:pt x="6260085" y="924236"/>
                      <a:pt x="6360334" y="1206011"/>
                    </a:cubicBezTo>
                    <a:cubicBezTo>
                      <a:pt x="6417844" y="1405158"/>
                      <a:pt x="6428788" y="1637764"/>
                      <a:pt x="6335487" y="1807030"/>
                    </a:cubicBezTo>
                    <a:cubicBezTo>
                      <a:pt x="6585128" y="2041500"/>
                      <a:pt x="6660347" y="2451843"/>
                      <a:pt x="6516986" y="2725974"/>
                    </a:cubicBezTo>
                    <a:cubicBezTo>
                      <a:pt x="6498656" y="3178418"/>
                      <a:pt x="6048133" y="3464247"/>
                      <a:pt x="5666760" y="3530372"/>
                    </a:cubicBezTo>
                    <a:cubicBezTo>
                      <a:pt x="5681459" y="3817261"/>
                      <a:pt x="5539952" y="4002451"/>
                      <a:pt x="5362394" y="4219638"/>
                    </a:cubicBezTo>
                    <a:cubicBezTo>
                      <a:pt x="5013821" y="4413467"/>
                      <a:pt x="4613645" y="4531335"/>
                      <a:pt x="4326124" y="4303094"/>
                    </a:cubicBezTo>
                    <a:cubicBezTo>
                      <a:pt x="4289397" y="4648254"/>
                      <a:pt x="3930352" y="5003279"/>
                      <a:pt x="3585585" y="5038412"/>
                    </a:cubicBezTo>
                    <a:cubicBezTo>
                      <a:pt x="3241586" y="5112301"/>
                      <a:pt x="2684141" y="4951230"/>
                      <a:pt x="2496744" y="4589577"/>
                    </a:cubicBezTo>
                    <a:cubicBezTo>
                      <a:pt x="1922231" y="4865015"/>
                      <a:pt x="1250882" y="4892183"/>
                      <a:pt x="879314" y="4146118"/>
                    </a:cubicBezTo>
                    <a:cubicBezTo>
                      <a:pt x="559651" y="4172756"/>
                      <a:pt x="262295" y="3961952"/>
                      <a:pt x="168166" y="3652633"/>
                    </a:cubicBezTo>
                    <a:cubicBezTo>
                      <a:pt x="149289" y="3405426"/>
                      <a:pt x="180099" y="3155503"/>
                      <a:pt x="320122" y="2986509"/>
                    </a:cubicBezTo>
                    <a:cubicBezTo>
                      <a:pt x="122001" y="2904931"/>
                      <a:pt x="-56144" y="2598255"/>
                      <a:pt x="-758" y="2303087"/>
                    </a:cubicBezTo>
                    <a:cubicBezTo>
                      <a:pt x="65030" y="2044789"/>
                      <a:pt x="262356" y="1714261"/>
                      <a:pt x="585250" y="1695639"/>
                    </a:cubicBezTo>
                    <a:cubicBezTo>
                      <a:pt x="586805" y="1689959"/>
                      <a:pt x="589422" y="1684727"/>
                      <a:pt x="590855" y="1679626"/>
                    </a:cubicBezTo>
                    <a:close/>
                  </a:path>
                  <a:path w="6544863" h="5049400" fill="none" extrusionOk="0">
                    <a:moveTo>
                      <a:pt x="710996" y="3059679"/>
                    </a:moveTo>
                    <a:cubicBezTo>
                      <a:pt x="575040" y="3067718"/>
                      <a:pt x="457623" y="3045100"/>
                      <a:pt x="327243" y="2966522"/>
                    </a:cubicBezTo>
                    <a:moveTo>
                      <a:pt x="1049602" y="4079143"/>
                    </a:moveTo>
                    <a:cubicBezTo>
                      <a:pt x="997730" y="4088198"/>
                      <a:pt x="944224" y="4114683"/>
                      <a:pt x="881738" y="4123676"/>
                    </a:cubicBezTo>
                    <a:moveTo>
                      <a:pt x="2496441" y="4569005"/>
                    </a:moveTo>
                    <a:cubicBezTo>
                      <a:pt x="2453890" y="4503999"/>
                      <a:pt x="2405553" y="4436895"/>
                      <a:pt x="2395238" y="4365627"/>
                    </a:cubicBezTo>
                    <a:moveTo>
                      <a:pt x="4367332" y="4061844"/>
                    </a:moveTo>
                    <a:cubicBezTo>
                      <a:pt x="4352676" y="4138007"/>
                      <a:pt x="4357856" y="4208066"/>
                      <a:pt x="4326881" y="4284976"/>
                    </a:cubicBezTo>
                    <a:moveTo>
                      <a:pt x="5170593" y="2682961"/>
                    </a:moveTo>
                    <a:cubicBezTo>
                      <a:pt x="5464409" y="2835599"/>
                      <a:pt x="5646411" y="3163173"/>
                      <a:pt x="5663124" y="3517047"/>
                    </a:cubicBezTo>
                    <a:moveTo>
                      <a:pt x="6332457" y="1794640"/>
                    </a:moveTo>
                    <a:cubicBezTo>
                      <a:pt x="6285770" y="1933390"/>
                      <a:pt x="6192879" y="2012119"/>
                      <a:pt x="6113083" y="2107423"/>
                    </a:cubicBezTo>
                    <a:moveTo>
                      <a:pt x="5806141" y="634213"/>
                    </a:moveTo>
                    <a:cubicBezTo>
                      <a:pt x="5820832" y="690071"/>
                      <a:pt x="5821534" y="729026"/>
                      <a:pt x="5817656" y="781955"/>
                    </a:cubicBezTo>
                    <a:moveTo>
                      <a:pt x="4405359" y="461926"/>
                    </a:moveTo>
                    <a:cubicBezTo>
                      <a:pt x="4422666" y="394410"/>
                      <a:pt x="4477297" y="325372"/>
                      <a:pt x="4517773" y="273509"/>
                    </a:cubicBezTo>
                    <a:moveTo>
                      <a:pt x="3354393" y="551693"/>
                    </a:moveTo>
                    <a:cubicBezTo>
                      <a:pt x="3365350" y="496541"/>
                      <a:pt x="3388607" y="438208"/>
                      <a:pt x="3408782" y="389224"/>
                    </a:cubicBezTo>
                    <a:moveTo>
                      <a:pt x="2121020" y="606863"/>
                    </a:moveTo>
                    <a:cubicBezTo>
                      <a:pt x="2184422" y="649847"/>
                      <a:pt x="2255910" y="695257"/>
                      <a:pt x="2317972" y="764423"/>
                    </a:cubicBezTo>
                    <a:moveTo>
                      <a:pt x="625246" y="1845485"/>
                    </a:moveTo>
                    <a:cubicBezTo>
                      <a:pt x="606707" y="1796003"/>
                      <a:pt x="601897" y="1729808"/>
                      <a:pt x="590855" y="1679626"/>
                    </a:cubicBezTo>
                  </a:path>
                  <a:path w="6544863" h="5049400" stroke="0" extrusionOk="0">
                    <a:moveTo>
                      <a:pt x="590855" y="1679626"/>
                    </a:moveTo>
                    <a:cubicBezTo>
                      <a:pt x="536271" y="1336045"/>
                      <a:pt x="571354" y="1046848"/>
                      <a:pt x="851892" y="807319"/>
                    </a:cubicBezTo>
                    <a:cubicBezTo>
                      <a:pt x="1219184" y="445695"/>
                      <a:pt x="1661202" y="249304"/>
                      <a:pt x="2121777" y="608031"/>
                    </a:cubicBezTo>
                    <a:cubicBezTo>
                      <a:pt x="2412165" y="177263"/>
                      <a:pt x="3106601" y="65489"/>
                      <a:pt x="3402116" y="401146"/>
                    </a:cubicBezTo>
                    <a:cubicBezTo>
                      <a:pt x="3448900" y="204391"/>
                      <a:pt x="3702184" y="60251"/>
                      <a:pt x="3901011" y="23376"/>
                    </a:cubicBezTo>
                    <a:cubicBezTo>
                      <a:pt x="4166548" y="29149"/>
                      <a:pt x="4372155" y="107243"/>
                      <a:pt x="4519743" y="289989"/>
                    </a:cubicBezTo>
                    <a:cubicBezTo>
                      <a:pt x="4802989" y="28248"/>
                      <a:pt x="5075278" y="3159"/>
                      <a:pt x="5372696" y="80650"/>
                    </a:cubicBezTo>
                    <a:cubicBezTo>
                      <a:pt x="5584241" y="188630"/>
                      <a:pt x="5766982" y="350468"/>
                      <a:pt x="5805232" y="651746"/>
                    </a:cubicBezTo>
                    <a:cubicBezTo>
                      <a:pt x="6069945" y="757204"/>
                      <a:pt x="6289479" y="903615"/>
                      <a:pt x="6360334" y="1206011"/>
                    </a:cubicBezTo>
                    <a:cubicBezTo>
                      <a:pt x="6425455" y="1391744"/>
                      <a:pt x="6366099" y="1614954"/>
                      <a:pt x="6335487" y="1807030"/>
                    </a:cubicBezTo>
                    <a:cubicBezTo>
                      <a:pt x="6514432" y="2045830"/>
                      <a:pt x="6576886" y="2394519"/>
                      <a:pt x="6516986" y="2725974"/>
                    </a:cubicBezTo>
                    <a:cubicBezTo>
                      <a:pt x="6406585" y="3171358"/>
                      <a:pt x="6147957" y="3495920"/>
                      <a:pt x="5666760" y="3530372"/>
                    </a:cubicBezTo>
                    <a:cubicBezTo>
                      <a:pt x="5671661" y="3767484"/>
                      <a:pt x="5577489" y="4099921"/>
                      <a:pt x="5362394" y="4219638"/>
                    </a:cubicBezTo>
                    <a:cubicBezTo>
                      <a:pt x="5094473" y="4528677"/>
                      <a:pt x="4674497" y="4514976"/>
                      <a:pt x="4326124" y="4303094"/>
                    </a:cubicBezTo>
                    <a:cubicBezTo>
                      <a:pt x="4217359" y="4626381"/>
                      <a:pt x="3880343" y="4988263"/>
                      <a:pt x="3585585" y="5038412"/>
                    </a:cubicBezTo>
                    <a:cubicBezTo>
                      <a:pt x="3162615" y="5048544"/>
                      <a:pt x="2724858" y="4943684"/>
                      <a:pt x="2496744" y="4589577"/>
                    </a:cubicBezTo>
                    <a:cubicBezTo>
                      <a:pt x="1994050" y="4917840"/>
                      <a:pt x="1210296" y="4700462"/>
                      <a:pt x="879314" y="4146118"/>
                    </a:cubicBezTo>
                    <a:cubicBezTo>
                      <a:pt x="619997" y="4170918"/>
                      <a:pt x="236309" y="4016290"/>
                      <a:pt x="168166" y="3652633"/>
                    </a:cubicBezTo>
                    <a:cubicBezTo>
                      <a:pt x="133272" y="3385754"/>
                      <a:pt x="141370" y="3140569"/>
                      <a:pt x="320122" y="2986509"/>
                    </a:cubicBezTo>
                    <a:cubicBezTo>
                      <a:pt x="76400" y="2799021"/>
                      <a:pt x="-45289" y="2639617"/>
                      <a:pt x="-758" y="2303087"/>
                    </a:cubicBezTo>
                    <a:cubicBezTo>
                      <a:pt x="38274" y="1989639"/>
                      <a:pt x="279521" y="1716307"/>
                      <a:pt x="585250" y="1695639"/>
                    </a:cubicBezTo>
                    <a:cubicBezTo>
                      <a:pt x="586230" y="1689427"/>
                      <a:pt x="589204" y="1685067"/>
                      <a:pt x="590855" y="1679626"/>
                    </a:cubicBezTo>
                    <a:close/>
                  </a:path>
                  <a:path w="6544863" h="5049400" fill="none" stroke="0" extrusionOk="0">
                    <a:moveTo>
                      <a:pt x="710996" y="3059679"/>
                    </a:moveTo>
                    <a:cubicBezTo>
                      <a:pt x="570863" y="3085891"/>
                      <a:pt x="450827" y="3067677"/>
                      <a:pt x="327243" y="2966522"/>
                    </a:cubicBezTo>
                    <a:moveTo>
                      <a:pt x="1049602" y="4079143"/>
                    </a:moveTo>
                    <a:cubicBezTo>
                      <a:pt x="1001221" y="4090406"/>
                      <a:pt x="944719" y="4128080"/>
                      <a:pt x="881738" y="4123676"/>
                    </a:cubicBezTo>
                    <a:moveTo>
                      <a:pt x="2496441" y="4569005"/>
                    </a:moveTo>
                    <a:cubicBezTo>
                      <a:pt x="2445977" y="4508941"/>
                      <a:pt x="2419424" y="4436083"/>
                      <a:pt x="2395238" y="4365627"/>
                    </a:cubicBezTo>
                    <a:moveTo>
                      <a:pt x="4367332" y="4061844"/>
                    </a:moveTo>
                    <a:cubicBezTo>
                      <a:pt x="4362968" y="4140158"/>
                      <a:pt x="4352271" y="4211640"/>
                      <a:pt x="4326881" y="4284976"/>
                    </a:cubicBezTo>
                    <a:moveTo>
                      <a:pt x="5170593" y="2682961"/>
                    </a:moveTo>
                    <a:cubicBezTo>
                      <a:pt x="5467590" y="2759903"/>
                      <a:pt x="5651507" y="3100255"/>
                      <a:pt x="5663124" y="3517047"/>
                    </a:cubicBezTo>
                    <a:moveTo>
                      <a:pt x="6332457" y="1794640"/>
                    </a:moveTo>
                    <a:cubicBezTo>
                      <a:pt x="6291732" y="1921379"/>
                      <a:pt x="6222132" y="2006140"/>
                      <a:pt x="6113083" y="2107423"/>
                    </a:cubicBezTo>
                    <a:moveTo>
                      <a:pt x="5806141" y="634213"/>
                    </a:moveTo>
                    <a:cubicBezTo>
                      <a:pt x="5821225" y="685065"/>
                      <a:pt x="5822318" y="726311"/>
                      <a:pt x="5817656" y="781955"/>
                    </a:cubicBezTo>
                    <a:moveTo>
                      <a:pt x="4405359" y="461926"/>
                    </a:moveTo>
                    <a:cubicBezTo>
                      <a:pt x="4437081" y="405206"/>
                      <a:pt x="4472639" y="322588"/>
                      <a:pt x="4517773" y="273509"/>
                    </a:cubicBezTo>
                    <a:moveTo>
                      <a:pt x="3354393" y="551693"/>
                    </a:moveTo>
                    <a:cubicBezTo>
                      <a:pt x="3364804" y="494423"/>
                      <a:pt x="3378733" y="429502"/>
                      <a:pt x="3408782" y="389224"/>
                    </a:cubicBezTo>
                    <a:moveTo>
                      <a:pt x="2121020" y="606863"/>
                    </a:moveTo>
                    <a:cubicBezTo>
                      <a:pt x="2202424" y="665043"/>
                      <a:pt x="2262431" y="704606"/>
                      <a:pt x="2317972" y="764423"/>
                    </a:cubicBezTo>
                    <a:moveTo>
                      <a:pt x="625246" y="1845485"/>
                    </a:moveTo>
                    <a:cubicBezTo>
                      <a:pt x="611329" y="1786758"/>
                      <a:pt x="604408" y="1742992"/>
                      <a:pt x="590855" y="1679626"/>
                    </a:cubicBezTo>
                  </a:path>
                </a:pathLst>
              </a:cu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Hộp Văn bản 3"/>
              <p:cNvSpPr txBox="1"/>
              <p:nvPr/>
            </p:nvSpPr>
            <p:spPr>
              <a:xfrm>
                <a:off x="-6491244" y="1720359"/>
                <a:ext cx="4116382" cy="3417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8800" b="1" i="0" u="none" strike="noStrike" kern="0" cap="none" spc="0" normalizeH="0" baseline="0" noProof="0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FF9999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SVN-Poky's" panose="020B0606040200020203" pitchFamily="34" charset="0"/>
                    <a:ea typeface="+mn-ea"/>
                    <a:cs typeface="+mn-cs"/>
                  </a:rPr>
                  <a:t>V</a:t>
                </a:r>
                <a:r>
                  <a:rPr lang="en-US" sz="8800" b="1" kern="0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FF9966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Poky's" panose="020B0606040200020203" pitchFamily="34" charset="0"/>
                  </a:rPr>
                  <a:t>Ậ</a:t>
                </a:r>
                <a:r>
                  <a:rPr lang="en-US" sz="8800" b="1" kern="0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Poky's" panose="020B0606040200020203" pitchFamily="34" charset="0"/>
                  </a:rPr>
                  <a:t>N</a:t>
                </a:r>
                <a:r>
                  <a:rPr kumimoji="0" lang="en-US" sz="8800" b="1" i="0" u="none" strike="noStrike" kern="0" cap="none" spc="0" normalizeH="0" baseline="0" noProof="0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FFFF99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SVN-Poky's" panose="020B0606040200020203" pitchFamily="34" charset="0"/>
                    <a:ea typeface="+mn-ea"/>
                    <a:cs typeface="+mn-cs"/>
                  </a:rPr>
                  <a:t> </a:t>
                </a:r>
                <a:endParaRPr kumimoji="0" lang="en-US" sz="8800" b="1" i="0" u="none" strike="noStrike" kern="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8800" b="1" kern="0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9DFA71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Poky's" panose="020B0606040200020203" pitchFamily="34" charset="0"/>
                  </a:rPr>
                  <a:t>D</a:t>
                </a:r>
                <a:r>
                  <a:rPr lang="en-US" sz="8800" b="1" kern="0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FF9999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Poky's" panose="020B0606040200020203" pitchFamily="34" charset="0"/>
                  </a:rPr>
                  <a:t>Ụ</a:t>
                </a:r>
                <a:r>
                  <a:rPr lang="en-US" sz="8800" b="1" kern="0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FFC000">
                        <a:lumMod val="40000"/>
                        <a:lumOff val="6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Poky's" panose="020B0606040200020203" pitchFamily="34" charset="0"/>
                  </a:rPr>
                  <a:t>N</a:t>
                </a:r>
                <a:r>
                  <a:rPr lang="en-US" sz="8800" b="1" kern="0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FFCC66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Poky's" panose="020B0606040200020203" pitchFamily="34" charset="0"/>
                  </a:rPr>
                  <a:t>G</a:t>
                </a:r>
                <a:endParaRPr kumimoji="0" lang="en-US" sz="8800" b="1" i="0" u="none" strike="noStrike" kern="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91901 -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51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Nhóm 20"/>
          <p:cNvGrpSpPr/>
          <p:nvPr/>
        </p:nvGrpSpPr>
        <p:grpSpPr>
          <a:xfrm>
            <a:off x="688481" y="800619"/>
            <a:ext cx="10726771" cy="3341657"/>
            <a:chOff x="540658" y="863601"/>
            <a:chExt cx="10726771" cy="3341657"/>
          </a:xfrm>
        </p:grpSpPr>
        <p:sp>
          <p:nvSpPr>
            <p:cNvPr id="13" name="Hình chữ nhật: Góc Tròn 12"/>
            <p:cNvSpPr/>
            <p:nvPr/>
          </p:nvSpPr>
          <p:spPr>
            <a:xfrm>
              <a:off x="540658" y="863601"/>
              <a:ext cx="10726771" cy="3341657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 w="28575">
              <a:noFill/>
              <a:prstDash val="dashDot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20" name="Hộp Văn bản 19"/>
            <p:cNvSpPr txBox="1"/>
            <p:nvPr/>
          </p:nvSpPr>
          <p:spPr>
            <a:xfrm>
              <a:off x="940112" y="1158270"/>
              <a:ext cx="9678388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0" i="0">
                  <a:solidFill>
                    <a:srgbClr val="222222"/>
                  </a:solidFill>
                  <a:effectLst/>
                </a:rPr>
                <a:t>- </a:t>
              </a:r>
              <a:r>
                <a:rPr lang="vi-VN" sz="3200" b="0" i="0">
                  <a:solidFill>
                    <a:srgbClr val="222222"/>
                  </a:solidFill>
                  <a:effectLst/>
                </a:rPr>
                <a:t>HS trưng bày chương trình đã viết ở Góc sáng tạo/ Góc sản phẩm/ Góc Tiếng Việt.</a:t>
              </a:r>
              <a:endParaRPr lang="vi-VN" sz="3200" b="0" i="0">
                <a:solidFill>
                  <a:srgbClr val="222222"/>
                </a:solidFill>
                <a:effectLst/>
              </a:endParaRPr>
            </a:p>
            <a:p>
              <a:pPr algn="just"/>
              <a:r>
                <a:rPr lang="vi-VN" sz="3200" b="0" i="0">
                  <a:solidFill>
                    <a:srgbClr val="222222"/>
                  </a:solidFill>
                  <a:effectLst/>
                </a:rPr>
                <a:t>– HS dán giấy dán hình ngôi sao vào bản chương trình mình yêu thích.</a:t>
              </a:r>
              <a:endParaRPr lang="vi-VN" sz="3200" b="0" i="0" dirty="0" err="1">
                <a:solidFill>
                  <a:srgbClr val="222222"/>
                </a:solidFill>
                <a:effectLst/>
              </a:endParaRPr>
            </a:p>
          </p:txBody>
        </p:sp>
      </p:grpSp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26" b="86328" l="30088" r="67716">
                        <a14:foregroundMark x1="38507" y1="35807" x2="41728" y2="34766"/>
                        <a14:foregroundMark x1="50439" y1="62891" x2="49634" y2="62891"/>
                        <a14:foregroundMark x1="39898" y1="31641" x2="40849" y2="32813"/>
                        <a14:foregroundMark x1="49341" y1="85286" x2="51830" y2="85677"/>
                        <a14:foregroundMark x1="53441" y1="86328" x2="49268" y2="80078"/>
                        <a14:foregroundMark x1="49268" y1="80078" x2="47438" y2="70313"/>
                        <a14:foregroundMark x1="47438" y1="70313" x2="47731" y2="63411"/>
                        <a14:foregroundMark x1="47731" y1="63411" x2="47731" y2="63411"/>
                        <a14:foregroundMark x1="40264" y1="33594" x2="38287" y2="35547"/>
                        <a14:foregroundMark x1="50805" y1="60286" x2="50952" y2="64844"/>
                        <a14:foregroundMark x1="48829" y1="81901" x2="48463" y2="85938"/>
                        <a14:foregroundMark x1="45534" y1="22526" x2="50366" y2="23958"/>
                        <a14:foregroundMark x1="39458" y1="33464" x2="38726" y2="33594"/>
                        <a14:foregroundMark x1="40922" y1="35938" x2="42753" y2="36719"/>
                      </a14:backgroundRemoval>
                    </a14:imgEffect>
                  </a14:imgLayer>
                </a14:imgProps>
              </a:ext>
            </a:extLst>
          </a:blip>
          <a:srcRect l="29921" t="14962" r="35394" b="5208"/>
          <a:stretch>
            <a:fillRect/>
          </a:stretch>
        </p:blipFill>
        <p:spPr>
          <a:xfrm>
            <a:off x="4512144" y="2426218"/>
            <a:ext cx="3459814" cy="4476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 descr="Ảnh có chứa bầu trời, cầu vồng, thiên nhiên&#10;&#10;Mô tả được tạo tự độ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3522" y="-626140"/>
            <a:ext cx="13767002" cy="7859220"/>
          </a:xfrm>
          <a:prstGeom prst="rect">
            <a:avLst/>
          </a:prstGeom>
        </p:spPr>
      </p:pic>
      <p:sp>
        <p:nvSpPr>
          <p:cNvPr id="7" name="Hình chữ nhật: Góc Tròn 6"/>
          <p:cNvSpPr/>
          <p:nvPr/>
        </p:nvSpPr>
        <p:spPr>
          <a:xfrm>
            <a:off x="710012" y="360948"/>
            <a:ext cx="11113002" cy="5391150"/>
          </a:xfrm>
          <a:prstGeom prst="roundRect">
            <a:avLst/>
          </a:prstGeom>
          <a:solidFill>
            <a:schemeClr val="bg1"/>
          </a:solidFill>
          <a:ln>
            <a:solidFill>
              <a:srgbClr val="FFFFFF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Đám mây 8"/>
          <p:cNvSpPr/>
          <p:nvPr/>
        </p:nvSpPr>
        <p:spPr>
          <a:xfrm>
            <a:off x="4362475" y="7876883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Đám mây 11"/>
          <p:cNvSpPr/>
          <p:nvPr/>
        </p:nvSpPr>
        <p:spPr>
          <a:xfrm>
            <a:off x="-4220810" y="1065201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Đám mây 12"/>
          <p:cNvSpPr/>
          <p:nvPr/>
        </p:nvSpPr>
        <p:spPr>
          <a:xfrm>
            <a:off x="1494654" y="-2882942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26" b="86328" l="30088" r="67716">
                        <a14:foregroundMark x1="38507" y1="35807" x2="41728" y2="34766"/>
                        <a14:foregroundMark x1="50439" y1="62891" x2="49634" y2="62891"/>
                        <a14:foregroundMark x1="39898" y1="31641" x2="40849" y2="32813"/>
                        <a14:foregroundMark x1="49341" y1="85286" x2="51830" y2="85677"/>
                        <a14:foregroundMark x1="53441" y1="86328" x2="49268" y2="80078"/>
                        <a14:foregroundMark x1="49268" y1="80078" x2="47438" y2="70313"/>
                        <a14:foregroundMark x1="47438" y1="70313" x2="47731" y2="63411"/>
                        <a14:foregroundMark x1="47731" y1="63411" x2="47731" y2="63411"/>
                        <a14:foregroundMark x1="40264" y1="33594" x2="38287" y2="35547"/>
                        <a14:foregroundMark x1="50805" y1="60286" x2="50952" y2="64844"/>
                        <a14:foregroundMark x1="48829" y1="81901" x2="48463" y2="85938"/>
                        <a14:foregroundMark x1="45534" y1="22526" x2="50366" y2="23958"/>
                        <a14:foregroundMark x1="39458" y1="33464" x2="38726" y2="33594"/>
                        <a14:foregroundMark x1="40922" y1="35938" x2="42753" y2="36719"/>
                      </a14:backgroundRemoval>
                    </a14:imgEffect>
                  </a14:imgLayer>
                </a14:imgProps>
              </a:ext>
            </a:extLst>
          </a:blip>
          <a:srcRect l="29921" t="14962" r="35394" b="5208"/>
          <a:stretch>
            <a:fillRect/>
          </a:stretch>
        </p:blipFill>
        <p:spPr>
          <a:xfrm>
            <a:off x="8382250" y="1190567"/>
            <a:ext cx="3459814" cy="4476866"/>
          </a:xfrm>
          <a:prstGeom prst="rect">
            <a:avLst/>
          </a:prstGeom>
        </p:spPr>
      </p:pic>
      <p:sp>
        <p:nvSpPr>
          <p:cNvPr id="28" name="TextBox 9"/>
          <p:cNvSpPr txBox="1"/>
          <p:nvPr/>
        </p:nvSpPr>
        <p:spPr>
          <a:xfrm>
            <a:off x="2956741" y="326118"/>
            <a:ext cx="6558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96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D</a:t>
            </a:r>
            <a:r>
              <a:rPr lang="en-US" sz="96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DFA71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Ặ</a:t>
            </a:r>
            <a:r>
              <a:rPr lang="en-US" sz="96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N </a:t>
            </a:r>
            <a:r>
              <a:rPr lang="en-US" sz="96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D</a:t>
            </a:r>
            <a:r>
              <a:rPr lang="en-US" sz="96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Ò</a:t>
            </a:r>
            <a:endParaRPr kumimoji="0" lang="en-US" sz="9600" b="1" i="0" u="none" strike="noStrike" kern="0" cap="none" spc="0" normalizeH="0" baseline="0" noProof="0" dirty="0">
              <a:ln w="28575">
                <a:solidFill>
                  <a:srgbClr val="002060"/>
                </a:solidFill>
                <a:prstDash val="solid"/>
              </a:ln>
              <a:solidFill>
                <a:srgbClr val="70AD47">
                  <a:lumMod val="60000"/>
                  <a:lumOff val="40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SVN-Poky's" panose="020B0606040200020203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 descr="Ảnh có chứa bầu trời, cầu vồng, thiên nhiên&#10;&#10;Mô tả được tạo tự độ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3522" y="-626140"/>
            <a:ext cx="13767002" cy="7859220"/>
          </a:xfrm>
          <a:prstGeom prst="rect">
            <a:avLst/>
          </a:prstGeom>
        </p:spPr>
      </p:pic>
      <p:sp>
        <p:nvSpPr>
          <p:cNvPr id="7" name="Hình chữ nhật: Góc Tròn 6"/>
          <p:cNvSpPr/>
          <p:nvPr/>
        </p:nvSpPr>
        <p:spPr>
          <a:xfrm>
            <a:off x="710012" y="360948"/>
            <a:ext cx="11113002" cy="5391150"/>
          </a:xfrm>
          <a:prstGeom prst="roundRect">
            <a:avLst/>
          </a:prstGeom>
          <a:solidFill>
            <a:schemeClr val="bg1"/>
          </a:solidFill>
          <a:ln>
            <a:solidFill>
              <a:srgbClr val="FFFFFF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Đám mây 8"/>
          <p:cNvSpPr/>
          <p:nvPr/>
        </p:nvSpPr>
        <p:spPr>
          <a:xfrm>
            <a:off x="4362475" y="7876883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Đám mây 11"/>
          <p:cNvSpPr/>
          <p:nvPr/>
        </p:nvSpPr>
        <p:spPr>
          <a:xfrm>
            <a:off x="-4220810" y="1065201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Đám mây 12"/>
          <p:cNvSpPr/>
          <p:nvPr/>
        </p:nvSpPr>
        <p:spPr>
          <a:xfrm>
            <a:off x="1494654" y="-2882942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ình ảnh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032" y="985859"/>
            <a:ext cx="5314432" cy="3752941"/>
          </a:xfrm>
          <a:prstGeom prst="rect">
            <a:avLst/>
          </a:prstGeom>
        </p:spPr>
      </p:pic>
      <p:sp>
        <p:nvSpPr>
          <p:cNvPr id="2" name="Hộp Văn bản 1"/>
          <p:cNvSpPr txBox="1"/>
          <p:nvPr/>
        </p:nvSpPr>
        <p:spPr>
          <a:xfrm>
            <a:off x="935375" y="1115250"/>
            <a:ext cx="6203323" cy="4253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T</a:t>
            </a:r>
            <a:r>
              <a:rPr kumimoji="0" lang="en-US" sz="7200" b="1" i="0" u="none" strike="noStrike" kern="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Ạ</a:t>
            </a:r>
            <a:r>
              <a:rPr kumimoji="0" lang="en-US" sz="7200" b="1" i="0" u="none" strike="noStrike" kern="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M </a:t>
            </a:r>
            <a:r>
              <a:rPr kumimoji="0" lang="en-US" sz="7200" b="1" i="0" u="none" strike="noStrike" kern="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B</a:t>
            </a:r>
            <a:r>
              <a:rPr kumimoji="0" lang="en-US" sz="7200" b="1" i="0" u="none" strike="noStrike" kern="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DFA71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I</a:t>
            </a:r>
            <a:r>
              <a:rPr lang="en-US" sz="72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Ệ</a:t>
            </a:r>
            <a:r>
              <a:rPr lang="en-US" sz="72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T</a:t>
            </a:r>
            <a:r>
              <a:rPr kumimoji="0" lang="en-US" sz="7200" b="1" i="0" u="none" strike="noStrike" kern="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  <a:endParaRPr kumimoji="0" lang="en-US" sz="7200" b="1" i="0" u="none" strike="noStrike" kern="0" cap="none" spc="0" normalizeH="0" baseline="0" noProof="0" dirty="0">
              <a:ln w="28575">
                <a:solidFill>
                  <a:srgbClr val="002060"/>
                </a:solidFill>
                <a:prstDash val="solid"/>
              </a:ln>
              <a:solidFill>
                <a:srgbClr val="FFC000">
                  <a:lumMod val="40000"/>
                  <a:lumOff val="60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2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V</a:t>
            </a:r>
            <a:r>
              <a:rPr lang="en-US" sz="72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4472C4">
                    <a:lumMod val="40000"/>
                    <a:lumOff val="6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À </a:t>
            </a:r>
            <a:endParaRPr lang="en-US" sz="7200" b="1" kern="0" dirty="0">
              <a:ln w="28575">
                <a:solidFill>
                  <a:srgbClr val="002060"/>
                </a:solidFill>
                <a:prstDash val="solid"/>
              </a:ln>
              <a:solidFill>
                <a:srgbClr val="4472C4">
                  <a:lumMod val="40000"/>
                  <a:lumOff val="60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SVN-Poky's" panose="020B0606040200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2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H</a:t>
            </a:r>
            <a:r>
              <a:rPr lang="en-US" sz="72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Ẹ</a:t>
            </a:r>
            <a:r>
              <a:rPr lang="en-US" sz="72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DFA71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N </a:t>
            </a:r>
            <a:r>
              <a:rPr lang="en-US" sz="72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G</a:t>
            </a:r>
            <a:r>
              <a:rPr lang="en-US" sz="72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Ặ</a:t>
            </a:r>
            <a:r>
              <a:rPr lang="en-US" sz="72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P </a:t>
            </a:r>
            <a:r>
              <a:rPr lang="en-US" sz="72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L</a:t>
            </a:r>
            <a:r>
              <a:rPr lang="en-US" sz="72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Ạ</a:t>
            </a:r>
            <a:r>
              <a:rPr lang="en-US" sz="72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I</a:t>
            </a:r>
            <a:endParaRPr kumimoji="0" lang="en-US" sz="7200" b="1" i="0" u="none" strike="noStrike" kern="0" cap="none" spc="0" normalizeH="0" baseline="0" noProof="0" dirty="0">
              <a:ln w="28575">
                <a:solidFill>
                  <a:srgbClr val="002060"/>
                </a:solidFill>
                <a:prstDash val="solid"/>
              </a:ln>
              <a:solidFill>
                <a:srgbClr val="FF505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 descr="Ảnh có chứa bầu trời, cầu vồng, thiên nhiên&#10;&#10;Mô tả được tạo tự độ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3522" y="-626140"/>
            <a:ext cx="13767002" cy="7859220"/>
          </a:xfrm>
          <a:prstGeom prst="rect">
            <a:avLst/>
          </a:prstGeom>
        </p:spPr>
      </p:pic>
      <p:sp>
        <p:nvSpPr>
          <p:cNvPr id="7" name="Hình chữ nhật: Góc Tròn 6"/>
          <p:cNvSpPr/>
          <p:nvPr/>
        </p:nvSpPr>
        <p:spPr>
          <a:xfrm>
            <a:off x="441976" y="215031"/>
            <a:ext cx="11368352" cy="5766669"/>
          </a:xfrm>
          <a:prstGeom prst="roundRect">
            <a:avLst/>
          </a:prstGeom>
          <a:solidFill>
            <a:schemeClr val="bg1"/>
          </a:solidFill>
          <a:ln>
            <a:solidFill>
              <a:srgbClr val="FFFFFF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Đám mây 8"/>
          <p:cNvSpPr/>
          <p:nvPr/>
        </p:nvSpPr>
        <p:spPr>
          <a:xfrm>
            <a:off x="4362475" y="7876883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Đám mây 11"/>
          <p:cNvSpPr/>
          <p:nvPr/>
        </p:nvSpPr>
        <p:spPr>
          <a:xfrm>
            <a:off x="-4220810" y="1065201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Đám mây 12"/>
          <p:cNvSpPr/>
          <p:nvPr/>
        </p:nvSpPr>
        <p:spPr>
          <a:xfrm>
            <a:off x="1494654" y="-2882942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Nhóm 1"/>
          <p:cNvGrpSpPr/>
          <p:nvPr/>
        </p:nvGrpSpPr>
        <p:grpSpPr>
          <a:xfrm>
            <a:off x="441976" y="2421522"/>
            <a:ext cx="9902174" cy="2009270"/>
            <a:chOff x="634283" y="1258362"/>
            <a:chExt cx="9902174" cy="2009270"/>
          </a:xfrm>
        </p:grpSpPr>
        <p:pic>
          <p:nvPicPr>
            <p:cNvPr id="6" name="图片 3" descr="图片包含 物体&#10;&#10;已生成高可信度的说明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13" t="70179" r="10323" b="20033"/>
            <a:stretch>
              <a:fillRect/>
            </a:stretch>
          </p:blipFill>
          <p:spPr>
            <a:xfrm flipH="1">
              <a:off x="634283" y="1258362"/>
              <a:ext cx="1336566" cy="982841"/>
            </a:xfrm>
            <a:prstGeom prst="rect">
              <a:avLst/>
            </a:prstGeom>
          </p:spPr>
        </p:pic>
        <p:sp>
          <p:nvSpPr>
            <p:cNvPr id="8" name="Hộp Văn bản 7"/>
            <p:cNvSpPr txBox="1"/>
            <p:nvPr/>
          </p:nvSpPr>
          <p:spPr>
            <a:xfrm>
              <a:off x="1897472" y="1328640"/>
              <a:ext cx="863898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>
                  <a:latin typeface="+mn-lt"/>
                </a:rPr>
                <a:t>Ôn luyện viết chương trình hoạt động.</a:t>
              </a:r>
              <a:endParaRPr lang="en-US" sz="6000" dirty="0">
                <a:latin typeface="+mn-lt"/>
              </a:endParaRPr>
            </a:p>
          </p:txBody>
        </p:sp>
      </p:grpSp>
      <p:sp>
        <p:nvSpPr>
          <p:cNvPr id="22" name="TextBox 9"/>
          <p:cNvSpPr txBox="1"/>
          <p:nvPr/>
        </p:nvSpPr>
        <p:spPr>
          <a:xfrm>
            <a:off x="2898476" y="481731"/>
            <a:ext cx="6558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96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M</a:t>
            </a:r>
            <a:r>
              <a:rPr lang="en-US" sz="96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DFA71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Ụ</a:t>
            </a:r>
            <a:r>
              <a:rPr lang="en-US" sz="96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C </a:t>
            </a:r>
            <a:r>
              <a:rPr lang="en-US" sz="96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T</a:t>
            </a:r>
            <a:r>
              <a:rPr lang="en-US" sz="96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I</a:t>
            </a:r>
            <a:r>
              <a:rPr lang="en-US" sz="96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Ê</a:t>
            </a:r>
            <a:r>
              <a:rPr lang="en-US" sz="96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4472C4">
                    <a:lumMod val="40000"/>
                    <a:lumOff val="6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rPr>
              <a:t>U</a:t>
            </a:r>
            <a:endParaRPr kumimoji="0" lang="en-US" sz="9600" b="1" i="0" u="none" strike="noStrike" kern="0" cap="none" spc="0" normalizeH="0" baseline="0" noProof="0" dirty="0">
              <a:ln w="28575">
                <a:solidFill>
                  <a:srgbClr val="002060"/>
                </a:solidFill>
                <a:prstDash val="solid"/>
              </a:ln>
              <a:solidFill>
                <a:srgbClr val="70AD47">
                  <a:lumMod val="60000"/>
                  <a:lumOff val="40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SVN-Poky's" panose="020B0606040200020203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Đám mây 13"/>
          <p:cNvSpPr/>
          <p:nvPr/>
        </p:nvSpPr>
        <p:spPr>
          <a:xfrm>
            <a:off x="1154228" y="567110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Đám mây 14"/>
          <p:cNvSpPr/>
          <p:nvPr/>
        </p:nvSpPr>
        <p:spPr>
          <a:xfrm>
            <a:off x="4867735" y="4778335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Đám mây 12"/>
          <p:cNvSpPr/>
          <p:nvPr/>
        </p:nvSpPr>
        <p:spPr>
          <a:xfrm>
            <a:off x="-3715942" y="229136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Đám mây 15"/>
          <p:cNvSpPr/>
          <p:nvPr/>
        </p:nvSpPr>
        <p:spPr>
          <a:xfrm>
            <a:off x="12586212" y="1373610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Đám mây 16"/>
          <p:cNvSpPr/>
          <p:nvPr/>
        </p:nvSpPr>
        <p:spPr>
          <a:xfrm>
            <a:off x="3680337" y="-1698241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Hình ảnh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459" y="6391334"/>
            <a:ext cx="6047756" cy="4352921"/>
          </a:xfrm>
          <a:prstGeom prst="rect">
            <a:avLst/>
          </a:prstGeom>
        </p:spPr>
      </p:pic>
      <p:grpSp>
        <p:nvGrpSpPr>
          <p:cNvPr id="8" name="Nhóm 7"/>
          <p:cNvGrpSpPr/>
          <p:nvPr/>
        </p:nvGrpSpPr>
        <p:grpSpPr>
          <a:xfrm>
            <a:off x="-10370312" y="1341934"/>
            <a:ext cx="9418902" cy="5049400"/>
            <a:chOff x="-7582488" y="1035635"/>
            <a:chExt cx="9418902" cy="5049400"/>
          </a:xfrm>
        </p:grpSpPr>
        <p:pic>
          <p:nvPicPr>
            <p:cNvPr id="6" name="Picture 2" descr="Airplane icon set, cartoon styl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857" b="64630" l="8301" r="3310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1" t="37885" r="63799" b="32398"/>
            <a:stretch>
              <a:fillRect/>
            </a:stretch>
          </p:blipFill>
          <p:spPr bwMode="auto">
            <a:xfrm flipH="1">
              <a:off x="-1527851" y="2472364"/>
              <a:ext cx="3364265" cy="2436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Nhóm 4"/>
            <p:cNvGrpSpPr/>
            <p:nvPr/>
          </p:nvGrpSpPr>
          <p:grpSpPr>
            <a:xfrm>
              <a:off x="-7582488" y="1035635"/>
              <a:ext cx="6544863" cy="5049400"/>
              <a:chOff x="-7582488" y="1035635"/>
              <a:chExt cx="6544863" cy="5049400"/>
            </a:xfrm>
          </p:grpSpPr>
          <p:sp>
            <p:nvSpPr>
              <p:cNvPr id="7" name="Đám mây 6"/>
              <p:cNvSpPr/>
              <p:nvPr/>
            </p:nvSpPr>
            <p:spPr>
              <a:xfrm>
                <a:off x="-7582488" y="1035635"/>
                <a:ext cx="6544863" cy="5049400"/>
              </a:xfrm>
              <a:custGeom>
                <a:avLst/>
                <a:gdLst>
                  <a:gd name="connsiteX0" fmla="*/ 590855 w 6544863"/>
                  <a:gd name="connsiteY0" fmla="*/ 1679626 h 5049400"/>
                  <a:gd name="connsiteX1" fmla="*/ 851892 w 6544863"/>
                  <a:gd name="connsiteY1" fmla="*/ 807319 h 5049400"/>
                  <a:gd name="connsiteX2" fmla="*/ 2121777 w 6544863"/>
                  <a:gd name="connsiteY2" fmla="*/ 608031 h 5049400"/>
                  <a:gd name="connsiteX3" fmla="*/ 3402116 w 6544863"/>
                  <a:gd name="connsiteY3" fmla="*/ 401146 h 5049400"/>
                  <a:gd name="connsiteX4" fmla="*/ 3901011 w 6544863"/>
                  <a:gd name="connsiteY4" fmla="*/ 23376 h 5049400"/>
                  <a:gd name="connsiteX5" fmla="*/ 4519743 w 6544863"/>
                  <a:gd name="connsiteY5" fmla="*/ 289989 h 5049400"/>
                  <a:gd name="connsiteX6" fmla="*/ 5372696 w 6544863"/>
                  <a:gd name="connsiteY6" fmla="*/ 80650 h 5049400"/>
                  <a:gd name="connsiteX7" fmla="*/ 5805232 w 6544863"/>
                  <a:gd name="connsiteY7" fmla="*/ 651746 h 5049400"/>
                  <a:gd name="connsiteX8" fmla="*/ 6360334 w 6544863"/>
                  <a:gd name="connsiteY8" fmla="*/ 1206011 h 5049400"/>
                  <a:gd name="connsiteX9" fmla="*/ 6335487 w 6544863"/>
                  <a:gd name="connsiteY9" fmla="*/ 1807030 h 5049400"/>
                  <a:gd name="connsiteX10" fmla="*/ 6516986 w 6544863"/>
                  <a:gd name="connsiteY10" fmla="*/ 2725974 h 5049400"/>
                  <a:gd name="connsiteX11" fmla="*/ 5666760 w 6544863"/>
                  <a:gd name="connsiteY11" fmla="*/ 3530372 h 5049400"/>
                  <a:gd name="connsiteX12" fmla="*/ 5362394 w 6544863"/>
                  <a:gd name="connsiteY12" fmla="*/ 4219638 h 5049400"/>
                  <a:gd name="connsiteX13" fmla="*/ 4326124 w 6544863"/>
                  <a:gd name="connsiteY13" fmla="*/ 4303094 h 5049400"/>
                  <a:gd name="connsiteX14" fmla="*/ 3585585 w 6544863"/>
                  <a:gd name="connsiteY14" fmla="*/ 5038412 h 5049400"/>
                  <a:gd name="connsiteX15" fmla="*/ 2496744 w 6544863"/>
                  <a:gd name="connsiteY15" fmla="*/ 4589577 h 5049400"/>
                  <a:gd name="connsiteX16" fmla="*/ 879314 w 6544863"/>
                  <a:gd name="connsiteY16" fmla="*/ 4146118 h 5049400"/>
                  <a:gd name="connsiteX17" fmla="*/ 168166 w 6544863"/>
                  <a:gd name="connsiteY17" fmla="*/ 3652633 h 5049400"/>
                  <a:gd name="connsiteX18" fmla="*/ 320122 w 6544863"/>
                  <a:gd name="connsiteY18" fmla="*/ 2986509 h 5049400"/>
                  <a:gd name="connsiteX19" fmla="*/ -758 w 6544863"/>
                  <a:gd name="connsiteY19" fmla="*/ 2303087 h 5049400"/>
                  <a:gd name="connsiteX20" fmla="*/ 585250 w 6544863"/>
                  <a:gd name="connsiteY20" fmla="*/ 1695639 h 5049400"/>
                  <a:gd name="connsiteX21" fmla="*/ 590855 w 6544863"/>
                  <a:gd name="connsiteY21" fmla="*/ 1679626 h 5049400"/>
                  <a:gd name="connsiteX0-1" fmla="*/ 710996 w 6544863"/>
                  <a:gd name="connsiteY0-2" fmla="*/ 3059679 h 5049400"/>
                  <a:gd name="connsiteX1-3" fmla="*/ 327243 w 6544863"/>
                  <a:gd name="connsiteY1-4" fmla="*/ 2966522 h 5049400"/>
                  <a:gd name="connsiteX2-5" fmla="*/ 1049602 w 6544863"/>
                  <a:gd name="connsiteY2-6" fmla="*/ 4079143 h 5049400"/>
                  <a:gd name="connsiteX3-7" fmla="*/ 881738 w 6544863"/>
                  <a:gd name="connsiteY3-8" fmla="*/ 4123676 h 5049400"/>
                  <a:gd name="connsiteX4-9" fmla="*/ 2496441 w 6544863"/>
                  <a:gd name="connsiteY4-10" fmla="*/ 4569005 h 5049400"/>
                  <a:gd name="connsiteX5-11" fmla="*/ 2395238 w 6544863"/>
                  <a:gd name="connsiteY5-12" fmla="*/ 4365627 h 5049400"/>
                  <a:gd name="connsiteX6-13" fmla="*/ 4367332 w 6544863"/>
                  <a:gd name="connsiteY6-14" fmla="*/ 4061844 h 5049400"/>
                  <a:gd name="connsiteX7-15" fmla="*/ 4326881 w 6544863"/>
                  <a:gd name="connsiteY7-16" fmla="*/ 4284976 h 5049400"/>
                  <a:gd name="connsiteX8-17" fmla="*/ 5170593 w 6544863"/>
                  <a:gd name="connsiteY8-18" fmla="*/ 2682961 h 5049400"/>
                  <a:gd name="connsiteX9-19" fmla="*/ 5663124 w 6544863"/>
                  <a:gd name="connsiteY9-20" fmla="*/ 3517047 h 5049400"/>
                  <a:gd name="connsiteX10-21" fmla="*/ 6332457 w 6544863"/>
                  <a:gd name="connsiteY10-22" fmla="*/ 1794640 h 5049400"/>
                  <a:gd name="connsiteX11-23" fmla="*/ 6113083 w 6544863"/>
                  <a:gd name="connsiteY11-24" fmla="*/ 2107423 h 5049400"/>
                  <a:gd name="connsiteX12-25" fmla="*/ 5806141 w 6544863"/>
                  <a:gd name="connsiteY12-26" fmla="*/ 634213 h 5049400"/>
                  <a:gd name="connsiteX13-27" fmla="*/ 5817656 w 6544863"/>
                  <a:gd name="connsiteY13-28" fmla="*/ 781955 h 5049400"/>
                  <a:gd name="connsiteX14-29" fmla="*/ 4405359 w 6544863"/>
                  <a:gd name="connsiteY14-30" fmla="*/ 461926 h 5049400"/>
                  <a:gd name="connsiteX15-31" fmla="*/ 4517773 w 6544863"/>
                  <a:gd name="connsiteY15-32" fmla="*/ 273509 h 5049400"/>
                  <a:gd name="connsiteX16-33" fmla="*/ 3354393 w 6544863"/>
                  <a:gd name="connsiteY16-34" fmla="*/ 551693 h 5049400"/>
                  <a:gd name="connsiteX17-35" fmla="*/ 3408782 w 6544863"/>
                  <a:gd name="connsiteY17-36" fmla="*/ 389224 h 5049400"/>
                  <a:gd name="connsiteX18-37" fmla="*/ 2121020 w 6544863"/>
                  <a:gd name="connsiteY18-38" fmla="*/ 606863 h 5049400"/>
                  <a:gd name="connsiteX19-39" fmla="*/ 2317972 w 6544863"/>
                  <a:gd name="connsiteY19-40" fmla="*/ 764423 h 5049400"/>
                  <a:gd name="connsiteX20-41" fmla="*/ 625246 w 6544863"/>
                  <a:gd name="connsiteY20-42" fmla="*/ 1845485 h 5049400"/>
                  <a:gd name="connsiteX21-43" fmla="*/ 590855 w 6544863"/>
                  <a:gd name="connsiteY21-44" fmla="*/ 1679626 h 50494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6544863" h="5049400" fill="none" extrusionOk="0">
                    <a:moveTo>
                      <a:pt x="590855" y="1679626"/>
                    </a:moveTo>
                    <a:cubicBezTo>
                      <a:pt x="542712" y="1404761"/>
                      <a:pt x="588788" y="1060193"/>
                      <a:pt x="851892" y="807319"/>
                    </a:cubicBezTo>
                    <a:cubicBezTo>
                      <a:pt x="1200984" y="472579"/>
                      <a:pt x="1688872" y="266996"/>
                      <a:pt x="2121777" y="608031"/>
                    </a:cubicBezTo>
                    <a:cubicBezTo>
                      <a:pt x="2335197" y="224153"/>
                      <a:pt x="3021180" y="-71004"/>
                      <a:pt x="3402116" y="401146"/>
                    </a:cubicBezTo>
                    <a:cubicBezTo>
                      <a:pt x="3509888" y="173247"/>
                      <a:pt x="3687811" y="43969"/>
                      <a:pt x="3901011" y="23376"/>
                    </a:cubicBezTo>
                    <a:cubicBezTo>
                      <a:pt x="4138241" y="39752"/>
                      <a:pt x="4380319" y="112598"/>
                      <a:pt x="4519743" y="289989"/>
                    </a:cubicBezTo>
                    <a:cubicBezTo>
                      <a:pt x="4684480" y="93019"/>
                      <a:pt x="5064933" y="-63643"/>
                      <a:pt x="5372696" y="80650"/>
                    </a:cubicBezTo>
                    <a:cubicBezTo>
                      <a:pt x="5554796" y="228496"/>
                      <a:pt x="5716680" y="432172"/>
                      <a:pt x="5805232" y="651746"/>
                    </a:cubicBezTo>
                    <a:cubicBezTo>
                      <a:pt x="6081341" y="661850"/>
                      <a:pt x="6260085" y="924236"/>
                      <a:pt x="6360334" y="1206011"/>
                    </a:cubicBezTo>
                    <a:cubicBezTo>
                      <a:pt x="6417844" y="1405158"/>
                      <a:pt x="6428788" y="1637764"/>
                      <a:pt x="6335487" y="1807030"/>
                    </a:cubicBezTo>
                    <a:cubicBezTo>
                      <a:pt x="6585128" y="2041500"/>
                      <a:pt x="6660347" y="2451843"/>
                      <a:pt x="6516986" y="2725974"/>
                    </a:cubicBezTo>
                    <a:cubicBezTo>
                      <a:pt x="6498656" y="3178418"/>
                      <a:pt x="6048133" y="3464247"/>
                      <a:pt x="5666760" y="3530372"/>
                    </a:cubicBezTo>
                    <a:cubicBezTo>
                      <a:pt x="5681459" y="3817261"/>
                      <a:pt x="5539952" y="4002451"/>
                      <a:pt x="5362394" y="4219638"/>
                    </a:cubicBezTo>
                    <a:cubicBezTo>
                      <a:pt x="5013821" y="4413467"/>
                      <a:pt x="4613645" y="4531335"/>
                      <a:pt x="4326124" y="4303094"/>
                    </a:cubicBezTo>
                    <a:cubicBezTo>
                      <a:pt x="4289397" y="4648254"/>
                      <a:pt x="3930352" y="5003279"/>
                      <a:pt x="3585585" y="5038412"/>
                    </a:cubicBezTo>
                    <a:cubicBezTo>
                      <a:pt x="3241586" y="5112301"/>
                      <a:pt x="2684141" y="4951230"/>
                      <a:pt x="2496744" y="4589577"/>
                    </a:cubicBezTo>
                    <a:cubicBezTo>
                      <a:pt x="1922231" y="4865015"/>
                      <a:pt x="1250882" y="4892183"/>
                      <a:pt x="879314" y="4146118"/>
                    </a:cubicBezTo>
                    <a:cubicBezTo>
                      <a:pt x="559651" y="4172756"/>
                      <a:pt x="262295" y="3961952"/>
                      <a:pt x="168166" y="3652633"/>
                    </a:cubicBezTo>
                    <a:cubicBezTo>
                      <a:pt x="149289" y="3405426"/>
                      <a:pt x="180099" y="3155503"/>
                      <a:pt x="320122" y="2986509"/>
                    </a:cubicBezTo>
                    <a:cubicBezTo>
                      <a:pt x="122001" y="2904931"/>
                      <a:pt x="-56144" y="2598255"/>
                      <a:pt x="-758" y="2303087"/>
                    </a:cubicBezTo>
                    <a:cubicBezTo>
                      <a:pt x="65030" y="2044789"/>
                      <a:pt x="262356" y="1714261"/>
                      <a:pt x="585250" y="1695639"/>
                    </a:cubicBezTo>
                    <a:cubicBezTo>
                      <a:pt x="586805" y="1689959"/>
                      <a:pt x="589422" y="1684727"/>
                      <a:pt x="590855" y="1679626"/>
                    </a:cubicBezTo>
                    <a:close/>
                  </a:path>
                  <a:path w="6544863" h="5049400" fill="none" extrusionOk="0">
                    <a:moveTo>
                      <a:pt x="710996" y="3059679"/>
                    </a:moveTo>
                    <a:cubicBezTo>
                      <a:pt x="575040" y="3067718"/>
                      <a:pt x="457623" y="3045100"/>
                      <a:pt x="327243" y="2966522"/>
                    </a:cubicBezTo>
                    <a:moveTo>
                      <a:pt x="1049602" y="4079143"/>
                    </a:moveTo>
                    <a:cubicBezTo>
                      <a:pt x="997730" y="4088198"/>
                      <a:pt x="944224" y="4114683"/>
                      <a:pt x="881738" y="4123676"/>
                    </a:cubicBezTo>
                    <a:moveTo>
                      <a:pt x="2496441" y="4569005"/>
                    </a:moveTo>
                    <a:cubicBezTo>
                      <a:pt x="2453890" y="4503999"/>
                      <a:pt x="2405553" y="4436895"/>
                      <a:pt x="2395238" y="4365627"/>
                    </a:cubicBezTo>
                    <a:moveTo>
                      <a:pt x="4367332" y="4061844"/>
                    </a:moveTo>
                    <a:cubicBezTo>
                      <a:pt x="4352676" y="4138007"/>
                      <a:pt x="4357856" y="4208066"/>
                      <a:pt x="4326881" y="4284976"/>
                    </a:cubicBezTo>
                    <a:moveTo>
                      <a:pt x="5170593" y="2682961"/>
                    </a:moveTo>
                    <a:cubicBezTo>
                      <a:pt x="5464409" y="2835599"/>
                      <a:pt x="5646411" y="3163173"/>
                      <a:pt x="5663124" y="3517047"/>
                    </a:cubicBezTo>
                    <a:moveTo>
                      <a:pt x="6332457" y="1794640"/>
                    </a:moveTo>
                    <a:cubicBezTo>
                      <a:pt x="6285770" y="1933390"/>
                      <a:pt x="6192879" y="2012119"/>
                      <a:pt x="6113083" y="2107423"/>
                    </a:cubicBezTo>
                    <a:moveTo>
                      <a:pt x="5806141" y="634213"/>
                    </a:moveTo>
                    <a:cubicBezTo>
                      <a:pt x="5820832" y="690071"/>
                      <a:pt x="5821534" y="729026"/>
                      <a:pt x="5817656" y="781955"/>
                    </a:cubicBezTo>
                    <a:moveTo>
                      <a:pt x="4405359" y="461926"/>
                    </a:moveTo>
                    <a:cubicBezTo>
                      <a:pt x="4422666" y="394410"/>
                      <a:pt x="4477297" y="325372"/>
                      <a:pt x="4517773" y="273509"/>
                    </a:cubicBezTo>
                    <a:moveTo>
                      <a:pt x="3354393" y="551693"/>
                    </a:moveTo>
                    <a:cubicBezTo>
                      <a:pt x="3365350" y="496541"/>
                      <a:pt x="3388607" y="438208"/>
                      <a:pt x="3408782" y="389224"/>
                    </a:cubicBezTo>
                    <a:moveTo>
                      <a:pt x="2121020" y="606863"/>
                    </a:moveTo>
                    <a:cubicBezTo>
                      <a:pt x="2184422" y="649847"/>
                      <a:pt x="2255910" y="695257"/>
                      <a:pt x="2317972" y="764423"/>
                    </a:cubicBezTo>
                    <a:moveTo>
                      <a:pt x="625246" y="1845485"/>
                    </a:moveTo>
                    <a:cubicBezTo>
                      <a:pt x="606707" y="1796003"/>
                      <a:pt x="601897" y="1729808"/>
                      <a:pt x="590855" y="1679626"/>
                    </a:cubicBezTo>
                  </a:path>
                  <a:path w="6544863" h="5049400" stroke="0" extrusionOk="0">
                    <a:moveTo>
                      <a:pt x="590855" y="1679626"/>
                    </a:moveTo>
                    <a:cubicBezTo>
                      <a:pt x="536271" y="1336045"/>
                      <a:pt x="571354" y="1046848"/>
                      <a:pt x="851892" y="807319"/>
                    </a:cubicBezTo>
                    <a:cubicBezTo>
                      <a:pt x="1219184" y="445695"/>
                      <a:pt x="1661202" y="249304"/>
                      <a:pt x="2121777" y="608031"/>
                    </a:cubicBezTo>
                    <a:cubicBezTo>
                      <a:pt x="2412165" y="177263"/>
                      <a:pt x="3106601" y="65489"/>
                      <a:pt x="3402116" y="401146"/>
                    </a:cubicBezTo>
                    <a:cubicBezTo>
                      <a:pt x="3448900" y="204391"/>
                      <a:pt x="3702184" y="60251"/>
                      <a:pt x="3901011" y="23376"/>
                    </a:cubicBezTo>
                    <a:cubicBezTo>
                      <a:pt x="4166548" y="29149"/>
                      <a:pt x="4372155" y="107243"/>
                      <a:pt x="4519743" y="289989"/>
                    </a:cubicBezTo>
                    <a:cubicBezTo>
                      <a:pt x="4802989" y="28248"/>
                      <a:pt x="5075278" y="3159"/>
                      <a:pt x="5372696" y="80650"/>
                    </a:cubicBezTo>
                    <a:cubicBezTo>
                      <a:pt x="5584241" y="188630"/>
                      <a:pt x="5766982" y="350468"/>
                      <a:pt x="5805232" y="651746"/>
                    </a:cubicBezTo>
                    <a:cubicBezTo>
                      <a:pt x="6069945" y="757204"/>
                      <a:pt x="6289479" y="903615"/>
                      <a:pt x="6360334" y="1206011"/>
                    </a:cubicBezTo>
                    <a:cubicBezTo>
                      <a:pt x="6425455" y="1391744"/>
                      <a:pt x="6366099" y="1614954"/>
                      <a:pt x="6335487" y="1807030"/>
                    </a:cubicBezTo>
                    <a:cubicBezTo>
                      <a:pt x="6514432" y="2045830"/>
                      <a:pt x="6576886" y="2394519"/>
                      <a:pt x="6516986" y="2725974"/>
                    </a:cubicBezTo>
                    <a:cubicBezTo>
                      <a:pt x="6406585" y="3171358"/>
                      <a:pt x="6147957" y="3495920"/>
                      <a:pt x="5666760" y="3530372"/>
                    </a:cubicBezTo>
                    <a:cubicBezTo>
                      <a:pt x="5671661" y="3767484"/>
                      <a:pt x="5577489" y="4099921"/>
                      <a:pt x="5362394" y="4219638"/>
                    </a:cubicBezTo>
                    <a:cubicBezTo>
                      <a:pt x="5094473" y="4528677"/>
                      <a:pt x="4674497" y="4514976"/>
                      <a:pt x="4326124" y="4303094"/>
                    </a:cubicBezTo>
                    <a:cubicBezTo>
                      <a:pt x="4217359" y="4626381"/>
                      <a:pt x="3880343" y="4988263"/>
                      <a:pt x="3585585" y="5038412"/>
                    </a:cubicBezTo>
                    <a:cubicBezTo>
                      <a:pt x="3162615" y="5048544"/>
                      <a:pt x="2724858" y="4943684"/>
                      <a:pt x="2496744" y="4589577"/>
                    </a:cubicBezTo>
                    <a:cubicBezTo>
                      <a:pt x="1994050" y="4917840"/>
                      <a:pt x="1210296" y="4700462"/>
                      <a:pt x="879314" y="4146118"/>
                    </a:cubicBezTo>
                    <a:cubicBezTo>
                      <a:pt x="619997" y="4170918"/>
                      <a:pt x="236309" y="4016290"/>
                      <a:pt x="168166" y="3652633"/>
                    </a:cubicBezTo>
                    <a:cubicBezTo>
                      <a:pt x="133272" y="3385754"/>
                      <a:pt x="141370" y="3140569"/>
                      <a:pt x="320122" y="2986509"/>
                    </a:cubicBezTo>
                    <a:cubicBezTo>
                      <a:pt x="76400" y="2799021"/>
                      <a:pt x="-45289" y="2639617"/>
                      <a:pt x="-758" y="2303087"/>
                    </a:cubicBezTo>
                    <a:cubicBezTo>
                      <a:pt x="38274" y="1989639"/>
                      <a:pt x="279521" y="1716307"/>
                      <a:pt x="585250" y="1695639"/>
                    </a:cubicBezTo>
                    <a:cubicBezTo>
                      <a:pt x="586230" y="1689427"/>
                      <a:pt x="589204" y="1685067"/>
                      <a:pt x="590855" y="1679626"/>
                    </a:cubicBezTo>
                    <a:close/>
                  </a:path>
                  <a:path w="6544863" h="5049400" fill="none" stroke="0" extrusionOk="0">
                    <a:moveTo>
                      <a:pt x="710996" y="3059679"/>
                    </a:moveTo>
                    <a:cubicBezTo>
                      <a:pt x="570863" y="3085891"/>
                      <a:pt x="450827" y="3067677"/>
                      <a:pt x="327243" y="2966522"/>
                    </a:cubicBezTo>
                    <a:moveTo>
                      <a:pt x="1049602" y="4079143"/>
                    </a:moveTo>
                    <a:cubicBezTo>
                      <a:pt x="1001221" y="4090406"/>
                      <a:pt x="944719" y="4128080"/>
                      <a:pt x="881738" y="4123676"/>
                    </a:cubicBezTo>
                    <a:moveTo>
                      <a:pt x="2496441" y="4569005"/>
                    </a:moveTo>
                    <a:cubicBezTo>
                      <a:pt x="2445977" y="4508941"/>
                      <a:pt x="2419424" y="4436083"/>
                      <a:pt x="2395238" y="4365627"/>
                    </a:cubicBezTo>
                    <a:moveTo>
                      <a:pt x="4367332" y="4061844"/>
                    </a:moveTo>
                    <a:cubicBezTo>
                      <a:pt x="4362968" y="4140158"/>
                      <a:pt x="4352271" y="4211640"/>
                      <a:pt x="4326881" y="4284976"/>
                    </a:cubicBezTo>
                    <a:moveTo>
                      <a:pt x="5170593" y="2682961"/>
                    </a:moveTo>
                    <a:cubicBezTo>
                      <a:pt x="5467590" y="2759903"/>
                      <a:pt x="5651507" y="3100255"/>
                      <a:pt x="5663124" y="3517047"/>
                    </a:cubicBezTo>
                    <a:moveTo>
                      <a:pt x="6332457" y="1794640"/>
                    </a:moveTo>
                    <a:cubicBezTo>
                      <a:pt x="6291732" y="1921379"/>
                      <a:pt x="6222132" y="2006140"/>
                      <a:pt x="6113083" y="2107423"/>
                    </a:cubicBezTo>
                    <a:moveTo>
                      <a:pt x="5806141" y="634213"/>
                    </a:moveTo>
                    <a:cubicBezTo>
                      <a:pt x="5821225" y="685065"/>
                      <a:pt x="5822318" y="726311"/>
                      <a:pt x="5817656" y="781955"/>
                    </a:cubicBezTo>
                    <a:moveTo>
                      <a:pt x="4405359" y="461926"/>
                    </a:moveTo>
                    <a:cubicBezTo>
                      <a:pt x="4437081" y="405206"/>
                      <a:pt x="4472639" y="322588"/>
                      <a:pt x="4517773" y="273509"/>
                    </a:cubicBezTo>
                    <a:moveTo>
                      <a:pt x="3354393" y="551693"/>
                    </a:moveTo>
                    <a:cubicBezTo>
                      <a:pt x="3364804" y="494423"/>
                      <a:pt x="3378733" y="429502"/>
                      <a:pt x="3408782" y="389224"/>
                    </a:cubicBezTo>
                    <a:moveTo>
                      <a:pt x="2121020" y="606863"/>
                    </a:moveTo>
                    <a:cubicBezTo>
                      <a:pt x="2202424" y="665043"/>
                      <a:pt x="2262431" y="704606"/>
                      <a:pt x="2317972" y="764423"/>
                    </a:cubicBezTo>
                    <a:moveTo>
                      <a:pt x="625246" y="1845485"/>
                    </a:moveTo>
                    <a:cubicBezTo>
                      <a:pt x="611329" y="1786758"/>
                      <a:pt x="604408" y="1742992"/>
                      <a:pt x="590855" y="1679626"/>
                    </a:cubicBezTo>
                  </a:path>
                </a:pathLst>
              </a:cu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Hộp Văn bản 3"/>
              <p:cNvSpPr txBox="1"/>
              <p:nvPr/>
            </p:nvSpPr>
            <p:spPr>
              <a:xfrm>
                <a:off x="-6491244" y="1720359"/>
                <a:ext cx="4116382" cy="3417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8800" b="1" kern="0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FF9999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Poky's" panose="020B0606040200020203" pitchFamily="34" charset="0"/>
                  </a:rPr>
                  <a:t>K</a:t>
                </a:r>
                <a:r>
                  <a:rPr kumimoji="0" lang="en-US" sz="8800" b="1" i="0" u="none" strike="noStrike" kern="0" cap="none" spc="0" normalizeH="0" baseline="0" noProof="0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FF9966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SVN-Poky's" panose="020B0606040200020203" pitchFamily="34" charset="0"/>
                    <a:ea typeface="+mn-ea"/>
                    <a:cs typeface="+mn-cs"/>
                  </a:rPr>
                  <a:t>H</a:t>
                </a:r>
                <a:r>
                  <a:rPr kumimoji="0" lang="en-US" sz="8800" b="1" i="0" u="none" strike="noStrike" kern="0" cap="none" spc="0" normalizeH="0" baseline="0" noProof="0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5B9BD5">
                        <a:lumMod val="60000"/>
                        <a:lumOff val="4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SVN-Poky's" panose="020B0606040200020203" pitchFamily="34" charset="0"/>
                    <a:ea typeface="+mn-ea"/>
                    <a:cs typeface="+mn-cs"/>
                  </a:rPr>
                  <a:t>Ở</a:t>
                </a:r>
                <a:r>
                  <a:rPr kumimoji="0" lang="en-US" sz="8800" b="1" i="0" u="none" strike="noStrike" kern="0" cap="none" spc="0" normalizeH="0" baseline="0" noProof="0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FFFF99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SVN-Poky's" panose="020B0606040200020203" pitchFamily="34" charset="0"/>
                    <a:ea typeface="+mn-ea"/>
                    <a:cs typeface="+mn-cs"/>
                  </a:rPr>
                  <a:t>I </a:t>
                </a:r>
                <a:endParaRPr kumimoji="0" lang="en-US" sz="8800" b="1" i="0" u="none" strike="noStrike" kern="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8800" b="1" kern="0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9DFA71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Poky's" panose="020B0606040200020203" pitchFamily="34" charset="0"/>
                  </a:rPr>
                  <a:t>Đ</a:t>
                </a:r>
                <a:r>
                  <a:rPr lang="en-US" sz="8800" b="1" kern="0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FF9999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Poky's" panose="020B0606040200020203" pitchFamily="34" charset="0"/>
                  </a:rPr>
                  <a:t>Ộ</a:t>
                </a:r>
                <a:r>
                  <a:rPr lang="en-US" sz="8800" b="1" kern="0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FFC000">
                        <a:lumMod val="40000"/>
                        <a:lumOff val="6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Poky's" panose="020B0606040200020203" pitchFamily="34" charset="0"/>
                  </a:rPr>
                  <a:t>N</a:t>
                </a:r>
                <a:r>
                  <a:rPr lang="en-US" sz="8800" b="1" kern="0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FFCC66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Poky's" panose="020B0606040200020203" pitchFamily="34" charset="0"/>
                  </a:rPr>
                  <a:t>G</a:t>
                </a:r>
                <a:endParaRPr kumimoji="0" lang="en-US" sz="8800" b="1" i="0" u="none" strike="noStrike" kern="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91901 -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51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Đám mây 43"/>
          <p:cNvSpPr/>
          <p:nvPr/>
        </p:nvSpPr>
        <p:spPr>
          <a:xfrm>
            <a:off x="4576463" y="-971370"/>
            <a:ext cx="2924175" cy="1612999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US" dirty="0"/>
          </a:p>
        </p:txBody>
      </p:sp>
      <p:sp>
        <p:nvSpPr>
          <p:cNvPr id="18" name="Đám mây 17"/>
          <p:cNvSpPr/>
          <p:nvPr/>
        </p:nvSpPr>
        <p:spPr>
          <a:xfrm>
            <a:off x="1858400" y="1179563"/>
            <a:ext cx="2570503" cy="14085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US" dirty="0"/>
          </a:p>
        </p:txBody>
      </p:sp>
      <p:grpSp>
        <p:nvGrpSpPr>
          <p:cNvPr id="43" name="Nhóm 42"/>
          <p:cNvGrpSpPr/>
          <p:nvPr/>
        </p:nvGrpSpPr>
        <p:grpSpPr>
          <a:xfrm>
            <a:off x="3618306" y="553335"/>
            <a:ext cx="8846846" cy="5028718"/>
            <a:chOff x="3677703" y="448425"/>
            <a:chExt cx="8846846" cy="5028718"/>
          </a:xfrm>
        </p:grpSpPr>
        <p:sp>
          <p:nvSpPr>
            <p:cNvPr id="4" name="AutoShape 4"/>
            <p:cNvSpPr>
              <a:spLocks noChangeAspect="1" noChangeArrowheads="1"/>
            </p:cNvSpPr>
            <p:nvPr/>
          </p:nvSpPr>
          <p:spPr bwMode="auto">
            <a:xfrm>
              <a:off x="5741874" y="4968391"/>
              <a:ext cx="253198" cy="253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9" name="Nhóm 18"/>
            <p:cNvGrpSpPr/>
            <p:nvPr/>
          </p:nvGrpSpPr>
          <p:grpSpPr>
            <a:xfrm>
              <a:off x="3677703" y="448425"/>
              <a:ext cx="7881503" cy="5028718"/>
              <a:chOff x="3941126" y="989363"/>
              <a:chExt cx="6768055" cy="3911693"/>
            </a:xfrm>
          </p:grpSpPr>
          <p:sp>
            <p:nvSpPr>
              <p:cNvPr id="2" name="Lưu Đồ: Thay đổi Tiến Trình 1"/>
              <p:cNvSpPr/>
              <p:nvPr/>
            </p:nvSpPr>
            <p:spPr>
              <a:xfrm>
                <a:off x="3941126" y="1066459"/>
                <a:ext cx="6609467" cy="3834597"/>
              </a:xfrm>
              <a:custGeom>
                <a:avLst/>
                <a:gdLst>
                  <a:gd name="connsiteX0" fmla="*/ 0 w 5691462"/>
                  <a:gd name="connsiteY0" fmla="*/ 625917 h 3755504"/>
                  <a:gd name="connsiteX1" fmla="*/ 625917 w 5691462"/>
                  <a:gd name="connsiteY1" fmla="*/ 0 h 3755504"/>
                  <a:gd name="connsiteX2" fmla="*/ 5065545 w 5691462"/>
                  <a:gd name="connsiteY2" fmla="*/ 0 h 3755504"/>
                  <a:gd name="connsiteX3" fmla="*/ 5691462 w 5691462"/>
                  <a:gd name="connsiteY3" fmla="*/ 625917 h 3755504"/>
                  <a:gd name="connsiteX4" fmla="*/ 5691462 w 5691462"/>
                  <a:gd name="connsiteY4" fmla="*/ 3129587 h 3755504"/>
                  <a:gd name="connsiteX5" fmla="*/ 5065545 w 5691462"/>
                  <a:gd name="connsiteY5" fmla="*/ 3755504 h 3755504"/>
                  <a:gd name="connsiteX6" fmla="*/ 625917 w 5691462"/>
                  <a:gd name="connsiteY6" fmla="*/ 3755504 h 3755504"/>
                  <a:gd name="connsiteX7" fmla="*/ 0 w 5691462"/>
                  <a:gd name="connsiteY7" fmla="*/ 3129587 h 3755504"/>
                  <a:gd name="connsiteX8" fmla="*/ 0 w 5691462"/>
                  <a:gd name="connsiteY8" fmla="*/ 625917 h 3755504"/>
                  <a:gd name="connsiteX0-1" fmla="*/ 0 w 5691462"/>
                  <a:gd name="connsiteY0-2" fmla="*/ 625917 h 3755504"/>
                  <a:gd name="connsiteX1-3" fmla="*/ 625917 w 5691462"/>
                  <a:gd name="connsiteY1-4" fmla="*/ 0 h 3755504"/>
                  <a:gd name="connsiteX2-5" fmla="*/ 5065545 w 5691462"/>
                  <a:gd name="connsiteY2-6" fmla="*/ 0 h 3755504"/>
                  <a:gd name="connsiteX3-7" fmla="*/ 5691462 w 5691462"/>
                  <a:gd name="connsiteY3-8" fmla="*/ 625917 h 3755504"/>
                  <a:gd name="connsiteX4-9" fmla="*/ 5691462 w 5691462"/>
                  <a:gd name="connsiteY4-10" fmla="*/ 3129587 h 3755504"/>
                  <a:gd name="connsiteX5-11" fmla="*/ 5065545 w 5691462"/>
                  <a:gd name="connsiteY5-12" fmla="*/ 3755504 h 3755504"/>
                  <a:gd name="connsiteX6-13" fmla="*/ 625917 w 5691462"/>
                  <a:gd name="connsiteY6-14" fmla="*/ 3755504 h 3755504"/>
                  <a:gd name="connsiteX7-15" fmla="*/ 1028700 w 5691462"/>
                  <a:gd name="connsiteY7-16" fmla="*/ 2100887 h 3755504"/>
                  <a:gd name="connsiteX8-17" fmla="*/ 0 w 5691462"/>
                  <a:gd name="connsiteY8-18" fmla="*/ 625917 h 3755504"/>
                  <a:gd name="connsiteX0-19" fmla="*/ 0 w 5691462"/>
                  <a:gd name="connsiteY0-20" fmla="*/ 625917 h 3755504"/>
                  <a:gd name="connsiteX1-21" fmla="*/ 625917 w 5691462"/>
                  <a:gd name="connsiteY1-22" fmla="*/ 0 h 3755504"/>
                  <a:gd name="connsiteX2-23" fmla="*/ 5065545 w 5691462"/>
                  <a:gd name="connsiteY2-24" fmla="*/ 0 h 3755504"/>
                  <a:gd name="connsiteX3-25" fmla="*/ 5272362 w 5691462"/>
                  <a:gd name="connsiteY3-26" fmla="*/ 1673667 h 3755504"/>
                  <a:gd name="connsiteX4-27" fmla="*/ 5691462 w 5691462"/>
                  <a:gd name="connsiteY4-28" fmla="*/ 3129587 h 3755504"/>
                  <a:gd name="connsiteX5-29" fmla="*/ 5065545 w 5691462"/>
                  <a:gd name="connsiteY5-30" fmla="*/ 3755504 h 3755504"/>
                  <a:gd name="connsiteX6-31" fmla="*/ 625917 w 5691462"/>
                  <a:gd name="connsiteY6-32" fmla="*/ 3755504 h 3755504"/>
                  <a:gd name="connsiteX7-33" fmla="*/ 1028700 w 5691462"/>
                  <a:gd name="connsiteY7-34" fmla="*/ 2100887 h 3755504"/>
                  <a:gd name="connsiteX8-35" fmla="*/ 0 w 5691462"/>
                  <a:gd name="connsiteY8-36" fmla="*/ 625917 h 37555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5691462" h="3755504">
                    <a:moveTo>
                      <a:pt x="0" y="625917"/>
                    </a:moveTo>
                    <a:cubicBezTo>
                      <a:pt x="0" y="280233"/>
                      <a:pt x="280233" y="0"/>
                      <a:pt x="625917" y="0"/>
                    </a:cubicBezTo>
                    <a:lnTo>
                      <a:pt x="5065545" y="0"/>
                    </a:lnTo>
                    <a:cubicBezTo>
                      <a:pt x="5411229" y="0"/>
                      <a:pt x="5272362" y="1327983"/>
                      <a:pt x="5272362" y="1673667"/>
                    </a:cubicBezTo>
                    <a:lnTo>
                      <a:pt x="5691462" y="3129587"/>
                    </a:lnTo>
                    <a:cubicBezTo>
                      <a:pt x="5691462" y="3475271"/>
                      <a:pt x="5411229" y="3755504"/>
                      <a:pt x="5065545" y="3755504"/>
                    </a:cubicBezTo>
                    <a:lnTo>
                      <a:pt x="625917" y="3755504"/>
                    </a:lnTo>
                    <a:cubicBezTo>
                      <a:pt x="280233" y="3755504"/>
                      <a:pt x="1028700" y="2446571"/>
                      <a:pt x="1028700" y="2100887"/>
                    </a:cubicBezTo>
                    <a:cubicBezTo>
                      <a:pt x="1028700" y="1266330"/>
                      <a:pt x="0" y="1460474"/>
                      <a:pt x="0" y="6259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Lưu Đồ: Thay đổi Tiến Trình 1"/>
              <p:cNvSpPr/>
              <p:nvPr/>
            </p:nvSpPr>
            <p:spPr>
              <a:xfrm>
                <a:off x="6513164" y="989363"/>
                <a:ext cx="4196017" cy="2725670"/>
              </a:xfrm>
              <a:custGeom>
                <a:avLst/>
                <a:gdLst>
                  <a:gd name="connsiteX0" fmla="*/ 0 w 5691462"/>
                  <a:gd name="connsiteY0" fmla="*/ 625917 h 3755504"/>
                  <a:gd name="connsiteX1" fmla="*/ 625917 w 5691462"/>
                  <a:gd name="connsiteY1" fmla="*/ 0 h 3755504"/>
                  <a:gd name="connsiteX2" fmla="*/ 5065545 w 5691462"/>
                  <a:gd name="connsiteY2" fmla="*/ 0 h 3755504"/>
                  <a:gd name="connsiteX3" fmla="*/ 5691462 w 5691462"/>
                  <a:gd name="connsiteY3" fmla="*/ 625917 h 3755504"/>
                  <a:gd name="connsiteX4" fmla="*/ 5691462 w 5691462"/>
                  <a:gd name="connsiteY4" fmla="*/ 3129587 h 3755504"/>
                  <a:gd name="connsiteX5" fmla="*/ 5065545 w 5691462"/>
                  <a:gd name="connsiteY5" fmla="*/ 3755504 h 3755504"/>
                  <a:gd name="connsiteX6" fmla="*/ 625917 w 5691462"/>
                  <a:gd name="connsiteY6" fmla="*/ 3755504 h 3755504"/>
                  <a:gd name="connsiteX7" fmla="*/ 0 w 5691462"/>
                  <a:gd name="connsiteY7" fmla="*/ 3129587 h 3755504"/>
                  <a:gd name="connsiteX8" fmla="*/ 0 w 5691462"/>
                  <a:gd name="connsiteY8" fmla="*/ 625917 h 3755504"/>
                  <a:gd name="connsiteX0-1" fmla="*/ 0 w 5691462"/>
                  <a:gd name="connsiteY0-2" fmla="*/ 625917 h 3755504"/>
                  <a:gd name="connsiteX1-3" fmla="*/ 625917 w 5691462"/>
                  <a:gd name="connsiteY1-4" fmla="*/ 0 h 3755504"/>
                  <a:gd name="connsiteX2-5" fmla="*/ 5065545 w 5691462"/>
                  <a:gd name="connsiteY2-6" fmla="*/ 0 h 3755504"/>
                  <a:gd name="connsiteX3-7" fmla="*/ 5691462 w 5691462"/>
                  <a:gd name="connsiteY3-8" fmla="*/ 625917 h 3755504"/>
                  <a:gd name="connsiteX4-9" fmla="*/ 5691462 w 5691462"/>
                  <a:gd name="connsiteY4-10" fmla="*/ 3129587 h 3755504"/>
                  <a:gd name="connsiteX5-11" fmla="*/ 5065545 w 5691462"/>
                  <a:gd name="connsiteY5-12" fmla="*/ 3755504 h 3755504"/>
                  <a:gd name="connsiteX6-13" fmla="*/ 625917 w 5691462"/>
                  <a:gd name="connsiteY6-14" fmla="*/ 3755504 h 3755504"/>
                  <a:gd name="connsiteX7-15" fmla="*/ 1028700 w 5691462"/>
                  <a:gd name="connsiteY7-16" fmla="*/ 2100887 h 3755504"/>
                  <a:gd name="connsiteX8-17" fmla="*/ 0 w 5691462"/>
                  <a:gd name="connsiteY8-18" fmla="*/ 625917 h 3755504"/>
                  <a:gd name="connsiteX0-19" fmla="*/ 0 w 5691462"/>
                  <a:gd name="connsiteY0-20" fmla="*/ 625917 h 3755504"/>
                  <a:gd name="connsiteX1-21" fmla="*/ 625917 w 5691462"/>
                  <a:gd name="connsiteY1-22" fmla="*/ 0 h 3755504"/>
                  <a:gd name="connsiteX2-23" fmla="*/ 5065545 w 5691462"/>
                  <a:gd name="connsiteY2-24" fmla="*/ 0 h 3755504"/>
                  <a:gd name="connsiteX3-25" fmla="*/ 5272362 w 5691462"/>
                  <a:gd name="connsiteY3-26" fmla="*/ 1673667 h 3755504"/>
                  <a:gd name="connsiteX4-27" fmla="*/ 5691462 w 5691462"/>
                  <a:gd name="connsiteY4-28" fmla="*/ 3129587 h 3755504"/>
                  <a:gd name="connsiteX5-29" fmla="*/ 5065545 w 5691462"/>
                  <a:gd name="connsiteY5-30" fmla="*/ 3755504 h 3755504"/>
                  <a:gd name="connsiteX6-31" fmla="*/ 625917 w 5691462"/>
                  <a:gd name="connsiteY6-32" fmla="*/ 3755504 h 3755504"/>
                  <a:gd name="connsiteX7-33" fmla="*/ 1028700 w 5691462"/>
                  <a:gd name="connsiteY7-34" fmla="*/ 2100887 h 3755504"/>
                  <a:gd name="connsiteX8-35" fmla="*/ 0 w 5691462"/>
                  <a:gd name="connsiteY8-36" fmla="*/ 625917 h 37555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5691462" h="3755504">
                    <a:moveTo>
                      <a:pt x="0" y="625917"/>
                    </a:moveTo>
                    <a:cubicBezTo>
                      <a:pt x="0" y="280233"/>
                      <a:pt x="280233" y="0"/>
                      <a:pt x="625917" y="0"/>
                    </a:cubicBezTo>
                    <a:lnTo>
                      <a:pt x="5065545" y="0"/>
                    </a:lnTo>
                    <a:cubicBezTo>
                      <a:pt x="5411229" y="0"/>
                      <a:pt x="5272362" y="1327983"/>
                      <a:pt x="5272362" y="1673667"/>
                    </a:cubicBezTo>
                    <a:lnTo>
                      <a:pt x="5691462" y="3129587"/>
                    </a:lnTo>
                    <a:cubicBezTo>
                      <a:pt x="5691462" y="3475271"/>
                      <a:pt x="5411229" y="3755504"/>
                      <a:pt x="5065545" y="3755504"/>
                    </a:cubicBezTo>
                    <a:lnTo>
                      <a:pt x="625917" y="3755504"/>
                    </a:lnTo>
                    <a:cubicBezTo>
                      <a:pt x="280233" y="3755504"/>
                      <a:pt x="1028700" y="2446571"/>
                      <a:pt x="1028700" y="2100887"/>
                    </a:cubicBezTo>
                    <a:cubicBezTo>
                      <a:pt x="1028700" y="1266330"/>
                      <a:pt x="0" y="1460474"/>
                      <a:pt x="0" y="625917"/>
                    </a:cubicBezTo>
                    <a:close/>
                  </a:path>
                </a:pathLst>
              </a:custGeom>
              <a:noFill/>
              <a:ln>
                <a:solidFill>
                  <a:srgbClr val="002060"/>
                </a:solidFill>
                <a:prstDash val="dashDot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TextBox 9"/>
            <p:cNvSpPr txBox="1"/>
            <p:nvPr/>
          </p:nvSpPr>
          <p:spPr>
            <a:xfrm>
              <a:off x="5431576" y="536719"/>
              <a:ext cx="7092973" cy="4715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8000" b="1" kern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vi-VN" sz="8000" b="1" kern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rò chơi </a:t>
              </a:r>
              <a:endParaRPr lang="en-US" sz="8000" b="1" ker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8000" b="1" kern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Khung trời kỉ niệm</a:t>
              </a:r>
              <a:endParaRPr kumimoji="0" lang="en-US" sz="8000" b="1" i="0" u="none" strike="noStrike" kern="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</a:endParaRPr>
            </a:p>
          </p:txBody>
        </p:sp>
      </p:grpSp>
      <p:pic>
        <p:nvPicPr>
          <p:cNvPr id="36" name="Hình ảnh 35" descr="Ảnh có chứa vận tải, bánh xe&#10;&#10;Mô tả được tạo tự độ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60" b="50000"/>
          <a:stretch>
            <a:fillRect/>
          </a:stretch>
        </p:blipFill>
        <p:spPr>
          <a:xfrm>
            <a:off x="-1051178" y="-895573"/>
            <a:ext cx="2957890" cy="2502722"/>
          </a:xfrm>
          <a:prstGeom prst="rect">
            <a:avLst/>
          </a:prstGeom>
        </p:spPr>
      </p:pic>
      <p:grpSp>
        <p:nvGrpSpPr>
          <p:cNvPr id="49" name="Nhóm 48"/>
          <p:cNvGrpSpPr/>
          <p:nvPr/>
        </p:nvGrpSpPr>
        <p:grpSpPr>
          <a:xfrm>
            <a:off x="-1266525" y="2818292"/>
            <a:ext cx="15193765" cy="5519647"/>
            <a:chOff x="-1266525" y="2818292"/>
            <a:chExt cx="15193765" cy="5519647"/>
          </a:xfrm>
        </p:grpSpPr>
        <p:sp>
          <p:nvSpPr>
            <p:cNvPr id="34" name="Đám mây 33"/>
            <p:cNvSpPr/>
            <p:nvPr/>
          </p:nvSpPr>
          <p:spPr>
            <a:xfrm>
              <a:off x="11003065" y="4484217"/>
              <a:ext cx="2924175" cy="1612999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/>
            <p:cNvSpPr/>
            <p:nvPr/>
          </p:nvSpPr>
          <p:spPr>
            <a:xfrm>
              <a:off x="-1266525" y="5093995"/>
              <a:ext cx="14839950" cy="324394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ình Bầu dục 46"/>
            <p:cNvSpPr/>
            <p:nvPr/>
          </p:nvSpPr>
          <p:spPr>
            <a:xfrm>
              <a:off x="1671638" y="5035740"/>
              <a:ext cx="4171950" cy="13045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Hình ảnh 40" descr="Ảnh có chứa đồ chơi, LEGO, sinh nhật, búp bê&#10;&#10;Mô tả được tạo tự độ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4643" y="2818292"/>
              <a:ext cx="6863004" cy="4001591"/>
            </a:xfrm>
            <a:prstGeom prst="rect">
              <a:avLst/>
            </a:prstGeom>
          </p:spPr>
        </p:pic>
      </p:grpSp>
      <p:pic>
        <p:nvPicPr>
          <p:cNvPr id="7" name="Hình ảnh 6" descr="Ảnh có chứa văn bản, cây&#10;&#10;Mô tả được tạo tự độ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 b="51183"/>
          <a:stretch>
            <a:fillRect/>
          </a:stretch>
        </p:blipFill>
        <p:spPr>
          <a:xfrm>
            <a:off x="-889650" y="5735056"/>
            <a:ext cx="2556166" cy="1449486"/>
          </a:xfrm>
          <a:prstGeom prst="rect">
            <a:avLst/>
          </a:prstGeom>
        </p:spPr>
      </p:pic>
      <p:pic>
        <p:nvPicPr>
          <p:cNvPr id="6" name="Hình ảnh 5" descr="Ảnh có chứa văn bản, cây&#10;&#10;Mô tả được tạo tự độ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 b="51183"/>
          <a:stretch>
            <a:fillRect/>
          </a:stretch>
        </p:blipFill>
        <p:spPr>
          <a:xfrm>
            <a:off x="8795585" y="4660041"/>
            <a:ext cx="4416765" cy="2504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014" y="3327654"/>
            <a:ext cx="9681972" cy="202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/>
          <p:cNvGrpSpPr/>
          <p:nvPr/>
        </p:nvGrpSpPr>
        <p:grpSpPr>
          <a:xfrm>
            <a:off x="5076581" y="819502"/>
            <a:ext cx="6586964" cy="5091869"/>
            <a:chOff x="5175859" y="955631"/>
            <a:chExt cx="6586964" cy="5091869"/>
          </a:xfrm>
        </p:grpSpPr>
        <p:sp>
          <p:nvSpPr>
            <p:cNvPr id="6" name="Hình chữ nhật: Góc Tròn 5"/>
            <p:cNvSpPr/>
            <p:nvPr/>
          </p:nvSpPr>
          <p:spPr>
            <a:xfrm flipH="1">
              <a:off x="5175859" y="955631"/>
              <a:ext cx="6206054" cy="5091869"/>
            </a:xfrm>
            <a:custGeom>
              <a:avLst/>
              <a:gdLst>
                <a:gd name="connsiteX0" fmla="*/ 0 w 6206054"/>
                <a:gd name="connsiteY0" fmla="*/ 848662 h 5091869"/>
                <a:gd name="connsiteX1" fmla="*/ 848662 w 6206054"/>
                <a:gd name="connsiteY1" fmla="*/ 0 h 5091869"/>
                <a:gd name="connsiteX2" fmla="*/ 5357392 w 6206054"/>
                <a:gd name="connsiteY2" fmla="*/ 0 h 5091869"/>
                <a:gd name="connsiteX3" fmla="*/ 6206054 w 6206054"/>
                <a:gd name="connsiteY3" fmla="*/ 848662 h 5091869"/>
                <a:gd name="connsiteX4" fmla="*/ 6206054 w 6206054"/>
                <a:gd name="connsiteY4" fmla="*/ 4243207 h 5091869"/>
                <a:gd name="connsiteX5" fmla="*/ 5357392 w 6206054"/>
                <a:gd name="connsiteY5" fmla="*/ 5091869 h 5091869"/>
                <a:gd name="connsiteX6" fmla="*/ 848662 w 6206054"/>
                <a:gd name="connsiteY6" fmla="*/ 5091869 h 5091869"/>
                <a:gd name="connsiteX7" fmla="*/ 0 w 6206054"/>
                <a:gd name="connsiteY7" fmla="*/ 4243207 h 5091869"/>
                <a:gd name="connsiteX8" fmla="*/ 0 w 6206054"/>
                <a:gd name="connsiteY8" fmla="*/ 848662 h 509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06054" h="5091869" fill="none" extrusionOk="0">
                  <a:moveTo>
                    <a:pt x="0" y="848662"/>
                  </a:moveTo>
                  <a:cubicBezTo>
                    <a:pt x="11735" y="389408"/>
                    <a:pt x="381629" y="38697"/>
                    <a:pt x="848662" y="0"/>
                  </a:cubicBezTo>
                  <a:cubicBezTo>
                    <a:pt x="2958382" y="-143535"/>
                    <a:pt x="4067805" y="1962"/>
                    <a:pt x="5357392" y="0"/>
                  </a:cubicBezTo>
                  <a:cubicBezTo>
                    <a:pt x="5851233" y="27361"/>
                    <a:pt x="6200625" y="400796"/>
                    <a:pt x="6206054" y="848662"/>
                  </a:cubicBezTo>
                  <a:cubicBezTo>
                    <a:pt x="6346035" y="2100824"/>
                    <a:pt x="6375292" y="3129450"/>
                    <a:pt x="6206054" y="4243207"/>
                  </a:cubicBezTo>
                  <a:cubicBezTo>
                    <a:pt x="6205644" y="4668174"/>
                    <a:pt x="5782838" y="5107390"/>
                    <a:pt x="5357392" y="5091869"/>
                  </a:cubicBezTo>
                  <a:cubicBezTo>
                    <a:pt x="4020446" y="5105232"/>
                    <a:pt x="2444873" y="5136037"/>
                    <a:pt x="848662" y="5091869"/>
                  </a:cubicBezTo>
                  <a:cubicBezTo>
                    <a:pt x="359280" y="5158146"/>
                    <a:pt x="18189" y="4749075"/>
                    <a:pt x="0" y="4243207"/>
                  </a:cubicBezTo>
                  <a:cubicBezTo>
                    <a:pt x="-53211" y="2830965"/>
                    <a:pt x="7925" y="1241469"/>
                    <a:pt x="0" y="848662"/>
                  </a:cubicBezTo>
                  <a:close/>
                </a:path>
                <a:path w="6206054" h="5091869" stroke="0" extrusionOk="0">
                  <a:moveTo>
                    <a:pt x="0" y="848662"/>
                  </a:moveTo>
                  <a:cubicBezTo>
                    <a:pt x="15820" y="389106"/>
                    <a:pt x="367801" y="35978"/>
                    <a:pt x="848662" y="0"/>
                  </a:cubicBezTo>
                  <a:cubicBezTo>
                    <a:pt x="2385481" y="-105186"/>
                    <a:pt x="3837080" y="-1712"/>
                    <a:pt x="5357392" y="0"/>
                  </a:cubicBezTo>
                  <a:cubicBezTo>
                    <a:pt x="5819630" y="2476"/>
                    <a:pt x="6193462" y="338554"/>
                    <a:pt x="6206054" y="848662"/>
                  </a:cubicBezTo>
                  <a:cubicBezTo>
                    <a:pt x="6322721" y="1337031"/>
                    <a:pt x="6288412" y="3175786"/>
                    <a:pt x="6206054" y="4243207"/>
                  </a:cubicBezTo>
                  <a:cubicBezTo>
                    <a:pt x="6201678" y="4721724"/>
                    <a:pt x="5871499" y="5055305"/>
                    <a:pt x="5357392" y="5091869"/>
                  </a:cubicBezTo>
                  <a:cubicBezTo>
                    <a:pt x="3612213" y="5011306"/>
                    <a:pt x="2495319" y="5138140"/>
                    <a:pt x="848662" y="5091869"/>
                  </a:cubicBezTo>
                  <a:cubicBezTo>
                    <a:pt x="378592" y="5021607"/>
                    <a:pt x="-17550" y="4720426"/>
                    <a:pt x="0" y="4243207"/>
                  </a:cubicBezTo>
                  <a:cubicBezTo>
                    <a:pt x="51155" y="3341678"/>
                    <a:pt x="92911" y="2530765"/>
                    <a:pt x="0" y="848662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 w="38100">
              <a:solidFill>
                <a:schemeClr val="tx1"/>
              </a:solidFill>
              <a:prstDash val="lgDashDotDot"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ộp Văn bản 9"/>
            <p:cNvSpPr txBox="1"/>
            <p:nvPr/>
          </p:nvSpPr>
          <p:spPr>
            <a:xfrm>
              <a:off x="5501425" y="1324134"/>
              <a:ext cx="626139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>
                  <a:latin typeface="Calibri" panose="020F0502020204030204" pitchFamily="34" charset="0"/>
                  <a:cs typeface="Calibri" panose="020F0502020204030204" pitchFamily="34" charset="0"/>
                </a:rPr>
                <a:t>Xem tranh, ảnh hoặc video clip về các hoạt động do lớp em đã tổ chức nhân ngày Nhà giáo Việt Nam ở những năm học trước và gọi tên các hoạt động.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Đám mây 13"/>
          <p:cNvSpPr/>
          <p:nvPr/>
        </p:nvSpPr>
        <p:spPr>
          <a:xfrm>
            <a:off x="2477972" y="6370430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Đám mây 14"/>
          <p:cNvSpPr/>
          <p:nvPr/>
        </p:nvSpPr>
        <p:spPr>
          <a:xfrm>
            <a:off x="-1654599" y="-583389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 descr="Ảnh có chứa đồ họa véc-tơ&#10;&#10;Mô tả được tạo tự độ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800">
            <a:off x="9011132" y="-237492"/>
            <a:ext cx="3602362" cy="2161420"/>
          </a:xfrm>
          <a:prstGeom prst="rect">
            <a:avLst/>
          </a:prstGeom>
        </p:spPr>
      </p:pic>
      <p:grpSp>
        <p:nvGrpSpPr>
          <p:cNvPr id="26" name="Nhóm 25"/>
          <p:cNvGrpSpPr/>
          <p:nvPr/>
        </p:nvGrpSpPr>
        <p:grpSpPr>
          <a:xfrm>
            <a:off x="-8406525" y="5911372"/>
            <a:ext cx="9352126" cy="7723002"/>
            <a:chOff x="-1922156" y="1156556"/>
            <a:chExt cx="9352126" cy="7723002"/>
          </a:xfrm>
        </p:grpSpPr>
        <p:sp>
          <p:nvSpPr>
            <p:cNvPr id="27" name="Hình Bầu dục 26"/>
            <p:cNvSpPr/>
            <p:nvPr/>
          </p:nvSpPr>
          <p:spPr>
            <a:xfrm>
              <a:off x="-1922156" y="1156556"/>
              <a:ext cx="9352126" cy="7723002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Hình ảnh 27" descr="Ảnh có chứa văn bản, đồ họa véc-tơ&#10;&#10;Mô tả được tạo tự độ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9785" y="2010641"/>
              <a:ext cx="7429444" cy="4932764"/>
            </a:xfrm>
            <a:prstGeom prst="rect">
              <a:avLst/>
            </a:prstGeom>
          </p:spPr>
        </p:pic>
      </p:grpSp>
      <p:grpSp>
        <p:nvGrpSpPr>
          <p:cNvPr id="39" name="Nhóm 38"/>
          <p:cNvGrpSpPr/>
          <p:nvPr/>
        </p:nvGrpSpPr>
        <p:grpSpPr>
          <a:xfrm>
            <a:off x="184172" y="1407194"/>
            <a:ext cx="3737885" cy="4882242"/>
            <a:chOff x="510265" y="1480458"/>
            <a:chExt cx="3737885" cy="4882242"/>
          </a:xfrm>
        </p:grpSpPr>
        <p:sp>
          <p:nvSpPr>
            <p:cNvPr id="8" name="Hình Bầu dục 7"/>
            <p:cNvSpPr/>
            <p:nvPr/>
          </p:nvSpPr>
          <p:spPr>
            <a:xfrm>
              <a:off x="573314" y="1480458"/>
              <a:ext cx="3674836" cy="48822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Hình ảnh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526" b="86328" l="30088" r="67716">
                          <a14:foregroundMark x1="38507" y1="35807" x2="41728" y2="34766"/>
                          <a14:foregroundMark x1="50439" y1="62891" x2="49634" y2="62891"/>
                          <a14:foregroundMark x1="39898" y1="31641" x2="40849" y2="32813"/>
                          <a14:foregroundMark x1="49341" y1="85286" x2="51830" y2="85677"/>
                          <a14:foregroundMark x1="53441" y1="86328" x2="49268" y2="80078"/>
                          <a14:foregroundMark x1="49268" y1="80078" x2="47438" y2="70313"/>
                          <a14:foregroundMark x1="47438" y1="70313" x2="47731" y2="63411"/>
                          <a14:foregroundMark x1="47731" y1="63411" x2="47731" y2="63411"/>
                          <a14:foregroundMark x1="40264" y1="33594" x2="38287" y2="35547"/>
                          <a14:foregroundMark x1="50805" y1="60286" x2="50952" y2="64844"/>
                          <a14:foregroundMark x1="48829" y1="81901" x2="48463" y2="85938"/>
                          <a14:foregroundMark x1="45534" y1="22526" x2="50366" y2="23958"/>
                          <a14:foregroundMark x1="39458" y1="33464" x2="38726" y2="33594"/>
                          <a14:foregroundMark x1="40922" y1="35938" x2="42753" y2="36719"/>
                        </a14:backgroundRemoval>
                      </a14:imgEffect>
                    </a14:imgLayer>
                  </a14:imgProps>
                </a:ext>
              </a:extLst>
            </a:blip>
            <a:srcRect l="29921" t="14962" r="35394" b="5208"/>
            <a:stretch>
              <a:fillRect/>
            </a:stretch>
          </p:blipFill>
          <p:spPr>
            <a:xfrm>
              <a:off x="510265" y="1622871"/>
              <a:ext cx="3459814" cy="447686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Đám mây 11"/>
          <p:cNvSpPr/>
          <p:nvPr/>
        </p:nvSpPr>
        <p:spPr>
          <a:xfrm>
            <a:off x="4481512" y="-96708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078" name="Picture 6" descr="Hot air balloon in the sky with clouds. Flat cartoon design. Vector illustration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18" t="8407" r="22623" b="20337"/>
          <a:stretch>
            <a:fillRect/>
          </a:stretch>
        </p:blipFill>
        <p:spPr bwMode="auto">
          <a:xfrm>
            <a:off x="698650" y="632737"/>
            <a:ext cx="2110396" cy="286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3333" y1="29583" x2="24167" y2="52500"/>
                        <a14:backgroundMark x1="24167" y1="52500" x2="25417" y2="53750"/>
                        <a14:backgroundMark x1="75833" y1="52083" x2="65833" y2="79583"/>
                        <a14:backgroundMark x1="72083" y1="22917" x2="73333" y2="3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640" y="4769813"/>
            <a:ext cx="1944168" cy="19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ector Illustration. Light Bulb With Rays Of Light. Cartoon Funny.. Royalty  Free Cliparts, Vectors, And Stock Illustration. Image 66658013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341" y="-182339"/>
            <a:ext cx="1683657" cy="168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Đám mây 10"/>
          <p:cNvSpPr/>
          <p:nvPr/>
        </p:nvSpPr>
        <p:spPr>
          <a:xfrm>
            <a:off x="856279" y="4935397"/>
            <a:ext cx="2924175" cy="161299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Nhóm 5"/>
          <p:cNvGrpSpPr/>
          <p:nvPr/>
        </p:nvGrpSpPr>
        <p:grpSpPr>
          <a:xfrm>
            <a:off x="3132944" y="976983"/>
            <a:ext cx="7000407" cy="4599233"/>
            <a:chOff x="3132944" y="976983"/>
            <a:chExt cx="7000407" cy="4599233"/>
          </a:xfrm>
        </p:grpSpPr>
        <p:sp>
          <p:nvSpPr>
            <p:cNvPr id="7" name="Bong bóng Lời nói: Hình bầu dục 6"/>
            <p:cNvSpPr/>
            <p:nvPr/>
          </p:nvSpPr>
          <p:spPr>
            <a:xfrm>
              <a:off x="3132944" y="976983"/>
              <a:ext cx="7000407" cy="4599233"/>
            </a:xfrm>
            <a:custGeom>
              <a:avLst/>
              <a:gdLst>
                <a:gd name="connsiteX0" fmla="*/ 2041809 w 7000407"/>
                <a:gd name="connsiteY0" fmla="*/ 5174137 h 4599233"/>
                <a:gd name="connsiteX1" fmla="*/ 1905718 w 7000407"/>
                <a:gd name="connsiteY1" fmla="*/ 4720829 h 4599233"/>
                <a:gd name="connsiteX2" fmla="*/ 1780095 w 7000407"/>
                <a:gd name="connsiteY2" fmla="*/ 4302391 h 4599233"/>
                <a:gd name="connsiteX3" fmla="*/ 1025058 w 7000407"/>
                <a:gd name="connsiteY3" fmla="*/ 673625 h 4599233"/>
                <a:gd name="connsiteX4" fmla="*/ 4565987 w 7000407"/>
                <a:gd name="connsiteY4" fmla="*/ 109197 h 4599233"/>
                <a:gd name="connsiteX5" fmla="*/ 6615859 w 7000407"/>
                <a:gd name="connsiteY5" fmla="*/ 3347542 h 4599233"/>
                <a:gd name="connsiteX6" fmla="*/ 3047292 w 7000407"/>
                <a:gd name="connsiteY6" fmla="*/ 4579900 h 4599233"/>
                <a:gd name="connsiteX7" fmla="*/ 2574715 w 7000407"/>
                <a:gd name="connsiteY7" fmla="*/ 4859191 h 4599233"/>
                <a:gd name="connsiteX8" fmla="*/ 2041809 w 7000407"/>
                <a:gd name="connsiteY8" fmla="*/ 5174137 h 459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00407" h="4599233" fill="none" extrusionOk="0">
                  <a:moveTo>
                    <a:pt x="2041809" y="5174137"/>
                  </a:moveTo>
                  <a:cubicBezTo>
                    <a:pt x="1989608" y="5062537"/>
                    <a:pt x="1957720" y="4907709"/>
                    <a:pt x="1905718" y="4720829"/>
                  </a:cubicBezTo>
                  <a:cubicBezTo>
                    <a:pt x="1853716" y="4533949"/>
                    <a:pt x="1825306" y="4411564"/>
                    <a:pt x="1780095" y="4302391"/>
                  </a:cubicBezTo>
                  <a:cubicBezTo>
                    <a:pt x="-545270" y="3370603"/>
                    <a:pt x="-631643" y="1621280"/>
                    <a:pt x="1025058" y="673625"/>
                  </a:cubicBezTo>
                  <a:cubicBezTo>
                    <a:pt x="2230648" y="55919"/>
                    <a:pt x="3241346" y="-147188"/>
                    <a:pt x="4565987" y="109197"/>
                  </a:cubicBezTo>
                  <a:cubicBezTo>
                    <a:pt x="6862215" y="367238"/>
                    <a:pt x="7673573" y="1760064"/>
                    <a:pt x="6615859" y="3347542"/>
                  </a:cubicBezTo>
                  <a:cubicBezTo>
                    <a:pt x="5983418" y="3853372"/>
                    <a:pt x="4376635" y="4644776"/>
                    <a:pt x="3047292" y="4579900"/>
                  </a:cubicBezTo>
                  <a:cubicBezTo>
                    <a:pt x="2930970" y="4665783"/>
                    <a:pt x="2656590" y="4781826"/>
                    <a:pt x="2574715" y="4859191"/>
                  </a:cubicBezTo>
                  <a:cubicBezTo>
                    <a:pt x="2492840" y="4936557"/>
                    <a:pt x="2170309" y="5128410"/>
                    <a:pt x="2041809" y="5174137"/>
                  </a:cubicBezTo>
                  <a:close/>
                </a:path>
                <a:path w="7000407" h="4599233" stroke="0" extrusionOk="0">
                  <a:moveTo>
                    <a:pt x="2041809" y="5174137"/>
                  </a:moveTo>
                  <a:cubicBezTo>
                    <a:pt x="2024451" y="5068501"/>
                    <a:pt x="1967140" y="4949525"/>
                    <a:pt x="1913569" y="4746981"/>
                  </a:cubicBezTo>
                  <a:cubicBezTo>
                    <a:pt x="1859998" y="4544437"/>
                    <a:pt x="1811203" y="4442119"/>
                    <a:pt x="1780095" y="4302391"/>
                  </a:cubicBezTo>
                  <a:cubicBezTo>
                    <a:pt x="-268173" y="3660102"/>
                    <a:pt x="-613037" y="1694366"/>
                    <a:pt x="1025058" y="673625"/>
                  </a:cubicBezTo>
                  <a:cubicBezTo>
                    <a:pt x="1853884" y="85811"/>
                    <a:pt x="3511019" y="-257423"/>
                    <a:pt x="4565987" y="109197"/>
                  </a:cubicBezTo>
                  <a:cubicBezTo>
                    <a:pt x="6370055" y="706713"/>
                    <a:pt x="7662710" y="2022770"/>
                    <a:pt x="6615859" y="3347542"/>
                  </a:cubicBezTo>
                  <a:cubicBezTo>
                    <a:pt x="5811283" y="4162998"/>
                    <a:pt x="4580195" y="4736233"/>
                    <a:pt x="3047292" y="4579900"/>
                  </a:cubicBezTo>
                  <a:cubicBezTo>
                    <a:pt x="2830932" y="4740918"/>
                    <a:pt x="2719412" y="4801058"/>
                    <a:pt x="2544551" y="4877019"/>
                  </a:cubicBezTo>
                  <a:cubicBezTo>
                    <a:pt x="2369690" y="4952980"/>
                    <a:pt x="2249100" y="5041531"/>
                    <a:pt x="2041809" y="5174137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ộp Văn bản 4"/>
            <p:cNvSpPr txBox="1"/>
            <p:nvPr/>
          </p:nvSpPr>
          <p:spPr>
            <a:xfrm>
              <a:off x="3531485" y="1792511"/>
              <a:ext cx="6203323" cy="28126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72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K</a:t>
              </a:r>
              <a:r>
                <a:rPr kumimoji="0" lang="en-US" sz="7200" b="1" i="0" u="none" strike="noStrike" kern="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H</a:t>
              </a:r>
              <a:r>
                <a:rPr lang="en-US" sz="72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Á</a:t>
              </a:r>
              <a:r>
                <a:rPr lang="en-US" sz="72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kumimoji="0" lang="en-US" sz="7200" b="1" i="0" u="none" strike="noStrike" kern="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lang="en-US" sz="72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DFA71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kumimoji="0" lang="en-US" sz="7200" b="1" i="0" u="none" strike="noStrike" kern="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H</a:t>
              </a:r>
              <a:r>
                <a:rPr kumimoji="0" lang="en-US" sz="7200" b="1" i="0" u="none" strike="noStrike" kern="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Á </a:t>
              </a:r>
              <a:endParaRPr kumimoji="0" lang="en-US" sz="7200" b="1" i="0" u="none" strike="noStrike" kern="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72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72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4472C4">
                      <a:lumMod val="40000"/>
                      <a:lumOff val="6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À </a:t>
              </a:r>
              <a:r>
                <a:rPr lang="en-US" sz="72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72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U</a:t>
              </a:r>
              <a:r>
                <a:rPr lang="en-US" sz="72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DFA71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Y</a:t>
              </a:r>
              <a:r>
                <a:rPr lang="en-US" sz="72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Ệ</a:t>
              </a:r>
              <a:r>
                <a:rPr lang="en-US" sz="72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4472C4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72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72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Ậ</a:t>
              </a:r>
              <a:r>
                <a:rPr lang="en-US" sz="72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P</a:t>
              </a:r>
              <a:endParaRPr kumimoji="0" lang="en-US" sz="7200" b="1" i="0" u="none" strike="noStrike" kern="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26" b="86328" l="30088" r="67716">
                        <a14:foregroundMark x1="38507" y1="35807" x2="41728" y2="34766"/>
                        <a14:foregroundMark x1="50439" y1="62891" x2="49634" y2="62891"/>
                        <a14:foregroundMark x1="39898" y1="31641" x2="40849" y2="32813"/>
                        <a14:foregroundMark x1="49341" y1="85286" x2="51830" y2="85677"/>
                        <a14:foregroundMark x1="53441" y1="86328" x2="49268" y2="80078"/>
                        <a14:foregroundMark x1="49268" y1="80078" x2="47438" y2="70313"/>
                        <a14:foregroundMark x1="47438" y1="70313" x2="47731" y2="63411"/>
                        <a14:foregroundMark x1="47731" y1="63411" x2="47731" y2="63411"/>
                        <a14:foregroundMark x1="40264" y1="33594" x2="38287" y2="35547"/>
                        <a14:foregroundMark x1="50805" y1="60286" x2="50952" y2="64844"/>
                        <a14:foregroundMark x1="48829" y1="81901" x2="48463" y2="85938"/>
                        <a14:foregroundMark x1="45534" y1="22526" x2="50366" y2="23958"/>
                        <a14:foregroundMark x1="39458" y1="33464" x2="38726" y2="33594"/>
                        <a14:foregroundMark x1="40922" y1="35938" x2="42753" y2="36719"/>
                      </a14:backgroundRemoval>
                    </a14:imgEffect>
                  </a14:imgLayer>
                </a14:imgProps>
              </a:ext>
            </a:extLst>
          </a:blip>
          <a:srcRect l="29921" t="14962" r="35394" b="5208"/>
          <a:stretch>
            <a:fillRect/>
          </a:stretch>
        </p:blipFill>
        <p:spPr>
          <a:xfrm>
            <a:off x="8623003" y="2580369"/>
            <a:ext cx="3459814" cy="4476866"/>
          </a:xfrm>
          <a:prstGeom prst="rect">
            <a:avLst/>
          </a:prstGeom>
        </p:spPr>
      </p:pic>
      <p:grpSp>
        <p:nvGrpSpPr>
          <p:cNvPr id="4" name="Nhóm 3"/>
          <p:cNvGrpSpPr/>
          <p:nvPr/>
        </p:nvGrpSpPr>
        <p:grpSpPr>
          <a:xfrm>
            <a:off x="1180116" y="492261"/>
            <a:ext cx="7652193" cy="4176215"/>
            <a:chOff x="1180116" y="492261"/>
            <a:chExt cx="7652193" cy="4176215"/>
          </a:xfrm>
        </p:grpSpPr>
        <p:grpSp>
          <p:nvGrpSpPr>
            <p:cNvPr id="16" name="Nhóm 15"/>
            <p:cNvGrpSpPr/>
            <p:nvPr/>
          </p:nvGrpSpPr>
          <p:grpSpPr>
            <a:xfrm>
              <a:off x="1337481" y="492261"/>
              <a:ext cx="7494828" cy="4176215"/>
              <a:chOff x="4053385" y="627797"/>
              <a:chExt cx="7494828" cy="4176215"/>
            </a:xfrm>
          </p:grpSpPr>
          <p:sp>
            <p:nvSpPr>
              <p:cNvPr id="5" name="Hình chữ nhật: Góc Tròn 4"/>
              <p:cNvSpPr/>
              <p:nvPr/>
            </p:nvSpPr>
            <p:spPr>
              <a:xfrm>
                <a:off x="4053385" y="627797"/>
                <a:ext cx="6045958" cy="4176215"/>
              </a:xfrm>
              <a:prstGeom prst="roundRect">
                <a:avLst/>
              </a:prstGeom>
              <a:solidFill>
                <a:srgbClr val="FFFFFF"/>
              </a:solidFill>
              <a:ln w="28575">
                <a:solidFill>
                  <a:srgbClr val="FFC000"/>
                </a:solidFill>
                <a:prstDash val="dashDot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Hình ảnh 14" descr="Ảnh có chứa văn bản, đồ họa véc-tơ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7224"/>
              <a:stretch>
                <a:fillRect/>
              </a:stretch>
            </p:blipFill>
            <p:spPr>
              <a:xfrm flipH="1">
                <a:off x="10099343" y="2004183"/>
                <a:ext cx="1448870" cy="1480457"/>
              </a:xfrm>
              <a:prstGeom prst="rect">
                <a:avLst/>
              </a:prstGeom>
              <a:effectLst>
                <a:glow rad="101600">
                  <a:schemeClr val="bg1">
                    <a:alpha val="60000"/>
                  </a:schemeClr>
                </a:glow>
              </a:effectLst>
            </p:spPr>
          </p:pic>
        </p:grpSp>
        <p:sp>
          <p:nvSpPr>
            <p:cNvPr id="3" name="Hộp Văn bản 2"/>
            <p:cNvSpPr txBox="1"/>
            <p:nvPr/>
          </p:nvSpPr>
          <p:spPr>
            <a:xfrm>
              <a:off x="1180116" y="851757"/>
              <a:ext cx="6203323" cy="3559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6000" b="1" kern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</a:rPr>
                <a:t>Ôn luyện viết chương trình hoạt động </a:t>
              </a:r>
              <a:endParaRPr kumimoji="0" lang="en-US" sz="6000" b="1" i="0" u="none" strike="noStrike" kern="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/>
          <p:cNvGrpSpPr/>
          <p:nvPr/>
        </p:nvGrpSpPr>
        <p:grpSpPr>
          <a:xfrm>
            <a:off x="540658" y="2476870"/>
            <a:ext cx="10958283" cy="3520439"/>
            <a:chOff x="1683657" y="361885"/>
            <a:chExt cx="8955314" cy="1275259"/>
          </a:xfrm>
        </p:grpSpPr>
        <p:sp>
          <p:nvSpPr>
            <p:cNvPr id="13" name="Hình chữ nhật: Góc Tròn 12"/>
            <p:cNvSpPr/>
            <p:nvPr/>
          </p:nvSpPr>
          <p:spPr>
            <a:xfrm>
              <a:off x="1683657" y="361885"/>
              <a:ext cx="8955314" cy="1275259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 w="28575">
              <a:noFill/>
              <a:prstDash val="dashDot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4" name="Hộp Văn bản 13"/>
            <p:cNvSpPr txBox="1"/>
            <p:nvPr/>
          </p:nvSpPr>
          <p:spPr>
            <a:xfrm>
              <a:off x="1925245" y="470810"/>
              <a:ext cx="7878985" cy="7023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0" i="0">
                  <a:solidFill>
                    <a:srgbClr val="7030A0"/>
                  </a:solidFill>
                  <a:effectLst/>
                </a:rPr>
                <a:t>Gợi ý:</a:t>
              </a:r>
              <a:endParaRPr lang="en-US" sz="4000" b="0" i="0">
                <a:solidFill>
                  <a:srgbClr val="7030A0"/>
                </a:solidFill>
                <a:effectLst/>
              </a:endParaRPr>
            </a:p>
            <a:p>
              <a:pPr algn="just"/>
              <a:r>
                <a:rPr lang="en-US" sz="4000" b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a. Lớp em dự kiến tổ chức hoạt động gì nhân ngày Nhà giáo Việt Nam?</a:t>
              </a:r>
              <a:endParaRPr 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Nhóm 15"/>
          <p:cNvGrpSpPr/>
          <p:nvPr/>
        </p:nvGrpSpPr>
        <p:grpSpPr>
          <a:xfrm>
            <a:off x="504912" y="275379"/>
            <a:ext cx="11587837" cy="2502186"/>
            <a:chOff x="504912" y="275379"/>
            <a:chExt cx="11587837" cy="2502186"/>
          </a:xfrm>
        </p:grpSpPr>
        <p:grpSp>
          <p:nvGrpSpPr>
            <p:cNvPr id="8" name="Nhóm 7"/>
            <p:cNvGrpSpPr/>
            <p:nvPr/>
          </p:nvGrpSpPr>
          <p:grpSpPr>
            <a:xfrm>
              <a:off x="504912" y="275379"/>
              <a:ext cx="10453225" cy="2502186"/>
              <a:chOff x="1683656" y="283874"/>
              <a:chExt cx="10453225" cy="2502186"/>
            </a:xfrm>
          </p:grpSpPr>
          <p:sp>
            <p:nvSpPr>
              <p:cNvPr id="5" name="Hình chữ nhật: Góc Tròn 4"/>
              <p:cNvSpPr/>
              <p:nvPr/>
            </p:nvSpPr>
            <p:spPr>
              <a:xfrm>
                <a:off x="1683656" y="283874"/>
                <a:ext cx="10323381" cy="2502186"/>
              </a:xfrm>
              <a:prstGeom prst="roundRect">
                <a:avLst/>
              </a:prstGeom>
              <a:solidFill>
                <a:srgbClr val="FFFFFF"/>
              </a:solidFill>
              <a:ln w="28575">
                <a:solidFill>
                  <a:srgbClr val="FFC000"/>
                </a:solidFill>
                <a:prstDash val="dashDot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Hộp Văn bản 5"/>
              <p:cNvSpPr txBox="1"/>
              <p:nvPr/>
            </p:nvSpPr>
            <p:spPr>
              <a:xfrm>
                <a:off x="2542450" y="292909"/>
                <a:ext cx="9594431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Đề bài: </a:t>
                </a:r>
                <a:r>
                  <a:rPr lang="vi-VN" sz="4400">
                    <a:latin typeface="Calibri" panose="020F0502020204030204" pitchFamily="34" charset="0"/>
                    <a:cs typeface="Calibri" panose="020F0502020204030204" pitchFamily="34" charset="0"/>
                  </a:rPr>
                  <a:t>Viết chương trình cho một hoạt động do lớp em dự kiến</a:t>
                </a:r>
                <a:r>
                  <a:rPr lang="en-US" sz="440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4400">
                    <a:latin typeface="Calibri" panose="020F0502020204030204" pitchFamily="34" charset="0"/>
                    <a:cs typeface="Calibri" panose="020F0502020204030204" pitchFamily="34" charset="0"/>
                  </a:rPr>
                  <a:t>tổ chức nhân ngày Nhà giáo Việt Nam.</a:t>
                </a:r>
                <a:endParaRPr 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" name="Hình ảnh 14" descr="Ảnh có chứa văn bản, đồ họa véc-tơ&#10;&#10;Mô tả được tạo tự độ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224"/>
            <a:stretch>
              <a:fillRect/>
            </a:stretch>
          </p:blipFill>
          <p:spPr>
            <a:xfrm flipH="1">
              <a:off x="10643879" y="1007605"/>
              <a:ext cx="1448870" cy="1480457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76" y="4888914"/>
            <a:ext cx="10507490" cy="8129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Nhóm 15"/>
          <p:cNvGrpSpPr/>
          <p:nvPr/>
        </p:nvGrpSpPr>
        <p:grpSpPr>
          <a:xfrm>
            <a:off x="-1979512" y="-419116"/>
            <a:ext cx="13847662" cy="6610365"/>
            <a:chOff x="-1979512" y="-419116"/>
            <a:chExt cx="13847662" cy="6610365"/>
          </a:xfrm>
        </p:grpSpPr>
        <p:grpSp>
          <p:nvGrpSpPr>
            <p:cNvPr id="8" name="Nhóm 7"/>
            <p:cNvGrpSpPr/>
            <p:nvPr/>
          </p:nvGrpSpPr>
          <p:grpSpPr>
            <a:xfrm>
              <a:off x="-1979512" y="275378"/>
              <a:ext cx="13847662" cy="5915871"/>
              <a:chOff x="-800768" y="283873"/>
              <a:chExt cx="13847662" cy="5915871"/>
            </a:xfrm>
          </p:grpSpPr>
          <p:sp>
            <p:nvSpPr>
              <p:cNvPr id="5" name="Hình chữ nhật: Góc Tròn 4"/>
              <p:cNvSpPr/>
              <p:nvPr/>
            </p:nvSpPr>
            <p:spPr>
              <a:xfrm>
                <a:off x="1683656" y="283873"/>
                <a:ext cx="11363238" cy="5915871"/>
              </a:xfrm>
              <a:prstGeom prst="roundRect">
                <a:avLst/>
              </a:prstGeom>
              <a:solidFill>
                <a:srgbClr val="FFFFFF"/>
              </a:solidFill>
              <a:ln w="28575">
                <a:solidFill>
                  <a:srgbClr val="FFC000"/>
                </a:solidFill>
                <a:prstDash val="dashDot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Hộp Văn bản 5"/>
              <p:cNvSpPr txBox="1"/>
              <p:nvPr/>
            </p:nvSpPr>
            <p:spPr>
              <a:xfrm>
                <a:off x="-800768" y="323802"/>
                <a:ext cx="1191568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36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b. Bản chương trình của hoạt 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36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động đó gồm những nội dung gì?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" name="Hình ảnh 14" descr="Ảnh có chứa văn bản, đồ họa véc-tơ&#10;&#10;Mô tả được tạo tự độ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224"/>
            <a:stretch>
              <a:fillRect/>
            </a:stretch>
          </p:blipFill>
          <p:spPr>
            <a:xfrm flipH="1">
              <a:off x="-724435" y="-419116"/>
              <a:ext cx="1448870" cy="1480457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2" y="1137813"/>
            <a:ext cx="11053359" cy="4712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36" y="2154036"/>
            <a:ext cx="4015896" cy="2856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ddle Surf Brand MK Plan">
  <a:themeElements>
    <a:clrScheme name="Simple Light">
      <a:dk1>
        <a:srgbClr val="1F0A19"/>
      </a:dk1>
      <a:lt1>
        <a:srgbClr val="FFFFFF"/>
      </a:lt1>
      <a:dk2>
        <a:srgbClr val="F3D135"/>
      </a:dk2>
      <a:lt2>
        <a:srgbClr val="ECBF35"/>
      </a:lt2>
      <a:accent1>
        <a:srgbClr val="83C0E2"/>
      </a:accent1>
      <a:accent2>
        <a:srgbClr val="8ECCEC"/>
      </a:accent2>
      <a:accent3>
        <a:srgbClr val="4488C8"/>
      </a:accent3>
      <a:accent4>
        <a:srgbClr val="BE3927"/>
      </a:accent4>
      <a:accent5>
        <a:srgbClr val="D04A2A"/>
      </a:accent5>
      <a:accent6>
        <a:srgbClr val="7DBFB2"/>
      </a:accent6>
      <a:hlink>
        <a:srgbClr val="1F0A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ild Care Thesis by Slidesgo ">
  <a:themeElements>
    <a:clrScheme name="Simple Light">
      <a:dk1>
        <a:srgbClr val="091841"/>
      </a:dk1>
      <a:lt1>
        <a:srgbClr val="FFFFFF"/>
      </a:lt1>
      <a:dk2>
        <a:srgbClr val="0C2E8B"/>
      </a:dk2>
      <a:lt2>
        <a:srgbClr val="BDF1FF"/>
      </a:lt2>
      <a:accent1>
        <a:srgbClr val="E24645"/>
      </a:accent1>
      <a:accent2>
        <a:srgbClr val="F4BD18"/>
      </a:accent2>
      <a:accent3>
        <a:srgbClr val="BA8974"/>
      </a:accent3>
      <a:accent4>
        <a:srgbClr val="FCBBA6"/>
      </a:accent4>
      <a:accent5>
        <a:srgbClr val="6AD9F5"/>
      </a:accent5>
      <a:accent6>
        <a:srgbClr val="4C6EC9"/>
      </a:accent6>
      <a:hlink>
        <a:srgbClr val="FFFFFF"/>
      </a:hlink>
      <a:folHlink>
        <a:srgbClr val="0097A7"/>
      </a:folHlink>
    </a:clrScheme>
    <a:fontScheme name="100 Tùy chỉnh">
      <a:majorFont>
        <a:latin typeface="UTM Cookie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cience Subject for Pre-K: Planet Earth by Slidesgo">
  <a:themeElements>
    <a:clrScheme name="Simple Light">
      <a:dk1>
        <a:srgbClr val="191919"/>
      </a:dk1>
      <a:lt1>
        <a:srgbClr val="C2E5F3"/>
      </a:lt1>
      <a:dk2>
        <a:srgbClr val="23A84A"/>
      </a:dk2>
      <a:lt2>
        <a:srgbClr val="24915E"/>
      </a:lt2>
      <a:accent1>
        <a:srgbClr val="9ACF27"/>
      </a:accent1>
      <a:accent2>
        <a:srgbClr val="FFB842"/>
      </a:accent2>
      <a:accent3>
        <a:srgbClr val="FF950E"/>
      </a:accent3>
      <a:accent4>
        <a:srgbClr val="FF6935"/>
      </a:accent4>
      <a:accent5>
        <a:srgbClr val="FA5400"/>
      </a:accent5>
      <a:accent6>
        <a:srgbClr val="FFE029"/>
      </a:accent6>
      <a:hlink>
        <a:srgbClr val="191919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2100</Words>
  <Application>WPS Presentation</Application>
  <PresentationFormat>Widescreen</PresentationFormat>
  <Paragraphs>81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45" baseType="lpstr">
      <vt:lpstr>Arial</vt:lpstr>
      <vt:lpstr>SimSun</vt:lpstr>
      <vt:lpstr>Wingdings</vt:lpstr>
      <vt:lpstr>Allerta</vt:lpstr>
      <vt:lpstr>Segoe Print</vt:lpstr>
      <vt:lpstr>Basic</vt:lpstr>
      <vt:lpstr>Arial</vt:lpstr>
      <vt:lpstr>Roboto Condensed Light</vt:lpstr>
      <vt:lpstr>Anaheim</vt:lpstr>
      <vt:lpstr>Fredoka One</vt:lpstr>
      <vt:lpstr>Karla</vt:lpstr>
      <vt:lpstr>Fira Sans Condensed Medium</vt:lpstr>
      <vt:lpstr>Roboto Slab Regular</vt:lpstr>
      <vt:lpstr>Fira Sans Extra Condensed Medium</vt:lpstr>
      <vt:lpstr>Antic</vt:lpstr>
      <vt:lpstr>Nunito Light</vt:lpstr>
      <vt:lpstr>Calibri</vt:lpstr>
      <vt:lpstr>UTM Isadora</vt:lpstr>
      <vt:lpstr>SVN-Poky's</vt:lpstr>
      <vt:lpstr>Calibri</vt:lpstr>
      <vt:lpstr>UTM Cookies</vt:lpstr>
      <vt:lpstr>Microsoft YaHei</vt:lpstr>
      <vt:lpstr>Arial Unicode MS</vt:lpstr>
      <vt:lpstr>Paddle Surf Brand MK Plan</vt:lpstr>
      <vt:lpstr>Child Care Thesis by Slidesgo </vt:lpstr>
      <vt:lpstr>Science Subject for Pre-K: Planet Earth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huong</dc:creator>
  <dc:description>9Slide.vn</dc:description>
  <dc:subject>9Slide.vn</dc:subject>
  <cp:category>9Slide.vn</cp:category>
  <cp:lastModifiedBy>Thùy Linh</cp:lastModifiedBy>
  <cp:revision>104</cp:revision>
  <dcterms:created xsi:type="dcterms:W3CDTF">2022-01-20T07:45:00Z</dcterms:created>
  <dcterms:modified xsi:type="dcterms:W3CDTF">2025-10-06T07:45:40Z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82C7BE2F97144FE48A7D308218B89465_12</vt:lpwstr>
  </property>
  <property fmtid="{D5CDD505-2E9C-101B-9397-08002B2CF9AE}" pid="3" name="KSOProductBuildVer">
    <vt:lpwstr>1033-12.2.0.22549</vt:lpwstr>
  </property>
</Properties>
</file>