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311" r:id="rId6"/>
    <p:sldId id="314" r:id="rId7"/>
    <p:sldId id="326" r:id="rId8"/>
    <p:sldId id="315" r:id="rId9"/>
    <p:sldId id="319" r:id="rId10"/>
    <p:sldId id="260" r:id="rId11"/>
    <p:sldId id="320" r:id="rId12"/>
    <p:sldId id="312" r:id="rId13"/>
    <p:sldId id="327" r:id="rId14"/>
    <p:sldId id="272" r:id="rId15"/>
    <p:sldId id="321" r:id="rId16"/>
    <p:sldId id="328" r:id="rId17"/>
    <p:sldId id="329" r:id="rId18"/>
    <p:sldId id="330" r:id="rId19"/>
    <p:sldId id="331" r:id="rId20"/>
    <p:sldId id="332" r:id="rId21"/>
    <p:sldId id="335" r:id="rId22"/>
    <p:sldId id="336" r:id="rId23"/>
    <p:sldId id="333" r:id="rId24"/>
    <p:sldId id="334" r:id="rId25"/>
    <p:sldId id="337" r:id="rId26"/>
    <p:sldId id="338" r:id="rId27"/>
    <p:sldId id="323" r:id="rId28"/>
    <p:sldId id="324" r:id="rId29"/>
    <p:sldId id="325" r:id="rId30"/>
    <p:sldId id="261" r:id="rId31"/>
  </p:sldIdLst>
  <p:sldSz cx="9144000" cy="5143500" type="screen16x9"/>
  <p:notesSz cx="6858000" cy="9144000"/>
  <p:embeddedFontLst>
    <p:embeddedFont>
      <p:font typeface="Fredoka One" panose="02000000000000000000"/>
      <p:regular r:id="rId35"/>
    </p:embeddedFont>
    <p:embeddedFont>
      <p:font typeface="Raleway" panose="020B0003030101060003"/>
      <p:regular r:id="rId36"/>
    </p:embeddedFont>
    <p:embeddedFont>
      <p:font typeface="#9Slide05 Phobia" panose="02000506000000020003" pitchFamily="2" charset="0"/>
      <p:regular r:id="rId37"/>
    </p:embeddedFont>
    <p:embeddedFont>
      <p:font typeface="#9Slide05 SVNClementine" panose="020F0502020204030203" pitchFamily="34" charset="0"/>
      <p:regular r:id="rId38"/>
    </p:embeddedFont>
    <p:embeddedFont>
      <p:font typeface="Calibri" panose="020F0502020204030204" pitchFamily="34" charset="0"/>
      <p:regular r:id="rId39"/>
      <p:bold r:id="rId40"/>
      <p:italic r:id="rId41"/>
      <p:boldItalic r:id="rId42"/>
    </p:embeddedFont>
    <p:embeddedFont>
      <p:font typeface="Calibri" panose="020F0502020204030204"/>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59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4FD"/>
    <a:srgbClr val="FEEEE6"/>
    <a:srgbClr val="EBF4E7"/>
    <a:srgbClr val="000000"/>
    <a:srgbClr val="FFEEC9"/>
    <a:srgbClr val="EE7D98"/>
    <a:srgbClr val="46393A"/>
    <a:srgbClr val="FFFFFF"/>
    <a:srgbClr val="CBDEE2"/>
    <a:srgbClr val="EAF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showGuides="1">
      <p:cViewPr varScale="1">
        <p:scale>
          <a:sx n="81" d="100"/>
          <a:sy n="81" d="100"/>
        </p:scale>
        <p:origin x="1014" y="102"/>
      </p:cViewPr>
      <p:guideLst>
        <p:guide orient="horz" pos="159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font" Target="fonts/font12.fntdata"/><Relationship Id="rId45" Type="http://schemas.openxmlformats.org/officeDocument/2006/relationships/font" Target="fonts/font11.fntdata"/><Relationship Id="rId44" Type="http://schemas.openxmlformats.org/officeDocument/2006/relationships/font" Target="fonts/font10.fntdata"/><Relationship Id="rId43" Type="http://schemas.openxmlformats.org/officeDocument/2006/relationships/font" Target="fonts/font9.fntdata"/><Relationship Id="rId42" Type="http://schemas.openxmlformats.org/officeDocument/2006/relationships/font" Target="fonts/font8.fntdata"/><Relationship Id="rId41" Type="http://schemas.openxmlformats.org/officeDocument/2006/relationships/font" Target="fonts/font7.fntdata"/><Relationship Id="rId40" Type="http://schemas.openxmlformats.org/officeDocument/2006/relationships/font" Target="fonts/font6.fntdata"/><Relationship Id="rId4" Type="http://schemas.openxmlformats.org/officeDocument/2006/relationships/notesMaster" Target="notesMasters/notesMaster1.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71"/>
        <p:cNvGrpSpPr/>
        <p:nvPr/>
      </p:nvGrpSpPr>
      <p:grpSpPr>
        <a:xfrm>
          <a:off x="0" y="0"/>
          <a:ext cx="0" cy="0"/>
          <a:chOff x="0" y="0"/>
          <a:chExt cx="0" cy="0"/>
        </a:xfrm>
      </p:grpSpPr>
      <p:sp>
        <p:nvSpPr>
          <p:cNvPr id="672" name="Google Shape;6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9"/>
        <p:cNvGrpSpPr/>
        <p:nvPr/>
      </p:nvGrpSpPr>
      <p:grpSpPr>
        <a:xfrm>
          <a:off x="0" y="0"/>
          <a:ext cx="0" cy="0"/>
          <a:chOff x="0" y="0"/>
          <a:chExt cx="0" cy="0"/>
        </a:xfrm>
      </p:grpSpPr>
      <p:sp>
        <p:nvSpPr>
          <p:cNvPr id="760" name="Google Shape;760;gaf5f55f87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af5f55f87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1"/>
        <p:cNvGrpSpPr/>
        <p:nvPr/>
      </p:nvGrpSpPr>
      <p:grpSpPr>
        <a:xfrm>
          <a:off x="0" y="0"/>
          <a:ext cx="0" cy="0"/>
          <a:chOff x="0" y="0"/>
          <a:chExt cx="0" cy="0"/>
        </a:xfrm>
      </p:grpSpPr>
      <p:sp>
        <p:nvSpPr>
          <p:cNvPr id="1152" name="Google Shape;1152;gdafd95d38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afd95d3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8"/>
        <p:cNvGrpSpPr/>
        <p:nvPr/>
      </p:nvGrpSpPr>
      <p:grpSpPr>
        <a:xfrm>
          <a:off x="0" y="0"/>
          <a:ext cx="0" cy="0"/>
          <a:chOff x="0" y="0"/>
          <a:chExt cx="0" cy="0"/>
        </a:xfrm>
      </p:grpSpPr>
      <p:sp>
        <p:nvSpPr>
          <p:cNvPr id="789" name="Google Shape;789;gafead7cb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afead7cb4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1"/>
        <p:cNvGrpSpPr/>
        <p:nvPr/>
      </p:nvGrpSpPr>
      <p:grpSpPr>
        <a:xfrm>
          <a:off x="0" y="0"/>
          <a:ext cx="0" cy="0"/>
          <a:chOff x="0" y="0"/>
          <a:chExt cx="0" cy="0"/>
        </a:xfrm>
      </p:grpSpPr>
      <p:sp>
        <p:nvSpPr>
          <p:cNvPr id="1152" name="Google Shape;1152;gdafd95d38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afd95d3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1"/>
        <p:cNvGrpSpPr/>
        <p:nvPr/>
      </p:nvGrpSpPr>
      <p:grpSpPr>
        <a:xfrm>
          <a:off x="0" y="0"/>
          <a:ext cx="0" cy="0"/>
          <a:chOff x="0" y="0"/>
          <a:chExt cx="0" cy="0"/>
        </a:xfrm>
      </p:grpSpPr>
      <p:sp>
        <p:nvSpPr>
          <p:cNvPr id="1152" name="Google Shape;1152;gdafd95d38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afd95d3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1"/>
        <p:cNvGrpSpPr/>
        <p:nvPr/>
      </p:nvGrpSpPr>
      <p:grpSpPr>
        <a:xfrm>
          <a:off x="0" y="0"/>
          <a:ext cx="0" cy="0"/>
          <a:chOff x="0" y="0"/>
          <a:chExt cx="0" cy="0"/>
        </a:xfrm>
      </p:grpSpPr>
      <p:sp>
        <p:nvSpPr>
          <p:cNvPr id="1152" name="Google Shape;1152;gdafd95d38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afd95d3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1"/>
        <p:cNvGrpSpPr/>
        <p:nvPr/>
      </p:nvGrpSpPr>
      <p:grpSpPr>
        <a:xfrm>
          <a:off x="0" y="0"/>
          <a:ext cx="0" cy="0"/>
          <a:chOff x="0" y="0"/>
          <a:chExt cx="0" cy="0"/>
        </a:xfrm>
      </p:grpSpPr>
      <p:sp>
        <p:nvSpPr>
          <p:cNvPr id="862" name="Google Shape;862;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0;p2"/>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6948326" y="1147204"/>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a:off x="402066" y="181301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5695602" y="40443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5307521" y="4473260"/>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4399394" y="4572630"/>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2780787" y="43718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3728549" y="4044375"/>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4571984" y="409062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3326640" y="4549506"/>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8225457" y="38523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2"/>
          <p:cNvSpPr/>
          <p:nvPr/>
        </p:nvSpPr>
        <p:spPr>
          <a:xfrm>
            <a:off x="444366" y="32844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2"/>
          <p:cNvSpPr/>
          <p:nvPr/>
        </p:nvSpPr>
        <p:spPr>
          <a:xfrm>
            <a:off x="2576135" y="-466725"/>
            <a:ext cx="3991800" cy="44385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2"/>
          <p:cNvSpPr txBox="1">
            <a:spLocks noGrp="1"/>
          </p:cNvSpPr>
          <p:nvPr>
            <p:ph type="ctrTitle"/>
          </p:nvPr>
        </p:nvSpPr>
        <p:spPr>
          <a:xfrm>
            <a:off x="2576135" y="768100"/>
            <a:ext cx="3991800" cy="2257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1"/>
              </a:buClr>
              <a:buSzPts val="5600"/>
              <a:buFont typeface="Fredoka One" panose="02000000000000000000"/>
              <a:buNone/>
              <a:defRPr sz="5600">
                <a:solidFill>
                  <a:schemeClr val="dk1"/>
                </a:solidFill>
                <a:latin typeface="Fredoka One" panose="02000000000000000000"/>
                <a:ea typeface="Fredoka One" panose="02000000000000000000"/>
                <a:cs typeface="Fredoka One" panose="02000000000000000000"/>
                <a:sym typeface="Fredoka One" panose="0200000000000000000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p:txBody>
      </p:sp>
      <p:sp>
        <p:nvSpPr>
          <p:cNvPr id="33" name="Google Shape;33;p2"/>
          <p:cNvSpPr txBox="1">
            <a:spLocks noGrp="1"/>
          </p:cNvSpPr>
          <p:nvPr>
            <p:ph type="subTitle" idx="1"/>
          </p:nvPr>
        </p:nvSpPr>
        <p:spPr>
          <a:xfrm>
            <a:off x="3240785" y="2875725"/>
            <a:ext cx="2662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aleway" panose="020B0003030101060003"/>
              <a:buNone/>
              <a:defRPr sz="1600">
                <a:solidFill>
                  <a:schemeClr val="dk1"/>
                </a:solidFill>
                <a:latin typeface="Raleway" panose="020B0003030101060003"/>
                <a:ea typeface="Raleway" panose="020B0003030101060003"/>
                <a:cs typeface="Raleway" panose="020B0003030101060003"/>
                <a:sym typeface="Raleway" panose="020B0003030101060003"/>
              </a:defRPr>
            </a:lvl1pPr>
            <a:lvl2pPr lvl="1" algn="ctr" rtl="0">
              <a:lnSpc>
                <a:spcPct val="100000"/>
              </a:lnSpc>
              <a:spcBef>
                <a:spcPts val="0"/>
              </a:spcBef>
              <a:spcAft>
                <a:spcPts val="0"/>
              </a:spcAft>
              <a:buClr>
                <a:schemeClr val="dk1"/>
              </a:buClr>
              <a:buSzPts val="1600"/>
              <a:buFont typeface="Raleway" panose="020B0003030101060003"/>
              <a:buNone/>
              <a:defRPr sz="1600">
                <a:solidFill>
                  <a:schemeClr val="dk1"/>
                </a:solidFill>
                <a:latin typeface="Raleway" panose="020B0003030101060003"/>
                <a:ea typeface="Raleway" panose="020B0003030101060003"/>
                <a:cs typeface="Raleway" panose="020B0003030101060003"/>
                <a:sym typeface="Raleway" panose="020B0003030101060003"/>
              </a:defRPr>
            </a:lvl2pPr>
            <a:lvl3pPr lvl="2" algn="ctr" rtl="0">
              <a:lnSpc>
                <a:spcPct val="100000"/>
              </a:lnSpc>
              <a:spcBef>
                <a:spcPts val="0"/>
              </a:spcBef>
              <a:spcAft>
                <a:spcPts val="0"/>
              </a:spcAft>
              <a:buClr>
                <a:schemeClr val="dk1"/>
              </a:buClr>
              <a:buSzPts val="1600"/>
              <a:buFont typeface="Raleway" panose="020B0003030101060003"/>
              <a:buNone/>
              <a:defRPr sz="1600">
                <a:solidFill>
                  <a:schemeClr val="dk1"/>
                </a:solidFill>
                <a:latin typeface="Raleway" panose="020B0003030101060003"/>
                <a:ea typeface="Raleway" panose="020B0003030101060003"/>
                <a:cs typeface="Raleway" panose="020B0003030101060003"/>
                <a:sym typeface="Raleway" panose="020B0003030101060003"/>
              </a:defRPr>
            </a:lvl3pPr>
            <a:lvl4pPr lvl="3" algn="ctr" rtl="0">
              <a:lnSpc>
                <a:spcPct val="100000"/>
              </a:lnSpc>
              <a:spcBef>
                <a:spcPts val="0"/>
              </a:spcBef>
              <a:spcAft>
                <a:spcPts val="0"/>
              </a:spcAft>
              <a:buClr>
                <a:schemeClr val="dk1"/>
              </a:buClr>
              <a:buSzPts val="1600"/>
              <a:buFont typeface="Raleway" panose="020B0003030101060003"/>
              <a:buNone/>
              <a:defRPr sz="1600">
                <a:solidFill>
                  <a:schemeClr val="dk1"/>
                </a:solidFill>
                <a:latin typeface="Raleway" panose="020B0003030101060003"/>
                <a:ea typeface="Raleway" panose="020B0003030101060003"/>
                <a:cs typeface="Raleway" panose="020B0003030101060003"/>
                <a:sym typeface="Raleway" panose="020B0003030101060003"/>
              </a:defRPr>
            </a:lvl4pPr>
            <a:lvl5pPr lvl="4" algn="ctr" rtl="0">
              <a:lnSpc>
                <a:spcPct val="100000"/>
              </a:lnSpc>
              <a:spcBef>
                <a:spcPts val="0"/>
              </a:spcBef>
              <a:spcAft>
                <a:spcPts val="0"/>
              </a:spcAft>
              <a:buClr>
                <a:schemeClr val="dk1"/>
              </a:buClr>
              <a:buSzPts val="1600"/>
              <a:buFont typeface="Raleway" panose="020B0003030101060003"/>
              <a:buNone/>
              <a:defRPr sz="1600">
                <a:solidFill>
                  <a:schemeClr val="dk1"/>
                </a:solidFill>
                <a:latin typeface="Raleway" panose="020B0003030101060003"/>
                <a:ea typeface="Raleway" panose="020B0003030101060003"/>
                <a:cs typeface="Raleway" panose="020B0003030101060003"/>
                <a:sym typeface="Raleway" panose="020B0003030101060003"/>
              </a:defRPr>
            </a:lvl5pPr>
            <a:lvl6pPr lvl="5" algn="ctr" rtl="0">
              <a:lnSpc>
                <a:spcPct val="100000"/>
              </a:lnSpc>
              <a:spcBef>
                <a:spcPts val="0"/>
              </a:spcBef>
              <a:spcAft>
                <a:spcPts val="0"/>
              </a:spcAft>
              <a:buClr>
                <a:schemeClr val="dk1"/>
              </a:buClr>
              <a:buSzPts val="1600"/>
              <a:buFont typeface="Raleway" panose="020B0003030101060003"/>
              <a:buNone/>
              <a:defRPr sz="1600">
                <a:solidFill>
                  <a:schemeClr val="dk1"/>
                </a:solidFill>
                <a:latin typeface="Raleway" panose="020B0003030101060003"/>
                <a:ea typeface="Raleway" panose="020B0003030101060003"/>
                <a:cs typeface="Raleway" panose="020B0003030101060003"/>
                <a:sym typeface="Raleway" panose="020B0003030101060003"/>
              </a:defRPr>
            </a:lvl6pPr>
            <a:lvl7pPr lvl="6" algn="ctr" rtl="0">
              <a:lnSpc>
                <a:spcPct val="100000"/>
              </a:lnSpc>
              <a:spcBef>
                <a:spcPts val="0"/>
              </a:spcBef>
              <a:spcAft>
                <a:spcPts val="0"/>
              </a:spcAft>
              <a:buClr>
                <a:schemeClr val="dk1"/>
              </a:buClr>
              <a:buSzPts val="1600"/>
              <a:buFont typeface="Raleway" panose="020B0003030101060003"/>
              <a:buNone/>
              <a:defRPr sz="1600">
                <a:solidFill>
                  <a:schemeClr val="dk1"/>
                </a:solidFill>
                <a:latin typeface="Raleway" panose="020B0003030101060003"/>
                <a:ea typeface="Raleway" panose="020B0003030101060003"/>
                <a:cs typeface="Raleway" panose="020B0003030101060003"/>
                <a:sym typeface="Raleway" panose="020B0003030101060003"/>
              </a:defRPr>
            </a:lvl7pPr>
            <a:lvl8pPr lvl="7" algn="ctr" rtl="0">
              <a:lnSpc>
                <a:spcPct val="100000"/>
              </a:lnSpc>
              <a:spcBef>
                <a:spcPts val="0"/>
              </a:spcBef>
              <a:spcAft>
                <a:spcPts val="0"/>
              </a:spcAft>
              <a:buClr>
                <a:schemeClr val="dk1"/>
              </a:buClr>
              <a:buSzPts val="1600"/>
              <a:buFont typeface="Raleway" panose="020B0003030101060003"/>
              <a:buNone/>
              <a:defRPr sz="1600">
                <a:solidFill>
                  <a:schemeClr val="dk1"/>
                </a:solidFill>
                <a:latin typeface="Raleway" panose="020B0003030101060003"/>
                <a:ea typeface="Raleway" panose="020B0003030101060003"/>
                <a:cs typeface="Raleway" panose="020B0003030101060003"/>
                <a:sym typeface="Raleway" panose="020B0003030101060003"/>
              </a:defRPr>
            </a:lvl8pPr>
            <a:lvl9pPr lvl="8" algn="ctr" rtl="0">
              <a:lnSpc>
                <a:spcPct val="100000"/>
              </a:lnSpc>
              <a:spcBef>
                <a:spcPts val="0"/>
              </a:spcBef>
              <a:spcAft>
                <a:spcPts val="0"/>
              </a:spcAft>
              <a:buClr>
                <a:schemeClr val="dk1"/>
              </a:buClr>
              <a:buSzPts val="1600"/>
              <a:buFont typeface="Raleway" panose="020B0003030101060003"/>
              <a:buNone/>
              <a:defRPr sz="1600">
                <a:solidFill>
                  <a:schemeClr val="dk1"/>
                </a:solidFill>
                <a:latin typeface="Raleway" panose="020B0003030101060003"/>
                <a:ea typeface="Raleway" panose="020B0003030101060003"/>
                <a:cs typeface="Raleway" panose="020B0003030101060003"/>
                <a:sym typeface="Raleway" panose="020B0003030101060003"/>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CF6CE58-FE09-468D-A383-049C381CEBD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361BF-20B6-4A6A-BE80-D6DA621E2CE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lt2"/>
        </a:solidFill>
        <a:effectLst/>
      </p:bgPr>
    </p:bg>
    <p:spTree>
      <p:nvGrpSpPr>
        <p:cNvPr id="1" name="Shape 34"/>
        <p:cNvGrpSpPr/>
        <p:nvPr/>
      </p:nvGrpSpPr>
      <p:grpSpPr>
        <a:xfrm>
          <a:off x="0" y="0"/>
          <a:ext cx="0" cy="0"/>
          <a:chOff x="0" y="0"/>
          <a:chExt cx="0" cy="0"/>
        </a:xfrm>
      </p:grpSpPr>
      <p:sp>
        <p:nvSpPr>
          <p:cNvPr id="35" name="Google Shape;35;p3"/>
          <p:cNvSpPr/>
          <p:nvPr/>
        </p:nvSpPr>
        <p:spPr>
          <a:xfrm rot="-5400000">
            <a:off x="113875"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3"/>
          <p:cNvSpPr txBox="1">
            <a:spLocks noGrp="1"/>
          </p:cNvSpPr>
          <p:nvPr>
            <p:ph type="title"/>
          </p:nvPr>
        </p:nvSpPr>
        <p:spPr>
          <a:xfrm>
            <a:off x="720000" y="2164750"/>
            <a:ext cx="2899500" cy="15183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3900"/>
              <a:buNone/>
              <a:defRPr sz="39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37" name="Google Shape;37;p3"/>
          <p:cNvSpPr txBox="1">
            <a:spLocks noGrp="1"/>
          </p:cNvSpPr>
          <p:nvPr>
            <p:ph type="title" idx="2" hasCustomPrompt="1"/>
          </p:nvPr>
        </p:nvSpPr>
        <p:spPr>
          <a:xfrm>
            <a:off x="720000" y="1137350"/>
            <a:ext cx="3452100" cy="1051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2000"/>
              <a:buNone/>
              <a:defRPr sz="12000">
                <a:solidFill>
                  <a:schemeClr val="dk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38" name="Google Shape;38;p3"/>
          <p:cNvSpPr txBox="1">
            <a:spLocks noGrp="1"/>
          </p:cNvSpPr>
          <p:nvPr>
            <p:ph type="subTitle" idx="1"/>
          </p:nvPr>
        </p:nvSpPr>
        <p:spPr>
          <a:xfrm>
            <a:off x="720000" y="3445825"/>
            <a:ext cx="2899500" cy="61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600"/>
              <a:buNone/>
              <a:defRPr sz="1600">
                <a:solidFill>
                  <a:schemeClr val="lt1"/>
                </a:solidFill>
              </a:defRPr>
            </a:lvl1pPr>
            <a:lvl2pPr lvl="1">
              <a:spcBef>
                <a:spcPts val="1600"/>
              </a:spcBef>
              <a:spcAft>
                <a:spcPts val="0"/>
              </a:spcAft>
              <a:buClr>
                <a:schemeClr val="lt1"/>
              </a:buClr>
              <a:buSzPts val="1400"/>
              <a:buNone/>
              <a:defRPr>
                <a:solidFill>
                  <a:schemeClr val="lt1"/>
                </a:solidFill>
              </a:defRPr>
            </a:lvl2pPr>
            <a:lvl3pPr lvl="2">
              <a:spcBef>
                <a:spcPts val="1600"/>
              </a:spcBef>
              <a:spcAft>
                <a:spcPts val="0"/>
              </a:spcAft>
              <a:buClr>
                <a:schemeClr val="lt1"/>
              </a:buClr>
              <a:buSzPts val="1400"/>
              <a:buNone/>
              <a:defRPr>
                <a:solidFill>
                  <a:schemeClr val="lt1"/>
                </a:solidFill>
              </a:defRPr>
            </a:lvl3pPr>
            <a:lvl4pPr lvl="3">
              <a:spcBef>
                <a:spcPts val="1600"/>
              </a:spcBef>
              <a:spcAft>
                <a:spcPts val="0"/>
              </a:spcAft>
              <a:buClr>
                <a:schemeClr val="lt1"/>
              </a:buClr>
              <a:buSzPts val="1400"/>
              <a:buNone/>
              <a:defRPr>
                <a:solidFill>
                  <a:schemeClr val="lt1"/>
                </a:solidFill>
              </a:defRPr>
            </a:lvl4pPr>
            <a:lvl5pPr lvl="4">
              <a:spcBef>
                <a:spcPts val="1600"/>
              </a:spcBef>
              <a:spcAft>
                <a:spcPts val="0"/>
              </a:spcAft>
              <a:buClr>
                <a:schemeClr val="lt1"/>
              </a:buClr>
              <a:buSzPts val="1400"/>
              <a:buNone/>
              <a:defRPr>
                <a:solidFill>
                  <a:schemeClr val="lt1"/>
                </a:solidFill>
              </a:defRPr>
            </a:lvl5pPr>
            <a:lvl6pPr lvl="5">
              <a:spcBef>
                <a:spcPts val="1600"/>
              </a:spcBef>
              <a:spcAft>
                <a:spcPts val="0"/>
              </a:spcAft>
              <a:buClr>
                <a:schemeClr val="lt1"/>
              </a:buClr>
              <a:buSzPts val="1400"/>
              <a:buNone/>
              <a:defRPr>
                <a:solidFill>
                  <a:schemeClr val="lt1"/>
                </a:solidFill>
              </a:defRPr>
            </a:lvl6pPr>
            <a:lvl7pPr lvl="6">
              <a:spcBef>
                <a:spcPts val="1600"/>
              </a:spcBef>
              <a:spcAft>
                <a:spcPts val="0"/>
              </a:spcAft>
              <a:buClr>
                <a:schemeClr val="lt1"/>
              </a:buClr>
              <a:buSzPts val="1400"/>
              <a:buNone/>
              <a:defRPr>
                <a:solidFill>
                  <a:schemeClr val="lt1"/>
                </a:solidFill>
              </a:defRPr>
            </a:lvl7pPr>
            <a:lvl8pPr lvl="7">
              <a:spcBef>
                <a:spcPts val="1600"/>
              </a:spcBef>
              <a:spcAft>
                <a:spcPts val="0"/>
              </a:spcAft>
              <a:buClr>
                <a:schemeClr val="lt1"/>
              </a:buClr>
              <a:buSzPts val="1400"/>
              <a:buNone/>
              <a:defRPr>
                <a:solidFill>
                  <a:schemeClr val="lt1"/>
                </a:solidFill>
              </a:defRPr>
            </a:lvl8pPr>
            <a:lvl9pPr lvl="8">
              <a:spcBef>
                <a:spcPts val="1600"/>
              </a:spcBef>
              <a:spcAft>
                <a:spcPts val="1600"/>
              </a:spcAft>
              <a:buClr>
                <a:schemeClr val="lt1"/>
              </a:buClr>
              <a:buSzPts val="1400"/>
              <a:buNone/>
              <a:defRPr>
                <a:solidFill>
                  <a:schemeClr val="lt1"/>
                </a:solidFill>
              </a:defRPr>
            </a:lvl9pPr>
          </a:lstStyle>
          <a:p/>
        </p:txBody>
      </p:sp>
      <p:sp>
        <p:nvSpPr>
          <p:cNvPr id="39" name="Google Shape;39;p3"/>
          <p:cNvSpPr/>
          <p:nvPr/>
        </p:nvSpPr>
        <p:spPr>
          <a:xfrm>
            <a:off x="6372875"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3"/>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3"/>
          <p:cNvSpPr/>
          <p:nvPr/>
        </p:nvSpPr>
        <p:spPr>
          <a:xfrm>
            <a:off x="7766076"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3"/>
          <p:cNvSpPr/>
          <p:nvPr/>
        </p:nvSpPr>
        <p:spPr>
          <a:xfrm>
            <a:off x="6929899"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3"/>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3"/>
          <p:cNvSpPr/>
          <p:nvPr/>
        </p:nvSpPr>
        <p:spPr>
          <a:xfrm>
            <a:off x="8461264"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3"/>
          <p:cNvSpPr/>
          <p:nvPr/>
        </p:nvSpPr>
        <p:spPr>
          <a:xfrm>
            <a:off x="8371302"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3"/>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3"/>
          <p:cNvSpPr/>
          <p:nvPr/>
        </p:nvSpPr>
        <p:spPr>
          <a:xfrm>
            <a:off x="7845988"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bg>
      <p:bgPr>
        <a:solidFill>
          <a:schemeClr val="lt2"/>
        </a:solidFill>
        <a:effectLst/>
      </p:bgPr>
    </p:bg>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720000" y="381000"/>
            <a:ext cx="7711200" cy="484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50" name="Google Shape;50;p4"/>
          <p:cNvSpPr txBox="1">
            <a:spLocks noGrp="1"/>
          </p:cNvSpPr>
          <p:nvPr>
            <p:ph type="subTitle" idx="1"/>
          </p:nvPr>
        </p:nvSpPr>
        <p:spPr>
          <a:xfrm>
            <a:off x="721200" y="914400"/>
            <a:ext cx="7711200" cy="369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51" name="Google Shape;51;p4"/>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4"/>
          <p:cNvSpPr/>
          <p:nvPr/>
        </p:nvSpPr>
        <p:spPr>
          <a:xfrm>
            <a:off x="8619276" y="70106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4"/>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4"/>
          <p:cNvSpPr/>
          <p:nvPr/>
        </p:nvSpPr>
        <p:spPr>
          <a:xfrm>
            <a:off x="8575883" y="1314791"/>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4"/>
          <p:cNvSpPr/>
          <p:nvPr/>
        </p:nvSpPr>
        <p:spPr>
          <a:xfrm>
            <a:off x="8154522" y="620804"/>
            <a:ext cx="388902" cy="37951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720000" y="381000"/>
            <a:ext cx="3162000" cy="484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5" name="Google Shape;95;p7"/>
          <p:cNvSpPr txBox="1">
            <a:spLocks noGrp="1"/>
          </p:cNvSpPr>
          <p:nvPr>
            <p:ph type="subTitle" idx="1"/>
          </p:nvPr>
        </p:nvSpPr>
        <p:spPr>
          <a:xfrm>
            <a:off x="721200" y="1573550"/>
            <a:ext cx="3470400" cy="30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96" name="Google Shape;96;p7"/>
          <p:cNvSpPr/>
          <p:nvPr/>
        </p:nvSpPr>
        <p:spPr>
          <a:xfrm>
            <a:off x="3334387" y="71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7"/>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7"/>
          <p:cNvSpPr/>
          <p:nvPr/>
        </p:nvSpPr>
        <p:spPr>
          <a:xfrm>
            <a:off x="7846001" y="53950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7"/>
          <p:cNvSpPr/>
          <p:nvPr/>
        </p:nvSpPr>
        <p:spPr>
          <a:xfrm>
            <a:off x="6909124" y="187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7"/>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7"/>
          <p:cNvSpPr/>
          <p:nvPr/>
        </p:nvSpPr>
        <p:spPr>
          <a:xfrm>
            <a:off x="8551389" y="1573561"/>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7"/>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7"/>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7"/>
          <p:cNvSpPr/>
          <p:nvPr/>
        </p:nvSpPr>
        <p:spPr>
          <a:xfrm>
            <a:off x="8371288" y="39321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7"/>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713225" y="1058846"/>
            <a:ext cx="4476900" cy="1016400"/>
          </a:xfrm>
          <a:prstGeom prst="rect">
            <a:avLst/>
          </a:prstGeom>
        </p:spPr>
        <p:txBody>
          <a:bodyPr spcFirstLastPara="1" wrap="square" lIns="91425" tIns="0" rIns="0" bIns="0" anchor="ctr" anchorCtr="0">
            <a:noAutofit/>
          </a:bodyPr>
          <a:lstStyle>
            <a:lvl1pPr lvl="0" rtl="0">
              <a:spcBef>
                <a:spcPts val="0"/>
              </a:spcBef>
              <a:spcAft>
                <a:spcPts val="0"/>
              </a:spcAft>
              <a:buSzPts val="4000"/>
              <a:buNone/>
              <a:defRPr sz="4000"/>
            </a:lvl1pPr>
            <a:lvl2pPr lvl="1" rtl="0">
              <a:spcBef>
                <a:spcPts val="0"/>
              </a:spcBef>
              <a:spcAft>
                <a:spcPts val="0"/>
              </a:spcAft>
              <a:buSzPts val="3800"/>
              <a:buNone/>
              <a:defRPr sz="3800"/>
            </a:lvl2pPr>
            <a:lvl3pPr lvl="2" rtl="0">
              <a:spcBef>
                <a:spcPts val="0"/>
              </a:spcBef>
              <a:spcAft>
                <a:spcPts val="0"/>
              </a:spcAft>
              <a:buSzPts val="3800"/>
              <a:buNone/>
              <a:defRPr sz="3800"/>
            </a:lvl3pPr>
            <a:lvl4pPr lvl="3" rtl="0">
              <a:spcBef>
                <a:spcPts val="0"/>
              </a:spcBef>
              <a:spcAft>
                <a:spcPts val="0"/>
              </a:spcAft>
              <a:buSzPts val="3800"/>
              <a:buNone/>
              <a:defRPr sz="3800"/>
            </a:lvl4pPr>
            <a:lvl5pPr lvl="4" rtl="0">
              <a:spcBef>
                <a:spcPts val="0"/>
              </a:spcBef>
              <a:spcAft>
                <a:spcPts val="0"/>
              </a:spcAft>
              <a:buSzPts val="3800"/>
              <a:buNone/>
              <a:defRPr sz="3800"/>
            </a:lvl5pPr>
            <a:lvl6pPr lvl="5" rtl="0">
              <a:spcBef>
                <a:spcPts val="0"/>
              </a:spcBef>
              <a:spcAft>
                <a:spcPts val="0"/>
              </a:spcAft>
              <a:buSzPts val="3800"/>
              <a:buNone/>
              <a:defRPr sz="3800"/>
            </a:lvl6pPr>
            <a:lvl7pPr lvl="6" rtl="0">
              <a:spcBef>
                <a:spcPts val="0"/>
              </a:spcBef>
              <a:spcAft>
                <a:spcPts val="0"/>
              </a:spcAft>
              <a:buSzPts val="3800"/>
              <a:buNone/>
              <a:defRPr sz="3800"/>
            </a:lvl7pPr>
            <a:lvl8pPr lvl="7" rtl="0">
              <a:spcBef>
                <a:spcPts val="0"/>
              </a:spcBef>
              <a:spcAft>
                <a:spcPts val="0"/>
              </a:spcAft>
              <a:buSzPts val="3800"/>
              <a:buNone/>
              <a:defRPr sz="3800"/>
            </a:lvl8pPr>
            <a:lvl9pPr lvl="8" rtl="0">
              <a:spcBef>
                <a:spcPts val="0"/>
              </a:spcBef>
              <a:spcAft>
                <a:spcPts val="0"/>
              </a:spcAft>
              <a:buSzPts val="3800"/>
              <a:buNone/>
              <a:defRPr sz="3800"/>
            </a:lvl9pPr>
          </a:lstStyle>
          <a:p/>
        </p:txBody>
      </p:sp>
      <p:sp>
        <p:nvSpPr>
          <p:cNvPr id="125" name="Google Shape;125;p9"/>
          <p:cNvSpPr txBox="1">
            <a:spLocks noGrp="1"/>
          </p:cNvSpPr>
          <p:nvPr>
            <p:ph type="subTitle" idx="1"/>
          </p:nvPr>
        </p:nvSpPr>
        <p:spPr>
          <a:xfrm>
            <a:off x="713225" y="2030050"/>
            <a:ext cx="3724800" cy="217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6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11">
    <p:bg>
      <p:bgPr>
        <a:solidFill>
          <a:schemeClr val="lt2"/>
        </a:solidFill>
        <a:effectLst/>
      </p:bgPr>
    </p:bg>
    <p:spTree>
      <p:nvGrpSpPr>
        <p:cNvPr id="1" name="Shape 511"/>
        <p:cNvGrpSpPr/>
        <p:nvPr/>
      </p:nvGrpSpPr>
      <p:grpSpPr>
        <a:xfrm>
          <a:off x="0" y="0"/>
          <a:ext cx="0" cy="0"/>
          <a:chOff x="0" y="0"/>
          <a:chExt cx="0" cy="0"/>
        </a:xfrm>
      </p:grpSpPr>
      <p:sp>
        <p:nvSpPr>
          <p:cNvPr id="512" name="Google Shape;512;p27"/>
          <p:cNvSpPr/>
          <p:nvPr/>
        </p:nvSpPr>
        <p:spPr>
          <a:xfrm rot="5400000" flipH="1">
            <a:off x="5047948"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27"/>
          <p:cNvSpPr txBox="1">
            <a:spLocks noGrp="1"/>
          </p:cNvSpPr>
          <p:nvPr>
            <p:ph type="title"/>
          </p:nvPr>
        </p:nvSpPr>
        <p:spPr>
          <a:xfrm flipH="1">
            <a:off x="5534123" y="2164750"/>
            <a:ext cx="2899500" cy="15183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lt1"/>
              </a:buClr>
              <a:buSzPts val="3900"/>
              <a:buNone/>
              <a:defRPr sz="3900">
                <a:solidFill>
                  <a:schemeClr val="lt1"/>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p:txBody>
      </p:sp>
      <p:sp>
        <p:nvSpPr>
          <p:cNvPr id="514" name="Google Shape;514;p27"/>
          <p:cNvSpPr txBox="1">
            <a:spLocks noGrp="1"/>
          </p:cNvSpPr>
          <p:nvPr>
            <p:ph type="title" idx="2" hasCustomPrompt="1"/>
          </p:nvPr>
        </p:nvSpPr>
        <p:spPr>
          <a:xfrm flipH="1">
            <a:off x="4981523" y="1137350"/>
            <a:ext cx="3452100" cy="1051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2000"/>
              <a:buNone/>
              <a:defRPr sz="12000">
                <a:solidFill>
                  <a:schemeClr val="dk1"/>
                </a:solidFill>
              </a:defRPr>
            </a:lvl1pPr>
            <a:lvl2pPr lvl="1" algn="r" rtl="0">
              <a:spcBef>
                <a:spcPts val="0"/>
              </a:spcBef>
              <a:spcAft>
                <a:spcPts val="0"/>
              </a:spcAft>
              <a:buClr>
                <a:schemeClr val="lt1"/>
              </a:buClr>
              <a:buSzPts val="12000"/>
              <a:buNone/>
              <a:defRPr sz="12000">
                <a:solidFill>
                  <a:schemeClr val="lt1"/>
                </a:solidFill>
              </a:defRPr>
            </a:lvl2pPr>
            <a:lvl3pPr lvl="2" algn="r" rtl="0">
              <a:spcBef>
                <a:spcPts val="0"/>
              </a:spcBef>
              <a:spcAft>
                <a:spcPts val="0"/>
              </a:spcAft>
              <a:buClr>
                <a:schemeClr val="lt1"/>
              </a:buClr>
              <a:buSzPts val="12000"/>
              <a:buNone/>
              <a:defRPr sz="12000">
                <a:solidFill>
                  <a:schemeClr val="lt1"/>
                </a:solidFill>
              </a:defRPr>
            </a:lvl3pPr>
            <a:lvl4pPr lvl="3" algn="r" rtl="0">
              <a:spcBef>
                <a:spcPts val="0"/>
              </a:spcBef>
              <a:spcAft>
                <a:spcPts val="0"/>
              </a:spcAft>
              <a:buClr>
                <a:schemeClr val="lt1"/>
              </a:buClr>
              <a:buSzPts val="12000"/>
              <a:buNone/>
              <a:defRPr sz="12000">
                <a:solidFill>
                  <a:schemeClr val="lt1"/>
                </a:solidFill>
              </a:defRPr>
            </a:lvl4pPr>
            <a:lvl5pPr lvl="4" algn="r" rtl="0">
              <a:spcBef>
                <a:spcPts val="0"/>
              </a:spcBef>
              <a:spcAft>
                <a:spcPts val="0"/>
              </a:spcAft>
              <a:buClr>
                <a:schemeClr val="lt1"/>
              </a:buClr>
              <a:buSzPts val="12000"/>
              <a:buNone/>
              <a:defRPr sz="12000">
                <a:solidFill>
                  <a:schemeClr val="lt1"/>
                </a:solidFill>
              </a:defRPr>
            </a:lvl5pPr>
            <a:lvl6pPr lvl="5" algn="r" rtl="0">
              <a:spcBef>
                <a:spcPts val="0"/>
              </a:spcBef>
              <a:spcAft>
                <a:spcPts val="0"/>
              </a:spcAft>
              <a:buClr>
                <a:schemeClr val="lt1"/>
              </a:buClr>
              <a:buSzPts val="12000"/>
              <a:buNone/>
              <a:defRPr sz="12000">
                <a:solidFill>
                  <a:schemeClr val="lt1"/>
                </a:solidFill>
              </a:defRPr>
            </a:lvl6pPr>
            <a:lvl7pPr lvl="6" algn="r" rtl="0">
              <a:spcBef>
                <a:spcPts val="0"/>
              </a:spcBef>
              <a:spcAft>
                <a:spcPts val="0"/>
              </a:spcAft>
              <a:buClr>
                <a:schemeClr val="lt1"/>
              </a:buClr>
              <a:buSzPts val="12000"/>
              <a:buNone/>
              <a:defRPr sz="12000">
                <a:solidFill>
                  <a:schemeClr val="lt1"/>
                </a:solidFill>
              </a:defRPr>
            </a:lvl7pPr>
            <a:lvl8pPr lvl="7" algn="r" rtl="0">
              <a:spcBef>
                <a:spcPts val="0"/>
              </a:spcBef>
              <a:spcAft>
                <a:spcPts val="0"/>
              </a:spcAft>
              <a:buClr>
                <a:schemeClr val="lt1"/>
              </a:buClr>
              <a:buSzPts val="12000"/>
              <a:buNone/>
              <a:defRPr sz="12000">
                <a:solidFill>
                  <a:schemeClr val="lt1"/>
                </a:solidFill>
              </a:defRPr>
            </a:lvl8pPr>
            <a:lvl9pPr lvl="8" algn="r" rtl="0">
              <a:spcBef>
                <a:spcPts val="0"/>
              </a:spcBef>
              <a:spcAft>
                <a:spcPts val="0"/>
              </a:spcAft>
              <a:buClr>
                <a:schemeClr val="lt1"/>
              </a:buClr>
              <a:buSzPts val="12000"/>
              <a:buNone/>
              <a:defRPr sz="12000">
                <a:solidFill>
                  <a:schemeClr val="lt1"/>
                </a:solidFill>
              </a:defRPr>
            </a:lvl9pPr>
          </a:lstStyle>
          <a:p>
            <a:r>
              <a:t>xx%</a:t>
            </a:r>
          </a:p>
        </p:txBody>
      </p:sp>
      <p:sp>
        <p:nvSpPr>
          <p:cNvPr id="515" name="Google Shape;515;p27"/>
          <p:cNvSpPr txBox="1">
            <a:spLocks noGrp="1"/>
          </p:cNvSpPr>
          <p:nvPr>
            <p:ph type="subTitle" idx="1"/>
          </p:nvPr>
        </p:nvSpPr>
        <p:spPr>
          <a:xfrm flipH="1">
            <a:off x="5534123" y="3445825"/>
            <a:ext cx="2899500" cy="6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1600">
                <a:solidFill>
                  <a:schemeClr val="lt1"/>
                </a:solidFill>
              </a:defRPr>
            </a:lvl1pPr>
            <a:lvl2pPr lvl="1" algn="r" rtl="0">
              <a:spcBef>
                <a:spcPts val="1600"/>
              </a:spcBef>
              <a:spcAft>
                <a:spcPts val="0"/>
              </a:spcAft>
              <a:buClr>
                <a:schemeClr val="lt1"/>
              </a:buClr>
              <a:buSzPts val="1400"/>
              <a:buNone/>
              <a:defRPr>
                <a:solidFill>
                  <a:schemeClr val="lt1"/>
                </a:solidFill>
              </a:defRPr>
            </a:lvl2pPr>
            <a:lvl3pPr lvl="2" algn="r" rtl="0">
              <a:spcBef>
                <a:spcPts val="1600"/>
              </a:spcBef>
              <a:spcAft>
                <a:spcPts val="0"/>
              </a:spcAft>
              <a:buClr>
                <a:schemeClr val="lt1"/>
              </a:buClr>
              <a:buSzPts val="1400"/>
              <a:buNone/>
              <a:defRPr>
                <a:solidFill>
                  <a:schemeClr val="lt1"/>
                </a:solidFill>
              </a:defRPr>
            </a:lvl3pPr>
            <a:lvl4pPr lvl="3" algn="r" rtl="0">
              <a:spcBef>
                <a:spcPts val="1600"/>
              </a:spcBef>
              <a:spcAft>
                <a:spcPts val="0"/>
              </a:spcAft>
              <a:buClr>
                <a:schemeClr val="lt1"/>
              </a:buClr>
              <a:buSzPts val="1400"/>
              <a:buNone/>
              <a:defRPr>
                <a:solidFill>
                  <a:schemeClr val="lt1"/>
                </a:solidFill>
              </a:defRPr>
            </a:lvl4pPr>
            <a:lvl5pPr lvl="4" algn="r" rtl="0">
              <a:spcBef>
                <a:spcPts val="1600"/>
              </a:spcBef>
              <a:spcAft>
                <a:spcPts val="0"/>
              </a:spcAft>
              <a:buClr>
                <a:schemeClr val="lt1"/>
              </a:buClr>
              <a:buSzPts val="1400"/>
              <a:buNone/>
              <a:defRPr>
                <a:solidFill>
                  <a:schemeClr val="lt1"/>
                </a:solidFill>
              </a:defRPr>
            </a:lvl5pPr>
            <a:lvl6pPr lvl="5" algn="r" rtl="0">
              <a:spcBef>
                <a:spcPts val="1600"/>
              </a:spcBef>
              <a:spcAft>
                <a:spcPts val="0"/>
              </a:spcAft>
              <a:buClr>
                <a:schemeClr val="lt1"/>
              </a:buClr>
              <a:buSzPts val="1400"/>
              <a:buNone/>
              <a:defRPr>
                <a:solidFill>
                  <a:schemeClr val="lt1"/>
                </a:solidFill>
              </a:defRPr>
            </a:lvl6pPr>
            <a:lvl7pPr lvl="6" algn="r" rtl="0">
              <a:spcBef>
                <a:spcPts val="1600"/>
              </a:spcBef>
              <a:spcAft>
                <a:spcPts val="0"/>
              </a:spcAft>
              <a:buClr>
                <a:schemeClr val="lt1"/>
              </a:buClr>
              <a:buSzPts val="1400"/>
              <a:buNone/>
              <a:defRPr>
                <a:solidFill>
                  <a:schemeClr val="lt1"/>
                </a:solidFill>
              </a:defRPr>
            </a:lvl7pPr>
            <a:lvl8pPr lvl="7" algn="r" rtl="0">
              <a:spcBef>
                <a:spcPts val="1600"/>
              </a:spcBef>
              <a:spcAft>
                <a:spcPts val="0"/>
              </a:spcAft>
              <a:buClr>
                <a:schemeClr val="lt1"/>
              </a:buClr>
              <a:buSzPts val="1400"/>
              <a:buNone/>
              <a:defRPr>
                <a:solidFill>
                  <a:schemeClr val="lt1"/>
                </a:solidFill>
              </a:defRPr>
            </a:lvl8pPr>
            <a:lvl9pPr lvl="8" algn="r" rtl="0">
              <a:spcBef>
                <a:spcPts val="1600"/>
              </a:spcBef>
              <a:spcAft>
                <a:spcPts val="1600"/>
              </a:spcAft>
              <a:buClr>
                <a:schemeClr val="lt1"/>
              </a:buClr>
              <a:buSzPts val="1400"/>
              <a:buNone/>
              <a:defRPr>
                <a:solidFill>
                  <a:schemeClr val="lt1"/>
                </a:solidFill>
              </a:defRPr>
            </a:lvl9pPr>
          </a:lstStyle>
          <a:p/>
        </p:txBody>
      </p:sp>
      <p:sp>
        <p:nvSpPr>
          <p:cNvPr id="516" name="Google Shape;516;p27"/>
          <p:cNvSpPr/>
          <p:nvPr/>
        </p:nvSpPr>
        <p:spPr>
          <a:xfrm flipH="1">
            <a:off x="305527"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27"/>
          <p:cNvSpPr/>
          <p:nvPr/>
        </p:nvSpPr>
        <p:spPr>
          <a:xfrm flipH="1">
            <a:off x="398894"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27"/>
          <p:cNvSpPr/>
          <p:nvPr/>
        </p:nvSpPr>
        <p:spPr>
          <a:xfrm flipH="1">
            <a:off x="934255"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27"/>
          <p:cNvSpPr/>
          <p:nvPr/>
        </p:nvSpPr>
        <p:spPr>
          <a:xfrm flipH="1">
            <a:off x="1584047"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27"/>
          <p:cNvSpPr/>
          <p:nvPr/>
        </p:nvSpPr>
        <p:spPr>
          <a:xfrm flipH="1">
            <a:off x="181075"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27"/>
          <p:cNvSpPr/>
          <p:nvPr/>
        </p:nvSpPr>
        <p:spPr>
          <a:xfrm flipH="1">
            <a:off x="239048"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27"/>
          <p:cNvSpPr/>
          <p:nvPr/>
        </p:nvSpPr>
        <p:spPr>
          <a:xfrm flipH="1">
            <a:off x="308929"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27"/>
          <p:cNvSpPr/>
          <p:nvPr/>
        </p:nvSpPr>
        <p:spPr>
          <a:xfrm flipH="1">
            <a:off x="181075"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27"/>
          <p:cNvSpPr/>
          <p:nvPr/>
        </p:nvSpPr>
        <p:spPr>
          <a:xfrm flipH="1">
            <a:off x="1014177"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lt2"/>
        </a:solidFill>
        <a:effectLst/>
      </p:bgPr>
    </p:bg>
    <p:spTree>
      <p:nvGrpSpPr>
        <p:cNvPr id="1" name="Shape 630"/>
        <p:cNvGrpSpPr/>
        <p:nvPr/>
      </p:nvGrpSpPr>
      <p:grpSpPr>
        <a:xfrm>
          <a:off x="0" y="0"/>
          <a:ext cx="0" cy="0"/>
          <a:chOff x="0" y="0"/>
          <a:chExt cx="0" cy="0"/>
        </a:xfrm>
      </p:grpSpPr>
      <p:sp>
        <p:nvSpPr>
          <p:cNvPr id="631" name="Google Shape;631;p31"/>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31"/>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31"/>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31"/>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31"/>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31"/>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31"/>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31"/>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31"/>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31"/>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31"/>
          <p:cNvSpPr/>
          <p:nvPr/>
        </p:nvSpPr>
        <p:spPr>
          <a:xfrm rot="10800000">
            <a:off x="337368" y="4702174"/>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31"/>
          <p:cNvSpPr/>
          <p:nvPr/>
        </p:nvSpPr>
        <p:spPr>
          <a:xfrm rot="10800000">
            <a:off x="657723" y="4098908"/>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31"/>
          <p:cNvSpPr/>
          <p:nvPr/>
        </p:nvSpPr>
        <p:spPr>
          <a:xfrm rot="10800000">
            <a:off x="1154118" y="4506394"/>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31"/>
          <p:cNvSpPr/>
          <p:nvPr/>
        </p:nvSpPr>
        <p:spPr>
          <a:xfrm rot="10800000">
            <a:off x="150495" y="4168709"/>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31"/>
          <p:cNvSpPr/>
          <p:nvPr/>
        </p:nvSpPr>
        <p:spPr>
          <a:xfrm rot="10800000">
            <a:off x="204856" y="3594177"/>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31"/>
          <p:cNvSpPr/>
          <p:nvPr/>
        </p:nvSpPr>
        <p:spPr>
          <a:xfrm rot="10800000">
            <a:off x="8594559" y="4447058"/>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31"/>
          <p:cNvSpPr/>
          <p:nvPr/>
        </p:nvSpPr>
        <p:spPr>
          <a:xfrm rot="10800000">
            <a:off x="8099507" y="472596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31"/>
          <p:cNvSpPr/>
          <p:nvPr/>
        </p:nvSpPr>
        <p:spPr>
          <a:xfrm rot="10800000">
            <a:off x="8351416" y="4056340"/>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31"/>
          <p:cNvSpPr/>
          <p:nvPr/>
        </p:nvSpPr>
        <p:spPr>
          <a:xfrm rot="10800000">
            <a:off x="8603185" y="363617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31"/>
          <p:cNvSpPr/>
          <p:nvPr/>
        </p:nvSpPr>
        <p:spPr>
          <a:xfrm rot="10800000">
            <a:off x="7693394" y="4244950"/>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lt2"/>
        </a:solidFill>
        <a:effectLst/>
      </p:bgPr>
    </p:bg>
    <p:spTree>
      <p:nvGrpSpPr>
        <p:cNvPr id="1" name="Shape 651"/>
        <p:cNvGrpSpPr/>
        <p:nvPr/>
      </p:nvGrpSpPr>
      <p:grpSpPr>
        <a:xfrm>
          <a:off x="0" y="0"/>
          <a:ext cx="0" cy="0"/>
          <a:chOff x="0" y="0"/>
          <a:chExt cx="0" cy="0"/>
        </a:xfrm>
      </p:grpSpPr>
      <p:sp>
        <p:nvSpPr>
          <p:cNvPr id="652" name="Google Shape;652;p32"/>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32"/>
          <p:cNvSpPr/>
          <p:nvPr/>
        </p:nvSpPr>
        <p:spPr>
          <a:xfrm>
            <a:off x="6675076"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32"/>
          <p:cNvSpPr/>
          <p:nvPr/>
        </p:nvSpPr>
        <p:spPr>
          <a:xfrm rot="10800000" flipH="1">
            <a:off x="1928087" y="3972873"/>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32"/>
          <p:cNvSpPr/>
          <p:nvPr/>
        </p:nvSpPr>
        <p:spPr>
          <a:xfrm rot="10800000" flipH="1">
            <a:off x="78581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32"/>
          <p:cNvSpPr/>
          <p:nvPr/>
        </p:nvSpPr>
        <p:spPr>
          <a:xfrm rot="10800000" flipH="1">
            <a:off x="6901114" y="3814815"/>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32"/>
          <p:cNvSpPr/>
          <p:nvPr/>
        </p:nvSpPr>
        <p:spPr>
          <a:xfrm rot="10800000" flipH="1">
            <a:off x="8462666" y="3962511"/>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32"/>
          <p:cNvSpPr/>
          <p:nvPr/>
        </p:nvSpPr>
        <p:spPr>
          <a:xfrm rot="10800000" flipH="1">
            <a:off x="7123777" y="4362293"/>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2"/>
          <p:cNvSpPr/>
          <p:nvPr/>
        </p:nvSpPr>
        <p:spPr>
          <a:xfrm rot="10800000" flipH="1">
            <a:off x="276282" y="3709106"/>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32"/>
          <p:cNvSpPr/>
          <p:nvPr/>
        </p:nvSpPr>
        <p:spPr>
          <a:xfrm rot="10800000" flipH="1">
            <a:off x="1498084" y="464074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32"/>
          <p:cNvSpPr/>
          <p:nvPr/>
        </p:nvSpPr>
        <p:spPr>
          <a:xfrm rot="10800000" flipH="1">
            <a:off x="7733504" y="3794804"/>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32"/>
          <p:cNvSpPr/>
          <p:nvPr/>
        </p:nvSpPr>
        <p:spPr>
          <a:xfrm rot="10800000" flipH="1">
            <a:off x="880769" y="4140527"/>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32"/>
          <p:cNvSpPr/>
          <p:nvPr/>
        </p:nvSpPr>
        <p:spPr>
          <a:xfrm rot="10800000" flipH="1">
            <a:off x="8420366" y="275315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32"/>
          <p:cNvSpPr/>
          <p:nvPr/>
        </p:nvSpPr>
        <p:spPr>
          <a:xfrm rot="10800000" flipH="1">
            <a:off x="2762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32"/>
          <p:cNvSpPr/>
          <p:nvPr/>
        </p:nvSpPr>
        <p:spPr>
          <a:xfrm rot="10800000" flipH="1">
            <a:off x="354853" y="290398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32"/>
          <p:cNvSpPr/>
          <p:nvPr/>
        </p:nvSpPr>
        <p:spPr>
          <a:xfrm rot="10800000" flipH="1">
            <a:off x="8590409" y="327116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0" name="9Slide.vn - 2019"/>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endParaRPr lang="en-US" sz="1800">
              <a:solidFill>
                <a:srgbClr val="CFCFCF"/>
              </a:solidFill>
            </a:endParaRPr>
          </a:p>
        </p:txBody>
      </p:sp>
      <p:sp>
        <p:nvSpPr>
          <p:cNvPr id="6" name="Google Shape;6;p1"/>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rtl="0">
              <a:lnSpc>
                <a:spcPct val="90000"/>
              </a:lnSpc>
              <a:spcBef>
                <a:spcPts val="0"/>
              </a:spcBef>
              <a:spcAft>
                <a:spcPts val="0"/>
              </a:spcAft>
              <a:buClr>
                <a:schemeClr val="dk2"/>
              </a:buClr>
              <a:buSzPts val="3200"/>
              <a:buFont typeface="Fredoka One" panose="02000000000000000000"/>
              <a:buNone/>
              <a:defRPr sz="3200">
                <a:solidFill>
                  <a:schemeClr val="dk2"/>
                </a:solidFill>
                <a:latin typeface="Fredoka One" panose="02000000000000000000"/>
                <a:ea typeface="Fredoka One" panose="02000000000000000000"/>
                <a:cs typeface="Fredoka One" panose="02000000000000000000"/>
                <a:sym typeface="Fredoka One" panose="02000000000000000000"/>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Raleway" panose="020B0003030101060003"/>
              <a:buChar char="●"/>
              <a:defRPr>
                <a:solidFill>
                  <a:schemeClr val="dk1"/>
                </a:solidFill>
                <a:latin typeface="Raleway" panose="020B0003030101060003"/>
                <a:ea typeface="Raleway" panose="020B0003030101060003"/>
                <a:cs typeface="Raleway" panose="020B0003030101060003"/>
                <a:sym typeface="Raleway" panose="020B0003030101060003"/>
              </a:defRPr>
            </a:lvl1pPr>
            <a:lvl2pPr marL="914400" lvl="1" indent="-317500" rtl="0">
              <a:lnSpc>
                <a:spcPct val="100000"/>
              </a:lnSpc>
              <a:spcBef>
                <a:spcPts val="1600"/>
              </a:spcBef>
              <a:spcAft>
                <a:spcPts val="0"/>
              </a:spcAft>
              <a:buClr>
                <a:schemeClr val="dk1"/>
              </a:buClr>
              <a:buSzPts val="1400"/>
              <a:buFont typeface="Raleway" panose="020B0003030101060003"/>
              <a:buChar char="○"/>
              <a:defRPr>
                <a:solidFill>
                  <a:schemeClr val="dk1"/>
                </a:solidFill>
                <a:latin typeface="Raleway" panose="020B0003030101060003"/>
                <a:ea typeface="Raleway" panose="020B0003030101060003"/>
                <a:cs typeface="Raleway" panose="020B0003030101060003"/>
                <a:sym typeface="Raleway" panose="020B0003030101060003"/>
              </a:defRPr>
            </a:lvl2pPr>
            <a:lvl3pPr marL="1371600" lvl="2" indent="-317500" rtl="0">
              <a:lnSpc>
                <a:spcPct val="100000"/>
              </a:lnSpc>
              <a:spcBef>
                <a:spcPts val="1600"/>
              </a:spcBef>
              <a:spcAft>
                <a:spcPts val="0"/>
              </a:spcAft>
              <a:buClr>
                <a:schemeClr val="dk1"/>
              </a:buClr>
              <a:buSzPts val="1400"/>
              <a:buFont typeface="Raleway" panose="020B0003030101060003"/>
              <a:buChar char="■"/>
              <a:defRPr>
                <a:solidFill>
                  <a:schemeClr val="dk1"/>
                </a:solidFill>
                <a:latin typeface="Raleway" panose="020B0003030101060003"/>
                <a:ea typeface="Raleway" panose="020B0003030101060003"/>
                <a:cs typeface="Raleway" panose="020B0003030101060003"/>
                <a:sym typeface="Raleway" panose="020B0003030101060003"/>
              </a:defRPr>
            </a:lvl3pPr>
            <a:lvl4pPr marL="1828800" lvl="3" indent="-317500" rtl="0">
              <a:lnSpc>
                <a:spcPct val="100000"/>
              </a:lnSpc>
              <a:spcBef>
                <a:spcPts val="1600"/>
              </a:spcBef>
              <a:spcAft>
                <a:spcPts val="0"/>
              </a:spcAft>
              <a:buClr>
                <a:schemeClr val="dk1"/>
              </a:buClr>
              <a:buSzPts val="1400"/>
              <a:buFont typeface="Raleway" panose="020B0003030101060003"/>
              <a:buChar char="●"/>
              <a:defRPr>
                <a:solidFill>
                  <a:schemeClr val="dk1"/>
                </a:solidFill>
                <a:latin typeface="Raleway" panose="020B0003030101060003"/>
                <a:ea typeface="Raleway" panose="020B0003030101060003"/>
                <a:cs typeface="Raleway" panose="020B0003030101060003"/>
                <a:sym typeface="Raleway" panose="020B0003030101060003"/>
              </a:defRPr>
            </a:lvl4pPr>
            <a:lvl5pPr marL="2286000" lvl="4" indent="-317500" rtl="0">
              <a:lnSpc>
                <a:spcPct val="100000"/>
              </a:lnSpc>
              <a:spcBef>
                <a:spcPts val="1600"/>
              </a:spcBef>
              <a:spcAft>
                <a:spcPts val="0"/>
              </a:spcAft>
              <a:buClr>
                <a:schemeClr val="dk1"/>
              </a:buClr>
              <a:buSzPts val="1400"/>
              <a:buFont typeface="Raleway" panose="020B0003030101060003"/>
              <a:buChar char="○"/>
              <a:defRPr>
                <a:solidFill>
                  <a:schemeClr val="dk1"/>
                </a:solidFill>
                <a:latin typeface="Raleway" panose="020B0003030101060003"/>
                <a:ea typeface="Raleway" panose="020B0003030101060003"/>
                <a:cs typeface="Raleway" panose="020B0003030101060003"/>
                <a:sym typeface="Raleway" panose="020B0003030101060003"/>
              </a:defRPr>
            </a:lvl5pPr>
            <a:lvl6pPr marL="2743200" lvl="5" indent="-317500" rtl="0">
              <a:lnSpc>
                <a:spcPct val="100000"/>
              </a:lnSpc>
              <a:spcBef>
                <a:spcPts val="1600"/>
              </a:spcBef>
              <a:spcAft>
                <a:spcPts val="0"/>
              </a:spcAft>
              <a:buClr>
                <a:schemeClr val="dk1"/>
              </a:buClr>
              <a:buSzPts val="1400"/>
              <a:buFont typeface="Raleway" panose="020B0003030101060003"/>
              <a:buChar char="■"/>
              <a:defRPr>
                <a:solidFill>
                  <a:schemeClr val="dk1"/>
                </a:solidFill>
                <a:latin typeface="Raleway" panose="020B0003030101060003"/>
                <a:ea typeface="Raleway" panose="020B0003030101060003"/>
                <a:cs typeface="Raleway" panose="020B0003030101060003"/>
                <a:sym typeface="Raleway" panose="020B0003030101060003"/>
              </a:defRPr>
            </a:lvl6pPr>
            <a:lvl7pPr marL="3200400" lvl="6" indent="-317500" rtl="0">
              <a:lnSpc>
                <a:spcPct val="100000"/>
              </a:lnSpc>
              <a:spcBef>
                <a:spcPts val="1600"/>
              </a:spcBef>
              <a:spcAft>
                <a:spcPts val="0"/>
              </a:spcAft>
              <a:buClr>
                <a:schemeClr val="dk1"/>
              </a:buClr>
              <a:buSzPts val="1400"/>
              <a:buFont typeface="Raleway" panose="020B0003030101060003"/>
              <a:buChar char="●"/>
              <a:defRPr>
                <a:solidFill>
                  <a:schemeClr val="dk1"/>
                </a:solidFill>
                <a:latin typeface="Raleway" panose="020B0003030101060003"/>
                <a:ea typeface="Raleway" panose="020B0003030101060003"/>
                <a:cs typeface="Raleway" panose="020B0003030101060003"/>
                <a:sym typeface="Raleway" panose="020B0003030101060003"/>
              </a:defRPr>
            </a:lvl7pPr>
            <a:lvl8pPr marL="3657600" lvl="7" indent="-317500" rtl="0">
              <a:lnSpc>
                <a:spcPct val="100000"/>
              </a:lnSpc>
              <a:spcBef>
                <a:spcPts val="1600"/>
              </a:spcBef>
              <a:spcAft>
                <a:spcPts val="0"/>
              </a:spcAft>
              <a:buClr>
                <a:schemeClr val="dk1"/>
              </a:buClr>
              <a:buSzPts val="1400"/>
              <a:buFont typeface="Raleway" panose="020B0003030101060003"/>
              <a:buChar char="○"/>
              <a:defRPr>
                <a:solidFill>
                  <a:schemeClr val="dk1"/>
                </a:solidFill>
                <a:latin typeface="Raleway" panose="020B0003030101060003"/>
                <a:ea typeface="Raleway" panose="020B0003030101060003"/>
                <a:cs typeface="Raleway" panose="020B0003030101060003"/>
                <a:sym typeface="Raleway" panose="020B0003030101060003"/>
              </a:defRPr>
            </a:lvl8pPr>
            <a:lvl9pPr marL="4114800" lvl="8" indent="-317500" rtl="0">
              <a:lnSpc>
                <a:spcPct val="100000"/>
              </a:lnSpc>
              <a:spcBef>
                <a:spcPts val="1600"/>
              </a:spcBef>
              <a:spcAft>
                <a:spcPts val="1600"/>
              </a:spcAft>
              <a:buClr>
                <a:schemeClr val="dk1"/>
              </a:buClr>
              <a:buSzPts val="1400"/>
              <a:buFont typeface="Raleway" panose="020B0003030101060003"/>
              <a:buChar char="■"/>
              <a:defRPr>
                <a:solidFill>
                  <a:schemeClr val="dk1"/>
                </a:solidFill>
                <a:latin typeface="Raleway" panose="020B0003030101060003"/>
                <a:ea typeface="Raleway" panose="020B0003030101060003"/>
                <a:cs typeface="Raleway" panose="020B0003030101060003"/>
                <a:sym typeface="Raleway" panose="020B0003030101060003"/>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7.jpeg"/><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0.xml"/><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grpSp>
        <p:nvGrpSpPr>
          <p:cNvPr id="677" name="Google Shape;677;p35"/>
          <p:cNvGrpSpPr/>
          <p:nvPr/>
        </p:nvGrpSpPr>
        <p:grpSpPr>
          <a:xfrm>
            <a:off x="419740" y="1065891"/>
            <a:ext cx="2385004" cy="3610737"/>
            <a:chOff x="491368" y="1039734"/>
            <a:chExt cx="2385004" cy="3610737"/>
          </a:xfrm>
        </p:grpSpPr>
        <p:sp>
          <p:nvSpPr>
            <p:cNvPr id="678" name="Google Shape;678;p35"/>
            <p:cNvSpPr/>
            <p:nvPr/>
          </p:nvSpPr>
          <p:spPr>
            <a:xfrm>
              <a:off x="685649" y="4219640"/>
              <a:ext cx="1996602" cy="430830"/>
            </a:xfrm>
            <a:custGeom>
              <a:avLst/>
              <a:gdLst/>
              <a:ahLst/>
              <a:cxnLst/>
              <a:rect l="l" t="t" r="r" b="b"/>
              <a:pathLst>
                <a:path w="18718" h="4039" extrusionOk="0">
                  <a:moveTo>
                    <a:pt x="9356" y="0"/>
                  </a:moveTo>
                  <a:cubicBezTo>
                    <a:pt x="4191" y="0"/>
                    <a:pt x="0" y="902"/>
                    <a:pt x="0" y="2016"/>
                  </a:cubicBezTo>
                  <a:cubicBezTo>
                    <a:pt x="0" y="3131"/>
                    <a:pt x="4191" y="4038"/>
                    <a:pt x="9356" y="4038"/>
                  </a:cubicBezTo>
                  <a:cubicBezTo>
                    <a:pt x="14527" y="4038"/>
                    <a:pt x="18717" y="3131"/>
                    <a:pt x="18717" y="2016"/>
                  </a:cubicBezTo>
                  <a:cubicBezTo>
                    <a:pt x="18717" y="902"/>
                    <a:pt x="14527" y="0"/>
                    <a:pt x="935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79" name="Google Shape;679;p35"/>
            <p:cNvGrpSpPr/>
            <p:nvPr/>
          </p:nvGrpSpPr>
          <p:grpSpPr>
            <a:xfrm>
              <a:off x="491368" y="1039734"/>
              <a:ext cx="2385004" cy="3422897"/>
              <a:chOff x="3759075" y="4359075"/>
              <a:chExt cx="1307568" cy="1876588"/>
            </a:xfrm>
          </p:grpSpPr>
          <p:sp>
            <p:nvSpPr>
              <p:cNvPr id="680" name="Google Shape;680;p35"/>
              <p:cNvSpPr/>
              <p:nvPr/>
            </p:nvSpPr>
            <p:spPr>
              <a:xfrm>
                <a:off x="4835422" y="5255562"/>
                <a:ext cx="231221" cy="239582"/>
              </a:xfrm>
              <a:custGeom>
                <a:avLst/>
                <a:gdLst/>
                <a:ahLst/>
                <a:cxnLst/>
                <a:rect l="l" t="t" r="r" b="b"/>
                <a:pathLst>
                  <a:path w="4259" h="4413" extrusionOk="0">
                    <a:moveTo>
                      <a:pt x="1876" y="0"/>
                    </a:moveTo>
                    <a:cubicBezTo>
                      <a:pt x="1793" y="0"/>
                      <a:pt x="1710" y="37"/>
                      <a:pt x="1633" y="71"/>
                    </a:cubicBezTo>
                    <a:cubicBezTo>
                      <a:pt x="1457" y="162"/>
                      <a:pt x="1311" y="308"/>
                      <a:pt x="1164" y="448"/>
                    </a:cubicBezTo>
                    <a:cubicBezTo>
                      <a:pt x="1012" y="595"/>
                      <a:pt x="866" y="747"/>
                      <a:pt x="726" y="905"/>
                    </a:cubicBezTo>
                    <a:cubicBezTo>
                      <a:pt x="580" y="1064"/>
                      <a:pt x="446" y="1228"/>
                      <a:pt x="312" y="1393"/>
                    </a:cubicBezTo>
                    <a:cubicBezTo>
                      <a:pt x="251" y="1478"/>
                      <a:pt x="184" y="1563"/>
                      <a:pt x="123" y="1648"/>
                    </a:cubicBezTo>
                    <a:cubicBezTo>
                      <a:pt x="62" y="1740"/>
                      <a:pt x="1" y="1819"/>
                      <a:pt x="31" y="1929"/>
                    </a:cubicBezTo>
                    <a:cubicBezTo>
                      <a:pt x="56" y="2026"/>
                      <a:pt x="111" y="2117"/>
                      <a:pt x="153" y="2215"/>
                    </a:cubicBezTo>
                    <a:cubicBezTo>
                      <a:pt x="196" y="2312"/>
                      <a:pt x="239" y="2410"/>
                      <a:pt x="275" y="2513"/>
                    </a:cubicBezTo>
                    <a:cubicBezTo>
                      <a:pt x="354" y="2714"/>
                      <a:pt x="433" y="2915"/>
                      <a:pt x="507" y="3116"/>
                    </a:cubicBezTo>
                    <a:cubicBezTo>
                      <a:pt x="653" y="3524"/>
                      <a:pt x="781" y="3939"/>
                      <a:pt x="890" y="4359"/>
                    </a:cubicBezTo>
                    <a:cubicBezTo>
                      <a:pt x="899" y="4397"/>
                      <a:pt x="926" y="4413"/>
                      <a:pt x="954" y="4413"/>
                    </a:cubicBezTo>
                    <a:cubicBezTo>
                      <a:pt x="983" y="4413"/>
                      <a:pt x="1015" y="4396"/>
                      <a:pt x="1030" y="4371"/>
                    </a:cubicBezTo>
                    <a:cubicBezTo>
                      <a:pt x="1036" y="4371"/>
                      <a:pt x="1043" y="4365"/>
                      <a:pt x="1055" y="4365"/>
                    </a:cubicBezTo>
                    <a:cubicBezTo>
                      <a:pt x="1231" y="4292"/>
                      <a:pt x="1408" y="4219"/>
                      <a:pt x="1585" y="4146"/>
                    </a:cubicBezTo>
                    <a:cubicBezTo>
                      <a:pt x="1950" y="3987"/>
                      <a:pt x="2407" y="3805"/>
                      <a:pt x="2681" y="3494"/>
                    </a:cubicBezTo>
                    <a:cubicBezTo>
                      <a:pt x="2858" y="3433"/>
                      <a:pt x="3034" y="3360"/>
                      <a:pt x="3205" y="3287"/>
                    </a:cubicBezTo>
                    <a:cubicBezTo>
                      <a:pt x="3369" y="3214"/>
                      <a:pt x="3528" y="3135"/>
                      <a:pt x="3680" y="3049"/>
                    </a:cubicBezTo>
                    <a:cubicBezTo>
                      <a:pt x="3826" y="2970"/>
                      <a:pt x="3984" y="2897"/>
                      <a:pt x="4088" y="2769"/>
                    </a:cubicBezTo>
                    <a:cubicBezTo>
                      <a:pt x="4185" y="2659"/>
                      <a:pt x="4234" y="2477"/>
                      <a:pt x="4143" y="2349"/>
                    </a:cubicBezTo>
                    <a:cubicBezTo>
                      <a:pt x="4118" y="2306"/>
                      <a:pt x="4070" y="2270"/>
                      <a:pt x="4021" y="2251"/>
                    </a:cubicBezTo>
                    <a:cubicBezTo>
                      <a:pt x="4064" y="2209"/>
                      <a:pt x="4100" y="2160"/>
                      <a:pt x="4137" y="2117"/>
                    </a:cubicBezTo>
                    <a:cubicBezTo>
                      <a:pt x="4204" y="2020"/>
                      <a:pt x="4252" y="1916"/>
                      <a:pt x="4252" y="1795"/>
                    </a:cubicBezTo>
                    <a:cubicBezTo>
                      <a:pt x="4259" y="1654"/>
                      <a:pt x="4167" y="1539"/>
                      <a:pt x="4045" y="1490"/>
                    </a:cubicBezTo>
                    <a:cubicBezTo>
                      <a:pt x="4149" y="1332"/>
                      <a:pt x="4155" y="1100"/>
                      <a:pt x="4033" y="942"/>
                    </a:cubicBezTo>
                    <a:cubicBezTo>
                      <a:pt x="3945" y="823"/>
                      <a:pt x="3804" y="762"/>
                      <a:pt x="3661" y="762"/>
                    </a:cubicBezTo>
                    <a:cubicBezTo>
                      <a:pt x="3605" y="762"/>
                      <a:pt x="3550" y="771"/>
                      <a:pt x="3497" y="790"/>
                    </a:cubicBezTo>
                    <a:cubicBezTo>
                      <a:pt x="3564" y="674"/>
                      <a:pt x="3564" y="534"/>
                      <a:pt x="3509" y="412"/>
                    </a:cubicBezTo>
                    <a:cubicBezTo>
                      <a:pt x="3414" y="196"/>
                      <a:pt x="3200" y="109"/>
                      <a:pt x="2981" y="109"/>
                    </a:cubicBezTo>
                    <a:cubicBezTo>
                      <a:pt x="2891" y="109"/>
                      <a:pt x="2801" y="123"/>
                      <a:pt x="2718" y="150"/>
                    </a:cubicBezTo>
                    <a:cubicBezTo>
                      <a:pt x="2565" y="205"/>
                      <a:pt x="2425" y="290"/>
                      <a:pt x="2285" y="375"/>
                    </a:cubicBezTo>
                    <a:cubicBezTo>
                      <a:pt x="2218" y="412"/>
                      <a:pt x="2151" y="455"/>
                      <a:pt x="2090" y="491"/>
                    </a:cubicBezTo>
                    <a:cubicBezTo>
                      <a:pt x="2108" y="418"/>
                      <a:pt x="2115" y="333"/>
                      <a:pt x="2102" y="254"/>
                    </a:cubicBezTo>
                    <a:cubicBezTo>
                      <a:pt x="2096" y="150"/>
                      <a:pt x="2054" y="46"/>
                      <a:pt x="1944" y="10"/>
                    </a:cubicBezTo>
                    <a:cubicBezTo>
                      <a:pt x="1921" y="3"/>
                      <a:pt x="1899" y="0"/>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35"/>
              <p:cNvSpPr/>
              <p:nvPr/>
            </p:nvSpPr>
            <p:spPr>
              <a:xfrm>
                <a:off x="4874022" y="5270112"/>
                <a:ext cx="79209" cy="93216"/>
              </a:xfrm>
              <a:custGeom>
                <a:avLst/>
                <a:gdLst/>
                <a:ahLst/>
                <a:cxnLst/>
                <a:rect l="l" t="t" r="r" b="b"/>
                <a:pathLst>
                  <a:path w="1459" h="1717" extrusionOk="0">
                    <a:moveTo>
                      <a:pt x="1355" y="1"/>
                    </a:moveTo>
                    <a:cubicBezTo>
                      <a:pt x="1329" y="1"/>
                      <a:pt x="1304" y="12"/>
                      <a:pt x="1288" y="40"/>
                    </a:cubicBezTo>
                    <a:cubicBezTo>
                      <a:pt x="1184" y="211"/>
                      <a:pt x="1081" y="375"/>
                      <a:pt x="983" y="546"/>
                    </a:cubicBezTo>
                    <a:cubicBezTo>
                      <a:pt x="941" y="631"/>
                      <a:pt x="904" y="723"/>
                      <a:pt x="886" y="814"/>
                    </a:cubicBezTo>
                    <a:cubicBezTo>
                      <a:pt x="868" y="899"/>
                      <a:pt x="880" y="991"/>
                      <a:pt x="861" y="1076"/>
                    </a:cubicBezTo>
                    <a:cubicBezTo>
                      <a:pt x="807" y="1429"/>
                      <a:pt x="380" y="1514"/>
                      <a:pt x="94" y="1563"/>
                    </a:cubicBezTo>
                    <a:cubicBezTo>
                      <a:pt x="0" y="1575"/>
                      <a:pt x="8" y="1716"/>
                      <a:pt x="95" y="1716"/>
                    </a:cubicBezTo>
                    <a:cubicBezTo>
                      <a:pt x="99" y="1716"/>
                      <a:pt x="102" y="1716"/>
                      <a:pt x="106" y="1715"/>
                    </a:cubicBezTo>
                    <a:cubicBezTo>
                      <a:pt x="441" y="1654"/>
                      <a:pt x="855" y="1569"/>
                      <a:pt x="989" y="1204"/>
                    </a:cubicBezTo>
                    <a:cubicBezTo>
                      <a:pt x="1020" y="1112"/>
                      <a:pt x="1020" y="1027"/>
                      <a:pt x="1026" y="930"/>
                    </a:cubicBezTo>
                    <a:cubicBezTo>
                      <a:pt x="1032" y="832"/>
                      <a:pt x="1062" y="741"/>
                      <a:pt x="1105" y="649"/>
                    </a:cubicBezTo>
                    <a:cubicBezTo>
                      <a:pt x="1196" y="467"/>
                      <a:pt x="1318" y="290"/>
                      <a:pt x="1422" y="107"/>
                    </a:cubicBezTo>
                    <a:cubicBezTo>
                      <a:pt x="1459" y="50"/>
                      <a:pt x="1407" y="1"/>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35"/>
              <p:cNvSpPr/>
              <p:nvPr/>
            </p:nvSpPr>
            <p:spPr>
              <a:xfrm>
                <a:off x="4956434" y="5296660"/>
                <a:ext cx="98156" cy="118569"/>
              </a:xfrm>
              <a:custGeom>
                <a:avLst/>
                <a:gdLst/>
                <a:ahLst/>
                <a:cxnLst/>
                <a:rect l="l" t="t" r="r" b="b"/>
                <a:pathLst>
                  <a:path w="1808" h="2184" extrusionOk="0">
                    <a:moveTo>
                      <a:pt x="1166" y="1"/>
                    </a:moveTo>
                    <a:cubicBezTo>
                      <a:pt x="1160" y="1"/>
                      <a:pt x="1153" y="1"/>
                      <a:pt x="1146" y="2"/>
                    </a:cubicBezTo>
                    <a:cubicBezTo>
                      <a:pt x="836" y="75"/>
                      <a:pt x="531" y="191"/>
                      <a:pt x="245" y="331"/>
                    </a:cubicBezTo>
                    <a:cubicBezTo>
                      <a:pt x="221" y="294"/>
                      <a:pt x="196" y="264"/>
                      <a:pt x="172" y="227"/>
                    </a:cubicBezTo>
                    <a:cubicBezTo>
                      <a:pt x="155" y="205"/>
                      <a:pt x="132" y="196"/>
                      <a:pt x="110" y="196"/>
                    </a:cubicBezTo>
                    <a:cubicBezTo>
                      <a:pt x="54" y="196"/>
                      <a:pt x="0" y="256"/>
                      <a:pt x="44" y="313"/>
                    </a:cubicBezTo>
                    <a:cubicBezTo>
                      <a:pt x="434" y="824"/>
                      <a:pt x="635" y="1470"/>
                      <a:pt x="604" y="2116"/>
                    </a:cubicBezTo>
                    <a:cubicBezTo>
                      <a:pt x="604" y="2155"/>
                      <a:pt x="645" y="2183"/>
                      <a:pt x="680" y="2183"/>
                    </a:cubicBezTo>
                    <a:cubicBezTo>
                      <a:pt x="683" y="2183"/>
                      <a:pt x="686" y="2183"/>
                      <a:pt x="690" y="2183"/>
                    </a:cubicBezTo>
                    <a:cubicBezTo>
                      <a:pt x="732" y="2183"/>
                      <a:pt x="757" y="2146"/>
                      <a:pt x="757" y="2103"/>
                    </a:cubicBezTo>
                    <a:cubicBezTo>
                      <a:pt x="763" y="2012"/>
                      <a:pt x="763" y="1927"/>
                      <a:pt x="757" y="1835"/>
                    </a:cubicBezTo>
                    <a:lnTo>
                      <a:pt x="799" y="1835"/>
                    </a:lnTo>
                    <a:lnTo>
                      <a:pt x="1719" y="1567"/>
                    </a:lnTo>
                    <a:cubicBezTo>
                      <a:pt x="1807" y="1540"/>
                      <a:pt x="1775" y="1417"/>
                      <a:pt x="1696" y="1417"/>
                    </a:cubicBezTo>
                    <a:cubicBezTo>
                      <a:pt x="1688" y="1417"/>
                      <a:pt x="1679" y="1418"/>
                      <a:pt x="1670" y="1421"/>
                    </a:cubicBezTo>
                    <a:cubicBezTo>
                      <a:pt x="1366" y="1513"/>
                      <a:pt x="1055" y="1598"/>
                      <a:pt x="750" y="1689"/>
                    </a:cubicBezTo>
                    <a:cubicBezTo>
                      <a:pt x="732" y="1531"/>
                      <a:pt x="702" y="1366"/>
                      <a:pt x="659" y="1214"/>
                    </a:cubicBezTo>
                    <a:cubicBezTo>
                      <a:pt x="659" y="1214"/>
                      <a:pt x="659" y="1214"/>
                      <a:pt x="665" y="1208"/>
                    </a:cubicBezTo>
                    <a:cubicBezTo>
                      <a:pt x="1012" y="1074"/>
                      <a:pt x="1360" y="946"/>
                      <a:pt x="1707" y="812"/>
                    </a:cubicBezTo>
                    <a:cubicBezTo>
                      <a:pt x="1788" y="780"/>
                      <a:pt x="1758" y="660"/>
                      <a:pt x="1686" y="660"/>
                    </a:cubicBezTo>
                    <a:cubicBezTo>
                      <a:pt x="1678" y="660"/>
                      <a:pt x="1668" y="662"/>
                      <a:pt x="1658" y="666"/>
                    </a:cubicBezTo>
                    <a:cubicBezTo>
                      <a:pt x="1311" y="800"/>
                      <a:pt x="964" y="934"/>
                      <a:pt x="616" y="1068"/>
                    </a:cubicBezTo>
                    <a:lnTo>
                      <a:pt x="610" y="1068"/>
                    </a:lnTo>
                    <a:cubicBezTo>
                      <a:pt x="543" y="855"/>
                      <a:pt x="446" y="648"/>
                      <a:pt x="330" y="459"/>
                    </a:cubicBezTo>
                    <a:cubicBezTo>
                      <a:pt x="604" y="325"/>
                      <a:pt x="897" y="221"/>
                      <a:pt x="1195" y="148"/>
                    </a:cubicBezTo>
                    <a:cubicBezTo>
                      <a:pt x="1238" y="136"/>
                      <a:pt x="1256" y="87"/>
                      <a:pt x="1244" y="51"/>
                    </a:cubicBezTo>
                    <a:cubicBezTo>
                      <a:pt x="1234" y="15"/>
                      <a:pt x="1202"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35"/>
              <p:cNvSpPr/>
              <p:nvPr/>
            </p:nvSpPr>
            <p:spPr>
              <a:xfrm>
                <a:off x="3836166" y="5969636"/>
                <a:ext cx="95930" cy="100002"/>
              </a:xfrm>
              <a:custGeom>
                <a:avLst/>
                <a:gdLst/>
                <a:ahLst/>
                <a:cxnLst/>
                <a:rect l="l" t="t" r="r" b="b"/>
                <a:pathLst>
                  <a:path w="1767" h="1842" extrusionOk="0">
                    <a:moveTo>
                      <a:pt x="508" y="0"/>
                    </a:moveTo>
                    <a:cubicBezTo>
                      <a:pt x="437" y="0"/>
                      <a:pt x="366" y="14"/>
                      <a:pt x="299" y="44"/>
                    </a:cubicBezTo>
                    <a:cubicBezTo>
                      <a:pt x="152" y="117"/>
                      <a:pt x="73" y="263"/>
                      <a:pt x="43" y="415"/>
                    </a:cubicBezTo>
                    <a:cubicBezTo>
                      <a:pt x="0" y="616"/>
                      <a:pt x="0" y="830"/>
                      <a:pt x="6" y="1037"/>
                    </a:cubicBezTo>
                    <a:cubicBezTo>
                      <a:pt x="12" y="1268"/>
                      <a:pt x="37" y="1500"/>
                      <a:pt x="73" y="1731"/>
                    </a:cubicBezTo>
                    <a:cubicBezTo>
                      <a:pt x="79" y="1768"/>
                      <a:pt x="116" y="1786"/>
                      <a:pt x="152" y="1786"/>
                    </a:cubicBezTo>
                    <a:cubicBezTo>
                      <a:pt x="165" y="1810"/>
                      <a:pt x="189" y="1822"/>
                      <a:pt x="213" y="1835"/>
                    </a:cubicBezTo>
                    <a:cubicBezTo>
                      <a:pt x="229" y="1839"/>
                      <a:pt x="245" y="1841"/>
                      <a:pt x="260" y="1841"/>
                    </a:cubicBezTo>
                    <a:cubicBezTo>
                      <a:pt x="326" y="1841"/>
                      <a:pt x="385" y="1803"/>
                      <a:pt x="445" y="1774"/>
                    </a:cubicBezTo>
                    <a:cubicBezTo>
                      <a:pt x="621" y="1682"/>
                      <a:pt x="792" y="1585"/>
                      <a:pt x="969" y="1481"/>
                    </a:cubicBezTo>
                    <a:cubicBezTo>
                      <a:pt x="1139" y="1384"/>
                      <a:pt x="1304" y="1280"/>
                      <a:pt x="1468" y="1171"/>
                    </a:cubicBezTo>
                    <a:cubicBezTo>
                      <a:pt x="1553" y="1122"/>
                      <a:pt x="1645" y="1073"/>
                      <a:pt x="1718" y="1012"/>
                    </a:cubicBezTo>
                    <a:cubicBezTo>
                      <a:pt x="1742" y="988"/>
                      <a:pt x="1767" y="951"/>
                      <a:pt x="1767" y="915"/>
                    </a:cubicBezTo>
                    <a:cubicBezTo>
                      <a:pt x="1767" y="860"/>
                      <a:pt x="1730" y="823"/>
                      <a:pt x="1693" y="787"/>
                    </a:cubicBezTo>
                    <a:cubicBezTo>
                      <a:pt x="1559" y="653"/>
                      <a:pt x="1413" y="525"/>
                      <a:pt x="1261" y="403"/>
                    </a:cubicBezTo>
                    <a:cubicBezTo>
                      <a:pt x="1121" y="281"/>
                      <a:pt x="975" y="153"/>
                      <a:pt x="804" y="74"/>
                    </a:cubicBezTo>
                    <a:cubicBezTo>
                      <a:pt x="711" y="28"/>
                      <a:pt x="610" y="0"/>
                      <a:pt x="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35"/>
              <p:cNvSpPr/>
              <p:nvPr/>
            </p:nvSpPr>
            <p:spPr>
              <a:xfrm>
                <a:off x="3928730" y="5902534"/>
                <a:ext cx="108526" cy="114009"/>
              </a:xfrm>
              <a:custGeom>
                <a:avLst/>
                <a:gdLst/>
                <a:ahLst/>
                <a:cxnLst/>
                <a:rect l="l" t="t" r="r" b="b"/>
                <a:pathLst>
                  <a:path w="1999" h="2100" extrusionOk="0">
                    <a:moveTo>
                      <a:pt x="739" y="1"/>
                    </a:moveTo>
                    <a:cubicBezTo>
                      <a:pt x="734" y="1"/>
                      <a:pt x="730" y="1"/>
                      <a:pt x="725" y="1"/>
                    </a:cubicBezTo>
                    <a:cubicBezTo>
                      <a:pt x="549" y="1"/>
                      <a:pt x="372" y="55"/>
                      <a:pt x="244" y="183"/>
                    </a:cubicBezTo>
                    <a:cubicBezTo>
                      <a:pt x="122" y="305"/>
                      <a:pt x="62" y="464"/>
                      <a:pt x="31" y="628"/>
                    </a:cubicBezTo>
                    <a:cubicBezTo>
                      <a:pt x="1" y="835"/>
                      <a:pt x="13" y="1036"/>
                      <a:pt x="19" y="1243"/>
                    </a:cubicBezTo>
                    <a:cubicBezTo>
                      <a:pt x="31" y="1505"/>
                      <a:pt x="43" y="1761"/>
                      <a:pt x="49" y="2023"/>
                    </a:cubicBezTo>
                    <a:cubicBezTo>
                      <a:pt x="54" y="2074"/>
                      <a:pt x="93" y="2099"/>
                      <a:pt x="131" y="2099"/>
                    </a:cubicBezTo>
                    <a:cubicBezTo>
                      <a:pt x="138" y="2099"/>
                      <a:pt x="146" y="2098"/>
                      <a:pt x="153" y="2096"/>
                    </a:cubicBezTo>
                    <a:cubicBezTo>
                      <a:pt x="156" y="2098"/>
                      <a:pt x="160" y="2098"/>
                      <a:pt x="164" y="2098"/>
                    </a:cubicBezTo>
                    <a:cubicBezTo>
                      <a:pt x="175" y="2098"/>
                      <a:pt x="188" y="2093"/>
                      <a:pt x="202" y="2084"/>
                    </a:cubicBezTo>
                    <a:cubicBezTo>
                      <a:pt x="579" y="1858"/>
                      <a:pt x="945" y="1615"/>
                      <a:pt x="1298" y="1359"/>
                    </a:cubicBezTo>
                    <a:cubicBezTo>
                      <a:pt x="1475" y="1231"/>
                      <a:pt x="1645" y="1103"/>
                      <a:pt x="1816" y="969"/>
                    </a:cubicBezTo>
                    <a:cubicBezTo>
                      <a:pt x="1889" y="914"/>
                      <a:pt x="1998" y="847"/>
                      <a:pt x="1956" y="738"/>
                    </a:cubicBezTo>
                    <a:cubicBezTo>
                      <a:pt x="1931" y="689"/>
                      <a:pt x="1895" y="659"/>
                      <a:pt x="1852" y="628"/>
                    </a:cubicBezTo>
                    <a:cubicBezTo>
                      <a:pt x="1816" y="592"/>
                      <a:pt x="1773" y="555"/>
                      <a:pt x="1730" y="518"/>
                    </a:cubicBezTo>
                    <a:cubicBezTo>
                      <a:pt x="1447" y="271"/>
                      <a:pt x="1134" y="1"/>
                      <a:pt x="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35"/>
              <p:cNvSpPr/>
              <p:nvPr/>
            </p:nvSpPr>
            <p:spPr>
              <a:xfrm>
                <a:off x="4017005" y="5611323"/>
                <a:ext cx="218680" cy="329432"/>
              </a:xfrm>
              <a:custGeom>
                <a:avLst/>
                <a:gdLst/>
                <a:ahLst/>
                <a:cxnLst/>
                <a:rect l="l" t="t" r="r" b="b"/>
                <a:pathLst>
                  <a:path w="4028" h="6068" extrusionOk="0">
                    <a:moveTo>
                      <a:pt x="2833" y="1"/>
                    </a:moveTo>
                    <a:cubicBezTo>
                      <a:pt x="2698" y="1"/>
                      <a:pt x="2563" y="20"/>
                      <a:pt x="2431" y="66"/>
                    </a:cubicBezTo>
                    <a:cubicBezTo>
                      <a:pt x="2346" y="96"/>
                      <a:pt x="2255" y="139"/>
                      <a:pt x="2194" y="206"/>
                    </a:cubicBezTo>
                    <a:cubicBezTo>
                      <a:pt x="2127" y="279"/>
                      <a:pt x="2096" y="364"/>
                      <a:pt x="2084" y="455"/>
                    </a:cubicBezTo>
                    <a:cubicBezTo>
                      <a:pt x="2060" y="650"/>
                      <a:pt x="2121" y="857"/>
                      <a:pt x="2175" y="1034"/>
                    </a:cubicBezTo>
                    <a:cubicBezTo>
                      <a:pt x="2291" y="1436"/>
                      <a:pt x="2486" y="1814"/>
                      <a:pt x="2742" y="2136"/>
                    </a:cubicBezTo>
                    <a:cubicBezTo>
                      <a:pt x="2724" y="2130"/>
                      <a:pt x="2699" y="2124"/>
                      <a:pt x="2675" y="2112"/>
                    </a:cubicBezTo>
                    <a:cubicBezTo>
                      <a:pt x="2577" y="2082"/>
                      <a:pt x="2474" y="2045"/>
                      <a:pt x="2370" y="2015"/>
                    </a:cubicBezTo>
                    <a:cubicBezTo>
                      <a:pt x="2163" y="1954"/>
                      <a:pt x="1938" y="1887"/>
                      <a:pt x="1719" y="1887"/>
                    </a:cubicBezTo>
                    <a:cubicBezTo>
                      <a:pt x="1711" y="1887"/>
                      <a:pt x="1704" y="1886"/>
                      <a:pt x="1697" y="1886"/>
                    </a:cubicBezTo>
                    <a:cubicBezTo>
                      <a:pt x="1526" y="1886"/>
                      <a:pt x="1349" y="1954"/>
                      <a:pt x="1250" y="2100"/>
                    </a:cubicBezTo>
                    <a:cubicBezTo>
                      <a:pt x="1128" y="2264"/>
                      <a:pt x="1152" y="2496"/>
                      <a:pt x="1189" y="2685"/>
                    </a:cubicBezTo>
                    <a:cubicBezTo>
                      <a:pt x="1237" y="2922"/>
                      <a:pt x="1323" y="3160"/>
                      <a:pt x="1402" y="3391"/>
                    </a:cubicBezTo>
                    <a:cubicBezTo>
                      <a:pt x="1487" y="3629"/>
                      <a:pt x="1578" y="3854"/>
                      <a:pt x="1676" y="4086"/>
                    </a:cubicBezTo>
                    <a:cubicBezTo>
                      <a:pt x="1585" y="4037"/>
                      <a:pt x="1469" y="4019"/>
                      <a:pt x="1371" y="3988"/>
                    </a:cubicBezTo>
                    <a:cubicBezTo>
                      <a:pt x="1262" y="3952"/>
                      <a:pt x="1158" y="3921"/>
                      <a:pt x="1049" y="3891"/>
                    </a:cubicBezTo>
                    <a:cubicBezTo>
                      <a:pt x="909" y="3851"/>
                      <a:pt x="766" y="3811"/>
                      <a:pt x="622" y="3811"/>
                    </a:cubicBezTo>
                    <a:cubicBezTo>
                      <a:pt x="590" y="3811"/>
                      <a:pt x="557" y="3813"/>
                      <a:pt x="525" y="3818"/>
                    </a:cubicBezTo>
                    <a:cubicBezTo>
                      <a:pt x="348" y="3836"/>
                      <a:pt x="190" y="3927"/>
                      <a:pt x="98" y="4086"/>
                    </a:cubicBezTo>
                    <a:cubicBezTo>
                      <a:pt x="13" y="4238"/>
                      <a:pt x="1" y="4414"/>
                      <a:pt x="1" y="4591"/>
                    </a:cubicBezTo>
                    <a:cubicBezTo>
                      <a:pt x="13" y="5072"/>
                      <a:pt x="117" y="5560"/>
                      <a:pt x="299" y="6010"/>
                    </a:cubicBezTo>
                    <a:cubicBezTo>
                      <a:pt x="315" y="6041"/>
                      <a:pt x="343" y="6068"/>
                      <a:pt x="378" y="6068"/>
                    </a:cubicBezTo>
                    <a:cubicBezTo>
                      <a:pt x="384" y="6068"/>
                      <a:pt x="390" y="6067"/>
                      <a:pt x="397" y="6065"/>
                    </a:cubicBezTo>
                    <a:cubicBezTo>
                      <a:pt x="433" y="6053"/>
                      <a:pt x="464" y="6010"/>
                      <a:pt x="452" y="5968"/>
                    </a:cubicBezTo>
                    <a:cubicBezTo>
                      <a:pt x="439" y="5956"/>
                      <a:pt x="433" y="5937"/>
                      <a:pt x="427" y="5919"/>
                    </a:cubicBezTo>
                    <a:cubicBezTo>
                      <a:pt x="707" y="5645"/>
                      <a:pt x="994" y="5371"/>
                      <a:pt x="1243" y="5072"/>
                    </a:cubicBezTo>
                    <a:cubicBezTo>
                      <a:pt x="1371" y="4914"/>
                      <a:pt x="1493" y="4756"/>
                      <a:pt x="1603" y="4585"/>
                    </a:cubicBezTo>
                    <a:cubicBezTo>
                      <a:pt x="1658" y="4500"/>
                      <a:pt x="1712" y="4414"/>
                      <a:pt x="1749" y="4323"/>
                    </a:cubicBezTo>
                    <a:cubicBezTo>
                      <a:pt x="1786" y="4250"/>
                      <a:pt x="1779" y="4177"/>
                      <a:pt x="1731" y="4122"/>
                    </a:cubicBezTo>
                    <a:lnTo>
                      <a:pt x="1731" y="4122"/>
                    </a:lnTo>
                    <a:cubicBezTo>
                      <a:pt x="1743" y="4134"/>
                      <a:pt x="1761" y="4140"/>
                      <a:pt x="1779" y="4140"/>
                    </a:cubicBezTo>
                    <a:cubicBezTo>
                      <a:pt x="1828" y="4140"/>
                      <a:pt x="1859" y="4116"/>
                      <a:pt x="1889" y="4079"/>
                    </a:cubicBezTo>
                    <a:cubicBezTo>
                      <a:pt x="1926" y="4031"/>
                      <a:pt x="1956" y="3976"/>
                      <a:pt x="1987" y="3927"/>
                    </a:cubicBezTo>
                    <a:cubicBezTo>
                      <a:pt x="2114" y="3738"/>
                      <a:pt x="2236" y="3550"/>
                      <a:pt x="2358" y="3361"/>
                    </a:cubicBezTo>
                    <a:cubicBezTo>
                      <a:pt x="2486" y="3172"/>
                      <a:pt x="2608" y="2983"/>
                      <a:pt x="2730" y="2794"/>
                    </a:cubicBezTo>
                    <a:cubicBezTo>
                      <a:pt x="2791" y="2697"/>
                      <a:pt x="2851" y="2605"/>
                      <a:pt x="2918" y="2508"/>
                    </a:cubicBezTo>
                    <a:cubicBezTo>
                      <a:pt x="2949" y="2459"/>
                      <a:pt x="2985" y="2404"/>
                      <a:pt x="2992" y="2344"/>
                    </a:cubicBezTo>
                    <a:cubicBezTo>
                      <a:pt x="3229" y="1960"/>
                      <a:pt x="3467" y="1576"/>
                      <a:pt x="3692" y="1186"/>
                    </a:cubicBezTo>
                    <a:cubicBezTo>
                      <a:pt x="3796" y="1004"/>
                      <a:pt x="3893" y="815"/>
                      <a:pt x="3954" y="614"/>
                    </a:cubicBezTo>
                    <a:cubicBezTo>
                      <a:pt x="3984" y="522"/>
                      <a:pt x="4027" y="407"/>
                      <a:pt x="3966" y="321"/>
                    </a:cubicBezTo>
                    <a:cubicBezTo>
                      <a:pt x="3911" y="242"/>
                      <a:pt x="3783" y="218"/>
                      <a:pt x="3698" y="187"/>
                    </a:cubicBezTo>
                    <a:cubicBezTo>
                      <a:pt x="3426" y="91"/>
                      <a:pt x="3129" y="1"/>
                      <a:pt x="2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35"/>
              <p:cNvSpPr/>
              <p:nvPr/>
            </p:nvSpPr>
            <p:spPr>
              <a:xfrm>
                <a:off x="3759075" y="4359075"/>
                <a:ext cx="1151817" cy="1876588"/>
              </a:xfrm>
              <a:custGeom>
                <a:avLst/>
                <a:gdLst/>
                <a:ahLst/>
                <a:cxnLst/>
                <a:rect l="l" t="t" r="r" b="b"/>
                <a:pathLst>
                  <a:path w="21216" h="34566" extrusionOk="0">
                    <a:moveTo>
                      <a:pt x="10624" y="0"/>
                    </a:moveTo>
                    <a:cubicBezTo>
                      <a:pt x="9917" y="0"/>
                      <a:pt x="9126" y="533"/>
                      <a:pt x="9552" y="2118"/>
                    </a:cubicBezTo>
                    <a:cubicBezTo>
                      <a:pt x="9552" y="2118"/>
                      <a:pt x="7712" y="2727"/>
                      <a:pt x="7115" y="3391"/>
                    </a:cubicBezTo>
                    <a:cubicBezTo>
                      <a:pt x="7115" y="3391"/>
                      <a:pt x="6471" y="2143"/>
                      <a:pt x="5499" y="2143"/>
                    </a:cubicBezTo>
                    <a:cubicBezTo>
                      <a:pt x="5232" y="2143"/>
                      <a:pt x="4940" y="2237"/>
                      <a:pt x="4630" y="2477"/>
                    </a:cubicBezTo>
                    <a:cubicBezTo>
                      <a:pt x="3193" y="3592"/>
                      <a:pt x="5525" y="9823"/>
                      <a:pt x="5525" y="9823"/>
                    </a:cubicBezTo>
                    <a:cubicBezTo>
                      <a:pt x="5525" y="9823"/>
                      <a:pt x="4770" y="13946"/>
                      <a:pt x="5599" y="18216"/>
                    </a:cubicBezTo>
                    <a:lnTo>
                      <a:pt x="7432" y="19983"/>
                    </a:lnTo>
                    <a:cubicBezTo>
                      <a:pt x="7432" y="19983"/>
                      <a:pt x="5909" y="22419"/>
                      <a:pt x="6122" y="22693"/>
                    </a:cubicBezTo>
                    <a:cubicBezTo>
                      <a:pt x="6342" y="22961"/>
                      <a:pt x="8218" y="24021"/>
                      <a:pt x="8218" y="24021"/>
                    </a:cubicBezTo>
                    <a:cubicBezTo>
                      <a:pt x="8218" y="24021"/>
                      <a:pt x="5410" y="28626"/>
                      <a:pt x="4569" y="29442"/>
                    </a:cubicBezTo>
                    <a:cubicBezTo>
                      <a:pt x="3729" y="30258"/>
                      <a:pt x="2937" y="30282"/>
                      <a:pt x="2041" y="30831"/>
                    </a:cubicBezTo>
                    <a:cubicBezTo>
                      <a:pt x="1146" y="31373"/>
                      <a:pt x="1" y="31318"/>
                      <a:pt x="982" y="32244"/>
                    </a:cubicBezTo>
                    <a:cubicBezTo>
                      <a:pt x="1536" y="32767"/>
                      <a:pt x="3021" y="33107"/>
                      <a:pt x="4624" y="33107"/>
                    </a:cubicBezTo>
                    <a:cubicBezTo>
                      <a:pt x="5857" y="33107"/>
                      <a:pt x="7160" y="32906"/>
                      <a:pt x="8163" y="32432"/>
                    </a:cubicBezTo>
                    <a:lnTo>
                      <a:pt x="8163" y="32432"/>
                    </a:lnTo>
                    <a:cubicBezTo>
                      <a:pt x="8163" y="32432"/>
                      <a:pt x="8114" y="33115"/>
                      <a:pt x="9905" y="33986"/>
                    </a:cubicBezTo>
                    <a:cubicBezTo>
                      <a:pt x="10768" y="34404"/>
                      <a:pt x="11630" y="34565"/>
                      <a:pt x="12304" y="34565"/>
                    </a:cubicBezTo>
                    <a:cubicBezTo>
                      <a:pt x="13033" y="34565"/>
                      <a:pt x="13539" y="34376"/>
                      <a:pt x="13584" y="34120"/>
                    </a:cubicBezTo>
                    <a:cubicBezTo>
                      <a:pt x="13663" y="33632"/>
                      <a:pt x="12981" y="32816"/>
                      <a:pt x="12981" y="32816"/>
                    </a:cubicBezTo>
                    <a:lnTo>
                      <a:pt x="13444" y="28461"/>
                    </a:lnTo>
                    <a:lnTo>
                      <a:pt x="14351" y="28473"/>
                    </a:lnTo>
                    <a:lnTo>
                      <a:pt x="14991" y="32810"/>
                    </a:lnTo>
                    <a:cubicBezTo>
                      <a:pt x="14991" y="32810"/>
                      <a:pt x="16483" y="33383"/>
                      <a:pt x="17360" y="33669"/>
                    </a:cubicBezTo>
                    <a:cubicBezTo>
                      <a:pt x="17731" y="33787"/>
                      <a:pt x="18223" y="33871"/>
                      <a:pt x="18648" y="33871"/>
                    </a:cubicBezTo>
                    <a:cubicBezTo>
                      <a:pt x="19228" y="33871"/>
                      <a:pt x="19685" y="33715"/>
                      <a:pt x="19541" y="33279"/>
                    </a:cubicBezTo>
                    <a:cubicBezTo>
                      <a:pt x="19297" y="32524"/>
                      <a:pt x="18603" y="31848"/>
                      <a:pt x="18603" y="31848"/>
                    </a:cubicBezTo>
                    <a:cubicBezTo>
                      <a:pt x="18603" y="31848"/>
                      <a:pt x="18621" y="27809"/>
                      <a:pt x="18603" y="27212"/>
                    </a:cubicBezTo>
                    <a:cubicBezTo>
                      <a:pt x="18603" y="27212"/>
                      <a:pt x="18743" y="25032"/>
                      <a:pt x="18603" y="23777"/>
                    </a:cubicBezTo>
                    <a:lnTo>
                      <a:pt x="21216" y="21560"/>
                    </a:lnTo>
                    <a:cubicBezTo>
                      <a:pt x="21216" y="21560"/>
                      <a:pt x="21033" y="19398"/>
                      <a:pt x="19644" y="18052"/>
                    </a:cubicBezTo>
                    <a:lnTo>
                      <a:pt x="16952" y="19849"/>
                    </a:lnTo>
                    <a:lnTo>
                      <a:pt x="16599" y="19172"/>
                    </a:lnTo>
                    <a:lnTo>
                      <a:pt x="16148" y="5133"/>
                    </a:lnTo>
                    <a:cubicBezTo>
                      <a:pt x="16148" y="5133"/>
                      <a:pt x="16526" y="3915"/>
                      <a:pt x="15837" y="3178"/>
                    </a:cubicBezTo>
                    <a:cubicBezTo>
                      <a:pt x="15253" y="2546"/>
                      <a:pt x="13365" y="2326"/>
                      <a:pt x="12504" y="2326"/>
                    </a:cubicBezTo>
                    <a:cubicBezTo>
                      <a:pt x="12361" y="2326"/>
                      <a:pt x="12246" y="2332"/>
                      <a:pt x="12171" y="2343"/>
                    </a:cubicBezTo>
                    <a:cubicBezTo>
                      <a:pt x="12171" y="2343"/>
                      <a:pt x="11890" y="985"/>
                      <a:pt x="11476" y="358"/>
                    </a:cubicBezTo>
                    <a:cubicBezTo>
                      <a:pt x="11335" y="143"/>
                      <a:pt x="10991" y="0"/>
                      <a:pt x="10624" y="0"/>
                    </a:cubicBezTo>
                    <a:close/>
                  </a:path>
                </a:pathLst>
              </a:custGeom>
              <a:solidFill>
                <a:srgbClr val="6EB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35"/>
              <p:cNvSpPr/>
              <p:nvPr/>
            </p:nvSpPr>
            <p:spPr>
              <a:xfrm>
                <a:off x="3928079" y="5330428"/>
                <a:ext cx="232524" cy="245608"/>
              </a:xfrm>
              <a:custGeom>
                <a:avLst/>
                <a:gdLst/>
                <a:ahLst/>
                <a:cxnLst/>
                <a:rect l="l" t="t" r="r" b="b"/>
                <a:pathLst>
                  <a:path w="4283" h="4524" extrusionOk="0">
                    <a:moveTo>
                      <a:pt x="1435" y="1"/>
                    </a:moveTo>
                    <a:cubicBezTo>
                      <a:pt x="1250" y="1"/>
                      <a:pt x="1072" y="71"/>
                      <a:pt x="969" y="245"/>
                    </a:cubicBezTo>
                    <a:cubicBezTo>
                      <a:pt x="896" y="361"/>
                      <a:pt x="884" y="501"/>
                      <a:pt x="938" y="623"/>
                    </a:cubicBezTo>
                    <a:cubicBezTo>
                      <a:pt x="869" y="588"/>
                      <a:pt x="794" y="571"/>
                      <a:pt x="719" y="571"/>
                    </a:cubicBezTo>
                    <a:cubicBezTo>
                      <a:pt x="596" y="571"/>
                      <a:pt x="475" y="617"/>
                      <a:pt x="384" y="708"/>
                    </a:cubicBezTo>
                    <a:cubicBezTo>
                      <a:pt x="244" y="848"/>
                      <a:pt x="220" y="1079"/>
                      <a:pt x="311" y="1250"/>
                    </a:cubicBezTo>
                    <a:cubicBezTo>
                      <a:pt x="183" y="1287"/>
                      <a:pt x="80" y="1384"/>
                      <a:pt x="61" y="1530"/>
                    </a:cubicBezTo>
                    <a:cubicBezTo>
                      <a:pt x="49" y="1652"/>
                      <a:pt x="92" y="1762"/>
                      <a:pt x="147" y="1859"/>
                    </a:cubicBezTo>
                    <a:cubicBezTo>
                      <a:pt x="171" y="1914"/>
                      <a:pt x="201" y="1963"/>
                      <a:pt x="238" y="2011"/>
                    </a:cubicBezTo>
                    <a:cubicBezTo>
                      <a:pt x="189" y="2024"/>
                      <a:pt x="141" y="2048"/>
                      <a:pt x="104" y="2091"/>
                    </a:cubicBezTo>
                    <a:cubicBezTo>
                      <a:pt x="0" y="2212"/>
                      <a:pt x="31" y="2395"/>
                      <a:pt x="110" y="2517"/>
                    </a:cubicBezTo>
                    <a:cubicBezTo>
                      <a:pt x="201" y="2651"/>
                      <a:pt x="354" y="2748"/>
                      <a:pt x="482" y="2840"/>
                    </a:cubicBezTo>
                    <a:cubicBezTo>
                      <a:pt x="628" y="2943"/>
                      <a:pt x="774" y="3041"/>
                      <a:pt x="926" y="3132"/>
                    </a:cubicBezTo>
                    <a:cubicBezTo>
                      <a:pt x="1091" y="3230"/>
                      <a:pt x="1255" y="3321"/>
                      <a:pt x="1426" y="3406"/>
                    </a:cubicBezTo>
                    <a:cubicBezTo>
                      <a:pt x="1657" y="3747"/>
                      <a:pt x="2096" y="3985"/>
                      <a:pt x="2437" y="4180"/>
                    </a:cubicBezTo>
                    <a:cubicBezTo>
                      <a:pt x="2601" y="4277"/>
                      <a:pt x="2766" y="4375"/>
                      <a:pt x="2936" y="4460"/>
                    </a:cubicBezTo>
                    <a:cubicBezTo>
                      <a:pt x="2942" y="4466"/>
                      <a:pt x="2955" y="4472"/>
                      <a:pt x="2961" y="4472"/>
                    </a:cubicBezTo>
                    <a:cubicBezTo>
                      <a:pt x="2974" y="4503"/>
                      <a:pt x="3007" y="4524"/>
                      <a:pt x="3038" y="4524"/>
                    </a:cubicBezTo>
                    <a:cubicBezTo>
                      <a:pt x="3063" y="4524"/>
                      <a:pt x="3087" y="4511"/>
                      <a:pt x="3101" y="4478"/>
                    </a:cubicBezTo>
                    <a:cubicBezTo>
                      <a:pt x="3259" y="4076"/>
                      <a:pt x="3436" y="3680"/>
                      <a:pt x="3631" y="3290"/>
                    </a:cubicBezTo>
                    <a:cubicBezTo>
                      <a:pt x="3722" y="3096"/>
                      <a:pt x="3826" y="2907"/>
                      <a:pt x="3929" y="2718"/>
                    </a:cubicBezTo>
                    <a:cubicBezTo>
                      <a:pt x="3978" y="2620"/>
                      <a:pt x="4033" y="2529"/>
                      <a:pt x="4087" y="2438"/>
                    </a:cubicBezTo>
                    <a:cubicBezTo>
                      <a:pt x="4136" y="2346"/>
                      <a:pt x="4203" y="2261"/>
                      <a:pt x="4240" y="2170"/>
                    </a:cubicBezTo>
                    <a:cubicBezTo>
                      <a:pt x="4282" y="2060"/>
                      <a:pt x="4234" y="1975"/>
                      <a:pt x="4185" y="1877"/>
                    </a:cubicBezTo>
                    <a:cubicBezTo>
                      <a:pt x="4130" y="1786"/>
                      <a:pt x="4081" y="1695"/>
                      <a:pt x="4027" y="1603"/>
                    </a:cubicBezTo>
                    <a:cubicBezTo>
                      <a:pt x="3917" y="1421"/>
                      <a:pt x="3801" y="1244"/>
                      <a:pt x="3679" y="1067"/>
                    </a:cubicBezTo>
                    <a:cubicBezTo>
                      <a:pt x="3551" y="897"/>
                      <a:pt x="3424" y="726"/>
                      <a:pt x="3290" y="562"/>
                    </a:cubicBezTo>
                    <a:cubicBezTo>
                      <a:pt x="3168" y="403"/>
                      <a:pt x="3040" y="245"/>
                      <a:pt x="2869" y="135"/>
                    </a:cubicBezTo>
                    <a:cubicBezTo>
                      <a:pt x="2795" y="83"/>
                      <a:pt x="2708" y="34"/>
                      <a:pt x="2614" y="34"/>
                    </a:cubicBezTo>
                    <a:cubicBezTo>
                      <a:pt x="2600" y="34"/>
                      <a:pt x="2585" y="35"/>
                      <a:pt x="2571" y="38"/>
                    </a:cubicBezTo>
                    <a:cubicBezTo>
                      <a:pt x="2455" y="56"/>
                      <a:pt x="2406" y="154"/>
                      <a:pt x="2382" y="257"/>
                    </a:cubicBezTo>
                    <a:cubicBezTo>
                      <a:pt x="2364" y="336"/>
                      <a:pt x="2364" y="416"/>
                      <a:pt x="2370" y="495"/>
                    </a:cubicBezTo>
                    <a:cubicBezTo>
                      <a:pt x="2309" y="446"/>
                      <a:pt x="2248" y="403"/>
                      <a:pt x="2187" y="355"/>
                    </a:cubicBezTo>
                    <a:cubicBezTo>
                      <a:pt x="2065" y="251"/>
                      <a:pt x="1931" y="154"/>
                      <a:pt x="1785" y="81"/>
                    </a:cubicBezTo>
                    <a:cubicBezTo>
                      <a:pt x="1677" y="30"/>
                      <a:pt x="1555" y="1"/>
                      <a:pt x="1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35"/>
              <p:cNvSpPr/>
              <p:nvPr/>
            </p:nvSpPr>
            <p:spPr>
              <a:xfrm>
                <a:off x="4053596" y="5345358"/>
                <a:ext cx="68568" cy="100708"/>
              </a:xfrm>
              <a:custGeom>
                <a:avLst/>
                <a:gdLst/>
                <a:ahLst/>
                <a:cxnLst/>
                <a:rect l="l" t="t" r="r" b="b"/>
                <a:pathLst>
                  <a:path w="1263" h="1855" extrusionOk="0">
                    <a:moveTo>
                      <a:pt x="97" y="0"/>
                    </a:moveTo>
                    <a:cubicBezTo>
                      <a:pt x="48" y="0"/>
                      <a:pt x="1" y="41"/>
                      <a:pt x="27" y="98"/>
                    </a:cubicBezTo>
                    <a:cubicBezTo>
                      <a:pt x="113" y="293"/>
                      <a:pt x="204" y="482"/>
                      <a:pt x="277" y="677"/>
                    </a:cubicBezTo>
                    <a:cubicBezTo>
                      <a:pt x="314" y="768"/>
                      <a:pt x="332" y="865"/>
                      <a:pt x="326" y="963"/>
                    </a:cubicBezTo>
                    <a:cubicBezTo>
                      <a:pt x="320" y="1060"/>
                      <a:pt x="308" y="1146"/>
                      <a:pt x="326" y="1237"/>
                    </a:cubicBezTo>
                    <a:cubicBezTo>
                      <a:pt x="417" y="1615"/>
                      <a:pt x="819" y="1755"/>
                      <a:pt x="1148" y="1852"/>
                    </a:cubicBezTo>
                    <a:cubicBezTo>
                      <a:pt x="1155" y="1854"/>
                      <a:pt x="1162" y="1855"/>
                      <a:pt x="1168" y="1855"/>
                    </a:cubicBezTo>
                    <a:cubicBezTo>
                      <a:pt x="1243" y="1855"/>
                      <a:pt x="1262" y="1728"/>
                      <a:pt x="1172" y="1700"/>
                    </a:cubicBezTo>
                    <a:cubicBezTo>
                      <a:pt x="892" y="1615"/>
                      <a:pt x="484" y="1487"/>
                      <a:pt x="466" y="1127"/>
                    </a:cubicBezTo>
                    <a:cubicBezTo>
                      <a:pt x="466" y="1042"/>
                      <a:pt x="484" y="951"/>
                      <a:pt x="478" y="865"/>
                    </a:cubicBezTo>
                    <a:cubicBezTo>
                      <a:pt x="472" y="768"/>
                      <a:pt x="442" y="677"/>
                      <a:pt x="411" y="585"/>
                    </a:cubicBezTo>
                    <a:cubicBezTo>
                      <a:pt x="338" y="402"/>
                      <a:pt x="253" y="226"/>
                      <a:pt x="174" y="49"/>
                    </a:cubicBezTo>
                    <a:cubicBezTo>
                      <a:pt x="158" y="15"/>
                      <a:pt x="127"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35"/>
              <p:cNvSpPr/>
              <p:nvPr/>
            </p:nvSpPr>
            <p:spPr>
              <a:xfrm>
                <a:off x="3940240" y="5362948"/>
                <a:ext cx="105974" cy="121067"/>
              </a:xfrm>
              <a:custGeom>
                <a:avLst/>
                <a:gdLst/>
                <a:ahLst/>
                <a:cxnLst/>
                <a:rect l="l" t="t" r="r" b="b"/>
                <a:pathLst>
                  <a:path w="1952" h="2230" extrusionOk="0">
                    <a:moveTo>
                      <a:pt x="805" y="1"/>
                    </a:moveTo>
                    <a:cubicBezTo>
                      <a:pt x="774" y="1"/>
                      <a:pt x="746" y="15"/>
                      <a:pt x="733" y="42"/>
                    </a:cubicBezTo>
                    <a:cubicBezTo>
                      <a:pt x="714" y="78"/>
                      <a:pt x="733" y="133"/>
                      <a:pt x="769" y="145"/>
                    </a:cubicBezTo>
                    <a:cubicBezTo>
                      <a:pt x="1056" y="255"/>
                      <a:pt x="1336" y="389"/>
                      <a:pt x="1592" y="560"/>
                    </a:cubicBezTo>
                    <a:cubicBezTo>
                      <a:pt x="1451" y="736"/>
                      <a:pt x="1336" y="925"/>
                      <a:pt x="1238" y="1126"/>
                    </a:cubicBezTo>
                    <a:cubicBezTo>
                      <a:pt x="909" y="949"/>
                      <a:pt x="580" y="779"/>
                      <a:pt x="252" y="602"/>
                    </a:cubicBezTo>
                    <a:cubicBezTo>
                      <a:pt x="240" y="597"/>
                      <a:pt x="229" y="594"/>
                      <a:pt x="219" y="594"/>
                    </a:cubicBezTo>
                    <a:cubicBezTo>
                      <a:pt x="151" y="594"/>
                      <a:pt x="111" y="700"/>
                      <a:pt x="185" y="742"/>
                    </a:cubicBezTo>
                    <a:cubicBezTo>
                      <a:pt x="513" y="919"/>
                      <a:pt x="842" y="1090"/>
                      <a:pt x="1171" y="1266"/>
                    </a:cubicBezTo>
                    <a:lnTo>
                      <a:pt x="1177" y="1266"/>
                    </a:lnTo>
                    <a:cubicBezTo>
                      <a:pt x="1116" y="1418"/>
                      <a:pt x="1068" y="1571"/>
                      <a:pt x="1031" y="1729"/>
                    </a:cubicBezTo>
                    <a:cubicBezTo>
                      <a:pt x="739" y="1601"/>
                      <a:pt x="440" y="1479"/>
                      <a:pt x="148" y="1351"/>
                    </a:cubicBezTo>
                    <a:cubicBezTo>
                      <a:pt x="137" y="1347"/>
                      <a:pt x="127" y="1345"/>
                      <a:pt x="117" y="1345"/>
                    </a:cubicBezTo>
                    <a:cubicBezTo>
                      <a:pt x="43" y="1345"/>
                      <a:pt x="0" y="1454"/>
                      <a:pt x="81" y="1492"/>
                    </a:cubicBezTo>
                    <a:lnTo>
                      <a:pt x="964" y="1869"/>
                    </a:lnTo>
                    <a:cubicBezTo>
                      <a:pt x="976" y="1875"/>
                      <a:pt x="989" y="1875"/>
                      <a:pt x="1001" y="1875"/>
                    </a:cubicBezTo>
                    <a:cubicBezTo>
                      <a:pt x="989" y="1961"/>
                      <a:pt x="976" y="2052"/>
                      <a:pt x="970" y="2137"/>
                    </a:cubicBezTo>
                    <a:cubicBezTo>
                      <a:pt x="970" y="2180"/>
                      <a:pt x="989" y="2222"/>
                      <a:pt x="1031" y="2229"/>
                    </a:cubicBezTo>
                    <a:cubicBezTo>
                      <a:pt x="1035" y="2229"/>
                      <a:pt x="1039" y="2229"/>
                      <a:pt x="1043" y="2229"/>
                    </a:cubicBezTo>
                    <a:cubicBezTo>
                      <a:pt x="1077" y="2229"/>
                      <a:pt x="1117" y="2206"/>
                      <a:pt x="1123" y="2168"/>
                    </a:cubicBezTo>
                    <a:cubicBezTo>
                      <a:pt x="1165" y="1522"/>
                      <a:pt x="1445" y="907"/>
                      <a:pt x="1896" y="450"/>
                    </a:cubicBezTo>
                    <a:cubicBezTo>
                      <a:pt x="1952" y="394"/>
                      <a:pt x="1894" y="324"/>
                      <a:pt x="1834" y="324"/>
                    </a:cubicBezTo>
                    <a:cubicBezTo>
                      <a:pt x="1815" y="324"/>
                      <a:pt x="1796" y="331"/>
                      <a:pt x="1780" y="346"/>
                    </a:cubicBezTo>
                    <a:cubicBezTo>
                      <a:pt x="1750" y="377"/>
                      <a:pt x="1719" y="413"/>
                      <a:pt x="1689" y="444"/>
                    </a:cubicBezTo>
                    <a:cubicBezTo>
                      <a:pt x="1421" y="267"/>
                      <a:pt x="1141" y="121"/>
                      <a:pt x="836" y="5"/>
                    </a:cubicBezTo>
                    <a:cubicBezTo>
                      <a:pt x="826" y="2"/>
                      <a:pt x="815"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35"/>
              <p:cNvSpPr/>
              <p:nvPr/>
            </p:nvSpPr>
            <p:spPr>
              <a:xfrm>
                <a:off x="4375806" y="5440256"/>
                <a:ext cx="349899" cy="413798"/>
              </a:xfrm>
              <a:custGeom>
                <a:avLst/>
                <a:gdLst/>
                <a:ahLst/>
                <a:cxnLst/>
                <a:rect l="l" t="t" r="r" b="b"/>
                <a:pathLst>
                  <a:path w="6445" h="7622" extrusionOk="0">
                    <a:moveTo>
                      <a:pt x="3424" y="1"/>
                    </a:moveTo>
                    <a:cubicBezTo>
                      <a:pt x="2967" y="1"/>
                      <a:pt x="2498" y="68"/>
                      <a:pt x="2059" y="202"/>
                    </a:cubicBezTo>
                    <a:cubicBezTo>
                      <a:pt x="1779" y="287"/>
                      <a:pt x="1505" y="403"/>
                      <a:pt x="1255" y="561"/>
                    </a:cubicBezTo>
                    <a:cubicBezTo>
                      <a:pt x="1115" y="610"/>
                      <a:pt x="981" y="677"/>
                      <a:pt x="859" y="768"/>
                    </a:cubicBezTo>
                    <a:cubicBezTo>
                      <a:pt x="482" y="1042"/>
                      <a:pt x="244" y="1511"/>
                      <a:pt x="409" y="1974"/>
                    </a:cubicBezTo>
                    <a:cubicBezTo>
                      <a:pt x="482" y="2187"/>
                      <a:pt x="622" y="2370"/>
                      <a:pt x="811" y="2492"/>
                    </a:cubicBezTo>
                    <a:cubicBezTo>
                      <a:pt x="488" y="2735"/>
                      <a:pt x="214" y="3064"/>
                      <a:pt x="110" y="3460"/>
                    </a:cubicBezTo>
                    <a:cubicBezTo>
                      <a:pt x="1" y="3880"/>
                      <a:pt x="122" y="4319"/>
                      <a:pt x="403" y="4648"/>
                    </a:cubicBezTo>
                    <a:cubicBezTo>
                      <a:pt x="524" y="4794"/>
                      <a:pt x="683" y="4910"/>
                      <a:pt x="865" y="4989"/>
                    </a:cubicBezTo>
                    <a:cubicBezTo>
                      <a:pt x="457" y="5415"/>
                      <a:pt x="293" y="6091"/>
                      <a:pt x="530" y="6640"/>
                    </a:cubicBezTo>
                    <a:cubicBezTo>
                      <a:pt x="664" y="6956"/>
                      <a:pt x="963" y="7139"/>
                      <a:pt x="1268" y="7285"/>
                    </a:cubicBezTo>
                    <a:cubicBezTo>
                      <a:pt x="1572" y="7425"/>
                      <a:pt x="1889" y="7517"/>
                      <a:pt x="2218" y="7572"/>
                    </a:cubicBezTo>
                    <a:cubicBezTo>
                      <a:pt x="2438" y="7606"/>
                      <a:pt x="2659" y="7621"/>
                      <a:pt x="2881" y="7621"/>
                    </a:cubicBezTo>
                    <a:cubicBezTo>
                      <a:pt x="3333" y="7621"/>
                      <a:pt x="3786" y="7556"/>
                      <a:pt x="4228" y="7450"/>
                    </a:cubicBezTo>
                    <a:cubicBezTo>
                      <a:pt x="4563" y="7364"/>
                      <a:pt x="4892" y="7261"/>
                      <a:pt x="5208" y="7127"/>
                    </a:cubicBezTo>
                    <a:cubicBezTo>
                      <a:pt x="5519" y="6993"/>
                      <a:pt x="5817" y="6810"/>
                      <a:pt x="6049" y="6554"/>
                    </a:cubicBezTo>
                    <a:cubicBezTo>
                      <a:pt x="6256" y="6317"/>
                      <a:pt x="6408" y="6018"/>
                      <a:pt x="6427" y="5696"/>
                    </a:cubicBezTo>
                    <a:cubicBezTo>
                      <a:pt x="6445" y="5409"/>
                      <a:pt x="6341" y="5105"/>
                      <a:pt x="6140" y="4892"/>
                    </a:cubicBezTo>
                    <a:cubicBezTo>
                      <a:pt x="6110" y="4861"/>
                      <a:pt x="6079" y="4837"/>
                      <a:pt x="6043" y="4812"/>
                    </a:cubicBezTo>
                    <a:cubicBezTo>
                      <a:pt x="6268" y="4520"/>
                      <a:pt x="6390" y="4167"/>
                      <a:pt x="6396" y="3801"/>
                    </a:cubicBezTo>
                    <a:cubicBezTo>
                      <a:pt x="6402" y="3424"/>
                      <a:pt x="6268" y="3052"/>
                      <a:pt x="6037" y="2754"/>
                    </a:cubicBezTo>
                    <a:cubicBezTo>
                      <a:pt x="5921" y="2614"/>
                      <a:pt x="5781" y="2486"/>
                      <a:pt x="5629" y="2388"/>
                    </a:cubicBezTo>
                    <a:cubicBezTo>
                      <a:pt x="5799" y="2017"/>
                      <a:pt x="5793" y="1584"/>
                      <a:pt x="5635" y="1207"/>
                    </a:cubicBezTo>
                    <a:cubicBezTo>
                      <a:pt x="5470" y="817"/>
                      <a:pt x="5154" y="506"/>
                      <a:pt x="4782" y="305"/>
                    </a:cubicBezTo>
                    <a:cubicBezTo>
                      <a:pt x="4368" y="86"/>
                      <a:pt x="3893" y="1"/>
                      <a:pt x="3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35"/>
              <p:cNvSpPr/>
              <p:nvPr/>
            </p:nvSpPr>
            <p:spPr>
              <a:xfrm>
                <a:off x="4419455" y="5568163"/>
                <a:ext cx="255000" cy="17699"/>
              </a:xfrm>
              <a:custGeom>
                <a:avLst/>
                <a:gdLst/>
                <a:ahLst/>
                <a:cxnLst/>
                <a:rect l="l" t="t" r="r" b="b"/>
                <a:pathLst>
                  <a:path w="4697" h="326" extrusionOk="0">
                    <a:moveTo>
                      <a:pt x="4612" y="0"/>
                    </a:moveTo>
                    <a:cubicBezTo>
                      <a:pt x="4606" y="0"/>
                      <a:pt x="4600" y="1"/>
                      <a:pt x="4593" y="2"/>
                    </a:cubicBezTo>
                    <a:cubicBezTo>
                      <a:pt x="3781" y="116"/>
                      <a:pt x="2961" y="175"/>
                      <a:pt x="2140" y="175"/>
                    </a:cubicBezTo>
                    <a:cubicBezTo>
                      <a:pt x="1784" y="175"/>
                      <a:pt x="1428" y="164"/>
                      <a:pt x="1073" y="142"/>
                    </a:cubicBezTo>
                    <a:cubicBezTo>
                      <a:pt x="744" y="124"/>
                      <a:pt x="409" y="93"/>
                      <a:pt x="74" y="57"/>
                    </a:cubicBezTo>
                    <a:cubicBezTo>
                      <a:pt x="71" y="56"/>
                      <a:pt x="69" y="56"/>
                      <a:pt x="67" y="56"/>
                    </a:cubicBezTo>
                    <a:cubicBezTo>
                      <a:pt x="33" y="56"/>
                      <a:pt x="1" y="96"/>
                      <a:pt x="1" y="136"/>
                    </a:cubicBezTo>
                    <a:cubicBezTo>
                      <a:pt x="1" y="178"/>
                      <a:pt x="37" y="203"/>
                      <a:pt x="74" y="209"/>
                    </a:cubicBezTo>
                    <a:cubicBezTo>
                      <a:pt x="758" y="286"/>
                      <a:pt x="1448" y="325"/>
                      <a:pt x="2137" y="325"/>
                    </a:cubicBezTo>
                    <a:cubicBezTo>
                      <a:pt x="2639" y="325"/>
                      <a:pt x="3139" y="305"/>
                      <a:pt x="3637" y="264"/>
                    </a:cubicBezTo>
                    <a:cubicBezTo>
                      <a:pt x="3972" y="233"/>
                      <a:pt x="4301" y="197"/>
                      <a:pt x="4636" y="148"/>
                    </a:cubicBezTo>
                    <a:cubicBezTo>
                      <a:pt x="4672" y="142"/>
                      <a:pt x="4697" y="93"/>
                      <a:pt x="4685" y="57"/>
                    </a:cubicBezTo>
                    <a:cubicBezTo>
                      <a:pt x="4674" y="15"/>
                      <a:pt x="4647" y="0"/>
                      <a:pt x="4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35"/>
              <p:cNvSpPr/>
              <p:nvPr/>
            </p:nvSpPr>
            <p:spPr>
              <a:xfrm>
                <a:off x="4419780" y="5699707"/>
                <a:ext cx="283394" cy="28719"/>
              </a:xfrm>
              <a:custGeom>
                <a:avLst/>
                <a:gdLst/>
                <a:ahLst/>
                <a:cxnLst/>
                <a:rect l="l" t="t" r="r" b="b"/>
                <a:pathLst>
                  <a:path w="5220" h="529" extrusionOk="0">
                    <a:moveTo>
                      <a:pt x="5107" y="0"/>
                    </a:moveTo>
                    <a:cubicBezTo>
                      <a:pt x="5101" y="0"/>
                      <a:pt x="5094" y="1"/>
                      <a:pt x="5087" y="3"/>
                    </a:cubicBezTo>
                    <a:cubicBezTo>
                      <a:pt x="4459" y="173"/>
                      <a:pt x="3820" y="283"/>
                      <a:pt x="3168" y="338"/>
                    </a:cubicBezTo>
                    <a:cubicBezTo>
                      <a:pt x="2871" y="363"/>
                      <a:pt x="2572" y="376"/>
                      <a:pt x="2273" y="376"/>
                    </a:cubicBezTo>
                    <a:cubicBezTo>
                      <a:pt x="1922" y="376"/>
                      <a:pt x="1570" y="359"/>
                      <a:pt x="1219" y="326"/>
                    </a:cubicBezTo>
                    <a:cubicBezTo>
                      <a:pt x="853" y="289"/>
                      <a:pt x="494" y="240"/>
                      <a:pt x="135" y="167"/>
                    </a:cubicBezTo>
                    <a:cubicBezTo>
                      <a:pt x="129" y="166"/>
                      <a:pt x="123" y="166"/>
                      <a:pt x="118" y="166"/>
                    </a:cubicBezTo>
                    <a:cubicBezTo>
                      <a:pt x="33" y="166"/>
                      <a:pt x="0" y="296"/>
                      <a:pt x="92" y="314"/>
                    </a:cubicBezTo>
                    <a:cubicBezTo>
                      <a:pt x="738" y="441"/>
                      <a:pt x="1402" y="515"/>
                      <a:pt x="2059" y="527"/>
                    </a:cubicBezTo>
                    <a:cubicBezTo>
                      <a:pt x="2126" y="528"/>
                      <a:pt x="2192" y="529"/>
                      <a:pt x="2258" y="529"/>
                    </a:cubicBezTo>
                    <a:cubicBezTo>
                      <a:pt x="2851" y="529"/>
                      <a:pt x="3447" y="480"/>
                      <a:pt x="4033" y="387"/>
                    </a:cubicBezTo>
                    <a:cubicBezTo>
                      <a:pt x="4404" y="326"/>
                      <a:pt x="4770" y="247"/>
                      <a:pt x="5129" y="155"/>
                    </a:cubicBezTo>
                    <a:cubicBezTo>
                      <a:pt x="5220" y="133"/>
                      <a:pt x="5190" y="0"/>
                      <a:pt x="5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35"/>
              <p:cNvSpPr/>
              <p:nvPr/>
            </p:nvSpPr>
            <p:spPr>
              <a:xfrm>
                <a:off x="4144152" y="4484267"/>
                <a:ext cx="339855" cy="185237"/>
              </a:xfrm>
              <a:custGeom>
                <a:avLst/>
                <a:gdLst/>
                <a:ahLst/>
                <a:cxnLst/>
                <a:rect l="l" t="t" r="r" b="b"/>
                <a:pathLst>
                  <a:path w="6260" h="3412" extrusionOk="0">
                    <a:moveTo>
                      <a:pt x="5762" y="0"/>
                    </a:moveTo>
                    <a:cubicBezTo>
                      <a:pt x="4945" y="0"/>
                      <a:pt x="4132" y="159"/>
                      <a:pt x="3372" y="457"/>
                    </a:cubicBezTo>
                    <a:cubicBezTo>
                      <a:pt x="2489" y="811"/>
                      <a:pt x="1673" y="1341"/>
                      <a:pt x="1003" y="2017"/>
                    </a:cubicBezTo>
                    <a:cubicBezTo>
                      <a:pt x="631" y="2401"/>
                      <a:pt x="302" y="2833"/>
                      <a:pt x="34" y="3296"/>
                    </a:cubicBezTo>
                    <a:cubicBezTo>
                      <a:pt x="0" y="3355"/>
                      <a:pt x="55" y="3412"/>
                      <a:pt x="108" y="3412"/>
                    </a:cubicBezTo>
                    <a:cubicBezTo>
                      <a:pt x="131" y="3412"/>
                      <a:pt x="154" y="3401"/>
                      <a:pt x="168" y="3375"/>
                    </a:cubicBezTo>
                    <a:cubicBezTo>
                      <a:pt x="631" y="2565"/>
                      <a:pt x="1283" y="1871"/>
                      <a:pt x="2044" y="1341"/>
                    </a:cubicBezTo>
                    <a:cubicBezTo>
                      <a:pt x="2812" y="811"/>
                      <a:pt x="3683" y="439"/>
                      <a:pt x="4603" y="263"/>
                    </a:cubicBezTo>
                    <a:cubicBezTo>
                      <a:pt x="4988" y="189"/>
                      <a:pt x="5380" y="154"/>
                      <a:pt x="5774" y="154"/>
                    </a:cubicBezTo>
                    <a:cubicBezTo>
                      <a:pt x="5903" y="154"/>
                      <a:pt x="6033" y="158"/>
                      <a:pt x="6162" y="165"/>
                    </a:cubicBezTo>
                    <a:cubicBezTo>
                      <a:pt x="6164" y="165"/>
                      <a:pt x="6166" y="165"/>
                      <a:pt x="6167" y="165"/>
                    </a:cubicBezTo>
                    <a:cubicBezTo>
                      <a:pt x="6259" y="165"/>
                      <a:pt x="6257" y="19"/>
                      <a:pt x="6162" y="13"/>
                    </a:cubicBezTo>
                    <a:cubicBezTo>
                      <a:pt x="6029" y="4"/>
                      <a:pt x="5895" y="0"/>
                      <a:pt x="5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35"/>
              <p:cNvSpPr/>
              <p:nvPr/>
            </p:nvSpPr>
            <p:spPr>
              <a:xfrm>
                <a:off x="4028623" y="4519827"/>
                <a:ext cx="58905" cy="58905"/>
              </a:xfrm>
              <a:custGeom>
                <a:avLst/>
                <a:gdLst/>
                <a:ahLst/>
                <a:cxnLst/>
                <a:rect l="l" t="t" r="r" b="b"/>
                <a:pathLst>
                  <a:path w="1085" h="1085" extrusionOk="0">
                    <a:moveTo>
                      <a:pt x="546" y="1"/>
                    </a:moveTo>
                    <a:cubicBezTo>
                      <a:pt x="517" y="1"/>
                      <a:pt x="487" y="4"/>
                      <a:pt x="457" y="10"/>
                    </a:cubicBezTo>
                    <a:cubicBezTo>
                      <a:pt x="323" y="34"/>
                      <a:pt x="213" y="125"/>
                      <a:pt x="140" y="241"/>
                    </a:cubicBezTo>
                    <a:cubicBezTo>
                      <a:pt x="24" y="393"/>
                      <a:pt x="0" y="606"/>
                      <a:pt x="79" y="777"/>
                    </a:cubicBezTo>
                    <a:cubicBezTo>
                      <a:pt x="163" y="971"/>
                      <a:pt x="367" y="1085"/>
                      <a:pt x="569" y="1085"/>
                    </a:cubicBezTo>
                    <a:cubicBezTo>
                      <a:pt x="589" y="1085"/>
                      <a:pt x="608" y="1084"/>
                      <a:pt x="627" y="1082"/>
                    </a:cubicBezTo>
                    <a:cubicBezTo>
                      <a:pt x="871" y="1063"/>
                      <a:pt x="1084" y="887"/>
                      <a:pt x="1084" y="631"/>
                    </a:cubicBezTo>
                    <a:cubicBezTo>
                      <a:pt x="1084" y="552"/>
                      <a:pt x="1066" y="472"/>
                      <a:pt x="1029" y="399"/>
                    </a:cubicBezTo>
                    <a:cubicBezTo>
                      <a:pt x="1029" y="381"/>
                      <a:pt x="1023" y="363"/>
                      <a:pt x="1017" y="345"/>
                    </a:cubicBezTo>
                    <a:cubicBezTo>
                      <a:pt x="948" y="147"/>
                      <a:pt x="756"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35"/>
              <p:cNvSpPr/>
              <p:nvPr/>
            </p:nvSpPr>
            <p:spPr>
              <a:xfrm>
                <a:off x="4314947" y="4394255"/>
                <a:ext cx="58959" cy="59122"/>
              </a:xfrm>
              <a:custGeom>
                <a:avLst/>
                <a:gdLst/>
                <a:ahLst/>
                <a:cxnLst/>
                <a:rect l="l" t="t" r="r" b="b"/>
                <a:pathLst>
                  <a:path w="1086" h="1089" extrusionOk="0">
                    <a:moveTo>
                      <a:pt x="540" y="1"/>
                    </a:moveTo>
                    <a:cubicBezTo>
                      <a:pt x="513" y="1"/>
                      <a:pt x="485" y="3"/>
                      <a:pt x="458" y="8"/>
                    </a:cubicBezTo>
                    <a:cubicBezTo>
                      <a:pt x="324" y="32"/>
                      <a:pt x="214" y="124"/>
                      <a:pt x="141" y="239"/>
                    </a:cubicBezTo>
                    <a:cubicBezTo>
                      <a:pt x="25" y="392"/>
                      <a:pt x="1" y="605"/>
                      <a:pt x="80" y="775"/>
                    </a:cubicBezTo>
                    <a:cubicBezTo>
                      <a:pt x="165" y="974"/>
                      <a:pt x="377" y="1088"/>
                      <a:pt x="583" y="1088"/>
                    </a:cubicBezTo>
                    <a:cubicBezTo>
                      <a:pt x="598" y="1088"/>
                      <a:pt x="613" y="1087"/>
                      <a:pt x="628" y="1086"/>
                    </a:cubicBezTo>
                    <a:cubicBezTo>
                      <a:pt x="872" y="1062"/>
                      <a:pt x="1085" y="885"/>
                      <a:pt x="1085" y="629"/>
                    </a:cubicBezTo>
                    <a:cubicBezTo>
                      <a:pt x="1085" y="550"/>
                      <a:pt x="1067" y="471"/>
                      <a:pt x="1030" y="404"/>
                    </a:cubicBezTo>
                    <a:cubicBezTo>
                      <a:pt x="1030" y="380"/>
                      <a:pt x="1024" y="361"/>
                      <a:pt x="1018" y="343"/>
                    </a:cubicBezTo>
                    <a:cubicBezTo>
                      <a:pt x="948" y="143"/>
                      <a:pt x="753"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35"/>
              <p:cNvSpPr/>
              <p:nvPr/>
            </p:nvSpPr>
            <p:spPr>
              <a:xfrm>
                <a:off x="4665170" y="5419409"/>
                <a:ext cx="104183" cy="234533"/>
              </a:xfrm>
              <a:custGeom>
                <a:avLst/>
                <a:gdLst/>
                <a:ahLst/>
                <a:cxnLst/>
                <a:rect l="l" t="t" r="r" b="b"/>
                <a:pathLst>
                  <a:path w="1919" h="4320" extrusionOk="0">
                    <a:moveTo>
                      <a:pt x="88" y="0"/>
                    </a:moveTo>
                    <a:cubicBezTo>
                      <a:pt x="66" y="0"/>
                      <a:pt x="43" y="9"/>
                      <a:pt x="31" y="25"/>
                    </a:cubicBezTo>
                    <a:cubicBezTo>
                      <a:pt x="0" y="56"/>
                      <a:pt x="6" y="98"/>
                      <a:pt x="31" y="129"/>
                    </a:cubicBezTo>
                    <a:cubicBezTo>
                      <a:pt x="396" y="592"/>
                      <a:pt x="707" y="1097"/>
                      <a:pt x="963" y="1621"/>
                    </a:cubicBezTo>
                    <a:cubicBezTo>
                      <a:pt x="1224" y="2151"/>
                      <a:pt x="1425" y="2705"/>
                      <a:pt x="1572" y="3272"/>
                    </a:cubicBezTo>
                    <a:cubicBezTo>
                      <a:pt x="1651" y="3594"/>
                      <a:pt x="1718" y="3917"/>
                      <a:pt x="1760" y="4246"/>
                    </a:cubicBezTo>
                    <a:cubicBezTo>
                      <a:pt x="1767" y="4289"/>
                      <a:pt x="1791" y="4319"/>
                      <a:pt x="1834" y="4319"/>
                    </a:cubicBezTo>
                    <a:cubicBezTo>
                      <a:pt x="1876" y="4319"/>
                      <a:pt x="1919" y="4289"/>
                      <a:pt x="1913" y="4246"/>
                    </a:cubicBezTo>
                    <a:cubicBezTo>
                      <a:pt x="1834" y="3649"/>
                      <a:pt x="1693" y="3058"/>
                      <a:pt x="1492" y="2486"/>
                    </a:cubicBezTo>
                    <a:cubicBezTo>
                      <a:pt x="1291" y="1919"/>
                      <a:pt x="1036" y="1377"/>
                      <a:pt x="725" y="866"/>
                    </a:cubicBezTo>
                    <a:cubicBezTo>
                      <a:pt x="548" y="573"/>
                      <a:pt x="347" y="293"/>
                      <a:pt x="140" y="25"/>
                    </a:cubicBezTo>
                    <a:cubicBezTo>
                      <a:pt x="129" y="8"/>
                      <a:pt x="109"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35"/>
              <p:cNvSpPr/>
              <p:nvPr/>
            </p:nvSpPr>
            <p:spPr>
              <a:xfrm>
                <a:off x="4437316" y="5870394"/>
                <a:ext cx="202122" cy="37623"/>
              </a:xfrm>
              <a:custGeom>
                <a:avLst/>
                <a:gdLst/>
                <a:ahLst/>
                <a:cxnLst/>
                <a:rect l="l" t="t" r="r" b="b"/>
                <a:pathLst>
                  <a:path w="3723" h="693" extrusionOk="0">
                    <a:moveTo>
                      <a:pt x="3638" y="1"/>
                    </a:moveTo>
                    <a:cubicBezTo>
                      <a:pt x="3624" y="1"/>
                      <a:pt x="3609" y="4"/>
                      <a:pt x="3594" y="8"/>
                    </a:cubicBezTo>
                    <a:cubicBezTo>
                      <a:pt x="2763" y="362"/>
                      <a:pt x="1863" y="538"/>
                      <a:pt x="956" y="538"/>
                    </a:cubicBezTo>
                    <a:cubicBezTo>
                      <a:pt x="926" y="538"/>
                      <a:pt x="896" y="538"/>
                      <a:pt x="865" y="538"/>
                    </a:cubicBezTo>
                    <a:cubicBezTo>
                      <a:pt x="604" y="532"/>
                      <a:pt x="342" y="513"/>
                      <a:pt x="80" y="477"/>
                    </a:cubicBezTo>
                    <a:cubicBezTo>
                      <a:pt x="37" y="477"/>
                      <a:pt x="1" y="520"/>
                      <a:pt x="1" y="556"/>
                    </a:cubicBezTo>
                    <a:cubicBezTo>
                      <a:pt x="1" y="605"/>
                      <a:pt x="37" y="629"/>
                      <a:pt x="80" y="635"/>
                    </a:cubicBezTo>
                    <a:cubicBezTo>
                      <a:pt x="375" y="673"/>
                      <a:pt x="673" y="692"/>
                      <a:pt x="971" y="692"/>
                    </a:cubicBezTo>
                    <a:cubicBezTo>
                      <a:pt x="1627" y="692"/>
                      <a:pt x="2284" y="600"/>
                      <a:pt x="2912" y="416"/>
                    </a:cubicBezTo>
                    <a:cubicBezTo>
                      <a:pt x="3168" y="337"/>
                      <a:pt x="3424" y="245"/>
                      <a:pt x="3673" y="142"/>
                    </a:cubicBezTo>
                    <a:cubicBezTo>
                      <a:pt x="3710" y="124"/>
                      <a:pt x="3722" y="69"/>
                      <a:pt x="3704" y="38"/>
                    </a:cubicBezTo>
                    <a:cubicBezTo>
                      <a:pt x="3688" y="11"/>
                      <a:pt x="3664" y="1"/>
                      <a:pt x="3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35"/>
              <p:cNvSpPr/>
              <p:nvPr/>
            </p:nvSpPr>
            <p:spPr>
              <a:xfrm>
                <a:off x="4198876" y="5660293"/>
                <a:ext cx="111512" cy="458913"/>
              </a:xfrm>
              <a:custGeom>
                <a:avLst/>
                <a:gdLst/>
                <a:ahLst/>
                <a:cxnLst/>
                <a:rect l="l" t="t" r="r" b="b"/>
                <a:pathLst>
                  <a:path w="2054" h="8453" extrusionOk="0">
                    <a:moveTo>
                      <a:pt x="157" y="0"/>
                    </a:moveTo>
                    <a:cubicBezTo>
                      <a:pt x="132" y="0"/>
                      <a:pt x="108" y="13"/>
                      <a:pt x="92" y="41"/>
                    </a:cubicBezTo>
                    <a:cubicBezTo>
                      <a:pt x="74" y="71"/>
                      <a:pt x="80" y="126"/>
                      <a:pt x="117" y="144"/>
                    </a:cubicBezTo>
                    <a:cubicBezTo>
                      <a:pt x="330" y="242"/>
                      <a:pt x="543" y="333"/>
                      <a:pt x="756" y="430"/>
                    </a:cubicBezTo>
                    <a:cubicBezTo>
                      <a:pt x="756" y="437"/>
                      <a:pt x="756" y="437"/>
                      <a:pt x="756" y="443"/>
                    </a:cubicBezTo>
                    <a:cubicBezTo>
                      <a:pt x="671" y="1478"/>
                      <a:pt x="586" y="2514"/>
                      <a:pt x="494" y="3549"/>
                    </a:cubicBezTo>
                    <a:cubicBezTo>
                      <a:pt x="397" y="4578"/>
                      <a:pt x="299" y="5608"/>
                      <a:pt x="190" y="6631"/>
                    </a:cubicBezTo>
                    <a:cubicBezTo>
                      <a:pt x="129" y="7216"/>
                      <a:pt x="68" y="7794"/>
                      <a:pt x="1" y="8373"/>
                    </a:cubicBezTo>
                    <a:cubicBezTo>
                      <a:pt x="1" y="8416"/>
                      <a:pt x="44" y="8452"/>
                      <a:pt x="80" y="8452"/>
                    </a:cubicBezTo>
                    <a:cubicBezTo>
                      <a:pt x="123" y="8452"/>
                      <a:pt x="153" y="8416"/>
                      <a:pt x="153" y="8373"/>
                    </a:cubicBezTo>
                    <a:cubicBezTo>
                      <a:pt x="269" y="7344"/>
                      <a:pt x="379" y="6308"/>
                      <a:pt x="482" y="5273"/>
                    </a:cubicBezTo>
                    <a:cubicBezTo>
                      <a:pt x="586" y="4249"/>
                      <a:pt x="677" y="3220"/>
                      <a:pt x="762" y="2191"/>
                    </a:cubicBezTo>
                    <a:cubicBezTo>
                      <a:pt x="811" y="1624"/>
                      <a:pt x="860" y="1058"/>
                      <a:pt x="902" y="497"/>
                    </a:cubicBezTo>
                    <a:cubicBezTo>
                      <a:pt x="1243" y="650"/>
                      <a:pt x="1585" y="802"/>
                      <a:pt x="1926" y="954"/>
                    </a:cubicBezTo>
                    <a:cubicBezTo>
                      <a:pt x="1937" y="960"/>
                      <a:pt x="1949" y="963"/>
                      <a:pt x="1962" y="963"/>
                    </a:cubicBezTo>
                    <a:cubicBezTo>
                      <a:pt x="1989" y="963"/>
                      <a:pt x="2017" y="949"/>
                      <a:pt x="2029" y="924"/>
                    </a:cubicBezTo>
                    <a:cubicBezTo>
                      <a:pt x="2054" y="893"/>
                      <a:pt x="2041" y="839"/>
                      <a:pt x="2005" y="820"/>
                    </a:cubicBezTo>
                    <a:lnTo>
                      <a:pt x="196" y="10"/>
                    </a:lnTo>
                    <a:cubicBezTo>
                      <a:pt x="183" y="4"/>
                      <a:pt x="170"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35"/>
              <p:cNvSpPr/>
              <p:nvPr/>
            </p:nvSpPr>
            <p:spPr>
              <a:xfrm>
                <a:off x="4162176" y="5441776"/>
                <a:ext cx="186920" cy="89036"/>
              </a:xfrm>
              <a:custGeom>
                <a:avLst/>
                <a:gdLst/>
                <a:ahLst/>
                <a:cxnLst/>
                <a:rect l="l" t="t" r="r" b="b"/>
                <a:pathLst>
                  <a:path w="3443" h="1640" extrusionOk="0">
                    <a:moveTo>
                      <a:pt x="119" y="1"/>
                    </a:moveTo>
                    <a:cubicBezTo>
                      <a:pt x="50" y="1"/>
                      <a:pt x="1" y="106"/>
                      <a:pt x="80" y="143"/>
                    </a:cubicBezTo>
                    <a:cubicBezTo>
                      <a:pt x="908" y="557"/>
                      <a:pt x="1749" y="947"/>
                      <a:pt x="2596" y="1319"/>
                    </a:cubicBezTo>
                    <a:cubicBezTo>
                      <a:pt x="2839" y="1428"/>
                      <a:pt x="3077" y="1532"/>
                      <a:pt x="3320" y="1629"/>
                    </a:cubicBezTo>
                    <a:cubicBezTo>
                      <a:pt x="3334" y="1636"/>
                      <a:pt x="3347" y="1639"/>
                      <a:pt x="3361" y="1639"/>
                    </a:cubicBezTo>
                    <a:cubicBezTo>
                      <a:pt x="3385" y="1639"/>
                      <a:pt x="3408" y="1628"/>
                      <a:pt x="3424" y="1605"/>
                    </a:cubicBezTo>
                    <a:cubicBezTo>
                      <a:pt x="3442" y="1574"/>
                      <a:pt x="3436" y="1514"/>
                      <a:pt x="3400" y="1501"/>
                    </a:cubicBezTo>
                    <a:cubicBezTo>
                      <a:pt x="2541" y="1136"/>
                      <a:pt x="1700" y="758"/>
                      <a:pt x="860" y="356"/>
                    </a:cubicBezTo>
                    <a:cubicBezTo>
                      <a:pt x="628" y="241"/>
                      <a:pt x="391" y="125"/>
                      <a:pt x="153" y="9"/>
                    </a:cubicBezTo>
                    <a:cubicBezTo>
                      <a:pt x="142" y="3"/>
                      <a:pt x="13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35"/>
              <p:cNvSpPr/>
              <p:nvPr/>
            </p:nvSpPr>
            <p:spPr>
              <a:xfrm>
                <a:off x="4181720" y="4650285"/>
                <a:ext cx="72531" cy="75463"/>
              </a:xfrm>
              <a:custGeom>
                <a:avLst/>
                <a:gdLst/>
                <a:ahLst/>
                <a:cxnLst/>
                <a:rect l="l" t="t" r="r" b="b"/>
                <a:pathLst>
                  <a:path w="1336" h="1390" extrusionOk="0">
                    <a:moveTo>
                      <a:pt x="770" y="0"/>
                    </a:moveTo>
                    <a:cubicBezTo>
                      <a:pt x="607" y="0"/>
                      <a:pt x="445" y="54"/>
                      <a:pt x="317" y="165"/>
                    </a:cubicBezTo>
                    <a:cubicBezTo>
                      <a:pt x="55" y="396"/>
                      <a:pt x="0" y="817"/>
                      <a:pt x="213" y="1103"/>
                    </a:cubicBezTo>
                    <a:cubicBezTo>
                      <a:pt x="329" y="1261"/>
                      <a:pt x="506" y="1365"/>
                      <a:pt x="707" y="1389"/>
                    </a:cubicBezTo>
                    <a:cubicBezTo>
                      <a:pt x="710" y="1389"/>
                      <a:pt x="712" y="1390"/>
                      <a:pt x="715" y="1390"/>
                    </a:cubicBezTo>
                    <a:cubicBezTo>
                      <a:pt x="754" y="1390"/>
                      <a:pt x="786" y="1350"/>
                      <a:pt x="786" y="1316"/>
                    </a:cubicBezTo>
                    <a:cubicBezTo>
                      <a:pt x="786" y="1267"/>
                      <a:pt x="749" y="1243"/>
                      <a:pt x="707" y="1237"/>
                    </a:cubicBezTo>
                    <a:cubicBezTo>
                      <a:pt x="439" y="1206"/>
                      <a:pt x="219" y="951"/>
                      <a:pt x="232" y="676"/>
                    </a:cubicBezTo>
                    <a:cubicBezTo>
                      <a:pt x="244" y="402"/>
                      <a:pt x="469" y="159"/>
                      <a:pt x="749" y="153"/>
                    </a:cubicBezTo>
                    <a:cubicBezTo>
                      <a:pt x="757" y="152"/>
                      <a:pt x="765" y="152"/>
                      <a:pt x="773" y="152"/>
                    </a:cubicBezTo>
                    <a:cubicBezTo>
                      <a:pt x="923" y="152"/>
                      <a:pt x="1066" y="207"/>
                      <a:pt x="1170" y="317"/>
                    </a:cubicBezTo>
                    <a:cubicBezTo>
                      <a:pt x="1186" y="332"/>
                      <a:pt x="1205" y="339"/>
                      <a:pt x="1222" y="339"/>
                    </a:cubicBezTo>
                    <a:cubicBezTo>
                      <a:pt x="1283" y="339"/>
                      <a:pt x="1336" y="264"/>
                      <a:pt x="1279" y="207"/>
                    </a:cubicBezTo>
                    <a:cubicBezTo>
                      <a:pt x="1143" y="71"/>
                      <a:pt x="956"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35"/>
              <p:cNvSpPr/>
              <p:nvPr/>
            </p:nvSpPr>
            <p:spPr>
              <a:xfrm>
                <a:off x="4213805" y="4676725"/>
                <a:ext cx="28122" cy="26982"/>
              </a:xfrm>
              <a:custGeom>
                <a:avLst/>
                <a:gdLst/>
                <a:ahLst/>
                <a:cxnLst/>
                <a:rect l="l" t="t" r="r" b="b"/>
                <a:pathLst>
                  <a:path w="518" h="497" extrusionOk="0">
                    <a:moveTo>
                      <a:pt x="268" y="0"/>
                    </a:moveTo>
                    <a:cubicBezTo>
                      <a:pt x="156" y="0"/>
                      <a:pt x="48" y="78"/>
                      <a:pt x="24" y="189"/>
                    </a:cubicBezTo>
                    <a:cubicBezTo>
                      <a:pt x="0" y="323"/>
                      <a:pt x="97" y="476"/>
                      <a:pt x="238" y="494"/>
                    </a:cubicBezTo>
                    <a:cubicBezTo>
                      <a:pt x="244" y="496"/>
                      <a:pt x="250" y="496"/>
                      <a:pt x="256" y="496"/>
                    </a:cubicBezTo>
                    <a:cubicBezTo>
                      <a:pt x="272" y="496"/>
                      <a:pt x="285" y="491"/>
                      <a:pt x="298" y="482"/>
                    </a:cubicBezTo>
                    <a:cubicBezTo>
                      <a:pt x="396" y="482"/>
                      <a:pt x="475" y="397"/>
                      <a:pt x="475" y="299"/>
                    </a:cubicBezTo>
                    <a:cubicBezTo>
                      <a:pt x="481" y="287"/>
                      <a:pt x="487" y="275"/>
                      <a:pt x="487" y="263"/>
                    </a:cubicBezTo>
                    <a:cubicBezTo>
                      <a:pt x="518" y="129"/>
                      <a:pt x="414" y="7"/>
                      <a:pt x="280" y="1"/>
                    </a:cubicBezTo>
                    <a:cubicBezTo>
                      <a:pt x="276" y="0"/>
                      <a:pt x="27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35"/>
              <p:cNvSpPr/>
              <p:nvPr/>
            </p:nvSpPr>
            <p:spPr>
              <a:xfrm>
                <a:off x="4521628" y="4531174"/>
                <a:ext cx="72477" cy="61619"/>
              </a:xfrm>
              <a:custGeom>
                <a:avLst/>
                <a:gdLst/>
                <a:ahLst/>
                <a:cxnLst/>
                <a:rect l="l" t="t" r="r" b="b"/>
                <a:pathLst>
                  <a:path w="1335" h="1135" extrusionOk="0">
                    <a:moveTo>
                      <a:pt x="594" y="0"/>
                    </a:moveTo>
                    <a:cubicBezTo>
                      <a:pt x="462" y="0"/>
                      <a:pt x="331" y="43"/>
                      <a:pt x="220" y="136"/>
                    </a:cubicBezTo>
                    <a:cubicBezTo>
                      <a:pt x="86" y="239"/>
                      <a:pt x="1" y="404"/>
                      <a:pt x="1" y="574"/>
                    </a:cubicBezTo>
                    <a:cubicBezTo>
                      <a:pt x="1" y="623"/>
                      <a:pt x="39" y="647"/>
                      <a:pt x="77" y="647"/>
                    </a:cubicBezTo>
                    <a:cubicBezTo>
                      <a:pt x="115" y="647"/>
                      <a:pt x="153" y="623"/>
                      <a:pt x="153" y="574"/>
                    </a:cubicBezTo>
                    <a:cubicBezTo>
                      <a:pt x="153" y="422"/>
                      <a:pt x="244" y="288"/>
                      <a:pt x="372" y="215"/>
                    </a:cubicBezTo>
                    <a:cubicBezTo>
                      <a:pt x="440" y="171"/>
                      <a:pt x="519" y="149"/>
                      <a:pt x="598" y="149"/>
                    </a:cubicBezTo>
                    <a:cubicBezTo>
                      <a:pt x="662" y="149"/>
                      <a:pt x="727" y="163"/>
                      <a:pt x="786" y="190"/>
                    </a:cubicBezTo>
                    <a:cubicBezTo>
                      <a:pt x="1109" y="324"/>
                      <a:pt x="1201" y="720"/>
                      <a:pt x="1067" y="1019"/>
                    </a:cubicBezTo>
                    <a:cubicBezTo>
                      <a:pt x="1048" y="1055"/>
                      <a:pt x="1054" y="1104"/>
                      <a:pt x="1091" y="1122"/>
                    </a:cubicBezTo>
                    <a:cubicBezTo>
                      <a:pt x="1102" y="1131"/>
                      <a:pt x="1116" y="1135"/>
                      <a:pt x="1130" y="1135"/>
                    </a:cubicBezTo>
                    <a:cubicBezTo>
                      <a:pt x="1156" y="1135"/>
                      <a:pt x="1183" y="1122"/>
                      <a:pt x="1195" y="1098"/>
                    </a:cubicBezTo>
                    <a:cubicBezTo>
                      <a:pt x="1335" y="799"/>
                      <a:pt x="1304" y="416"/>
                      <a:pt x="1054" y="184"/>
                    </a:cubicBezTo>
                    <a:cubicBezTo>
                      <a:pt x="923" y="66"/>
                      <a:pt x="758"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35"/>
              <p:cNvSpPr/>
              <p:nvPr/>
            </p:nvSpPr>
            <p:spPr>
              <a:xfrm>
                <a:off x="4540140" y="4554138"/>
                <a:ext cx="30837" cy="24919"/>
              </a:xfrm>
              <a:custGeom>
                <a:avLst/>
                <a:gdLst/>
                <a:ahLst/>
                <a:cxnLst/>
                <a:rect l="l" t="t" r="r" b="b"/>
                <a:pathLst>
                  <a:path w="568" h="459" extrusionOk="0">
                    <a:moveTo>
                      <a:pt x="299" y="0"/>
                    </a:moveTo>
                    <a:cubicBezTo>
                      <a:pt x="200" y="0"/>
                      <a:pt x="96" y="60"/>
                      <a:pt x="31" y="139"/>
                    </a:cubicBezTo>
                    <a:cubicBezTo>
                      <a:pt x="7" y="175"/>
                      <a:pt x="1" y="218"/>
                      <a:pt x="31" y="249"/>
                    </a:cubicBezTo>
                    <a:cubicBezTo>
                      <a:pt x="43" y="261"/>
                      <a:pt x="56" y="267"/>
                      <a:pt x="68" y="267"/>
                    </a:cubicBezTo>
                    <a:cubicBezTo>
                      <a:pt x="88" y="380"/>
                      <a:pt x="187" y="458"/>
                      <a:pt x="297" y="458"/>
                    </a:cubicBezTo>
                    <a:cubicBezTo>
                      <a:pt x="318" y="458"/>
                      <a:pt x="339" y="455"/>
                      <a:pt x="360" y="450"/>
                    </a:cubicBezTo>
                    <a:cubicBezTo>
                      <a:pt x="506" y="401"/>
                      <a:pt x="567" y="230"/>
                      <a:pt x="482" y="102"/>
                    </a:cubicBezTo>
                    <a:cubicBezTo>
                      <a:pt x="434" y="30"/>
                      <a:pt x="36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35"/>
              <p:cNvSpPr/>
              <p:nvPr/>
            </p:nvSpPr>
            <p:spPr>
              <a:xfrm>
                <a:off x="4049090" y="5956009"/>
                <a:ext cx="81761" cy="43866"/>
              </a:xfrm>
              <a:custGeom>
                <a:avLst/>
                <a:gdLst/>
                <a:ahLst/>
                <a:cxnLst/>
                <a:rect l="l" t="t" r="r" b="b"/>
                <a:pathLst>
                  <a:path w="1506" h="808" extrusionOk="0">
                    <a:moveTo>
                      <a:pt x="819" y="0"/>
                    </a:moveTo>
                    <a:cubicBezTo>
                      <a:pt x="789" y="0"/>
                      <a:pt x="758" y="16"/>
                      <a:pt x="744" y="51"/>
                    </a:cubicBezTo>
                    <a:cubicBezTo>
                      <a:pt x="695" y="203"/>
                      <a:pt x="713" y="374"/>
                      <a:pt x="805" y="502"/>
                    </a:cubicBezTo>
                    <a:cubicBezTo>
                      <a:pt x="805" y="508"/>
                      <a:pt x="805" y="508"/>
                      <a:pt x="805" y="508"/>
                    </a:cubicBezTo>
                    <a:cubicBezTo>
                      <a:pt x="742" y="600"/>
                      <a:pt x="628" y="654"/>
                      <a:pt x="516" y="654"/>
                    </a:cubicBezTo>
                    <a:cubicBezTo>
                      <a:pt x="464" y="654"/>
                      <a:pt x="412" y="643"/>
                      <a:pt x="366" y="618"/>
                    </a:cubicBezTo>
                    <a:cubicBezTo>
                      <a:pt x="226" y="532"/>
                      <a:pt x="171" y="331"/>
                      <a:pt x="244" y="185"/>
                    </a:cubicBezTo>
                    <a:cubicBezTo>
                      <a:pt x="274" y="122"/>
                      <a:pt x="220" y="68"/>
                      <a:pt x="169" y="68"/>
                    </a:cubicBezTo>
                    <a:cubicBezTo>
                      <a:pt x="146" y="68"/>
                      <a:pt x="124" y="79"/>
                      <a:pt x="110" y="106"/>
                    </a:cubicBezTo>
                    <a:cubicBezTo>
                      <a:pt x="1" y="325"/>
                      <a:pt x="74" y="624"/>
                      <a:pt x="293" y="746"/>
                    </a:cubicBezTo>
                    <a:cubicBezTo>
                      <a:pt x="363" y="788"/>
                      <a:pt x="441" y="807"/>
                      <a:pt x="519" y="807"/>
                    </a:cubicBezTo>
                    <a:cubicBezTo>
                      <a:pt x="668" y="807"/>
                      <a:pt x="819" y="737"/>
                      <a:pt x="914" y="618"/>
                    </a:cubicBezTo>
                    <a:cubicBezTo>
                      <a:pt x="998" y="680"/>
                      <a:pt x="1100" y="711"/>
                      <a:pt x="1203" y="711"/>
                    </a:cubicBezTo>
                    <a:cubicBezTo>
                      <a:pt x="1281" y="711"/>
                      <a:pt x="1359" y="694"/>
                      <a:pt x="1432" y="660"/>
                    </a:cubicBezTo>
                    <a:cubicBezTo>
                      <a:pt x="1506" y="623"/>
                      <a:pt x="1461" y="518"/>
                      <a:pt x="1388" y="518"/>
                    </a:cubicBezTo>
                    <a:cubicBezTo>
                      <a:pt x="1377" y="518"/>
                      <a:pt x="1365" y="521"/>
                      <a:pt x="1353" y="526"/>
                    </a:cubicBezTo>
                    <a:cubicBezTo>
                      <a:pt x="1308" y="549"/>
                      <a:pt x="1259" y="559"/>
                      <a:pt x="1209" y="559"/>
                    </a:cubicBezTo>
                    <a:cubicBezTo>
                      <a:pt x="1122" y="559"/>
                      <a:pt x="1035" y="527"/>
                      <a:pt x="969" y="465"/>
                    </a:cubicBezTo>
                    <a:cubicBezTo>
                      <a:pt x="872" y="368"/>
                      <a:pt x="847" y="222"/>
                      <a:pt x="896" y="94"/>
                    </a:cubicBezTo>
                    <a:cubicBezTo>
                      <a:pt x="915" y="38"/>
                      <a:pt x="8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35"/>
              <p:cNvSpPr/>
              <p:nvPr/>
            </p:nvSpPr>
            <p:spPr>
              <a:xfrm>
                <a:off x="4134108" y="5864694"/>
                <a:ext cx="38057" cy="29914"/>
              </a:xfrm>
              <a:custGeom>
                <a:avLst/>
                <a:gdLst/>
                <a:ahLst/>
                <a:cxnLst/>
                <a:rect l="l" t="t" r="r" b="b"/>
                <a:pathLst>
                  <a:path w="701" h="551" extrusionOk="0">
                    <a:moveTo>
                      <a:pt x="89" y="1"/>
                    </a:moveTo>
                    <a:cubicBezTo>
                      <a:pt x="58" y="1"/>
                      <a:pt x="29" y="18"/>
                      <a:pt x="24" y="58"/>
                    </a:cubicBezTo>
                    <a:cubicBezTo>
                      <a:pt x="0" y="210"/>
                      <a:pt x="49" y="369"/>
                      <a:pt x="171" y="466"/>
                    </a:cubicBezTo>
                    <a:cubicBezTo>
                      <a:pt x="245" y="523"/>
                      <a:pt x="337" y="551"/>
                      <a:pt x="429" y="551"/>
                    </a:cubicBezTo>
                    <a:cubicBezTo>
                      <a:pt x="494" y="551"/>
                      <a:pt x="561" y="537"/>
                      <a:pt x="621" y="509"/>
                    </a:cubicBezTo>
                    <a:cubicBezTo>
                      <a:pt x="700" y="467"/>
                      <a:pt x="652" y="366"/>
                      <a:pt x="579" y="366"/>
                    </a:cubicBezTo>
                    <a:cubicBezTo>
                      <a:pt x="567" y="366"/>
                      <a:pt x="555" y="369"/>
                      <a:pt x="542" y="375"/>
                    </a:cubicBezTo>
                    <a:cubicBezTo>
                      <a:pt x="507" y="393"/>
                      <a:pt x="470" y="401"/>
                      <a:pt x="433" y="401"/>
                    </a:cubicBezTo>
                    <a:cubicBezTo>
                      <a:pt x="282" y="401"/>
                      <a:pt x="141" y="262"/>
                      <a:pt x="171" y="95"/>
                    </a:cubicBezTo>
                    <a:cubicBezTo>
                      <a:pt x="181" y="37"/>
                      <a:pt x="133"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706;p35"/>
              <p:cNvSpPr/>
              <p:nvPr/>
            </p:nvSpPr>
            <p:spPr>
              <a:xfrm>
                <a:off x="4298280" y="5942654"/>
                <a:ext cx="75192" cy="77689"/>
              </a:xfrm>
              <a:custGeom>
                <a:avLst/>
                <a:gdLst/>
                <a:ahLst/>
                <a:cxnLst/>
                <a:rect l="l" t="t" r="r" b="b"/>
                <a:pathLst>
                  <a:path w="1385" h="1431" extrusionOk="0">
                    <a:moveTo>
                      <a:pt x="360" y="1"/>
                    </a:moveTo>
                    <a:cubicBezTo>
                      <a:pt x="308" y="1"/>
                      <a:pt x="256" y="56"/>
                      <a:pt x="290" y="114"/>
                    </a:cubicBezTo>
                    <a:cubicBezTo>
                      <a:pt x="369" y="267"/>
                      <a:pt x="503" y="419"/>
                      <a:pt x="667" y="474"/>
                    </a:cubicBezTo>
                    <a:cubicBezTo>
                      <a:pt x="643" y="486"/>
                      <a:pt x="625" y="504"/>
                      <a:pt x="618" y="541"/>
                    </a:cubicBezTo>
                    <a:cubicBezTo>
                      <a:pt x="600" y="730"/>
                      <a:pt x="649" y="961"/>
                      <a:pt x="789" y="1101"/>
                    </a:cubicBezTo>
                    <a:cubicBezTo>
                      <a:pt x="777" y="1107"/>
                      <a:pt x="765" y="1126"/>
                      <a:pt x="759" y="1138"/>
                    </a:cubicBezTo>
                    <a:cubicBezTo>
                      <a:pt x="720" y="1232"/>
                      <a:pt x="618" y="1278"/>
                      <a:pt x="519" y="1278"/>
                    </a:cubicBezTo>
                    <a:cubicBezTo>
                      <a:pt x="477" y="1278"/>
                      <a:pt x="435" y="1270"/>
                      <a:pt x="399" y="1253"/>
                    </a:cubicBezTo>
                    <a:cubicBezTo>
                      <a:pt x="241" y="1186"/>
                      <a:pt x="162" y="998"/>
                      <a:pt x="156" y="839"/>
                    </a:cubicBezTo>
                    <a:cubicBezTo>
                      <a:pt x="153" y="787"/>
                      <a:pt x="113" y="762"/>
                      <a:pt x="75" y="762"/>
                    </a:cubicBezTo>
                    <a:cubicBezTo>
                      <a:pt x="37" y="762"/>
                      <a:pt x="0" y="787"/>
                      <a:pt x="3" y="839"/>
                    </a:cubicBezTo>
                    <a:cubicBezTo>
                      <a:pt x="9" y="1071"/>
                      <a:pt x="131" y="1327"/>
                      <a:pt x="369" y="1406"/>
                    </a:cubicBezTo>
                    <a:cubicBezTo>
                      <a:pt x="416" y="1423"/>
                      <a:pt x="466" y="1431"/>
                      <a:pt x="515" y="1431"/>
                    </a:cubicBezTo>
                    <a:cubicBezTo>
                      <a:pt x="680" y="1431"/>
                      <a:pt x="839" y="1340"/>
                      <a:pt x="905" y="1180"/>
                    </a:cubicBezTo>
                    <a:cubicBezTo>
                      <a:pt x="950" y="1201"/>
                      <a:pt x="1001" y="1211"/>
                      <a:pt x="1052" y="1211"/>
                    </a:cubicBezTo>
                    <a:cubicBezTo>
                      <a:pt x="1200" y="1211"/>
                      <a:pt x="1351" y="1127"/>
                      <a:pt x="1374" y="973"/>
                    </a:cubicBezTo>
                    <a:cubicBezTo>
                      <a:pt x="1385" y="914"/>
                      <a:pt x="1336" y="875"/>
                      <a:pt x="1291" y="875"/>
                    </a:cubicBezTo>
                    <a:cubicBezTo>
                      <a:pt x="1262" y="875"/>
                      <a:pt x="1235" y="892"/>
                      <a:pt x="1228" y="931"/>
                    </a:cubicBezTo>
                    <a:cubicBezTo>
                      <a:pt x="1212" y="1020"/>
                      <a:pt x="1138" y="1059"/>
                      <a:pt x="1060" y="1059"/>
                    </a:cubicBezTo>
                    <a:cubicBezTo>
                      <a:pt x="1016" y="1059"/>
                      <a:pt x="971" y="1046"/>
                      <a:pt x="935" y="1022"/>
                    </a:cubicBezTo>
                    <a:cubicBezTo>
                      <a:pt x="789" y="918"/>
                      <a:pt x="759" y="705"/>
                      <a:pt x="771" y="541"/>
                    </a:cubicBezTo>
                    <a:cubicBezTo>
                      <a:pt x="771" y="523"/>
                      <a:pt x="771" y="504"/>
                      <a:pt x="759" y="492"/>
                    </a:cubicBezTo>
                    <a:lnTo>
                      <a:pt x="759" y="492"/>
                    </a:lnTo>
                    <a:cubicBezTo>
                      <a:pt x="776" y="494"/>
                      <a:pt x="794" y="495"/>
                      <a:pt x="812" y="495"/>
                    </a:cubicBezTo>
                    <a:cubicBezTo>
                      <a:pt x="962" y="495"/>
                      <a:pt x="1120" y="426"/>
                      <a:pt x="1185" y="279"/>
                    </a:cubicBezTo>
                    <a:cubicBezTo>
                      <a:pt x="1203" y="242"/>
                      <a:pt x="1191" y="200"/>
                      <a:pt x="1154" y="175"/>
                    </a:cubicBezTo>
                    <a:cubicBezTo>
                      <a:pt x="1144" y="169"/>
                      <a:pt x="1131" y="166"/>
                      <a:pt x="1117" y="166"/>
                    </a:cubicBezTo>
                    <a:cubicBezTo>
                      <a:pt x="1091" y="166"/>
                      <a:pt x="1063" y="178"/>
                      <a:pt x="1051" y="206"/>
                    </a:cubicBezTo>
                    <a:cubicBezTo>
                      <a:pt x="1007" y="294"/>
                      <a:pt x="916" y="343"/>
                      <a:pt x="818" y="343"/>
                    </a:cubicBezTo>
                    <a:cubicBezTo>
                      <a:pt x="795" y="343"/>
                      <a:pt x="770" y="340"/>
                      <a:pt x="746" y="334"/>
                    </a:cubicBezTo>
                    <a:cubicBezTo>
                      <a:pt x="594" y="297"/>
                      <a:pt x="491" y="169"/>
                      <a:pt x="424" y="41"/>
                    </a:cubicBezTo>
                    <a:cubicBezTo>
                      <a:pt x="408" y="12"/>
                      <a:pt x="384"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35"/>
              <p:cNvSpPr/>
              <p:nvPr/>
            </p:nvSpPr>
            <p:spPr>
              <a:xfrm>
                <a:off x="4371354" y="6100963"/>
                <a:ext cx="47504" cy="26276"/>
              </a:xfrm>
              <a:custGeom>
                <a:avLst/>
                <a:gdLst/>
                <a:ahLst/>
                <a:cxnLst/>
                <a:rect l="l" t="t" r="r" b="b"/>
                <a:pathLst>
                  <a:path w="875" h="484" extrusionOk="0">
                    <a:moveTo>
                      <a:pt x="795" y="0"/>
                    </a:moveTo>
                    <a:cubicBezTo>
                      <a:pt x="753" y="0"/>
                      <a:pt x="722" y="37"/>
                      <a:pt x="716" y="73"/>
                    </a:cubicBezTo>
                    <a:cubicBezTo>
                      <a:pt x="704" y="201"/>
                      <a:pt x="600" y="305"/>
                      <a:pt x="478" y="329"/>
                    </a:cubicBezTo>
                    <a:cubicBezTo>
                      <a:pt x="464" y="331"/>
                      <a:pt x="450" y="332"/>
                      <a:pt x="436" y="332"/>
                    </a:cubicBezTo>
                    <a:cubicBezTo>
                      <a:pt x="324" y="332"/>
                      <a:pt x="222" y="269"/>
                      <a:pt x="168" y="177"/>
                    </a:cubicBezTo>
                    <a:cubicBezTo>
                      <a:pt x="152" y="148"/>
                      <a:pt x="129" y="136"/>
                      <a:pt x="105" y="136"/>
                    </a:cubicBezTo>
                    <a:cubicBezTo>
                      <a:pt x="53" y="136"/>
                      <a:pt x="1" y="192"/>
                      <a:pt x="34" y="250"/>
                    </a:cubicBezTo>
                    <a:cubicBezTo>
                      <a:pt x="117" y="395"/>
                      <a:pt x="271" y="483"/>
                      <a:pt x="436" y="483"/>
                    </a:cubicBezTo>
                    <a:cubicBezTo>
                      <a:pt x="464" y="483"/>
                      <a:pt x="492" y="481"/>
                      <a:pt x="521" y="475"/>
                    </a:cubicBezTo>
                    <a:cubicBezTo>
                      <a:pt x="710" y="439"/>
                      <a:pt x="850" y="268"/>
                      <a:pt x="874" y="73"/>
                    </a:cubicBezTo>
                    <a:cubicBezTo>
                      <a:pt x="874" y="37"/>
                      <a:pt x="832"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8" name="Google Shape;708;p35"/>
              <p:cNvSpPr/>
              <p:nvPr/>
            </p:nvSpPr>
            <p:spPr>
              <a:xfrm>
                <a:off x="4670110" y="5904543"/>
                <a:ext cx="71500" cy="43323"/>
              </a:xfrm>
              <a:custGeom>
                <a:avLst/>
                <a:gdLst/>
                <a:ahLst/>
                <a:cxnLst/>
                <a:rect l="l" t="t" r="r" b="b"/>
                <a:pathLst>
                  <a:path w="1317" h="798" extrusionOk="0">
                    <a:moveTo>
                      <a:pt x="832" y="0"/>
                    </a:moveTo>
                    <a:cubicBezTo>
                      <a:pt x="794" y="0"/>
                      <a:pt x="756" y="25"/>
                      <a:pt x="756" y="73"/>
                    </a:cubicBezTo>
                    <a:cubicBezTo>
                      <a:pt x="756" y="256"/>
                      <a:pt x="689" y="457"/>
                      <a:pt x="482" y="488"/>
                    </a:cubicBezTo>
                    <a:cubicBezTo>
                      <a:pt x="469" y="489"/>
                      <a:pt x="457" y="490"/>
                      <a:pt x="444" y="490"/>
                    </a:cubicBezTo>
                    <a:cubicBezTo>
                      <a:pt x="284" y="490"/>
                      <a:pt x="153" y="347"/>
                      <a:pt x="159" y="183"/>
                    </a:cubicBezTo>
                    <a:cubicBezTo>
                      <a:pt x="162" y="134"/>
                      <a:pt x="125" y="110"/>
                      <a:pt x="87" y="110"/>
                    </a:cubicBezTo>
                    <a:cubicBezTo>
                      <a:pt x="49" y="110"/>
                      <a:pt x="10" y="134"/>
                      <a:pt x="7" y="183"/>
                    </a:cubicBezTo>
                    <a:cubicBezTo>
                      <a:pt x="1" y="429"/>
                      <a:pt x="199" y="643"/>
                      <a:pt x="440" y="643"/>
                    </a:cubicBezTo>
                    <a:cubicBezTo>
                      <a:pt x="456" y="643"/>
                      <a:pt x="472" y="642"/>
                      <a:pt x="488" y="640"/>
                    </a:cubicBezTo>
                    <a:cubicBezTo>
                      <a:pt x="537" y="634"/>
                      <a:pt x="579" y="622"/>
                      <a:pt x="616" y="603"/>
                    </a:cubicBezTo>
                    <a:cubicBezTo>
                      <a:pt x="622" y="615"/>
                      <a:pt x="622" y="622"/>
                      <a:pt x="628" y="628"/>
                    </a:cubicBezTo>
                    <a:cubicBezTo>
                      <a:pt x="707" y="733"/>
                      <a:pt x="822" y="797"/>
                      <a:pt x="946" y="797"/>
                    </a:cubicBezTo>
                    <a:cubicBezTo>
                      <a:pt x="966" y="797"/>
                      <a:pt x="985" y="795"/>
                      <a:pt x="1006" y="792"/>
                    </a:cubicBezTo>
                    <a:cubicBezTo>
                      <a:pt x="1146" y="768"/>
                      <a:pt x="1255" y="658"/>
                      <a:pt x="1298" y="524"/>
                    </a:cubicBezTo>
                    <a:cubicBezTo>
                      <a:pt x="1316" y="469"/>
                      <a:pt x="1269" y="432"/>
                      <a:pt x="1221" y="432"/>
                    </a:cubicBezTo>
                    <a:cubicBezTo>
                      <a:pt x="1189" y="432"/>
                      <a:pt x="1158" y="449"/>
                      <a:pt x="1146" y="488"/>
                    </a:cubicBezTo>
                    <a:cubicBezTo>
                      <a:pt x="1117" y="585"/>
                      <a:pt x="1024" y="641"/>
                      <a:pt x="932" y="641"/>
                    </a:cubicBezTo>
                    <a:cubicBezTo>
                      <a:pt x="868" y="641"/>
                      <a:pt x="804" y="614"/>
                      <a:pt x="762" y="555"/>
                    </a:cubicBezTo>
                    <a:cubicBezTo>
                      <a:pt x="756" y="542"/>
                      <a:pt x="750" y="536"/>
                      <a:pt x="738" y="530"/>
                    </a:cubicBezTo>
                    <a:cubicBezTo>
                      <a:pt x="762" y="506"/>
                      <a:pt x="786" y="481"/>
                      <a:pt x="805" y="457"/>
                    </a:cubicBezTo>
                    <a:cubicBezTo>
                      <a:pt x="884" y="347"/>
                      <a:pt x="908" y="207"/>
                      <a:pt x="908" y="73"/>
                    </a:cubicBezTo>
                    <a:cubicBezTo>
                      <a:pt x="908" y="25"/>
                      <a:pt x="870" y="0"/>
                      <a:pt x="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709;p35"/>
              <p:cNvSpPr/>
              <p:nvPr/>
            </p:nvSpPr>
            <p:spPr>
              <a:xfrm>
                <a:off x="4102566" y="5274781"/>
                <a:ext cx="71446" cy="62759"/>
              </a:xfrm>
              <a:custGeom>
                <a:avLst/>
                <a:gdLst/>
                <a:ahLst/>
                <a:cxnLst/>
                <a:rect l="l" t="t" r="r" b="b"/>
                <a:pathLst>
                  <a:path w="1316" h="1156" extrusionOk="0">
                    <a:moveTo>
                      <a:pt x="90" y="1"/>
                    </a:moveTo>
                    <a:cubicBezTo>
                      <a:pt x="45" y="1"/>
                      <a:pt x="0" y="37"/>
                      <a:pt x="15" y="94"/>
                    </a:cubicBezTo>
                    <a:cubicBezTo>
                      <a:pt x="45" y="235"/>
                      <a:pt x="88" y="369"/>
                      <a:pt x="149" y="496"/>
                    </a:cubicBezTo>
                    <a:cubicBezTo>
                      <a:pt x="197" y="606"/>
                      <a:pt x="264" y="716"/>
                      <a:pt x="368" y="789"/>
                    </a:cubicBezTo>
                    <a:cubicBezTo>
                      <a:pt x="427" y="835"/>
                      <a:pt x="497" y="858"/>
                      <a:pt x="568" y="858"/>
                    </a:cubicBezTo>
                    <a:cubicBezTo>
                      <a:pt x="601" y="858"/>
                      <a:pt x="634" y="853"/>
                      <a:pt x="666" y="844"/>
                    </a:cubicBezTo>
                    <a:cubicBezTo>
                      <a:pt x="679" y="972"/>
                      <a:pt x="764" y="1087"/>
                      <a:pt x="886" y="1136"/>
                    </a:cubicBezTo>
                    <a:cubicBezTo>
                      <a:pt x="923" y="1149"/>
                      <a:pt x="962" y="1156"/>
                      <a:pt x="1001" y="1156"/>
                    </a:cubicBezTo>
                    <a:cubicBezTo>
                      <a:pt x="1102" y="1156"/>
                      <a:pt x="1203" y="1112"/>
                      <a:pt x="1269" y="1032"/>
                    </a:cubicBezTo>
                    <a:cubicBezTo>
                      <a:pt x="1315" y="977"/>
                      <a:pt x="1268" y="901"/>
                      <a:pt x="1213" y="901"/>
                    </a:cubicBezTo>
                    <a:cubicBezTo>
                      <a:pt x="1195" y="901"/>
                      <a:pt x="1176" y="909"/>
                      <a:pt x="1160" y="929"/>
                    </a:cubicBezTo>
                    <a:cubicBezTo>
                      <a:pt x="1120" y="974"/>
                      <a:pt x="1063" y="1002"/>
                      <a:pt x="1005" y="1002"/>
                    </a:cubicBezTo>
                    <a:cubicBezTo>
                      <a:pt x="983" y="1002"/>
                      <a:pt x="962" y="998"/>
                      <a:pt x="940" y="990"/>
                    </a:cubicBezTo>
                    <a:cubicBezTo>
                      <a:pt x="861" y="959"/>
                      <a:pt x="819" y="874"/>
                      <a:pt x="819" y="789"/>
                    </a:cubicBezTo>
                    <a:cubicBezTo>
                      <a:pt x="825" y="777"/>
                      <a:pt x="819" y="764"/>
                      <a:pt x="819" y="758"/>
                    </a:cubicBezTo>
                    <a:cubicBezTo>
                      <a:pt x="873" y="710"/>
                      <a:pt x="916" y="643"/>
                      <a:pt x="947" y="582"/>
                    </a:cubicBezTo>
                    <a:cubicBezTo>
                      <a:pt x="976" y="519"/>
                      <a:pt x="925" y="462"/>
                      <a:pt x="874" y="462"/>
                    </a:cubicBezTo>
                    <a:cubicBezTo>
                      <a:pt x="851" y="462"/>
                      <a:pt x="828" y="474"/>
                      <a:pt x="813" y="503"/>
                    </a:cubicBezTo>
                    <a:cubicBezTo>
                      <a:pt x="776" y="582"/>
                      <a:pt x="721" y="661"/>
                      <a:pt x="642" y="691"/>
                    </a:cubicBezTo>
                    <a:cubicBezTo>
                      <a:pt x="619" y="701"/>
                      <a:pt x="596" y="706"/>
                      <a:pt x="573" y="706"/>
                    </a:cubicBezTo>
                    <a:cubicBezTo>
                      <a:pt x="515" y="706"/>
                      <a:pt x="461" y="675"/>
                      <a:pt x="417" y="630"/>
                    </a:cubicBezTo>
                    <a:cubicBezTo>
                      <a:pt x="350" y="563"/>
                      <a:pt x="301" y="472"/>
                      <a:pt x="264" y="387"/>
                    </a:cubicBezTo>
                    <a:cubicBezTo>
                      <a:pt x="216" y="277"/>
                      <a:pt x="185" y="168"/>
                      <a:pt x="161" y="58"/>
                    </a:cubicBezTo>
                    <a:cubicBezTo>
                      <a:pt x="151" y="18"/>
                      <a:pt x="120"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0" name="Google Shape;710;p35"/>
              <p:cNvSpPr/>
              <p:nvPr/>
            </p:nvSpPr>
            <p:spPr>
              <a:xfrm>
                <a:off x="4056039" y="4651588"/>
                <a:ext cx="997362" cy="760006"/>
              </a:xfrm>
              <a:custGeom>
                <a:avLst/>
                <a:gdLst/>
                <a:ahLst/>
                <a:cxnLst/>
                <a:rect l="l" t="t" r="r" b="b"/>
                <a:pathLst>
                  <a:path w="18371" h="13999" extrusionOk="0">
                    <a:moveTo>
                      <a:pt x="10678" y="1"/>
                    </a:moveTo>
                    <a:cubicBezTo>
                      <a:pt x="10678" y="1"/>
                      <a:pt x="8481" y="2832"/>
                      <a:pt x="2377" y="2832"/>
                    </a:cubicBezTo>
                    <a:cubicBezTo>
                      <a:pt x="2232" y="2832"/>
                      <a:pt x="2086" y="2830"/>
                      <a:pt x="1938" y="2827"/>
                    </a:cubicBezTo>
                    <a:cubicBezTo>
                      <a:pt x="1938" y="2827"/>
                      <a:pt x="1" y="6829"/>
                      <a:pt x="1645" y="10410"/>
                    </a:cubicBezTo>
                    <a:cubicBezTo>
                      <a:pt x="2819" y="12952"/>
                      <a:pt x="5440" y="13998"/>
                      <a:pt x="7941" y="13998"/>
                    </a:cubicBezTo>
                    <a:cubicBezTo>
                      <a:pt x="8957" y="13998"/>
                      <a:pt x="9953" y="13825"/>
                      <a:pt x="10824" y="13510"/>
                    </a:cubicBezTo>
                    <a:cubicBezTo>
                      <a:pt x="13833" y="12420"/>
                      <a:pt x="18371" y="6092"/>
                      <a:pt x="10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1" name="Google Shape;711;p35"/>
              <p:cNvSpPr/>
              <p:nvPr/>
            </p:nvSpPr>
            <p:spPr>
              <a:xfrm>
                <a:off x="4204196" y="4635247"/>
                <a:ext cx="464342" cy="231221"/>
              </a:xfrm>
              <a:custGeom>
                <a:avLst/>
                <a:gdLst/>
                <a:ahLst/>
                <a:cxnLst/>
                <a:rect l="l" t="t" r="r" b="b"/>
                <a:pathLst>
                  <a:path w="8553" h="4259" extrusionOk="0">
                    <a:moveTo>
                      <a:pt x="8128" y="0"/>
                    </a:moveTo>
                    <a:cubicBezTo>
                      <a:pt x="8121" y="0"/>
                      <a:pt x="8114" y="1"/>
                      <a:pt x="8107" y="3"/>
                    </a:cubicBezTo>
                    <a:cubicBezTo>
                      <a:pt x="8065" y="15"/>
                      <a:pt x="8053" y="58"/>
                      <a:pt x="8053" y="95"/>
                    </a:cubicBezTo>
                    <a:cubicBezTo>
                      <a:pt x="8059" y="107"/>
                      <a:pt x="8059" y="113"/>
                      <a:pt x="8059" y="125"/>
                    </a:cubicBezTo>
                    <a:cubicBezTo>
                      <a:pt x="7626" y="612"/>
                      <a:pt x="7133" y="1057"/>
                      <a:pt x="6597" y="1441"/>
                    </a:cubicBezTo>
                    <a:cubicBezTo>
                      <a:pt x="6445" y="1550"/>
                      <a:pt x="6292" y="1654"/>
                      <a:pt x="6134" y="1757"/>
                    </a:cubicBezTo>
                    <a:cubicBezTo>
                      <a:pt x="6122" y="1764"/>
                      <a:pt x="6116" y="1770"/>
                      <a:pt x="6110" y="1776"/>
                    </a:cubicBezTo>
                    <a:cubicBezTo>
                      <a:pt x="5866" y="1898"/>
                      <a:pt x="5616" y="2019"/>
                      <a:pt x="5367" y="2135"/>
                    </a:cubicBezTo>
                    <a:cubicBezTo>
                      <a:pt x="5353" y="2113"/>
                      <a:pt x="5334" y="2097"/>
                      <a:pt x="5310" y="2097"/>
                    </a:cubicBezTo>
                    <a:cubicBezTo>
                      <a:pt x="5301" y="2097"/>
                      <a:pt x="5291" y="2100"/>
                      <a:pt x="5281" y="2105"/>
                    </a:cubicBezTo>
                    <a:lnTo>
                      <a:pt x="4020" y="2586"/>
                    </a:lnTo>
                    <a:cubicBezTo>
                      <a:pt x="4014" y="2583"/>
                      <a:pt x="4007" y="2581"/>
                      <a:pt x="3998" y="2581"/>
                    </a:cubicBezTo>
                    <a:cubicBezTo>
                      <a:pt x="3990" y="2581"/>
                      <a:pt x="3981" y="2583"/>
                      <a:pt x="3972" y="2586"/>
                    </a:cubicBezTo>
                    <a:cubicBezTo>
                      <a:pt x="3771" y="2647"/>
                      <a:pt x="3564" y="2708"/>
                      <a:pt x="3356" y="2762"/>
                    </a:cubicBezTo>
                    <a:lnTo>
                      <a:pt x="3350" y="2762"/>
                    </a:lnTo>
                    <a:cubicBezTo>
                      <a:pt x="2973" y="2860"/>
                      <a:pt x="2589" y="2945"/>
                      <a:pt x="2205" y="3012"/>
                    </a:cubicBezTo>
                    <a:cubicBezTo>
                      <a:pt x="2199" y="3006"/>
                      <a:pt x="2199" y="3000"/>
                      <a:pt x="2193" y="2994"/>
                    </a:cubicBezTo>
                    <a:cubicBezTo>
                      <a:pt x="2176" y="2972"/>
                      <a:pt x="2150" y="2961"/>
                      <a:pt x="2125" y="2961"/>
                    </a:cubicBezTo>
                    <a:cubicBezTo>
                      <a:pt x="2088" y="2961"/>
                      <a:pt x="2053" y="2985"/>
                      <a:pt x="2053" y="3037"/>
                    </a:cubicBezTo>
                    <a:cubicBezTo>
                      <a:pt x="1840" y="3067"/>
                      <a:pt x="1627" y="3097"/>
                      <a:pt x="1407" y="3122"/>
                    </a:cubicBezTo>
                    <a:cubicBezTo>
                      <a:pt x="1267" y="3134"/>
                      <a:pt x="1121" y="3146"/>
                      <a:pt x="969" y="3158"/>
                    </a:cubicBezTo>
                    <a:cubicBezTo>
                      <a:pt x="969" y="3125"/>
                      <a:pt x="949" y="3097"/>
                      <a:pt x="908" y="3097"/>
                    </a:cubicBezTo>
                    <a:cubicBezTo>
                      <a:pt x="904" y="3097"/>
                      <a:pt x="900" y="3097"/>
                      <a:pt x="896" y="3097"/>
                    </a:cubicBezTo>
                    <a:lnTo>
                      <a:pt x="147" y="3158"/>
                    </a:lnTo>
                    <a:cubicBezTo>
                      <a:pt x="134" y="3140"/>
                      <a:pt x="110" y="3122"/>
                      <a:pt x="80" y="3122"/>
                    </a:cubicBezTo>
                    <a:cubicBezTo>
                      <a:pt x="43" y="3122"/>
                      <a:pt x="0" y="3158"/>
                      <a:pt x="6" y="3201"/>
                    </a:cubicBezTo>
                    <a:cubicBezTo>
                      <a:pt x="25" y="3426"/>
                      <a:pt x="67" y="3652"/>
                      <a:pt x="128" y="3871"/>
                    </a:cubicBezTo>
                    <a:cubicBezTo>
                      <a:pt x="168" y="4030"/>
                      <a:pt x="250" y="4258"/>
                      <a:pt x="449" y="4258"/>
                    </a:cubicBezTo>
                    <a:cubicBezTo>
                      <a:pt x="464" y="4258"/>
                      <a:pt x="478" y="4257"/>
                      <a:pt x="494" y="4255"/>
                    </a:cubicBezTo>
                    <a:cubicBezTo>
                      <a:pt x="676" y="4224"/>
                      <a:pt x="762" y="3999"/>
                      <a:pt x="817" y="3841"/>
                    </a:cubicBezTo>
                    <a:cubicBezTo>
                      <a:pt x="853" y="3743"/>
                      <a:pt x="877" y="3640"/>
                      <a:pt x="890" y="3530"/>
                    </a:cubicBezTo>
                    <a:cubicBezTo>
                      <a:pt x="896" y="3469"/>
                      <a:pt x="908" y="3384"/>
                      <a:pt x="896" y="3317"/>
                    </a:cubicBezTo>
                    <a:lnTo>
                      <a:pt x="902" y="3317"/>
                    </a:lnTo>
                    <a:cubicBezTo>
                      <a:pt x="963" y="3451"/>
                      <a:pt x="1042" y="3579"/>
                      <a:pt x="1127" y="3700"/>
                    </a:cubicBezTo>
                    <a:cubicBezTo>
                      <a:pt x="1219" y="3822"/>
                      <a:pt x="1328" y="3962"/>
                      <a:pt x="1462" y="4042"/>
                    </a:cubicBezTo>
                    <a:cubicBezTo>
                      <a:pt x="1521" y="4076"/>
                      <a:pt x="1584" y="4092"/>
                      <a:pt x="1647" y="4092"/>
                    </a:cubicBezTo>
                    <a:cubicBezTo>
                      <a:pt x="1729" y="4092"/>
                      <a:pt x="1810" y="4065"/>
                      <a:pt x="1882" y="4017"/>
                    </a:cubicBezTo>
                    <a:cubicBezTo>
                      <a:pt x="2010" y="3926"/>
                      <a:pt x="2090" y="3786"/>
                      <a:pt x="2126" y="3633"/>
                    </a:cubicBezTo>
                    <a:cubicBezTo>
                      <a:pt x="2163" y="3506"/>
                      <a:pt x="2181" y="3372"/>
                      <a:pt x="2193" y="3238"/>
                    </a:cubicBezTo>
                    <a:cubicBezTo>
                      <a:pt x="2260" y="3317"/>
                      <a:pt x="2327" y="3390"/>
                      <a:pt x="2400" y="3463"/>
                    </a:cubicBezTo>
                    <a:cubicBezTo>
                      <a:pt x="2461" y="3530"/>
                      <a:pt x="2522" y="3585"/>
                      <a:pt x="2589" y="3646"/>
                    </a:cubicBezTo>
                    <a:cubicBezTo>
                      <a:pt x="2650" y="3694"/>
                      <a:pt x="2711" y="3755"/>
                      <a:pt x="2784" y="3786"/>
                    </a:cubicBezTo>
                    <a:cubicBezTo>
                      <a:pt x="2844" y="3815"/>
                      <a:pt x="2903" y="3829"/>
                      <a:pt x="2961" y="3829"/>
                    </a:cubicBezTo>
                    <a:cubicBezTo>
                      <a:pt x="3189" y="3829"/>
                      <a:pt x="3390" y="3625"/>
                      <a:pt x="3448" y="3402"/>
                    </a:cubicBezTo>
                    <a:cubicBezTo>
                      <a:pt x="3472" y="3305"/>
                      <a:pt x="3478" y="3207"/>
                      <a:pt x="3472" y="3110"/>
                    </a:cubicBezTo>
                    <a:lnTo>
                      <a:pt x="3472" y="3110"/>
                    </a:lnTo>
                    <a:cubicBezTo>
                      <a:pt x="3612" y="3274"/>
                      <a:pt x="3777" y="3414"/>
                      <a:pt x="3959" y="3512"/>
                    </a:cubicBezTo>
                    <a:cubicBezTo>
                      <a:pt x="4028" y="3546"/>
                      <a:pt x="4104" y="3569"/>
                      <a:pt x="4178" y="3569"/>
                    </a:cubicBezTo>
                    <a:cubicBezTo>
                      <a:pt x="4250" y="3569"/>
                      <a:pt x="4320" y="3547"/>
                      <a:pt x="4380" y="3493"/>
                    </a:cubicBezTo>
                    <a:cubicBezTo>
                      <a:pt x="4477" y="3408"/>
                      <a:pt x="4520" y="3274"/>
                      <a:pt x="4538" y="3152"/>
                    </a:cubicBezTo>
                    <a:cubicBezTo>
                      <a:pt x="4556" y="3043"/>
                      <a:pt x="4563" y="2933"/>
                      <a:pt x="4563" y="2823"/>
                    </a:cubicBezTo>
                    <a:cubicBezTo>
                      <a:pt x="4593" y="2866"/>
                      <a:pt x="4630" y="2903"/>
                      <a:pt x="4666" y="2939"/>
                    </a:cubicBezTo>
                    <a:cubicBezTo>
                      <a:pt x="4776" y="3037"/>
                      <a:pt x="4898" y="3140"/>
                      <a:pt x="5032" y="3195"/>
                    </a:cubicBezTo>
                    <a:cubicBezTo>
                      <a:pt x="5075" y="3213"/>
                      <a:pt x="5116" y="3221"/>
                      <a:pt x="5155" y="3221"/>
                    </a:cubicBezTo>
                    <a:cubicBezTo>
                      <a:pt x="5390" y="3221"/>
                      <a:pt x="5528" y="2916"/>
                      <a:pt x="5549" y="2702"/>
                    </a:cubicBezTo>
                    <a:cubicBezTo>
                      <a:pt x="5561" y="2592"/>
                      <a:pt x="5555" y="2476"/>
                      <a:pt x="5537" y="2360"/>
                    </a:cubicBezTo>
                    <a:lnTo>
                      <a:pt x="5537" y="2360"/>
                    </a:lnTo>
                    <a:cubicBezTo>
                      <a:pt x="5683" y="2452"/>
                      <a:pt x="5823" y="2549"/>
                      <a:pt x="5970" y="2635"/>
                    </a:cubicBezTo>
                    <a:cubicBezTo>
                      <a:pt x="6056" y="2683"/>
                      <a:pt x="6150" y="2717"/>
                      <a:pt x="6242" y="2717"/>
                    </a:cubicBezTo>
                    <a:cubicBezTo>
                      <a:pt x="6314" y="2717"/>
                      <a:pt x="6385" y="2697"/>
                      <a:pt x="6451" y="2647"/>
                    </a:cubicBezTo>
                    <a:cubicBezTo>
                      <a:pt x="6591" y="2543"/>
                      <a:pt x="6640" y="2367"/>
                      <a:pt x="6652" y="2196"/>
                    </a:cubicBezTo>
                    <a:cubicBezTo>
                      <a:pt x="6664" y="2025"/>
                      <a:pt x="6652" y="1849"/>
                      <a:pt x="6615" y="1678"/>
                    </a:cubicBezTo>
                    <a:lnTo>
                      <a:pt x="6615" y="1678"/>
                    </a:lnTo>
                    <a:cubicBezTo>
                      <a:pt x="6761" y="1764"/>
                      <a:pt x="6914" y="1849"/>
                      <a:pt x="7072" y="1922"/>
                    </a:cubicBezTo>
                    <a:cubicBezTo>
                      <a:pt x="7164" y="1962"/>
                      <a:pt x="7289" y="2008"/>
                      <a:pt x="7406" y="2008"/>
                    </a:cubicBezTo>
                    <a:cubicBezTo>
                      <a:pt x="7467" y="2008"/>
                      <a:pt x="7526" y="1996"/>
                      <a:pt x="7578" y="1965"/>
                    </a:cubicBezTo>
                    <a:cubicBezTo>
                      <a:pt x="7730" y="1867"/>
                      <a:pt x="7693" y="1630"/>
                      <a:pt x="7657" y="1483"/>
                    </a:cubicBezTo>
                    <a:cubicBezTo>
                      <a:pt x="7626" y="1331"/>
                      <a:pt x="7565" y="1185"/>
                      <a:pt x="7498" y="1045"/>
                    </a:cubicBezTo>
                    <a:lnTo>
                      <a:pt x="7498" y="1045"/>
                    </a:lnTo>
                    <a:cubicBezTo>
                      <a:pt x="7596" y="1094"/>
                      <a:pt x="7699" y="1130"/>
                      <a:pt x="7803" y="1148"/>
                    </a:cubicBezTo>
                    <a:cubicBezTo>
                      <a:pt x="7903" y="1176"/>
                      <a:pt x="8011" y="1200"/>
                      <a:pt x="8117" y="1200"/>
                    </a:cubicBezTo>
                    <a:cubicBezTo>
                      <a:pt x="8153" y="1200"/>
                      <a:pt x="8188" y="1197"/>
                      <a:pt x="8223" y="1191"/>
                    </a:cubicBezTo>
                    <a:cubicBezTo>
                      <a:pt x="8552" y="1136"/>
                      <a:pt x="8516" y="716"/>
                      <a:pt x="8430" y="484"/>
                    </a:cubicBezTo>
                    <a:cubicBezTo>
                      <a:pt x="8400" y="405"/>
                      <a:pt x="8363" y="332"/>
                      <a:pt x="8315" y="259"/>
                    </a:cubicBezTo>
                    <a:cubicBezTo>
                      <a:pt x="8272" y="198"/>
                      <a:pt x="8217" y="137"/>
                      <a:pt x="8205" y="58"/>
                    </a:cubicBezTo>
                    <a:cubicBezTo>
                      <a:pt x="8200" y="23"/>
                      <a:pt x="8162" y="0"/>
                      <a:pt x="8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2" name="Google Shape;712;p35"/>
              <p:cNvSpPr/>
              <p:nvPr/>
            </p:nvSpPr>
            <p:spPr>
              <a:xfrm>
                <a:off x="4156910" y="4635953"/>
                <a:ext cx="488176" cy="172479"/>
              </a:xfrm>
              <a:custGeom>
                <a:avLst/>
                <a:gdLst/>
                <a:ahLst/>
                <a:cxnLst/>
                <a:rect l="l" t="t" r="r" b="b"/>
                <a:pathLst>
                  <a:path w="8992" h="3177" extrusionOk="0">
                    <a:moveTo>
                      <a:pt x="8882" y="0"/>
                    </a:moveTo>
                    <a:cubicBezTo>
                      <a:pt x="8859" y="0"/>
                      <a:pt x="8836" y="10"/>
                      <a:pt x="8820" y="33"/>
                    </a:cubicBezTo>
                    <a:cubicBezTo>
                      <a:pt x="8497" y="496"/>
                      <a:pt x="8089" y="892"/>
                      <a:pt x="7638" y="1227"/>
                    </a:cubicBezTo>
                    <a:cubicBezTo>
                      <a:pt x="7163" y="1574"/>
                      <a:pt x="6646" y="1848"/>
                      <a:pt x="6104" y="2073"/>
                    </a:cubicBezTo>
                    <a:cubicBezTo>
                      <a:pt x="5513" y="2311"/>
                      <a:pt x="4897" y="2488"/>
                      <a:pt x="4276" y="2628"/>
                    </a:cubicBezTo>
                    <a:cubicBezTo>
                      <a:pt x="3631" y="2774"/>
                      <a:pt x="2979" y="2890"/>
                      <a:pt x="2321" y="2957"/>
                    </a:cubicBezTo>
                    <a:cubicBezTo>
                      <a:pt x="1930" y="3000"/>
                      <a:pt x="1536" y="3024"/>
                      <a:pt x="1143" y="3024"/>
                    </a:cubicBezTo>
                    <a:cubicBezTo>
                      <a:pt x="869" y="3024"/>
                      <a:pt x="596" y="3012"/>
                      <a:pt x="323" y="2987"/>
                    </a:cubicBezTo>
                    <a:cubicBezTo>
                      <a:pt x="244" y="2981"/>
                      <a:pt x="159" y="2975"/>
                      <a:pt x="80" y="2963"/>
                    </a:cubicBezTo>
                    <a:cubicBezTo>
                      <a:pt x="77" y="2962"/>
                      <a:pt x="74" y="2962"/>
                      <a:pt x="71" y="2962"/>
                    </a:cubicBezTo>
                    <a:cubicBezTo>
                      <a:pt x="32" y="2962"/>
                      <a:pt x="0" y="3002"/>
                      <a:pt x="0" y="3042"/>
                    </a:cubicBezTo>
                    <a:cubicBezTo>
                      <a:pt x="0" y="3084"/>
                      <a:pt x="37" y="3115"/>
                      <a:pt x="80" y="3115"/>
                    </a:cubicBezTo>
                    <a:cubicBezTo>
                      <a:pt x="437" y="3157"/>
                      <a:pt x="795" y="3177"/>
                      <a:pt x="1155" y="3177"/>
                    </a:cubicBezTo>
                    <a:cubicBezTo>
                      <a:pt x="1470" y="3177"/>
                      <a:pt x="1786" y="3162"/>
                      <a:pt x="2102" y="3133"/>
                    </a:cubicBezTo>
                    <a:cubicBezTo>
                      <a:pt x="2772" y="3072"/>
                      <a:pt x="3442" y="2963"/>
                      <a:pt x="4100" y="2823"/>
                    </a:cubicBezTo>
                    <a:cubicBezTo>
                      <a:pt x="4733" y="2689"/>
                      <a:pt x="5360" y="2518"/>
                      <a:pt x="5963" y="2287"/>
                    </a:cubicBezTo>
                    <a:cubicBezTo>
                      <a:pt x="6530" y="2073"/>
                      <a:pt x="7072" y="1805"/>
                      <a:pt x="7571" y="1458"/>
                    </a:cubicBezTo>
                    <a:cubicBezTo>
                      <a:pt x="8040" y="1135"/>
                      <a:pt x="8473" y="746"/>
                      <a:pt x="8820" y="289"/>
                    </a:cubicBezTo>
                    <a:cubicBezTo>
                      <a:pt x="8863" y="234"/>
                      <a:pt x="8905" y="173"/>
                      <a:pt x="8948" y="112"/>
                    </a:cubicBezTo>
                    <a:cubicBezTo>
                      <a:pt x="8991" y="56"/>
                      <a:pt x="8937" y="0"/>
                      <a:pt x="8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3" name="Google Shape;713;p35"/>
              <p:cNvSpPr/>
              <p:nvPr/>
            </p:nvSpPr>
            <p:spPr>
              <a:xfrm>
                <a:off x="4314947" y="4898227"/>
                <a:ext cx="168408" cy="177365"/>
              </a:xfrm>
              <a:custGeom>
                <a:avLst/>
                <a:gdLst/>
                <a:ahLst/>
                <a:cxnLst/>
                <a:rect l="l" t="t" r="r" b="b"/>
                <a:pathLst>
                  <a:path w="3102" h="3267" extrusionOk="0">
                    <a:moveTo>
                      <a:pt x="666" y="0"/>
                    </a:moveTo>
                    <a:cubicBezTo>
                      <a:pt x="450" y="0"/>
                      <a:pt x="234" y="35"/>
                      <a:pt x="25" y="99"/>
                    </a:cubicBezTo>
                    <a:cubicBezTo>
                      <a:pt x="1" y="970"/>
                      <a:pt x="360" y="1804"/>
                      <a:pt x="1024" y="2395"/>
                    </a:cubicBezTo>
                    <a:cubicBezTo>
                      <a:pt x="1566" y="2895"/>
                      <a:pt x="2248" y="3181"/>
                      <a:pt x="2961" y="3266"/>
                    </a:cubicBezTo>
                    <a:cubicBezTo>
                      <a:pt x="2967" y="3242"/>
                      <a:pt x="2973" y="3218"/>
                      <a:pt x="2979" y="3187"/>
                    </a:cubicBezTo>
                    <a:cubicBezTo>
                      <a:pt x="3101" y="2657"/>
                      <a:pt x="3059" y="2085"/>
                      <a:pt x="2864" y="1573"/>
                    </a:cubicBezTo>
                    <a:cubicBezTo>
                      <a:pt x="2730" y="1220"/>
                      <a:pt x="2516" y="909"/>
                      <a:pt x="2230" y="665"/>
                    </a:cubicBezTo>
                    <a:cubicBezTo>
                      <a:pt x="2194" y="623"/>
                      <a:pt x="2151" y="586"/>
                      <a:pt x="2108" y="550"/>
                    </a:cubicBezTo>
                    <a:cubicBezTo>
                      <a:pt x="1895" y="373"/>
                      <a:pt x="1633" y="227"/>
                      <a:pt x="1365" y="136"/>
                    </a:cubicBezTo>
                    <a:cubicBezTo>
                      <a:pt x="1142" y="43"/>
                      <a:pt x="904"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4" name="Google Shape;714;p35"/>
              <p:cNvSpPr/>
              <p:nvPr/>
            </p:nvSpPr>
            <p:spPr>
              <a:xfrm>
                <a:off x="4214131" y="4903547"/>
                <a:ext cx="261624" cy="264012"/>
              </a:xfrm>
              <a:custGeom>
                <a:avLst/>
                <a:gdLst/>
                <a:ahLst/>
                <a:cxnLst/>
                <a:rect l="l" t="t" r="r" b="b"/>
                <a:pathLst>
                  <a:path w="4819" h="4863" extrusionOk="0">
                    <a:moveTo>
                      <a:pt x="1876" y="1"/>
                    </a:moveTo>
                    <a:cubicBezTo>
                      <a:pt x="1645" y="74"/>
                      <a:pt x="1425" y="178"/>
                      <a:pt x="1218" y="299"/>
                    </a:cubicBezTo>
                    <a:cubicBezTo>
                      <a:pt x="1017" y="415"/>
                      <a:pt x="816" y="543"/>
                      <a:pt x="646" y="708"/>
                    </a:cubicBezTo>
                    <a:cubicBezTo>
                      <a:pt x="518" y="835"/>
                      <a:pt x="414" y="982"/>
                      <a:pt x="323" y="1140"/>
                    </a:cubicBezTo>
                    <a:cubicBezTo>
                      <a:pt x="207" y="1323"/>
                      <a:pt x="128" y="1524"/>
                      <a:pt x="91" y="1737"/>
                    </a:cubicBezTo>
                    <a:cubicBezTo>
                      <a:pt x="85" y="1761"/>
                      <a:pt x="79" y="1792"/>
                      <a:pt x="79" y="1816"/>
                    </a:cubicBezTo>
                    <a:cubicBezTo>
                      <a:pt x="55" y="1926"/>
                      <a:pt x="37" y="2029"/>
                      <a:pt x="31" y="2133"/>
                    </a:cubicBezTo>
                    <a:cubicBezTo>
                      <a:pt x="0" y="2376"/>
                      <a:pt x="12" y="2626"/>
                      <a:pt x="67" y="2864"/>
                    </a:cubicBezTo>
                    <a:cubicBezTo>
                      <a:pt x="98" y="3034"/>
                      <a:pt x="140" y="3205"/>
                      <a:pt x="213" y="3369"/>
                    </a:cubicBezTo>
                    <a:cubicBezTo>
                      <a:pt x="402" y="3814"/>
                      <a:pt x="737" y="4204"/>
                      <a:pt x="1151" y="4460"/>
                    </a:cubicBezTo>
                    <a:cubicBezTo>
                      <a:pt x="1577" y="4728"/>
                      <a:pt x="2082" y="4862"/>
                      <a:pt x="2584" y="4862"/>
                    </a:cubicBezTo>
                    <a:cubicBezTo>
                      <a:pt x="2606" y="4862"/>
                      <a:pt x="2628" y="4862"/>
                      <a:pt x="2650" y="4862"/>
                    </a:cubicBezTo>
                    <a:cubicBezTo>
                      <a:pt x="3180" y="4849"/>
                      <a:pt x="3685" y="4685"/>
                      <a:pt x="4093" y="4338"/>
                    </a:cubicBezTo>
                    <a:cubicBezTo>
                      <a:pt x="4447" y="4033"/>
                      <a:pt x="4696" y="3619"/>
                      <a:pt x="4818" y="3168"/>
                    </a:cubicBezTo>
                    <a:cubicBezTo>
                      <a:pt x="4105" y="3083"/>
                      <a:pt x="3423" y="2797"/>
                      <a:pt x="2881" y="2297"/>
                    </a:cubicBezTo>
                    <a:cubicBezTo>
                      <a:pt x="2217" y="1706"/>
                      <a:pt x="1858" y="872"/>
                      <a:pt x="1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5" name="Google Shape;715;p35"/>
              <p:cNvSpPr/>
              <p:nvPr/>
            </p:nvSpPr>
            <p:spPr>
              <a:xfrm>
                <a:off x="4629773" y="4780581"/>
                <a:ext cx="168353" cy="177583"/>
              </a:xfrm>
              <a:custGeom>
                <a:avLst/>
                <a:gdLst/>
                <a:ahLst/>
                <a:cxnLst/>
                <a:rect l="l" t="t" r="r" b="b"/>
                <a:pathLst>
                  <a:path w="3101" h="3271" extrusionOk="0">
                    <a:moveTo>
                      <a:pt x="667" y="1"/>
                    </a:moveTo>
                    <a:cubicBezTo>
                      <a:pt x="451" y="1"/>
                      <a:pt x="234" y="37"/>
                      <a:pt x="25" y="104"/>
                    </a:cubicBezTo>
                    <a:cubicBezTo>
                      <a:pt x="0" y="969"/>
                      <a:pt x="354" y="1809"/>
                      <a:pt x="1024" y="2400"/>
                    </a:cubicBezTo>
                    <a:cubicBezTo>
                      <a:pt x="1566" y="2899"/>
                      <a:pt x="2248" y="3180"/>
                      <a:pt x="2961" y="3271"/>
                    </a:cubicBezTo>
                    <a:cubicBezTo>
                      <a:pt x="2967" y="3247"/>
                      <a:pt x="2973" y="3216"/>
                      <a:pt x="2979" y="3192"/>
                    </a:cubicBezTo>
                    <a:cubicBezTo>
                      <a:pt x="3101" y="2662"/>
                      <a:pt x="3058" y="2089"/>
                      <a:pt x="2863" y="1578"/>
                    </a:cubicBezTo>
                    <a:cubicBezTo>
                      <a:pt x="2723" y="1224"/>
                      <a:pt x="2510" y="914"/>
                      <a:pt x="2230" y="670"/>
                    </a:cubicBezTo>
                    <a:cubicBezTo>
                      <a:pt x="2187" y="628"/>
                      <a:pt x="2151" y="591"/>
                      <a:pt x="2108" y="554"/>
                    </a:cubicBezTo>
                    <a:cubicBezTo>
                      <a:pt x="1895" y="372"/>
                      <a:pt x="1633" y="232"/>
                      <a:pt x="1365" y="140"/>
                    </a:cubicBezTo>
                    <a:cubicBezTo>
                      <a:pt x="1142" y="45"/>
                      <a:pt x="905"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6" name="Google Shape;716;p35"/>
              <p:cNvSpPr/>
              <p:nvPr/>
            </p:nvSpPr>
            <p:spPr>
              <a:xfrm>
                <a:off x="4528903" y="4786173"/>
                <a:ext cx="261624" cy="263632"/>
              </a:xfrm>
              <a:custGeom>
                <a:avLst/>
                <a:gdLst/>
                <a:ahLst/>
                <a:cxnLst/>
                <a:rect l="l" t="t" r="r" b="b"/>
                <a:pathLst>
                  <a:path w="4819" h="4856" extrusionOk="0">
                    <a:moveTo>
                      <a:pt x="1877" y="1"/>
                    </a:moveTo>
                    <a:cubicBezTo>
                      <a:pt x="1645" y="74"/>
                      <a:pt x="1426" y="177"/>
                      <a:pt x="1219" y="293"/>
                    </a:cubicBezTo>
                    <a:cubicBezTo>
                      <a:pt x="1018" y="415"/>
                      <a:pt x="817" y="543"/>
                      <a:pt x="646" y="707"/>
                    </a:cubicBezTo>
                    <a:cubicBezTo>
                      <a:pt x="518" y="835"/>
                      <a:pt x="415" y="981"/>
                      <a:pt x="324" y="1140"/>
                    </a:cubicBezTo>
                    <a:cubicBezTo>
                      <a:pt x="208" y="1322"/>
                      <a:pt x="129" y="1523"/>
                      <a:pt x="92" y="1737"/>
                    </a:cubicBezTo>
                    <a:cubicBezTo>
                      <a:pt x="86" y="1761"/>
                      <a:pt x="80" y="1785"/>
                      <a:pt x="74" y="1816"/>
                    </a:cubicBezTo>
                    <a:cubicBezTo>
                      <a:pt x="56" y="1919"/>
                      <a:pt x="37" y="2029"/>
                      <a:pt x="31" y="2133"/>
                    </a:cubicBezTo>
                    <a:cubicBezTo>
                      <a:pt x="1" y="2376"/>
                      <a:pt x="13" y="2626"/>
                      <a:pt x="68" y="2863"/>
                    </a:cubicBezTo>
                    <a:cubicBezTo>
                      <a:pt x="92" y="3034"/>
                      <a:pt x="141" y="3205"/>
                      <a:pt x="214" y="3363"/>
                    </a:cubicBezTo>
                    <a:cubicBezTo>
                      <a:pt x="403" y="3814"/>
                      <a:pt x="738" y="4197"/>
                      <a:pt x="1152" y="4459"/>
                    </a:cubicBezTo>
                    <a:cubicBezTo>
                      <a:pt x="1577" y="4727"/>
                      <a:pt x="2081" y="4856"/>
                      <a:pt x="2582" y="4856"/>
                    </a:cubicBezTo>
                    <a:cubicBezTo>
                      <a:pt x="2605" y="4856"/>
                      <a:pt x="2628" y="4856"/>
                      <a:pt x="2650" y="4855"/>
                    </a:cubicBezTo>
                    <a:cubicBezTo>
                      <a:pt x="3180" y="4843"/>
                      <a:pt x="3686" y="4679"/>
                      <a:pt x="4088" y="4337"/>
                    </a:cubicBezTo>
                    <a:cubicBezTo>
                      <a:pt x="4447" y="4033"/>
                      <a:pt x="4697" y="3619"/>
                      <a:pt x="4819" y="3168"/>
                    </a:cubicBezTo>
                    <a:cubicBezTo>
                      <a:pt x="4106" y="3077"/>
                      <a:pt x="3424" y="2796"/>
                      <a:pt x="2876" y="2297"/>
                    </a:cubicBezTo>
                    <a:cubicBezTo>
                      <a:pt x="2212" y="1706"/>
                      <a:pt x="1858" y="866"/>
                      <a:pt x="1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7" name="Google Shape;717;p35"/>
              <p:cNvSpPr/>
              <p:nvPr/>
            </p:nvSpPr>
            <p:spPr>
              <a:xfrm>
                <a:off x="4503061" y="5088730"/>
                <a:ext cx="93379" cy="77200"/>
              </a:xfrm>
              <a:custGeom>
                <a:avLst/>
                <a:gdLst/>
                <a:ahLst/>
                <a:cxnLst/>
                <a:rect l="l" t="t" r="r" b="b"/>
                <a:pathLst>
                  <a:path w="1720" h="1422" extrusionOk="0">
                    <a:moveTo>
                      <a:pt x="1634" y="1"/>
                    </a:moveTo>
                    <a:cubicBezTo>
                      <a:pt x="1591" y="1"/>
                      <a:pt x="1567" y="37"/>
                      <a:pt x="1561" y="80"/>
                    </a:cubicBezTo>
                    <a:cubicBezTo>
                      <a:pt x="1543" y="263"/>
                      <a:pt x="1506" y="446"/>
                      <a:pt x="1463" y="622"/>
                    </a:cubicBezTo>
                    <a:cubicBezTo>
                      <a:pt x="1421" y="787"/>
                      <a:pt x="1372" y="951"/>
                      <a:pt x="1287" y="1097"/>
                    </a:cubicBezTo>
                    <a:cubicBezTo>
                      <a:pt x="1250" y="1164"/>
                      <a:pt x="1202" y="1231"/>
                      <a:pt x="1128" y="1256"/>
                    </a:cubicBezTo>
                    <a:cubicBezTo>
                      <a:pt x="1100" y="1265"/>
                      <a:pt x="1073" y="1269"/>
                      <a:pt x="1045" y="1269"/>
                    </a:cubicBezTo>
                    <a:cubicBezTo>
                      <a:pt x="1000" y="1269"/>
                      <a:pt x="957" y="1259"/>
                      <a:pt x="915" y="1243"/>
                    </a:cubicBezTo>
                    <a:cubicBezTo>
                      <a:pt x="769" y="1189"/>
                      <a:pt x="641" y="1067"/>
                      <a:pt x="532" y="957"/>
                    </a:cubicBezTo>
                    <a:cubicBezTo>
                      <a:pt x="398" y="829"/>
                      <a:pt x="276" y="683"/>
                      <a:pt x="172" y="531"/>
                    </a:cubicBezTo>
                    <a:cubicBezTo>
                      <a:pt x="155" y="505"/>
                      <a:pt x="131" y="494"/>
                      <a:pt x="107" y="494"/>
                    </a:cubicBezTo>
                    <a:cubicBezTo>
                      <a:pt x="53" y="494"/>
                      <a:pt x="0" y="549"/>
                      <a:pt x="38" y="604"/>
                    </a:cubicBezTo>
                    <a:cubicBezTo>
                      <a:pt x="142" y="762"/>
                      <a:pt x="264" y="908"/>
                      <a:pt x="398" y="1042"/>
                    </a:cubicBezTo>
                    <a:cubicBezTo>
                      <a:pt x="525" y="1170"/>
                      <a:pt x="672" y="1304"/>
                      <a:pt x="836" y="1377"/>
                    </a:cubicBezTo>
                    <a:cubicBezTo>
                      <a:pt x="902" y="1406"/>
                      <a:pt x="972" y="1421"/>
                      <a:pt x="1041" y="1421"/>
                    </a:cubicBezTo>
                    <a:cubicBezTo>
                      <a:pt x="1151" y="1421"/>
                      <a:pt x="1257" y="1382"/>
                      <a:pt x="1336" y="1292"/>
                    </a:cubicBezTo>
                    <a:cubicBezTo>
                      <a:pt x="1463" y="1146"/>
                      <a:pt x="1530" y="957"/>
                      <a:pt x="1579" y="774"/>
                    </a:cubicBezTo>
                    <a:cubicBezTo>
                      <a:pt x="1646" y="549"/>
                      <a:pt x="1689" y="318"/>
                      <a:pt x="1713" y="80"/>
                    </a:cubicBezTo>
                    <a:cubicBezTo>
                      <a:pt x="1719" y="37"/>
                      <a:pt x="1677" y="1"/>
                      <a:pt x="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8" name="Google Shape;718;p35"/>
              <p:cNvSpPr/>
              <p:nvPr/>
            </p:nvSpPr>
            <p:spPr>
              <a:xfrm>
                <a:off x="4353330" y="5167287"/>
                <a:ext cx="123401" cy="116778"/>
              </a:xfrm>
              <a:custGeom>
                <a:avLst/>
                <a:gdLst/>
                <a:ahLst/>
                <a:cxnLst/>
                <a:rect l="l" t="t" r="r" b="b"/>
                <a:pathLst>
                  <a:path w="2273" h="2151" extrusionOk="0">
                    <a:moveTo>
                      <a:pt x="1241" y="0"/>
                    </a:moveTo>
                    <a:cubicBezTo>
                      <a:pt x="1053" y="0"/>
                      <a:pt x="867" y="55"/>
                      <a:pt x="707" y="156"/>
                    </a:cubicBezTo>
                    <a:cubicBezTo>
                      <a:pt x="652" y="186"/>
                      <a:pt x="603" y="223"/>
                      <a:pt x="555" y="265"/>
                    </a:cubicBezTo>
                    <a:cubicBezTo>
                      <a:pt x="372" y="332"/>
                      <a:pt x="220" y="479"/>
                      <a:pt x="128" y="655"/>
                    </a:cubicBezTo>
                    <a:cubicBezTo>
                      <a:pt x="6" y="905"/>
                      <a:pt x="0" y="1210"/>
                      <a:pt x="116" y="1465"/>
                    </a:cubicBezTo>
                    <a:cubicBezTo>
                      <a:pt x="299" y="1884"/>
                      <a:pt x="768" y="2151"/>
                      <a:pt x="1224" y="2151"/>
                    </a:cubicBezTo>
                    <a:cubicBezTo>
                      <a:pt x="1345" y="2151"/>
                      <a:pt x="1464" y="2132"/>
                      <a:pt x="1578" y="2093"/>
                    </a:cubicBezTo>
                    <a:cubicBezTo>
                      <a:pt x="1876" y="1989"/>
                      <a:pt x="2071" y="1752"/>
                      <a:pt x="2163" y="1453"/>
                    </a:cubicBezTo>
                    <a:cubicBezTo>
                      <a:pt x="2248" y="1149"/>
                      <a:pt x="2272" y="795"/>
                      <a:pt x="2114" y="509"/>
                    </a:cubicBezTo>
                    <a:cubicBezTo>
                      <a:pt x="1980" y="278"/>
                      <a:pt x="1749" y="107"/>
                      <a:pt x="1493" y="34"/>
                    </a:cubicBezTo>
                    <a:cubicBezTo>
                      <a:pt x="1410" y="11"/>
                      <a:pt x="1325"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9" name="Google Shape;719;p35"/>
              <p:cNvSpPr/>
              <p:nvPr/>
            </p:nvSpPr>
            <p:spPr>
              <a:xfrm>
                <a:off x="4669458" y="5049913"/>
                <a:ext cx="123401" cy="116615"/>
              </a:xfrm>
              <a:custGeom>
                <a:avLst/>
                <a:gdLst/>
                <a:ahLst/>
                <a:cxnLst/>
                <a:rect l="l" t="t" r="r" b="b"/>
                <a:pathLst>
                  <a:path w="2273" h="2148" extrusionOk="0">
                    <a:moveTo>
                      <a:pt x="1238" y="0"/>
                    </a:moveTo>
                    <a:cubicBezTo>
                      <a:pt x="1052" y="0"/>
                      <a:pt x="865" y="55"/>
                      <a:pt x="701" y="156"/>
                    </a:cubicBezTo>
                    <a:cubicBezTo>
                      <a:pt x="652" y="186"/>
                      <a:pt x="603" y="223"/>
                      <a:pt x="555" y="265"/>
                    </a:cubicBezTo>
                    <a:cubicBezTo>
                      <a:pt x="372" y="332"/>
                      <a:pt x="214" y="472"/>
                      <a:pt x="128" y="649"/>
                    </a:cubicBezTo>
                    <a:cubicBezTo>
                      <a:pt x="0" y="905"/>
                      <a:pt x="0" y="1203"/>
                      <a:pt x="116" y="1465"/>
                    </a:cubicBezTo>
                    <a:cubicBezTo>
                      <a:pt x="300" y="1881"/>
                      <a:pt x="769" y="2148"/>
                      <a:pt x="1226" y="2148"/>
                    </a:cubicBezTo>
                    <a:cubicBezTo>
                      <a:pt x="1343" y="2148"/>
                      <a:pt x="1461" y="2130"/>
                      <a:pt x="1572" y="2092"/>
                    </a:cubicBezTo>
                    <a:cubicBezTo>
                      <a:pt x="1876" y="1989"/>
                      <a:pt x="2071" y="1745"/>
                      <a:pt x="2157" y="1447"/>
                    </a:cubicBezTo>
                    <a:cubicBezTo>
                      <a:pt x="2248" y="1148"/>
                      <a:pt x="2272" y="789"/>
                      <a:pt x="2114" y="509"/>
                    </a:cubicBezTo>
                    <a:cubicBezTo>
                      <a:pt x="1980" y="277"/>
                      <a:pt x="1748" y="107"/>
                      <a:pt x="1487" y="34"/>
                    </a:cubicBezTo>
                    <a:cubicBezTo>
                      <a:pt x="1405" y="11"/>
                      <a:pt x="1322" y="0"/>
                      <a:pt x="1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 name="Hình chữ nhật 1"/>
          <p:cNvSpPr/>
          <p:nvPr/>
        </p:nvSpPr>
        <p:spPr>
          <a:xfrm>
            <a:off x="6869631" y="152400"/>
            <a:ext cx="2184400" cy="4787900"/>
          </a:xfrm>
          <a:prstGeom prst="rect">
            <a:avLst/>
          </a:prstGeom>
          <a:solidFill>
            <a:srgbClr val="FFE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 chữ nhật: Góc Tròn 6"/>
          <p:cNvSpPr/>
          <p:nvPr/>
        </p:nvSpPr>
        <p:spPr>
          <a:xfrm>
            <a:off x="4191000" y="-571499"/>
            <a:ext cx="4800972" cy="4556636"/>
          </a:xfrm>
          <a:prstGeom prst="roundRect">
            <a:avLst>
              <a:gd name="adj" fmla="val 12714"/>
            </a:avLst>
          </a:prstGeom>
          <a:solidFill>
            <a:srgbClr val="EE7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ình chữ nhật: Góc Tròn 7"/>
          <p:cNvSpPr/>
          <p:nvPr/>
        </p:nvSpPr>
        <p:spPr>
          <a:xfrm>
            <a:off x="2851755" y="203200"/>
            <a:ext cx="5986317" cy="3625135"/>
          </a:xfrm>
          <a:prstGeom prst="roundRect">
            <a:avLst>
              <a:gd name="adj" fmla="val 105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Nhóm 15"/>
          <p:cNvGrpSpPr/>
          <p:nvPr/>
        </p:nvGrpSpPr>
        <p:grpSpPr>
          <a:xfrm>
            <a:off x="3409702" y="2027479"/>
            <a:ext cx="5085347" cy="1417319"/>
            <a:chOff x="3441999" y="2314381"/>
            <a:chExt cx="5085347" cy="1417319"/>
          </a:xfrm>
        </p:grpSpPr>
        <p:sp>
          <p:nvSpPr>
            <p:cNvPr id="12" name="TextBox 194"/>
            <p:cNvSpPr txBox="1"/>
            <p:nvPr/>
          </p:nvSpPr>
          <p:spPr>
            <a:xfrm>
              <a:off x="3441999" y="2314381"/>
              <a:ext cx="5085347" cy="923330"/>
            </a:xfrm>
            <a:prstGeom prst="rect">
              <a:avLst/>
            </a:prstGeom>
            <a:noFill/>
          </p:spPr>
          <p:txBody>
            <a:bodyPr wrap="square" rtlCol="0">
              <a:spAutoFit/>
            </a:bodyPr>
            <a:lstStyle/>
            <a:p>
              <a:pPr algn="ctr" defTabSz="914400">
                <a:buClr>
                  <a:srgbClr val="000000"/>
                </a:buClr>
                <a:buFont typeface="Arial" panose="020B0604020202020204"/>
                <a:buNone/>
              </a:pPr>
              <a:r>
                <a:rPr lang="en-US" sz="5400" b="1" dirty="0" err="1">
                  <a:ln w="10160">
                    <a:solidFill>
                      <a:srgbClr val="002060"/>
                    </a:solidFill>
                    <a:prstDash val="solid"/>
                  </a:ln>
                  <a:solidFill>
                    <a:srgbClr val="0070C0"/>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rPr>
                <a:t>Ôn</a:t>
              </a:r>
              <a:r>
                <a:rPr lang="en-US" sz="5400" b="1" dirty="0">
                  <a:ln w="10160">
                    <a:solidFill>
                      <a:srgbClr val="002060"/>
                    </a:solidFill>
                    <a:prstDash val="solid"/>
                  </a:ln>
                  <a:solidFill>
                    <a:srgbClr val="0070C0"/>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rPr>
                <a:t> </a:t>
              </a:r>
              <a:r>
                <a:rPr lang="en-US" sz="5400" b="1" dirty="0" err="1">
                  <a:ln w="10160">
                    <a:solidFill>
                      <a:srgbClr val="002060"/>
                    </a:solidFill>
                    <a:prstDash val="solid"/>
                  </a:ln>
                  <a:solidFill>
                    <a:srgbClr val="0070C0"/>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rPr>
                <a:t>Tập</a:t>
              </a:r>
              <a:r>
                <a:rPr lang="en-US" sz="5400" b="1" dirty="0">
                  <a:ln w="10160">
                    <a:solidFill>
                      <a:srgbClr val="002060"/>
                    </a:solidFill>
                    <a:prstDash val="solid"/>
                  </a:ln>
                  <a:solidFill>
                    <a:srgbClr val="0070C0"/>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rPr>
                <a:t> </a:t>
              </a:r>
              <a:r>
                <a:rPr lang="vi-VN" sz="5400" b="1" dirty="0">
                  <a:ln w="10160">
                    <a:solidFill>
                      <a:srgbClr val="002060"/>
                    </a:solidFill>
                    <a:prstDash val="solid"/>
                  </a:ln>
                  <a:solidFill>
                    <a:srgbClr val="0070C0"/>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rPr>
                <a:t>Giữa </a:t>
              </a:r>
              <a:r>
                <a:rPr lang="en-US" sz="5400" b="1" dirty="0" err="1">
                  <a:ln w="10160">
                    <a:solidFill>
                      <a:srgbClr val="002060"/>
                    </a:solidFill>
                    <a:prstDash val="solid"/>
                  </a:ln>
                  <a:solidFill>
                    <a:srgbClr val="0070C0"/>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rPr>
                <a:t>Học</a:t>
              </a:r>
              <a:r>
                <a:rPr lang="en-US" sz="5400" b="1" dirty="0">
                  <a:ln w="10160">
                    <a:solidFill>
                      <a:srgbClr val="002060"/>
                    </a:solidFill>
                    <a:prstDash val="solid"/>
                  </a:ln>
                  <a:solidFill>
                    <a:srgbClr val="0070C0"/>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rPr>
                <a:t> </a:t>
              </a:r>
              <a:r>
                <a:rPr lang="en-US" sz="5400" b="1" err="1">
                  <a:ln w="10160">
                    <a:solidFill>
                      <a:srgbClr val="002060"/>
                    </a:solidFill>
                    <a:prstDash val="solid"/>
                  </a:ln>
                  <a:solidFill>
                    <a:srgbClr val="0070C0"/>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rPr>
                <a:t>Kỳ</a:t>
              </a:r>
              <a:r>
                <a:rPr lang="en-US" sz="5400" b="1">
                  <a:ln w="10160">
                    <a:solidFill>
                      <a:srgbClr val="002060"/>
                    </a:solidFill>
                    <a:prstDash val="solid"/>
                  </a:ln>
                  <a:solidFill>
                    <a:srgbClr val="0070C0"/>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rPr>
                <a:t> 1</a:t>
              </a:r>
              <a:endParaRPr lang="en-US" sz="5400" b="1" kern="0" dirty="0">
                <a:ln w="10160">
                  <a:solidFill>
                    <a:srgbClr val="002060"/>
                  </a:solidFill>
                  <a:prstDash val="solid"/>
                </a:ln>
                <a:solidFill>
                  <a:srgbClr val="0070C0"/>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sym typeface="Arial" panose="020B0604020202020204"/>
              </a:endParaRPr>
            </a:p>
          </p:txBody>
        </p:sp>
        <p:sp>
          <p:nvSpPr>
            <p:cNvPr id="13" name="TextBox 195"/>
            <p:cNvSpPr txBox="1"/>
            <p:nvPr/>
          </p:nvSpPr>
          <p:spPr>
            <a:xfrm>
              <a:off x="4933269" y="3146925"/>
              <a:ext cx="1770812" cy="584775"/>
            </a:xfrm>
            <a:prstGeom prst="rect">
              <a:avLst/>
            </a:prstGeom>
            <a:noFill/>
          </p:spPr>
          <p:txBody>
            <a:bodyPr wrap="square" rtlCol="0">
              <a:spAutoFit/>
            </a:bodyPr>
            <a:lstStyle/>
            <a:p>
              <a:pPr algn="ctr" defTabSz="914400">
                <a:buClr>
                  <a:srgbClr val="000000"/>
                </a:buClr>
                <a:buFont typeface="Arial" panose="020B0604020202020204"/>
                <a:buNone/>
              </a:pPr>
              <a:r>
                <a:rPr lang="en-US" sz="3200" b="1" dirty="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UTM Duepuntozero" panose="02040603050506020204" pitchFamily="18" charset="0"/>
                  <a:cs typeface="Baloo" panose="03080902040302020200" pitchFamily="66" charset="0"/>
                </a:rPr>
                <a:t>(</a:t>
              </a:r>
              <a:r>
                <a:rPr lang="en-US" sz="3200" b="1" err="1">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UTM Duepuntozero" panose="02040603050506020204" pitchFamily="18" charset="0"/>
                  <a:cs typeface="Baloo" panose="03080902040302020200" pitchFamily="66" charset="0"/>
                </a:rPr>
                <a:t>Tiết</a:t>
              </a:r>
              <a:r>
                <a:rPr lang="en-US" sz="3200" b="1">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UTM Duepuntozero" panose="02040603050506020204" pitchFamily="18" charset="0"/>
                  <a:cs typeface="Baloo" panose="03080902040302020200" pitchFamily="66" charset="0"/>
                </a:rPr>
                <a:t> 3)</a:t>
              </a:r>
              <a:endParaRPr lang="en-US" sz="3200" b="1" kern="0" dirty="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UTM Duepuntozero" panose="02040603050506020204" pitchFamily="18" charset="0"/>
                <a:cs typeface="Baloo" panose="03080902040302020200" pitchFamily="66" charset="0"/>
                <a:sym typeface="Arial" panose="020B0604020202020204"/>
              </a:endParaRPr>
            </a:p>
          </p:txBody>
        </p:sp>
      </p:grpSp>
      <p:pic>
        <p:nvPicPr>
          <p:cNvPr id="15" name="Hình ảnh 14" descr="Ảnh có chứa văn bản, màn hình&#10;&#10;Mô tả được tạo tự động"/>
          <p:cNvPicPr>
            <a:picLocks noChangeAspect="1"/>
          </p:cNvPicPr>
          <p:nvPr/>
        </p:nvPicPr>
        <p:blipFill>
          <a:blip r:embed="rId1"/>
          <a:stretch>
            <a:fillRect/>
          </a:stretch>
        </p:blipFill>
        <p:spPr>
          <a:xfrm>
            <a:off x="4285457" y="917655"/>
            <a:ext cx="3099702" cy="5864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Hộp Văn bản 1"/>
          <p:cNvSpPr txBox="1"/>
          <p:nvPr/>
        </p:nvSpPr>
        <p:spPr>
          <a:xfrm>
            <a:off x="1840964" y="1048256"/>
            <a:ext cx="5749657" cy="3046988"/>
          </a:xfrm>
          <a:prstGeom prst="rect">
            <a:avLst/>
          </a:prstGeom>
          <a:noFill/>
        </p:spPr>
        <p:txBody>
          <a:bodyPr wrap="square" rtlCol="0">
            <a:spAutoFit/>
          </a:bodyPr>
          <a:lstStyle/>
          <a:p>
            <a:r>
              <a:rPr lang="vi-VN" sz="3200">
                <a:solidFill>
                  <a:srgbClr val="FFFF00"/>
                </a:solidFill>
                <a:latin typeface="+mn-lt"/>
              </a:rPr>
              <a:t> </a:t>
            </a:r>
            <a:r>
              <a:rPr lang="en-US" sz="3200">
                <a:solidFill>
                  <a:srgbClr val="FFFF00"/>
                </a:solidFill>
                <a:latin typeface="+mn-lt"/>
              </a:rPr>
              <a:t>- </a:t>
            </a:r>
            <a:r>
              <a:rPr lang="vi-VN" sz="3200">
                <a:solidFill>
                  <a:srgbClr val="FFFF00"/>
                </a:solidFill>
                <a:latin typeface="+mn-lt"/>
              </a:rPr>
              <a:t>Nghĩa gốc: </a:t>
            </a:r>
            <a:r>
              <a:rPr lang="vi-VN" sz="3200">
                <a:solidFill>
                  <a:schemeClr val="bg1"/>
                </a:solidFill>
                <a:latin typeface="+mn-lt"/>
              </a:rPr>
              <a:t>tự cho vào cơ thể thức nuôi sống.</a:t>
            </a:r>
            <a:endParaRPr lang="en-US" sz="3200">
              <a:solidFill>
                <a:schemeClr val="bg1"/>
              </a:solidFill>
              <a:latin typeface="+mn-lt"/>
            </a:endParaRPr>
          </a:p>
          <a:p>
            <a:r>
              <a:rPr lang="vi-VN" sz="3200">
                <a:solidFill>
                  <a:srgbClr val="FFFF00"/>
                </a:solidFill>
                <a:latin typeface="+mn-lt"/>
              </a:rPr>
              <a:t>- Nghĩa chuyển:</a:t>
            </a:r>
            <a:endParaRPr lang="en-US" sz="3200">
              <a:solidFill>
                <a:srgbClr val="FFFF00"/>
              </a:solidFill>
              <a:latin typeface="+mn-lt"/>
            </a:endParaRPr>
          </a:p>
          <a:p>
            <a:r>
              <a:rPr lang="vi-VN" sz="3200">
                <a:solidFill>
                  <a:schemeClr val="bg1"/>
                </a:solidFill>
                <a:latin typeface="+mn-lt"/>
              </a:rPr>
              <a:t>+ Nhận lấy để hưởng.</a:t>
            </a:r>
            <a:endParaRPr lang="en-US" sz="3200">
              <a:solidFill>
                <a:schemeClr val="bg1"/>
              </a:solidFill>
              <a:latin typeface="+mn-lt"/>
            </a:endParaRPr>
          </a:p>
          <a:p>
            <a:r>
              <a:rPr lang="vi-VN" sz="3200">
                <a:solidFill>
                  <a:schemeClr val="bg1"/>
                </a:solidFill>
                <a:latin typeface="+mn-lt"/>
              </a:rPr>
              <a:t>+ Gắn, dính chặt vào nhau, khớp với nhau.</a:t>
            </a:r>
            <a:endParaRPr lang="en-US" sz="3200" dirty="0">
              <a:solidFill>
                <a:schemeClr val="bg1"/>
              </a:solidFill>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93177" y="1476259"/>
            <a:ext cx="8757645" cy="35342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sym typeface="Arial" panose="020B0604020202020204"/>
            </a:endParaRPr>
          </a:p>
        </p:txBody>
      </p:sp>
      <p:sp>
        <p:nvSpPr>
          <p:cNvPr id="5" name="Rectangle: Rounded Corners 33"/>
          <p:cNvSpPr/>
          <p:nvPr/>
        </p:nvSpPr>
        <p:spPr>
          <a:xfrm>
            <a:off x="375995" y="573809"/>
            <a:ext cx="8392007" cy="3118169"/>
          </a:xfrm>
          <a:custGeom>
            <a:avLst/>
            <a:gdLst>
              <a:gd name="connsiteX0" fmla="*/ 0 w 8392007"/>
              <a:gd name="connsiteY0" fmla="*/ 519705 h 3118169"/>
              <a:gd name="connsiteX1" fmla="*/ 519705 w 8392007"/>
              <a:gd name="connsiteY1" fmla="*/ 0 h 3118169"/>
              <a:gd name="connsiteX2" fmla="*/ 7872302 w 8392007"/>
              <a:gd name="connsiteY2" fmla="*/ 0 h 3118169"/>
              <a:gd name="connsiteX3" fmla="*/ 8392007 w 8392007"/>
              <a:gd name="connsiteY3" fmla="*/ 519705 h 3118169"/>
              <a:gd name="connsiteX4" fmla="*/ 8392007 w 8392007"/>
              <a:gd name="connsiteY4" fmla="*/ 2598464 h 3118169"/>
              <a:gd name="connsiteX5" fmla="*/ 7872302 w 8392007"/>
              <a:gd name="connsiteY5" fmla="*/ 3118169 h 3118169"/>
              <a:gd name="connsiteX6" fmla="*/ 519705 w 8392007"/>
              <a:gd name="connsiteY6" fmla="*/ 3118169 h 3118169"/>
              <a:gd name="connsiteX7" fmla="*/ 0 w 8392007"/>
              <a:gd name="connsiteY7" fmla="*/ 2598464 h 3118169"/>
              <a:gd name="connsiteX8" fmla="*/ 0 w 8392007"/>
              <a:gd name="connsiteY8" fmla="*/ 519705 h 311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2007" h="3118169" fill="none" extrusionOk="0">
                <a:moveTo>
                  <a:pt x="0" y="519705"/>
                </a:moveTo>
                <a:cubicBezTo>
                  <a:pt x="2717" y="215156"/>
                  <a:pt x="183757" y="27085"/>
                  <a:pt x="519705" y="0"/>
                </a:cubicBezTo>
                <a:cubicBezTo>
                  <a:pt x="3056858" y="-73180"/>
                  <a:pt x="7086487" y="86135"/>
                  <a:pt x="7872302" y="0"/>
                </a:cubicBezTo>
                <a:cubicBezTo>
                  <a:pt x="8179755" y="6082"/>
                  <a:pt x="8382994" y="228632"/>
                  <a:pt x="8392007" y="519705"/>
                </a:cubicBezTo>
                <a:cubicBezTo>
                  <a:pt x="8547917" y="1337872"/>
                  <a:pt x="8252513" y="1599484"/>
                  <a:pt x="8392007" y="2598464"/>
                </a:cubicBezTo>
                <a:cubicBezTo>
                  <a:pt x="8352077" y="2881148"/>
                  <a:pt x="8169262" y="3105715"/>
                  <a:pt x="7872302" y="3118169"/>
                </a:cubicBezTo>
                <a:cubicBezTo>
                  <a:pt x="4414906" y="3163029"/>
                  <a:pt x="2278533" y="3235791"/>
                  <a:pt x="519705" y="3118169"/>
                </a:cubicBezTo>
                <a:cubicBezTo>
                  <a:pt x="217470" y="3150754"/>
                  <a:pt x="34179" y="2865772"/>
                  <a:pt x="0" y="2598464"/>
                </a:cubicBezTo>
                <a:cubicBezTo>
                  <a:pt x="-60313" y="2143604"/>
                  <a:pt x="168062" y="736577"/>
                  <a:pt x="0" y="519705"/>
                </a:cubicBezTo>
                <a:close/>
              </a:path>
              <a:path w="8392007" h="3118169" stroke="0" extrusionOk="0">
                <a:moveTo>
                  <a:pt x="0" y="519705"/>
                </a:moveTo>
                <a:cubicBezTo>
                  <a:pt x="6660" y="274906"/>
                  <a:pt x="219872" y="-16192"/>
                  <a:pt x="519705" y="0"/>
                </a:cubicBezTo>
                <a:cubicBezTo>
                  <a:pt x="1563968" y="33707"/>
                  <a:pt x="6279326" y="-162475"/>
                  <a:pt x="7872302" y="0"/>
                </a:cubicBezTo>
                <a:cubicBezTo>
                  <a:pt x="8186940" y="-8481"/>
                  <a:pt x="8388639" y="235201"/>
                  <a:pt x="8392007" y="519705"/>
                </a:cubicBezTo>
                <a:cubicBezTo>
                  <a:pt x="8295818" y="769811"/>
                  <a:pt x="8445522" y="2034571"/>
                  <a:pt x="8392007" y="2598464"/>
                </a:cubicBezTo>
                <a:cubicBezTo>
                  <a:pt x="8418862" y="2907923"/>
                  <a:pt x="8126020" y="3101898"/>
                  <a:pt x="7872302" y="3118169"/>
                </a:cubicBezTo>
                <a:cubicBezTo>
                  <a:pt x="5258754" y="3171020"/>
                  <a:pt x="3969586" y="3240451"/>
                  <a:pt x="519705" y="3118169"/>
                </a:cubicBezTo>
                <a:cubicBezTo>
                  <a:pt x="233936" y="3125066"/>
                  <a:pt x="28440" y="2888029"/>
                  <a:pt x="0" y="2598464"/>
                </a:cubicBezTo>
                <a:cubicBezTo>
                  <a:pt x="41338" y="1941842"/>
                  <a:pt x="-94415" y="1044396"/>
                  <a:pt x="0" y="519705"/>
                </a:cubicBezTo>
                <a:close/>
              </a:path>
            </a:pathLst>
          </a:cu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1" i="0" u="none" strike="noStrike" kern="0" cap="none" spc="0" normalizeH="0" baseline="0" noProof="0">
                <a:ln>
                  <a:noFill/>
                </a:ln>
                <a:solidFill>
                  <a:srgbClr val="FF0000"/>
                </a:solidFill>
                <a:effectLst/>
                <a:uLnTx/>
                <a:uFillTx/>
                <a:latin typeface="Calibri" panose="020F0502020204030204"/>
                <a:ea typeface="+mn-ea"/>
                <a:cs typeface="+mn-cs"/>
                <a:sym typeface="Arial" panose="020B0604020202020204"/>
              </a:rPr>
              <a:t> </a:t>
            </a:r>
            <a:r>
              <a:rPr kumimoji="0" lang="en-US" sz="3200" b="1" i="0" u="none" strike="noStrike" kern="0" cap="none" spc="0" normalizeH="0" baseline="0" noProof="0">
                <a:ln>
                  <a:noFill/>
                </a:ln>
                <a:solidFill>
                  <a:srgbClr val="FF0000"/>
                </a:solidFill>
                <a:effectLst/>
                <a:uLnTx/>
                <a:uFillTx/>
                <a:latin typeface="Calibri" panose="020F0502020204030204"/>
                <a:ea typeface="+mn-ea"/>
                <a:cs typeface="+mn-cs"/>
                <a:sym typeface="Arial" panose="020B0604020202020204"/>
              </a:rPr>
              <a:t>- </a:t>
            </a:r>
            <a:r>
              <a:rPr lang="en-US" sz="3200" b="1">
                <a:solidFill>
                  <a:srgbClr val="FF0000"/>
                </a:solidFill>
                <a:latin typeface="Calibri" panose="020F0502020204030204"/>
              </a:rPr>
              <a:t>Đặt câu </a:t>
            </a:r>
            <a:r>
              <a:rPr kumimoji="0" lang="vi-VN" sz="3200" b="1" i="0" u="none" strike="noStrike" kern="0" cap="none" spc="0" normalizeH="0" baseline="0" noProof="0">
                <a:ln>
                  <a:noFill/>
                </a:ln>
                <a:solidFill>
                  <a:srgbClr val="FF0000"/>
                </a:solidFill>
                <a:effectLst/>
                <a:uLnTx/>
                <a:uFillTx/>
                <a:latin typeface="Calibri" panose="020F0502020204030204"/>
                <a:ea typeface="+mn-ea"/>
                <a:cs typeface="+mn-cs"/>
                <a:sym typeface="Arial" panose="020B0604020202020204"/>
              </a:rPr>
              <a:t>Nghĩa gốc: </a:t>
            </a:r>
            <a:r>
              <a:rPr kumimoji="0" lang="vi-VN" sz="3200" b="1" i="0" u="none" strike="noStrike" kern="0" cap="none" spc="0" normalizeH="0" baseline="0" noProof="0">
                <a:ln>
                  <a:noFill/>
                </a:ln>
                <a:solidFill>
                  <a:srgbClr val="413554"/>
                </a:solidFill>
                <a:effectLst/>
                <a:uLnTx/>
                <a:uFillTx/>
                <a:latin typeface="Calibri" panose="020F0502020204030204"/>
                <a:ea typeface="+mn-ea"/>
                <a:cs typeface="+mn-cs"/>
                <a:sym typeface="Arial" panose="020B0604020202020204"/>
              </a:rPr>
              <a:t>Mai đang ăn cơm.</a:t>
            </a:r>
            <a:endParaRPr kumimoji="0" lang="en-US" sz="3200" b="1" i="0" u="none" strike="noStrike" kern="0" cap="none" spc="0" normalizeH="0" baseline="0" noProof="0">
              <a:ln>
                <a:noFill/>
              </a:ln>
              <a:solidFill>
                <a:srgbClr val="413554"/>
              </a:solidFill>
              <a:effectLst/>
              <a:uLnTx/>
              <a:uFillTx/>
              <a:latin typeface="Calibri" panose="020F0502020204030204"/>
              <a:ea typeface="+mn-ea"/>
              <a:cs typeface="+mn-cs"/>
              <a:sym typeface="Arial" panose="020B0604020202020204"/>
            </a:endParaRPr>
          </a:p>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1" i="0" u="none" strike="noStrike" kern="0" cap="none" spc="0" normalizeH="0" baseline="0" noProof="0">
                <a:ln>
                  <a:noFill/>
                </a:ln>
                <a:solidFill>
                  <a:srgbClr val="FF0000"/>
                </a:solidFill>
                <a:effectLst/>
                <a:uLnTx/>
                <a:uFillTx/>
                <a:latin typeface="Calibri" panose="020F0502020204030204"/>
                <a:ea typeface="+mn-ea"/>
                <a:cs typeface="+mn-cs"/>
                <a:sym typeface="Arial" panose="020B0604020202020204"/>
              </a:rPr>
              <a:t>- </a:t>
            </a:r>
            <a:r>
              <a:rPr lang="en-US" sz="3200" b="1">
                <a:solidFill>
                  <a:srgbClr val="FF0000"/>
                </a:solidFill>
                <a:latin typeface="Calibri" panose="020F0502020204030204"/>
              </a:rPr>
              <a:t>Đặt câu </a:t>
            </a:r>
            <a:r>
              <a:rPr kumimoji="0" lang="vi-VN" sz="3200" b="1" i="0" u="none" strike="noStrike" kern="0" cap="none" spc="0" normalizeH="0" baseline="0" noProof="0">
                <a:ln>
                  <a:noFill/>
                </a:ln>
                <a:solidFill>
                  <a:srgbClr val="FF0000"/>
                </a:solidFill>
                <a:effectLst/>
                <a:uLnTx/>
                <a:uFillTx/>
                <a:latin typeface="Calibri" panose="020F0502020204030204"/>
                <a:ea typeface="+mn-ea"/>
                <a:cs typeface="+mn-cs"/>
                <a:sym typeface="Arial" panose="020B0604020202020204"/>
              </a:rPr>
              <a:t>Nghĩa chuyển:</a:t>
            </a:r>
            <a:endParaRPr kumimoji="0" lang="en-US" sz="3200" b="1" i="0" u="none" strike="noStrike" kern="0" cap="none" spc="0" normalizeH="0" baseline="0" noProof="0">
              <a:ln>
                <a:noFill/>
              </a:ln>
              <a:solidFill>
                <a:srgbClr val="FF0000"/>
              </a:solidFill>
              <a:effectLst/>
              <a:uLnTx/>
              <a:uFillTx/>
              <a:latin typeface="Calibri" panose="020F0502020204030204"/>
              <a:ea typeface="+mn-ea"/>
              <a:cs typeface="+mn-cs"/>
              <a:sym typeface="Arial" panose="020B0604020202020204"/>
            </a:endParaRPr>
          </a:p>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1" i="0" u="none" strike="noStrike" kern="0" cap="none" spc="0" normalizeH="0" baseline="0" noProof="0">
                <a:ln>
                  <a:noFill/>
                </a:ln>
                <a:solidFill>
                  <a:srgbClr val="413554"/>
                </a:solidFill>
                <a:effectLst/>
                <a:uLnTx/>
                <a:uFillTx/>
                <a:latin typeface="Calibri" panose="020F0502020204030204"/>
                <a:ea typeface="+mn-ea"/>
                <a:cs typeface="+mn-cs"/>
                <a:sym typeface="Arial" panose="020B0604020202020204"/>
              </a:rPr>
              <a:t>+ Bán được căn nhà nhà, Mai ăn hoa hồng rất cao.</a:t>
            </a:r>
            <a:endParaRPr kumimoji="0" lang="en-US" sz="3200" b="1" i="0" u="none" strike="noStrike" kern="0" cap="none" spc="0" normalizeH="0" baseline="0" noProof="0">
              <a:ln>
                <a:noFill/>
              </a:ln>
              <a:solidFill>
                <a:srgbClr val="413554"/>
              </a:solidFill>
              <a:effectLst/>
              <a:uLnTx/>
              <a:uFillTx/>
              <a:latin typeface="Calibri" panose="020F0502020204030204"/>
              <a:ea typeface="+mn-ea"/>
              <a:cs typeface="+mn-cs"/>
              <a:sym typeface="Arial" panose="020B0604020202020204"/>
            </a:endParaRPr>
          </a:p>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1" i="0" u="none" strike="noStrike" kern="0" cap="none" spc="0" normalizeH="0" baseline="0" noProof="0">
                <a:ln>
                  <a:noFill/>
                </a:ln>
                <a:solidFill>
                  <a:srgbClr val="413554"/>
                </a:solidFill>
                <a:effectLst/>
                <a:uLnTx/>
                <a:uFillTx/>
                <a:latin typeface="Calibri" panose="020F0502020204030204"/>
                <a:ea typeface="+mn-ea"/>
                <a:cs typeface="+mn-cs"/>
                <a:sym typeface="Arial" panose="020B0604020202020204"/>
              </a:rPr>
              <a:t>+ Hồ này dán không ăn.</a:t>
            </a:r>
            <a:endParaRPr kumimoji="0" lang="en-US" sz="3200" b="0" i="0" u="none" strike="noStrike" kern="0" cap="none" spc="0" normalizeH="0" baseline="0" noProof="0" dirty="0">
              <a:ln>
                <a:noFill/>
              </a:ln>
              <a:solidFill>
                <a:srgbClr val="413554"/>
              </a:solidFill>
              <a:effectLst/>
              <a:uLnTx/>
              <a:uFillTx/>
              <a:latin typeface="Calibri" panose="020F0502020204030204"/>
              <a:ea typeface="+mn-ea"/>
              <a:cs typeface="+mn-cs"/>
              <a:sym typeface="Arial" panose="020B0604020202020204"/>
            </a:endParaRPr>
          </a:p>
        </p:txBody>
      </p:sp>
      <p:pic>
        <p:nvPicPr>
          <p:cNvPr id="3" name="Hình ảnh 20" descr="Ảnh có chứa đồ họa véc-tơ&#10;&#10;Mô tả được tạo tự động"/>
          <p:cNvPicPr>
            <a:picLocks noChangeAspect="1"/>
          </p:cNvPicPr>
          <p:nvPr/>
        </p:nvPicPr>
        <p:blipFill>
          <a:blip r:embed="rId1"/>
          <a:stretch>
            <a:fillRect/>
          </a:stretch>
        </p:blipFill>
        <p:spPr>
          <a:xfrm>
            <a:off x="6795265" y="2726664"/>
            <a:ext cx="2488435" cy="2488435"/>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pSp>
        <p:nvGrpSpPr>
          <p:cNvPr id="1158" name="Google Shape;1158;p51"/>
          <p:cNvGrpSpPr/>
          <p:nvPr/>
        </p:nvGrpSpPr>
        <p:grpSpPr>
          <a:xfrm>
            <a:off x="1122550" y="1032950"/>
            <a:ext cx="3141623" cy="3591194"/>
            <a:chOff x="1122550" y="1032950"/>
            <a:chExt cx="3141623" cy="3591194"/>
          </a:xfrm>
        </p:grpSpPr>
        <p:sp>
          <p:nvSpPr>
            <p:cNvPr id="1159" name="Google Shape;1159;p51"/>
            <p:cNvSpPr/>
            <p:nvPr/>
          </p:nvSpPr>
          <p:spPr>
            <a:xfrm flipH="1">
              <a:off x="1788952" y="40049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51"/>
            <p:cNvSpPr/>
            <p:nvPr/>
          </p:nvSpPr>
          <p:spPr>
            <a:xfrm flipH="1">
              <a:off x="1761552" y="13763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51"/>
            <p:cNvSpPr/>
            <p:nvPr/>
          </p:nvSpPr>
          <p:spPr>
            <a:xfrm>
              <a:off x="1791325" y="1968200"/>
              <a:ext cx="172375" cy="93025"/>
            </a:xfrm>
            <a:custGeom>
              <a:avLst/>
              <a:gdLst/>
              <a:ahLst/>
              <a:cxnLst/>
              <a:rect l="l" t="t" r="r" b="b"/>
              <a:pathLst>
                <a:path w="6895" h="3721" extrusionOk="0">
                  <a:moveTo>
                    <a:pt x="594" y="0"/>
                  </a:moveTo>
                  <a:lnTo>
                    <a:pt x="1" y="2602"/>
                  </a:lnTo>
                  <a:lnTo>
                    <a:pt x="6460" y="3721"/>
                  </a:lnTo>
                  <a:lnTo>
                    <a:pt x="6894" y="1370"/>
                  </a:lnTo>
                  <a:lnTo>
                    <a:pt x="5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51"/>
            <p:cNvSpPr/>
            <p:nvPr/>
          </p:nvSpPr>
          <p:spPr>
            <a:xfrm>
              <a:off x="1482050" y="1043400"/>
              <a:ext cx="951850" cy="960500"/>
            </a:xfrm>
            <a:custGeom>
              <a:avLst/>
              <a:gdLst/>
              <a:ahLst/>
              <a:cxnLst/>
              <a:rect l="l" t="t" r="r" b="b"/>
              <a:pathLst>
                <a:path w="38074" h="38420" extrusionOk="0">
                  <a:moveTo>
                    <a:pt x="20420" y="0"/>
                  </a:moveTo>
                  <a:cubicBezTo>
                    <a:pt x="13407" y="0"/>
                    <a:pt x="7613" y="4158"/>
                    <a:pt x="5250" y="11748"/>
                  </a:cubicBezTo>
                  <a:cubicBezTo>
                    <a:pt x="4155" y="15240"/>
                    <a:pt x="3721" y="18184"/>
                    <a:pt x="4018" y="21859"/>
                  </a:cubicBezTo>
                  <a:lnTo>
                    <a:pt x="3858" y="21722"/>
                  </a:lnTo>
                  <a:cubicBezTo>
                    <a:pt x="3424" y="21106"/>
                    <a:pt x="2854" y="21060"/>
                    <a:pt x="2854" y="21060"/>
                  </a:cubicBezTo>
                  <a:cubicBezTo>
                    <a:pt x="2854" y="21060"/>
                    <a:pt x="2713" y="21036"/>
                    <a:pt x="2495" y="21036"/>
                  </a:cubicBezTo>
                  <a:cubicBezTo>
                    <a:pt x="1777" y="21036"/>
                    <a:pt x="220" y="21304"/>
                    <a:pt x="115" y="23617"/>
                  </a:cubicBezTo>
                  <a:cubicBezTo>
                    <a:pt x="0" y="26653"/>
                    <a:pt x="2694" y="28273"/>
                    <a:pt x="2694" y="28273"/>
                  </a:cubicBezTo>
                  <a:lnTo>
                    <a:pt x="2762" y="28296"/>
                  </a:lnTo>
                  <a:cubicBezTo>
                    <a:pt x="2762" y="30190"/>
                    <a:pt x="4383" y="33432"/>
                    <a:pt x="13171" y="37106"/>
                  </a:cubicBezTo>
                  <a:cubicBezTo>
                    <a:pt x="13171" y="37106"/>
                    <a:pt x="14837" y="37791"/>
                    <a:pt x="16070" y="38042"/>
                  </a:cubicBezTo>
                  <a:cubicBezTo>
                    <a:pt x="17302" y="38316"/>
                    <a:pt x="19082" y="38385"/>
                    <a:pt x="19082" y="38385"/>
                  </a:cubicBezTo>
                  <a:cubicBezTo>
                    <a:pt x="19730" y="38408"/>
                    <a:pt x="20347" y="38419"/>
                    <a:pt x="20933" y="38419"/>
                  </a:cubicBezTo>
                  <a:cubicBezTo>
                    <a:pt x="28973" y="38419"/>
                    <a:pt x="31462" y="36328"/>
                    <a:pt x="32207" y="34733"/>
                  </a:cubicBezTo>
                  <a:lnTo>
                    <a:pt x="32298" y="34733"/>
                  </a:lnTo>
                  <a:cubicBezTo>
                    <a:pt x="32298" y="34733"/>
                    <a:pt x="35425" y="34390"/>
                    <a:pt x="36567" y="31583"/>
                  </a:cubicBezTo>
                  <a:cubicBezTo>
                    <a:pt x="37708" y="28775"/>
                    <a:pt x="35129" y="28113"/>
                    <a:pt x="35129" y="28113"/>
                  </a:cubicBezTo>
                  <a:cubicBezTo>
                    <a:pt x="35129" y="28113"/>
                    <a:pt x="34990" y="28059"/>
                    <a:pt x="34768" y="28059"/>
                  </a:cubicBezTo>
                  <a:cubicBezTo>
                    <a:pt x="34558" y="28059"/>
                    <a:pt x="34275" y="28107"/>
                    <a:pt x="33965" y="28296"/>
                  </a:cubicBezTo>
                  <a:lnTo>
                    <a:pt x="33759" y="28342"/>
                  </a:lnTo>
                  <a:cubicBezTo>
                    <a:pt x="35562" y="25146"/>
                    <a:pt x="36407" y="22293"/>
                    <a:pt x="36863" y="18664"/>
                  </a:cubicBezTo>
                  <a:cubicBezTo>
                    <a:pt x="38073" y="9374"/>
                    <a:pt x="32915" y="2412"/>
                    <a:pt x="24287" y="403"/>
                  </a:cubicBezTo>
                  <a:cubicBezTo>
                    <a:pt x="22967" y="133"/>
                    <a:pt x="21674" y="0"/>
                    <a:pt x="20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51"/>
            <p:cNvSpPr/>
            <p:nvPr/>
          </p:nvSpPr>
          <p:spPr>
            <a:xfrm>
              <a:off x="1888900" y="1713375"/>
              <a:ext cx="98175" cy="44275"/>
            </a:xfrm>
            <a:custGeom>
              <a:avLst/>
              <a:gdLst/>
              <a:ahLst/>
              <a:cxnLst/>
              <a:rect l="l" t="t" r="r" b="b"/>
              <a:pathLst>
                <a:path w="3927" h="1771" extrusionOk="0">
                  <a:moveTo>
                    <a:pt x="1880" y="0"/>
                  </a:moveTo>
                  <a:cubicBezTo>
                    <a:pt x="1563" y="0"/>
                    <a:pt x="1266" y="85"/>
                    <a:pt x="982" y="219"/>
                  </a:cubicBezTo>
                  <a:cubicBezTo>
                    <a:pt x="617" y="378"/>
                    <a:pt x="275" y="607"/>
                    <a:pt x="1" y="903"/>
                  </a:cubicBezTo>
                  <a:cubicBezTo>
                    <a:pt x="366" y="744"/>
                    <a:pt x="731" y="607"/>
                    <a:pt x="1097" y="493"/>
                  </a:cubicBezTo>
                  <a:cubicBezTo>
                    <a:pt x="1345" y="415"/>
                    <a:pt x="1593" y="369"/>
                    <a:pt x="1834" y="369"/>
                  </a:cubicBezTo>
                  <a:cubicBezTo>
                    <a:pt x="1947" y="369"/>
                    <a:pt x="2060" y="379"/>
                    <a:pt x="2169" y="401"/>
                  </a:cubicBezTo>
                  <a:cubicBezTo>
                    <a:pt x="2489" y="470"/>
                    <a:pt x="2808" y="675"/>
                    <a:pt x="3105" y="926"/>
                  </a:cubicBezTo>
                  <a:cubicBezTo>
                    <a:pt x="3379" y="1177"/>
                    <a:pt x="3653" y="1451"/>
                    <a:pt x="3927" y="1771"/>
                  </a:cubicBezTo>
                  <a:cubicBezTo>
                    <a:pt x="3790" y="1383"/>
                    <a:pt x="3562" y="1018"/>
                    <a:pt x="3311" y="721"/>
                  </a:cubicBezTo>
                  <a:cubicBezTo>
                    <a:pt x="3037" y="401"/>
                    <a:pt x="2672" y="150"/>
                    <a:pt x="2238" y="36"/>
                  </a:cubicBezTo>
                  <a:cubicBezTo>
                    <a:pt x="2116" y="12"/>
                    <a:pt x="1996" y="0"/>
                    <a:pt x="1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51"/>
            <p:cNvSpPr/>
            <p:nvPr/>
          </p:nvSpPr>
          <p:spPr>
            <a:xfrm>
              <a:off x="1838125" y="1751350"/>
              <a:ext cx="192900" cy="77900"/>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51"/>
            <p:cNvSpPr/>
            <p:nvPr/>
          </p:nvSpPr>
          <p:spPr>
            <a:xfrm>
              <a:off x="1620150" y="1694300"/>
              <a:ext cx="166075" cy="160925"/>
            </a:xfrm>
            <a:custGeom>
              <a:avLst/>
              <a:gdLst/>
              <a:ahLst/>
              <a:cxnLst/>
              <a:rect l="l" t="t" r="r" b="b"/>
              <a:pathLst>
                <a:path w="6643" h="6437" extrusionOk="0">
                  <a:moveTo>
                    <a:pt x="3310" y="0"/>
                  </a:moveTo>
                  <a:cubicBezTo>
                    <a:pt x="1621" y="0"/>
                    <a:pt x="206" y="1301"/>
                    <a:pt x="114" y="3013"/>
                  </a:cubicBezTo>
                  <a:cubicBezTo>
                    <a:pt x="0" y="4794"/>
                    <a:pt x="1347" y="6323"/>
                    <a:pt x="3127" y="6414"/>
                  </a:cubicBezTo>
                  <a:cubicBezTo>
                    <a:pt x="3196" y="6437"/>
                    <a:pt x="3264" y="6437"/>
                    <a:pt x="3333" y="6437"/>
                  </a:cubicBezTo>
                  <a:cubicBezTo>
                    <a:pt x="5022" y="6437"/>
                    <a:pt x="6437" y="5113"/>
                    <a:pt x="6528" y="3401"/>
                  </a:cubicBezTo>
                  <a:cubicBezTo>
                    <a:pt x="6642" y="1621"/>
                    <a:pt x="5296" y="114"/>
                    <a:pt x="3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51"/>
            <p:cNvSpPr/>
            <p:nvPr/>
          </p:nvSpPr>
          <p:spPr>
            <a:xfrm>
              <a:off x="2062950" y="1790725"/>
              <a:ext cx="164375" cy="131275"/>
            </a:xfrm>
            <a:custGeom>
              <a:avLst/>
              <a:gdLst/>
              <a:ahLst/>
              <a:cxnLst/>
              <a:rect l="l" t="t" r="r" b="b"/>
              <a:pathLst>
                <a:path w="6575" h="5251" extrusionOk="0">
                  <a:moveTo>
                    <a:pt x="3265" y="1"/>
                  </a:moveTo>
                  <a:cubicBezTo>
                    <a:pt x="1576" y="1"/>
                    <a:pt x="160" y="1302"/>
                    <a:pt x="46" y="3014"/>
                  </a:cubicBezTo>
                  <a:cubicBezTo>
                    <a:pt x="1" y="3858"/>
                    <a:pt x="275" y="4634"/>
                    <a:pt x="777" y="5251"/>
                  </a:cubicBezTo>
                  <a:cubicBezTo>
                    <a:pt x="2603" y="4703"/>
                    <a:pt x="4474" y="4269"/>
                    <a:pt x="6392" y="3927"/>
                  </a:cubicBezTo>
                  <a:cubicBezTo>
                    <a:pt x="6437" y="3767"/>
                    <a:pt x="6460" y="3584"/>
                    <a:pt x="6483" y="3402"/>
                  </a:cubicBezTo>
                  <a:cubicBezTo>
                    <a:pt x="6574" y="1621"/>
                    <a:pt x="5228" y="115"/>
                    <a:pt x="3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51"/>
            <p:cNvSpPr/>
            <p:nvPr/>
          </p:nvSpPr>
          <p:spPr>
            <a:xfrm>
              <a:off x="1524275" y="1032950"/>
              <a:ext cx="926175" cy="719000"/>
            </a:xfrm>
            <a:custGeom>
              <a:avLst/>
              <a:gdLst/>
              <a:ahLst/>
              <a:cxnLst/>
              <a:rect l="l" t="t" r="r" b="b"/>
              <a:pathLst>
                <a:path w="37047" h="28760" extrusionOk="0">
                  <a:moveTo>
                    <a:pt x="20747" y="1"/>
                  </a:moveTo>
                  <a:cubicBezTo>
                    <a:pt x="19247" y="1"/>
                    <a:pt x="17840" y="228"/>
                    <a:pt x="17667" y="228"/>
                  </a:cubicBezTo>
                  <a:cubicBezTo>
                    <a:pt x="17655" y="229"/>
                    <a:pt x="17636" y="230"/>
                    <a:pt x="17611" y="230"/>
                  </a:cubicBezTo>
                  <a:cubicBezTo>
                    <a:pt x="17384" y="230"/>
                    <a:pt x="16663" y="190"/>
                    <a:pt x="15801" y="190"/>
                  </a:cubicBezTo>
                  <a:cubicBezTo>
                    <a:pt x="14701" y="190"/>
                    <a:pt x="13373" y="254"/>
                    <a:pt x="12554" y="548"/>
                  </a:cubicBezTo>
                  <a:cubicBezTo>
                    <a:pt x="11025" y="1118"/>
                    <a:pt x="10226" y="2465"/>
                    <a:pt x="9701" y="2762"/>
                  </a:cubicBezTo>
                  <a:cubicBezTo>
                    <a:pt x="9176" y="3058"/>
                    <a:pt x="5410" y="5432"/>
                    <a:pt x="4109" y="7372"/>
                  </a:cubicBezTo>
                  <a:cubicBezTo>
                    <a:pt x="2785" y="9335"/>
                    <a:pt x="2740" y="12850"/>
                    <a:pt x="2557" y="13878"/>
                  </a:cubicBezTo>
                  <a:cubicBezTo>
                    <a:pt x="2374" y="14882"/>
                    <a:pt x="1" y="19493"/>
                    <a:pt x="2329" y="22277"/>
                  </a:cubicBezTo>
                  <a:cubicBezTo>
                    <a:pt x="2329" y="22277"/>
                    <a:pt x="2489" y="18420"/>
                    <a:pt x="4132" y="16502"/>
                  </a:cubicBezTo>
                  <a:cubicBezTo>
                    <a:pt x="5798" y="14585"/>
                    <a:pt x="5798" y="12188"/>
                    <a:pt x="6232" y="11367"/>
                  </a:cubicBezTo>
                  <a:cubicBezTo>
                    <a:pt x="6666" y="10568"/>
                    <a:pt x="9222" y="11047"/>
                    <a:pt x="11139" y="8810"/>
                  </a:cubicBezTo>
                  <a:cubicBezTo>
                    <a:pt x="13057" y="6573"/>
                    <a:pt x="14540" y="6756"/>
                    <a:pt x="15271" y="6665"/>
                  </a:cubicBezTo>
                  <a:cubicBezTo>
                    <a:pt x="15295" y="6661"/>
                    <a:pt x="15320" y="6659"/>
                    <a:pt x="15347" y="6659"/>
                  </a:cubicBezTo>
                  <a:cubicBezTo>
                    <a:pt x="16091" y="6659"/>
                    <a:pt x="17710" y="8173"/>
                    <a:pt x="20840" y="8856"/>
                  </a:cubicBezTo>
                  <a:cubicBezTo>
                    <a:pt x="21963" y="9101"/>
                    <a:pt x="22955" y="9168"/>
                    <a:pt x="23796" y="9168"/>
                  </a:cubicBezTo>
                  <a:cubicBezTo>
                    <a:pt x="24811" y="9168"/>
                    <a:pt x="25606" y="9071"/>
                    <a:pt x="26149" y="9071"/>
                  </a:cubicBezTo>
                  <a:cubicBezTo>
                    <a:pt x="26455" y="9071"/>
                    <a:pt x="26681" y="9102"/>
                    <a:pt x="26820" y="9198"/>
                  </a:cubicBezTo>
                  <a:cubicBezTo>
                    <a:pt x="27437" y="9586"/>
                    <a:pt x="28875" y="10020"/>
                    <a:pt x="29673" y="12850"/>
                  </a:cubicBezTo>
                  <a:cubicBezTo>
                    <a:pt x="30495" y="15704"/>
                    <a:pt x="33006" y="16320"/>
                    <a:pt x="33074" y="17233"/>
                  </a:cubicBezTo>
                  <a:cubicBezTo>
                    <a:pt x="33120" y="18146"/>
                    <a:pt x="32139" y="20337"/>
                    <a:pt x="32823" y="22779"/>
                  </a:cubicBezTo>
                  <a:cubicBezTo>
                    <a:pt x="33531" y="25222"/>
                    <a:pt x="32070" y="28760"/>
                    <a:pt x="32070" y="28760"/>
                  </a:cubicBezTo>
                  <a:cubicBezTo>
                    <a:pt x="35357" y="27207"/>
                    <a:pt x="35106" y="22026"/>
                    <a:pt x="35380" y="21045"/>
                  </a:cubicBezTo>
                  <a:cubicBezTo>
                    <a:pt x="35631" y="20040"/>
                    <a:pt x="37046" y="16822"/>
                    <a:pt x="36681" y="14494"/>
                  </a:cubicBezTo>
                  <a:cubicBezTo>
                    <a:pt x="36316" y="12166"/>
                    <a:pt x="33850" y="8445"/>
                    <a:pt x="33508" y="7966"/>
                  </a:cubicBezTo>
                  <a:cubicBezTo>
                    <a:pt x="33143" y="7464"/>
                    <a:pt x="33006" y="5934"/>
                    <a:pt x="31842" y="4770"/>
                  </a:cubicBezTo>
                  <a:cubicBezTo>
                    <a:pt x="30678" y="3629"/>
                    <a:pt x="27574" y="2488"/>
                    <a:pt x="27322" y="2351"/>
                  </a:cubicBezTo>
                  <a:cubicBezTo>
                    <a:pt x="27094" y="2237"/>
                    <a:pt x="24698" y="616"/>
                    <a:pt x="22735" y="182"/>
                  </a:cubicBezTo>
                  <a:cubicBezTo>
                    <a:pt x="22123" y="47"/>
                    <a:pt x="21425" y="1"/>
                    <a:pt x="20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51"/>
            <p:cNvSpPr/>
            <p:nvPr/>
          </p:nvSpPr>
          <p:spPr>
            <a:xfrm>
              <a:off x="1411850" y="2005275"/>
              <a:ext cx="622600" cy="857100"/>
            </a:xfrm>
            <a:custGeom>
              <a:avLst/>
              <a:gdLst/>
              <a:ahLst/>
              <a:cxnLst/>
              <a:rect l="l" t="t" r="r" b="b"/>
              <a:pathLst>
                <a:path w="24904" h="34284" extrusionOk="0">
                  <a:moveTo>
                    <a:pt x="12053" y="1"/>
                  </a:moveTo>
                  <a:lnTo>
                    <a:pt x="1" y="27117"/>
                  </a:lnTo>
                  <a:cubicBezTo>
                    <a:pt x="1" y="27117"/>
                    <a:pt x="9131" y="33737"/>
                    <a:pt x="11300" y="34216"/>
                  </a:cubicBezTo>
                  <a:cubicBezTo>
                    <a:pt x="11511" y="34263"/>
                    <a:pt x="11808" y="34284"/>
                    <a:pt x="12171" y="34284"/>
                  </a:cubicBezTo>
                  <a:cubicBezTo>
                    <a:pt x="15525" y="34284"/>
                    <a:pt x="24538" y="32481"/>
                    <a:pt x="24538" y="32481"/>
                  </a:cubicBezTo>
                  <a:lnTo>
                    <a:pt x="24903" y="2808"/>
                  </a:lnTo>
                  <a:lnTo>
                    <a:pt x="18467" y="1393"/>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51"/>
            <p:cNvSpPr/>
            <p:nvPr/>
          </p:nvSpPr>
          <p:spPr>
            <a:xfrm>
              <a:off x="1403300" y="2005275"/>
              <a:ext cx="630575" cy="879250"/>
            </a:xfrm>
            <a:custGeom>
              <a:avLst/>
              <a:gdLst/>
              <a:ahLst/>
              <a:cxnLst/>
              <a:rect l="l" t="t" r="r" b="b"/>
              <a:pathLst>
                <a:path w="25223" h="35170" extrusionOk="0">
                  <a:moveTo>
                    <a:pt x="12395" y="1"/>
                  </a:moveTo>
                  <a:lnTo>
                    <a:pt x="1" y="27163"/>
                  </a:lnTo>
                  <a:cubicBezTo>
                    <a:pt x="1" y="27163"/>
                    <a:pt x="3402" y="32915"/>
                    <a:pt x="11527" y="34695"/>
                  </a:cubicBezTo>
                  <a:cubicBezTo>
                    <a:pt x="13070" y="35032"/>
                    <a:pt x="14518" y="35169"/>
                    <a:pt x="15851" y="35169"/>
                  </a:cubicBezTo>
                  <a:cubicBezTo>
                    <a:pt x="21562" y="35169"/>
                    <a:pt x="25177" y="32664"/>
                    <a:pt x="25177" y="32664"/>
                  </a:cubicBezTo>
                  <a:lnTo>
                    <a:pt x="25223" y="2808"/>
                  </a:lnTo>
                  <a:cubicBezTo>
                    <a:pt x="25223" y="2808"/>
                    <a:pt x="23401" y="2097"/>
                    <a:pt x="22164" y="2097"/>
                  </a:cubicBezTo>
                  <a:cubicBezTo>
                    <a:pt x="22110" y="2097"/>
                    <a:pt x="22056" y="2098"/>
                    <a:pt x="22004" y="2101"/>
                  </a:cubicBezTo>
                  <a:lnTo>
                    <a:pt x="18010" y="5091"/>
                  </a:lnTo>
                  <a:lnTo>
                    <a:pt x="15613" y="709"/>
                  </a:lnTo>
                  <a:cubicBezTo>
                    <a:pt x="14540" y="138"/>
                    <a:pt x="12395" y="1"/>
                    <a:pt x="12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51"/>
            <p:cNvSpPr/>
            <p:nvPr/>
          </p:nvSpPr>
          <p:spPr>
            <a:xfrm>
              <a:off x="1713725" y="2005275"/>
              <a:ext cx="89050" cy="66800"/>
            </a:xfrm>
            <a:custGeom>
              <a:avLst/>
              <a:gdLst/>
              <a:ahLst/>
              <a:cxnLst/>
              <a:rect l="l" t="t" r="r" b="b"/>
              <a:pathLst>
                <a:path w="3562" h="2672" extrusionOk="0">
                  <a:moveTo>
                    <a:pt x="1" y="1"/>
                  </a:moveTo>
                  <a:lnTo>
                    <a:pt x="1" y="1"/>
                  </a:lnTo>
                  <a:cubicBezTo>
                    <a:pt x="663" y="366"/>
                    <a:pt x="1051" y="1302"/>
                    <a:pt x="1279" y="2375"/>
                  </a:cubicBezTo>
                  <a:cubicBezTo>
                    <a:pt x="1347" y="2466"/>
                    <a:pt x="1393" y="2557"/>
                    <a:pt x="1416" y="2672"/>
                  </a:cubicBezTo>
                  <a:cubicBezTo>
                    <a:pt x="2123" y="2215"/>
                    <a:pt x="2831" y="1781"/>
                    <a:pt x="3561" y="1371"/>
                  </a:cubicBezTo>
                  <a:lnTo>
                    <a:pt x="3196" y="709"/>
                  </a:lnTo>
                  <a:cubicBezTo>
                    <a:pt x="2192" y="184"/>
                    <a:pt x="229" y="2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51"/>
            <p:cNvSpPr/>
            <p:nvPr/>
          </p:nvSpPr>
          <p:spPr>
            <a:xfrm>
              <a:off x="1745675" y="2064625"/>
              <a:ext cx="3450" cy="8025"/>
            </a:xfrm>
            <a:custGeom>
              <a:avLst/>
              <a:gdLst/>
              <a:ahLst/>
              <a:cxnLst/>
              <a:rect l="l" t="t" r="r" b="b"/>
              <a:pathLst>
                <a:path w="138" h="321" extrusionOk="0">
                  <a:moveTo>
                    <a:pt x="1" y="1"/>
                  </a:moveTo>
                  <a:lnTo>
                    <a:pt x="1" y="1"/>
                  </a:lnTo>
                  <a:cubicBezTo>
                    <a:pt x="24" y="115"/>
                    <a:pt x="46" y="229"/>
                    <a:pt x="69" y="320"/>
                  </a:cubicBezTo>
                  <a:cubicBezTo>
                    <a:pt x="92" y="320"/>
                    <a:pt x="115" y="298"/>
                    <a:pt x="138" y="298"/>
                  </a:cubicBezTo>
                  <a:cubicBezTo>
                    <a:pt x="115" y="183"/>
                    <a:pt x="69" y="9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51"/>
            <p:cNvSpPr/>
            <p:nvPr/>
          </p:nvSpPr>
          <p:spPr>
            <a:xfrm>
              <a:off x="1122550" y="1868325"/>
              <a:ext cx="2670575" cy="2670600"/>
            </a:xfrm>
            <a:custGeom>
              <a:avLst/>
              <a:gdLst/>
              <a:ahLst/>
              <a:cxnLst/>
              <a:rect l="l" t="t" r="r" b="b"/>
              <a:pathLst>
                <a:path w="106823" h="106824" extrusionOk="0">
                  <a:moveTo>
                    <a:pt x="53412" y="1"/>
                  </a:moveTo>
                  <a:cubicBezTo>
                    <a:pt x="23921" y="1"/>
                    <a:pt x="1" y="23922"/>
                    <a:pt x="1" y="53412"/>
                  </a:cubicBezTo>
                  <a:cubicBezTo>
                    <a:pt x="1" y="82902"/>
                    <a:pt x="23921" y="106823"/>
                    <a:pt x="53412" y="106823"/>
                  </a:cubicBezTo>
                  <a:cubicBezTo>
                    <a:pt x="82902" y="106823"/>
                    <a:pt x="106823" y="82902"/>
                    <a:pt x="106823" y="53412"/>
                  </a:cubicBezTo>
                  <a:cubicBezTo>
                    <a:pt x="106823" y="23922"/>
                    <a:pt x="82902" y="1"/>
                    <a:pt x="53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51"/>
            <p:cNvSpPr/>
            <p:nvPr/>
          </p:nvSpPr>
          <p:spPr>
            <a:xfrm>
              <a:off x="1320075" y="2278700"/>
              <a:ext cx="1367825" cy="2124700"/>
            </a:xfrm>
            <a:custGeom>
              <a:avLst/>
              <a:gdLst/>
              <a:ahLst/>
              <a:cxnLst/>
              <a:rect l="l" t="t" r="r" b="b"/>
              <a:pathLst>
                <a:path w="54713" h="84988" extrusionOk="0">
                  <a:moveTo>
                    <a:pt x="19438" y="1"/>
                  </a:moveTo>
                  <a:cubicBezTo>
                    <a:pt x="18781" y="1"/>
                    <a:pt x="18119" y="108"/>
                    <a:pt x="17507" y="317"/>
                  </a:cubicBezTo>
                  <a:cubicBezTo>
                    <a:pt x="15430" y="1024"/>
                    <a:pt x="13787" y="2577"/>
                    <a:pt x="12212" y="4106"/>
                  </a:cubicBezTo>
                  <a:cubicBezTo>
                    <a:pt x="11902" y="3735"/>
                    <a:pt x="11253" y="3571"/>
                    <a:pt x="10561" y="3571"/>
                  </a:cubicBezTo>
                  <a:cubicBezTo>
                    <a:pt x="9675" y="3571"/>
                    <a:pt x="8719" y="3840"/>
                    <a:pt x="8309" y="4288"/>
                  </a:cubicBezTo>
                  <a:cubicBezTo>
                    <a:pt x="7578" y="5110"/>
                    <a:pt x="7259" y="6229"/>
                    <a:pt x="6620" y="7119"/>
                  </a:cubicBezTo>
                  <a:cubicBezTo>
                    <a:pt x="5433" y="8876"/>
                    <a:pt x="3173" y="9789"/>
                    <a:pt x="2351" y="11729"/>
                  </a:cubicBezTo>
                  <a:cubicBezTo>
                    <a:pt x="1393" y="13966"/>
                    <a:pt x="2739" y="16614"/>
                    <a:pt x="2123" y="18965"/>
                  </a:cubicBezTo>
                  <a:cubicBezTo>
                    <a:pt x="1849" y="19969"/>
                    <a:pt x="1233" y="20860"/>
                    <a:pt x="913" y="21864"/>
                  </a:cubicBezTo>
                  <a:cubicBezTo>
                    <a:pt x="0" y="24649"/>
                    <a:pt x="1484" y="27684"/>
                    <a:pt x="3493" y="29830"/>
                  </a:cubicBezTo>
                  <a:cubicBezTo>
                    <a:pt x="5501" y="31953"/>
                    <a:pt x="8058" y="33528"/>
                    <a:pt x="10021" y="35673"/>
                  </a:cubicBezTo>
                  <a:cubicBezTo>
                    <a:pt x="11482" y="37248"/>
                    <a:pt x="12668" y="39188"/>
                    <a:pt x="14586" y="40124"/>
                  </a:cubicBezTo>
                  <a:cubicBezTo>
                    <a:pt x="15864" y="40763"/>
                    <a:pt x="17302" y="40877"/>
                    <a:pt x="18626" y="41379"/>
                  </a:cubicBezTo>
                  <a:cubicBezTo>
                    <a:pt x="22027" y="42635"/>
                    <a:pt x="24355" y="46196"/>
                    <a:pt x="27916" y="46743"/>
                  </a:cubicBezTo>
                  <a:cubicBezTo>
                    <a:pt x="27048" y="48341"/>
                    <a:pt x="26158" y="50007"/>
                    <a:pt x="25839" y="51811"/>
                  </a:cubicBezTo>
                  <a:cubicBezTo>
                    <a:pt x="25496" y="53637"/>
                    <a:pt x="25839" y="55645"/>
                    <a:pt x="27117" y="56969"/>
                  </a:cubicBezTo>
                  <a:cubicBezTo>
                    <a:pt x="27870" y="57768"/>
                    <a:pt x="28920" y="58247"/>
                    <a:pt x="29650" y="59046"/>
                  </a:cubicBezTo>
                  <a:cubicBezTo>
                    <a:pt x="30563" y="60051"/>
                    <a:pt x="30883" y="61397"/>
                    <a:pt x="31476" y="62607"/>
                  </a:cubicBezTo>
                  <a:cubicBezTo>
                    <a:pt x="32914" y="65529"/>
                    <a:pt x="35836" y="67377"/>
                    <a:pt x="37868" y="69934"/>
                  </a:cubicBezTo>
                  <a:cubicBezTo>
                    <a:pt x="38895" y="71235"/>
                    <a:pt x="39671" y="72696"/>
                    <a:pt x="40310" y="74202"/>
                  </a:cubicBezTo>
                  <a:cubicBezTo>
                    <a:pt x="41520" y="76987"/>
                    <a:pt x="42273" y="79977"/>
                    <a:pt x="42501" y="83013"/>
                  </a:cubicBezTo>
                  <a:cubicBezTo>
                    <a:pt x="42547" y="83515"/>
                    <a:pt x="42592" y="84063"/>
                    <a:pt x="42912" y="84474"/>
                  </a:cubicBezTo>
                  <a:cubicBezTo>
                    <a:pt x="43188" y="84829"/>
                    <a:pt x="43624" y="84987"/>
                    <a:pt x="44075" y="84987"/>
                  </a:cubicBezTo>
                  <a:cubicBezTo>
                    <a:pt x="44406" y="84987"/>
                    <a:pt x="44745" y="84902"/>
                    <a:pt x="45035" y="84747"/>
                  </a:cubicBezTo>
                  <a:cubicBezTo>
                    <a:pt x="45719" y="84359"/>
                    <a:pt x="46199" y="83698"/>
                    <a:pt x="46655" y="83058"/>
                  </a:cubicBezTo>
                  <a:cubicBezTo>
                    <a:pt x="48847" y="79931"/>
                    <a:pt x="51106" y="76553"/>
                    <a:pt x="51129" y="72719"/>
                  </a:cubicBezTo>
                  <a:cubicBezTo>
                    <a:pt x="51129" y="71646"/>
                    <a:pt x="50924" y="70550"/>
                    <a:pt x="51015" y="69455"/>
                  </a:cubicBezTo>
                  <a:cubicBezTo>
                    <a:pt x="51129" y="67765"/>
                    <a:pt x="51859" y="66191"/>
                    <a:pt x="52430" y="64593"/>
                  </a:cubicBezTo>
                  <a:cubicBezTo>
                    <a:pt x="53115" y="62675"/>
                    <a:pt x="53594" y="60667"/>
                    <a:pt x="54051" y="58681"/>
                  </a:cubicBezTo>
                  <a:cubicBezTo>
                    <a:pt x="54393" y="57266"/>
                    <a:pt x="54713" y="55691"/>
                    <a:pt x="54005" y="54413"/>
                  </a:cubicBezTo>
                  <a:cubicBezTo>
                    <a:pt x="53024" y="52610"/>
                    <a:pt x="50650" y="52313"/>
                    <a:pt x="48732" y="51651"/>
                  </a:cubicBezTo>
                  <a:cubicBezTo>
                    <a:pt x="44281" y="50144"/>
                    <a:pt x="41291" y="46036"/>
                    <a:pt x="37274" y="43594"/>
                  </a:cubicBezTo>
                  <a:cubicBezTo>
                    <a:pt x="36866" y="43328"/>
                    <a:pt x="36384" y="43081"/>
                    <a:pt x="35895" y="43081"/>
                  </a:cubicBezTo>
                  <a:cubicBezTo>
                    <a:pt x="35837" y="43081"/>
                    <a:pt x="35780" y="43084"/>
                    <a:pt x="35722" y="43091"/>
                  </a:cubicBezTo>
                  <a:cubicBezTo>
                    <a:pt x="35311" y="43160"/>
                    <a:pt x="34969" y="43388"/>
                    <a:pt x="34581" y="43548"/>
                  </a:cubicBezTo>
                  <a:cubicBezTo>
                    <a:pt x="33873" y="43845"/>
                    <a:pt x="33074" y="43867"/>
                    <a:pt x="32321" y="43890"/>
                  </a:cubicBezTo>
                  <a:cubicBezTo>
                    <a:pt x="32034" y="43897"/>
                    <a:pt x="31741" y="43901"/>
                    <a:pt x="31446" y="43901"/>
                  </a:cubicBezTo>
                  <a:cubicBezTo>
                    <a:pt x="28531" y="43901"/>
                    <a:pt x="25339" y="43512"/>
                    <a:pt x="23784" y="41128"/>
                  </a:cubicBezTo>
                  <a:cubicBezTo>
                    <a:pt x="23488" y="40672"/>
                    <a:pt x="23259" y="40147"/>
                    <a:pt x="23328" y="39599"/>
                  </a:cubicBezTo>
                  <a:cubicBezTo>
                    <a:pt x="23396" y="38869"/>
                    <a:pt x="23990" y="38184"/>
                    <a:pt x="23807" y="37476"/>
                  </a:cubicBezTo>
                  <a:cubicBezTo>
                    <a:pt x="23374" y="35673"/>
                    <a:pt x="19767" y="37180"/>
                    <a:pt x="19014" y="35468"/>
                  </a:cubicBezTo>
                  <a:cubicBezTo>
                    <a:pt x="19151" y="33482"/>
                    <a:pt x="21616" y="32637"/>
                    <a:pt x="23625" y="32546"/>
                  </a:cubicBezTo>
                  <a:cubicBezTo>
                    <a:pt x="25610" y="32478"/>
                    <a:pt x="27984" y="32455"/>
                    <a:pt x="29103" y="30811"/>
                  </a:cubicBezTo>
                  <a:cubicBezTo>
                    <a:pt x="29833" y="29716"/>
                    <a:pt x="29742" y="28209"/>
                    <a:pt x="30449" y="27091"/>
                  </a:cubicBezTo>
                  <a:cubicBezTo>
                    <a:pt x="31317" y="25767"/>
                    <a:pt x="33051" y="25402"/>
                    <a:pt x="34444" y="24649"/>
                  </a:cubicBezTo>
                  <a:cubicBezTo>
                    <a:pt x="36909" y="23325"/>
                    <a:pt x="38393" y="20768"/>
                    <a:pt x="40219" y="18646"/>
                  </a:cubicBezTo>
                  <a:cubicBezTo>
                    <a:pt x="41017" y="17710"/>
                    <a:pt x="41885" y="16842"/>
                    <a:pt x="42752" y="15975"/>
                  </a:cubicBezTo>
                  <a:cubicBezTo>
                    <a:pt x="43939" y="13647"/>
                    <a:pt x="43163" y="10497"/>
                    <a:pt x="41017" y="9013"/>
                  </a:cubicBezTo>
                  <a:cubicBezTo>
                    <a:pt x="40629" y="8717"/>
                    <a:pt x="40150" y="8488"/>
                    <a:pt x="39648" y="8488"/>
                  </a:cubicBezTo>
                  <a:cubicBezTo>
                    <a:pt x="38826" y="8511"/>
                    <a:pt x="38164" y="9196"/>
                    <a:pt x="37388" y="9470"/>
                  </a:cubicBezTo>
                  <a:cubicBezTo>
                    <a:pt x="37131" y="9565"/>
                    <a:pt x="36865" y="9609"/>
                    <a:pt x="36599" y="9609"/>
                  </a:cubicBezTo>
                  <a:cubicBezTo>
                    <a:pt x="35523" y="9609"/>
                    <a:pt x="34445" y="8888"/>
                    <a:pt x="33896" y="7918"/>
                  </a:cubicBezTo>
                  <a:cubicBezTo>
                    <a:pt x="33234" y="6708"/>
                    <a:pt x="33234" y="6343"/>
                    <a:pt x="32093" y="5293"/>
                  </a:cubicBezTo>
                  <a:cubicBezTo>
                    <a:pt x="31563" y="4806"/>
                    <a:pt x="31044" y="4663"/>
                    <a:pt x="30471" y="4663"/>
                  </a:cubicBezTo>
                  <a:cubicBezTo>
                    <a:pt x="29808" y="4663"/>
                    <a:pt x="29073" y="4854"/>
                    <a:pt x="28167" y="4928"/>
                  </a:cubicBezTo>
                  <a:cubicBezTo>
                    <a:pt x="27754" y="4966"/>
                    <a:pt x="27365" y="4994"/>
                    <a:pt x="27000" y="4994"/>
                  </a:cubicBezTo>
                  <a:cubicBezTo>
                    <a:pt x="25850" y="4994"/>
                    <a:pt x="24934" y="4718"/>
                    <a:pt x="24241" y="3627"/>
                  </a:cubicBezTo>
                  <a:cubicBezTo>
                    <a:pt x="23898" y="3102"/>
                    <a:pt x="23716" y="2485"/>
                    <a:pt x="23374" y="1937"/>
                  </a:cubicBezTo>
                  <a:cubicBezTo>
                    <a:pt x="22568" y="617"/>
                    <a:pt x="21014" y="1"/>
                    <a:pt x="19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51"/>
            <p:cNvSpPr/>
            <p:nvPr/>
          </p:nvSpPr>
          <p:spPr>
            <a:xfrm>
              <a:off x="2229925" y="2096375"/>
              <a:ext cx="560950" cy="409400"/>
            </a:xfrm>
            <a:custGeom>
              <a:avLst/>
              <a:gdLst/>
              <a:ahLst/>
              <a:cxnLst/>
              <a:rect l="l" t="t" r="r" b="b"/>
              <a:pathLst>
                <a:path w="22438" h="16376" extrusionOk="0">
                  <a:moveTo>
                    <a:pt x="5255" y="0"/>
                  </a:moveTo>
                  <a:cubicBezTo>
                    <a:pt x="4518" y="0"/>
                    <a:pt x="3779" y="51"/>
                    <a:pt x="3082" y="283"/>
                  </a:cubicBezTo>
                  <a:cubicBezTo>
                    <a:pt x="2215" y="602"/>
                    <a:pt x="1256" y="3273"/>
                    <a:pt x="1096" y="4186"/>
                  </a:cubicBezTo>
                  <a:cubicBezTo>
                    <a:pt x="434" y="5670"/>
                    <a:pt x="1" y="7336"/>
                    <a:pt x="274" y="8934"/>
                  </a:cubicBezTo>
                  <a:cubicBezTo>
                    <a:pt x="548" y="10554"/>
                    <a:pt x="1644" y="12084"/>
                    <a:pt x="3196" y="12563"/>
                  </a:cubicBezTo>
                  <a:cubicBezTo>
                    <a:pt x="3881" y="12791"/>
                    <a:pt x="4611" y="12791"/>
                    <a:pt x="5273" y="13088"/>
                  </a:cubicBezTo>
                  <a:cubicBezTo>
                    <a:pt x="6871" y="13818"/>
                    <a:pt x="7579" y="16124"/>
                    <a:pt x="9336" y="16352"/>
                  </a:cubicBezTo>
                  <a:cubicBezTo>
                    <a:pt x="9440" y="16368"/>
                    <a:pt x="9544" y="16376"/>
                    <a:pt x="9650" y="16376"/>
                  </a:cubicBezTo>
                  <a:cubicBezTo>
                    <a:pt x="9986" y="16376"/>
                    <a:pt x="10330" y="16302"/>
                    <a:pt x="10660" y="16215"/>
                  </a:cubicBezTo>
                  <a:cubicBezTo>
                    <a:pt x="14951" y="15211"/>
                    <a:pt x="18923" y="12951"/>
                    <a:pt x="21981" y="9778"/>
                  </a:cubicBezTo>
                  <a:cubicBezTo>
                    <a:pt x="22164" y="9596"/>
                    <a:pt x="22324" y="9413"/>
                    <a:pt x="22392" y="9162"/>
                  </a:cubicBezTo>
                  <a:cubicBezTo>
                    <a:pt x="22438" y="8957"/>
                    <a:pt x="22392" y="8751"/>
                    <a:pt x="22347" y="8546"/>
                  </a:cubicBezTo>
                  <a:cubicBezTo>
                    <a:pt x="21593" y="5693"/>
                    <a:pt x="19014" y="3752"/>
                    <a:pt x="16617" y="2040"/>
                  </a:cubicBezTo>
                  <a:cubicBezTo>
                    <a:pt x="15773" y="1424"/>
                    <a:pt x="14928" y="831"/>
                    <a:pt x="13947" y="488"/>
                  </a:cubicBezTo>
                  <a:cubicBezTo>
                    <a:pt x="12874" y="123"/>
                    <a:pt x="11687" y="100"/>
                    <a:pt x="10546" y="78"/>
                  </a:cubicBezTo>
                  <a:cubicBezTo>
                    <a:pt x="8994" y="55"/>
                    <a:pt x="7419" y="32"/>
                    <a:pt x="5867" y="9"/>
                  </a:cubicBezTo>
                  <a:cubicBezTo>
                    <a:pt x="5663" y="4"/>
                    <a:pt x="5459" y="0"/>
                    <a:pt x="5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51"/>
            <p:cNvSpPr/>
            <p:nvPr/>
          </p:nvSpPr>
          <p:spPr>
            <a:xfrm>
              <a:off x="2960650" y="2577075"/>
              <a:ext cx="620300" cy="946950"/>
            </a:xfrm>
            <a:custGeom>
              <a:avLst/>
              <a:gdLst/>
              <a:ahLst/>
              <a:cxnLst/>
              <a:rect l="l" t="t" r="r" b="b"/>
              <a:pathLst>
                <a:path w="24812" h="37878" extrusionOk="0">
                  <a:moveTo>
                    <a:pt x="9153" y="1"/>
                  </a:moveTo>
                  <a:cubicBezTo>
                    <a:pt x="8590" y="1"/>
                    <a:pt x="8019" y="101"/>
                    <a:pt x="7464" y="314"/>
                  </a:cubicBezTo>
                  <a:lnTo>
                    <a:pt x="3675" y="1752"/>
                  </a:lnTo>
                  <a:cubicBezTo>
                    <a:pt x="1233" y="2688"/>
                    <a:pt x="0" y="5450"/>
                    <a:pt x="936" y="7869"/>
                  </a:cubicBezTo>
                  <a:lnTo>
                    <a:pt x="11230" y="34826"/>
                  </a:lnTo>
                  <a:cubicBezTo>
                    <a:pt x="11953" y="36713"/>
                    <a:pt x="13754" y="37878"/>
                    <a:pt x="15661" y="37878"/>
                  </a:cubicBezTo>
                  <a:cubicBezTo>
                    <a:pt x="16222" y="37878"/>
                    <a:pt x="16792" y="37777"/>
                    <a:pt x="17347" y="37565"/>
                  </a:cubicBezTo>
                  <a:lnTo>
                    <a:pt x="21136" y="36104"/>
                  </a:lnTo>
                  <a:cubicBezTo>
                    <a:pt x="23579" y="35191"/>
                    <a:pt x="24811" y="32429"/>
                    <a:pt x="23875" y="29987"/>
                  </a:cubicBezTo>
                  <a:lnTo>
                    <a:pt x="13581" y="3053"/>
                  </a:lnTo>
                  <a:cubicBezTo>
                    <a:pt x="12876" y="1165"/>
                    <a:pt x="11066" y="1"/>
                    <a:pt x="9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51"/>
            <p:cNvSpPr/>
            <p:nvPr/>
          </p:nvSpPr>
          <p:spPr>
            <a:xfrm>
              <a:off x="3081050" y="2852475"/>
              <a:ext cx="379500" cy="395875"/>
            </a:xfrm>
            <a:custGeom>
              <a:avLst/>
              <a:gdLst/>
              <a:ahLst/>
              <a:cxnLst/>
              <a:rect l="l" t="t" r="r" b="b"/>
              <a:pathLst>
                <a:path w="15180" h="15835" extrusionOk="0">
                  <a:moveTo>
                    <a:pt x="9008" y="0"/>
                  </a:moveTo>
                  <a:cubicBezTo>
                    <a:pt x="8684" y="0"/>
                    <a:pt x="8355" y="60"/>
                    <a:pt x="8035" y="185"/>
                  </a:cubicBezTo>
                  <a:lnTo>
                    <a:pt x="2100" y="2445"/>
                  </a:lnTo>
                  <a:cubicBezTo>
                    <a:pt x="708" y="2970"/>
                    <a:pt x="0" y="4568"/>
                    <a:pt x="548" y="5960"/>
                  </a:cubicBezTo>
                  <a:lnTo>
                    <a:pt x="3630" y="14086"/>
                  </a:lnTo>
                  <a:cubicBezTo>
                    <a:pt x="4055" y="15166"/>
                    <a:pt x="5098" y="15834"/>
                    <a:pt x="6195" y="15834"/>
                  </a:cubicBezTo>
                  <a:cubicBezTo>
                    <a:pt x="6511" y="15834"/>
                    <a:pt x="6833" y="15779"/>
                    <a:pt x="7145" y="15661"/>
                  </a:cubicBezTo>
                  <a:lnTo>
                    <a:pt x="13079" y="13401"/>
                  </a:lnTo>
                  <a:cubicBezTo>
                    <a:pt x="14472" y="12854"/>
                    <a:pt x="15179" y="11279"/>
                    <a:pt x="14654" y="9886"/>
                  </a:cubicBezTo>
                  <a:lnTo>
                    <a:pt x="11550" y="1760"/>
                  </a:lnTo>
                  <a:cubicBezTo>
                    <a:pt x="11128" y="670"/>
                    <a:pt x="10096" y="0"/>
                    <a:pt x="9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51"/>
            <p:cNvSpPr/>
            <p:nvPr/>
          </p:nvSpPr>
          <p:spPr>
            <a:xfrm>
              <a:off x="3245950" y="2792475"/>
              <a:ext cx="29125" cy="25975"/>
            </a:xfrm>
            <a:custGeom>
              <a:avLst/>
              <a:gdLst/>
              <a:ahLst/>
              <a:cxnLst/>
              <a:rect l="l" t="t" r="r" b="b"/>
              <a:pathLst>
                <a:path w="1165" h="1039" extrusionOk="0">
                  <a:moveTo>
                    <a:pt x="563" y="1"/>
                  </a:moveTo>
                  <a:cubicBezTo>
                    <a:pt x="506" y="1"/>
                    <a:pt x="447" y="10"/>
                    <a:pt x="389" y="29"/>
                  </a:cubicBezTo>
                  <a:cubicBezTo>
                    <a:pt x="138" y="143"/>
                    <a:pt x="1" y="440"/>
                    <a:pt x="92" y="714"/>
                  </a:cubicBezTo>
                  <a:cubicBezTo>
                    <a:pt x="182" y="912"/>
                    <a:pt x="386" y="1039"/>
                    <a:pt x="602" y="1039"/>
                  </a:cubicBezTo>
                  <a:cubicBezTo>
                    <a:pt x="660" y="1039"/>
                    <a:pt x="719" y="1030"/>
                    <a:pt x="777" y="1011"/>
                  </a:cubicBezTo>
                  <a:cubicBezTo>
                    <a:pt x="1028" y="896"/>
                    <a:pt x="1165" y="600"/>
                    <a:pt x="1074" y="326"/>
                  </a:cubicBezTo>
                  <a:cubicBezTo>
                    <a:pt x="984" y="128"/>
                    <a:pt x="780"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51"/>
            <p:cNvSpPr/>
            <p:nvPr/>
          </p:nvSpPr>
          <p:spPr>
            <a:xfrm>
              <a:off x="3173475" y="2820375"/>
              <a:ext cx="29150" cy="25775"/>
            </a:xfrm>
            <a:custGeom>
              <a:avLst/>
              <a:gdLst/>
              <a:ahLst/>
              <a:cxnLst/>
              <a:rect l="l" t="t" r="r" b="b"/>
              <a:pathLst>
                <a:path w="1166" h="1031" extrusionOk="0">
                  <a:moveTo>
                    <a:pt x="577" y="1"/>
                  </a:moveTo>
                  <a:cubicBezTo>
                    <a:pt x="515" y="1"/>
                    <a:pt x="451" y="11"/>
                    <a:pt x="389" y="31"/>
                  </a:cubicBezTo>
                  <a:cubicBezTo>
                    <a:pt x="138" y="123"/>
                    <a:pt x="1" y="420"/>
                    <a:pt x="92" y="693"/>
                  </a:cubicBezTo>
                  <a:cubicBezTo>
                    <a:pt x="179" y="901"/>
                    <a:pt x="371" y="1031"/>
                    <a:pt x="568" y="1031"/>
                  </a:cubicBezTo>
                  <a:cubicBezTo>
                    <a:pt x="631" y="1031"/>
                    <a:pt x="694" y="1018"/>
                    <a:pt x="754" y="990"/>
                  </a:cubicBezTo>
                  <a:cubicBezTo>
                    <a:pt x="1028" y="899"/>
                    <a:pt x="1165" y="602"/>
                    <a:pt x="1051" y="328"/>
                  </a:cubicBezTo>
                  <a:cubicBezTo>
                    <a:pt x="980" y="117"/>
                    <a:pt x="788"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51"/>
            <p:cNvSpPr/>
            <p:nvPr/>
          </p:nvSpPr>
          <p:spPr>
            <a:xfrm>
              <a:off x="3100450" y="2848100"/>
              <a:ext cx="29700" cy="25700"/>
            </a:xfrm>
            <a:custGeom>
              <a:avLst/>
              <a:gdLst/>
              <a:ahLst/>
              <a:cxnLst/>
              <a:rect l="l" t="t" r="r" b="b"/>
              <a:pathLst>
                <a:path w="1188" h="1028" extrusionOk="0">
                  <a:moveTo>
                    <a:pt x="610" y="1"/>
                  </a:moveTo>
                  <a:cubicBezTo>
                    <a:pt x="544" y="1"/>
                    <a:pt x="477" y="13"/>
                    <a:pt x="411" y="41"/>
                  </a:cubicBezTo>
                  <a:cubicBezTo>
                    <a:pt x="137" y="132"/>
                    <a:pt x="0" y="429"/>
                    <a:pt x="114" y="703"/>
                  </a:cubicBezTo>
                  <a:cubicBezTo>
                    <a:pt x="187" y="901"/>
                    <a:pt x="386" y="1028"/>
                    <a:pt x="602" y="1028"/>
                  </a:cubicBezTo>
                  <a:cubicBezTo>
                    <a:pt x="660" y="1028"/>
                    <a:pt x="719" y="1019"/>
                    <a:pt x="776" y="1000"/>
                  </a:cubicBezTo>
                  <a:cubicBezTo>
                    <a:pt x="1050" y="885"/>
                    <a:pt x="1187" y="589"/>
                    <a:pt x="1073"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51"/>
            <p:cNvSpPr/>
            <p:nvPr/>
          </p:nvSpPr>
          <p:spPr>
            <a:xfrm>
              <a:off x="3224850" y="2737975"/>
              <a:ext cx="29125" cy="25700"/>
            </a:xfrm>
            <a:custGeom>
              <a:avLst/>
              <a:gdLst/>
              <a:ahLst/>
              <a:cxnLst/>
              <a:rect l="l" t="t" r="r" b="b"/>
              <a:pathLst>
                <a:path w="1165" h="1028" extrusionOk="0">
                  <a:moveTo>
                    <a:pt x="609" y="0"/>
                  </a:moveTo>
                  <a:cubicBezTo>
                    <a:pt x="544" y="0"/>
                    <a:pt x="477" y="13"/>
                    <a:pt x="411" y="41"/>
                  </a:cubicBezTo>
                  <a:cubicBezTo>
                    <a:pt x="137" y="132"/>
                    <a:pt x="0" y="429"/>
                    <a:pt x="114" y="703"/>
                  </a:cubicBezTo>
                  <a:cubicBezTo>
                    <a:pt x="186" y="901"/>
                    <a:pt x="386" y="1028"/>
                    <a:pt x="602" y="1028"/>
                  </a:cubicBezTo>
                  <a:cubicBezTo>
                    <a:pt x="660" y="1028"/>
                    <a:pt x="718" y="1019"/>
                    <a:pt x="776" y="999"/>
                  </a:cubicBezTo>
                  <a:cubicBezTo>
                    <a:pt x="1050" y="885"/>
                    <a:pt x="1164" y="588"/>
                    <a:pt x="1073" y="337"/>
                  </a:cubicBezTo>
                  <a:cubicBezTo>
                    <a:pt x="1004" y="129"/>
                    <a:pt x="816"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51"/>
            <p:cNvSpPr/>
            <p:nvPr/>
          </p:nvSpPr>
          <p:spPr>
            <a:xfrm>
              <a:off x="3152375" y="2765650"/>
              <a:ext cx="29125" cy="25725"/>
            </a:xfrm>
            <a:custGeom>
              <a:avLst/>
              <a:gdLst/>
              <a:ahLst/>
              <a:cxnLst/>
              <a:rect l="l" t="t" r="r" b="b"/>
              <a:pathLst>
                <a:path w="1165" h="1029" extrusionOk="0">
                  <a:moveTo>
                    <a:pt x="574" y="1"/>
                  </a:moveTo>
                  <a:cubicBezTo>
                    <a:pt x="519" y="1"/>
                    <a:pt x="464" y="10"/>
                    <a:pt x="411" y="29"/>
                  </a:cubicBezTo>
                  <a:cubicBezTo>
                    <a:pt x="137" y="143"/>
                    <a:pt x="0" y="440"/>
                    <a:pt x="115" y="691"/>
                  </a:cubicBezTo>
                  <a:cubicBezTo>
                    <a:pt x="184" y="899"/>
                    <a:pt x="372" y="1028"/>
                    <a:pt x="578" y="1028"/>
                  </a:cubicBezTo>
                  <a:cubicBezTo>
                    <a:pt x="643" y="1028"/>
                    <a:pt x="711" y="1015"/>
                    <a:pt x="777" y="988"/>
                  </a:cubicBezTo>
                  <a:cubicBezTo>
                    <a:pt x="1028" y="897"/>
                    <a:pt x="1165" y="600"/>
                    <a:pt x="1073" y="326"/>
                  </a:cubicBezTo>
                  <a:cubicBezTo>
                    <a:pt x="983" y="128"/>
                    <a:pt x="780"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51"/>
            <p:cNvSpPr/>
            <p:nvPr/>
          </p:nvSpPr>
          <p:spPr>
            <a:xfrm>
              <a:off x="3079900" y="2793325"/>
              <a:ext cx="29125" cy="25775"/>
            </a:xfrm>
            <a:custGeom>
              <a:avLst/>
              <a:gdLst/>
              <a:ahLst/>
              <a:cxnLst/>
              <a:rect l="l" t="t" r="r" b="b"/>
              <a:pathLst>
                <a:path w="1165" h="1031" extrusionOk="0">
                  <a:moveTo>
                    <a:pt x="587" y="0"/>
                  </a:moveTo>
                  <a:cubicBezTo>
                    <a:pt x="522" y="0"/>
                    <a:pt x="455"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51"/>
            <p:cNvSpPr/>
            <p:nvPr/>
          </p:nvSpPr>
          <p:spPr>
            <a:xfrm>
              <a:off x="3204300" y="2683200"/>
              <a:ext cx="29125" cy="26000"/>
            </a:xfrm>
            <a:custGeom>
              <a:avLst/>
              <a:gdLst/>
              <a:ahLst/>
              <a:cxnLst/>
              <a:rect l="l" t="t" r="r" b="b"/>
              <a:pathLst>
                <a:path w="1165" h="1040" extrusionOk="0">
                  <a:moveTo>
                    <a:pt x="587" y="0"/>
                  </a:moveTo>
                  <a:cubicBezTo>
                    <a:pt x="522" y="0"/>
                    <a:pt x="454" y="13"/>
                    <a:pt x="389" y="40"/>
                  </a:cubicBezTo>
                  <a:cubicBezTo>
                    <a:pt x="138" y="132"/>
                    <a:pt x="1" y="428"/>
                    <a:pt x="92" y="702"/>
                  </a:cubicBezTo>
                  <a:cubicBezTo>
                    <a:pt x="179" y="910"/>
                    <a:pt x="371" y="1039"/>
                    <a:pt x="568" y="1039"/>
                  </a:cubicBezTo>
                  <a:cubicBezTo>
                    <a:pt x="630" y="1039"/>
                    <a:pt x="693" y="1027"/>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51"/>
            <p:cNvSpPr/>
            <p:nvPr/>
          </p:nvSpPr>
          <p:spPr>
            <a:xfrm>
              <a:off x="3131825" y="2711150"/>
              <a:ext cx="29125" cy="25700"/>
            </a:xfrm>
            <a:custGeom>
              <a:avLst/>
              <a:gdLst/>
              <a:ahLst/>
              <a:cxnLst/>
              <a:rect l="l" t="t" r="r" b="b"/>
              <a:pathLst>
                <a:path w="1165" h="1028" extrusionOk="0">
                  <a:moveTo>
                    <a:pt x="587" y="1"/>
                  </a:moveTo>
                  <a:cubicBezTo>
                    <a:pt x="522" y="1"/>
                    <a:pt x="455" y="13"/>
                    <a:pt x="389" y="41"/>
                  </a:cubicBezTo>
                  <a:cubicBezTo>
                    <a:pt x="115" y="132"/>
                    <a:pt x="1" y="429"/>
                    <a:pt x="92" y="703"/>
                  </a:cubicBezTo>
                  <a:cubicBezTo>
                    <a:pt x="164" y="901"/>
                    <a:pt x="378" y="1028"/>
                    <a:pt x="589" y="1028"/>
                  </a:cubicBezTo>
                  <a:cubicBezTo>
                    <a:pt x="645" y="1028"/>
                    <a:pt x="701" y="1019"/>
                    <a:pt x="754" y="1000"/>
                  </a:cubicBezTo>
                  <a:cubicBezTo>
                    <a:pt x="1028" y="885"/>
                    <a:pt x="1165" y="589"/>
                    <a:pt x="1051"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51"/>
            <p:cNvSpPr/>
            <p:nvPr/>
          </p:nvSpPr>
          <p:spPr>
            <a:xfrm>
              <a:off x="3058800" y="2738850"/>
              <a:ext cx="29125" cy="25700"/>
            </a:xfrm>
            <a:custGeom>
              <a:avLst/>
              <a:gdLst/>
              <a:ahLst/>
              <a:cxnLst/>
              <a:rect l="l" t="t" r="r" b="b"/>
              <a:pathLst>
                <a:path w="1165" h="1028" extrusionOk="0">
                  <a:moveTo>
                    <a:pt x="576" y="0"/>
                  </a:moveTo>
                  <a:cubicBezTo>
                    <a:pt x="520" y="0"/>
                    <a:pt x="464" y="9"/>
                    <a:pt x="411" y="28"/>
                  </a:cubicBezTo>
                  <a:cubicBezTo>
                    <a:pt x="137" y="143"/>
                    <a:pt x="0" y="439"/>
                    <a:pt x="114" y="690"/>
                  </a:cubicBezTo>
                  <a:cubicBezTo>
                    <a:pt x="184" y="898"/>
                    <a:pt x="371" y="1028"/>
                    <a:pt x="578" y="1028"/>
                  </a:cubicBezTo>
                  <a:cubicBezTo>
                    <a:pt x="643" y="1028"/>
                    <a:pt x="710" y="1015"/>
                    <a:pt x="776" y="987"/>
                  </a:cubicBezTo>
                  <a:cubicBezTo>
                    <a:pt x="1050" y="896"/>
                    <a:pt x="1164" y="599"/>
                    <a:pt x="1073" y="325"/>
                  </a:cubicBezTo>
                  <a:cubicBezTo>
                    <a:pt x="1001" y="12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51"/>
            <p:cNvSpPr/>
            <p:nvPr/>
          </p:nvSpPr>
          <p:spPr>
            <a:xfrm>
              <a:off x="3266500" y="3282600"/>
              <a:ext cx="29125" cy="25750"/>
            </a:xfrm>
            <a:custGeom>
              <a:avLst/>
              <a:gdLst/>
              <a:ahLst/>
              <a:cxnLst/>
              <a:rect l="l" t="t" r="r" b="b"/>
              <a:pathLst>
                <a:path w="1165" h="1030" extrusionOk="0">
                  <a:moveTo>
                    <a:pt x="588" y="0"/>
                  </a:moveTo>
                  <a:cubicBezTo>
                    <a:pt x="528" y="0"/>
                    <a:pt x="469" y="10"/>
                    <a:pt x="411" y="31"/>
                  </a:cubicBezTo>
                  <a:cubicBezTo>
                    <a:pt x="137" y="122"/>
                    <a:pt x="1" y="442"/>
                    <a:pt x="115" y="693"/>
                  </a:cubicBezTo>
                  <a:cubicBezTo>
                    <a:pt x="184" y="901"/>
                    <a:pt x="372" y="1030"/>
                    <a:pt x="578" y="1030"/>
                  </a:cubicBezTo>
                  <a:cubicBezTo>
                    <a:pt x="644" y="1030"/>
                    <a:pt x="711" y="1017"/>
                    <a:pt x="777" y="990"/>
                  </a:cubicBezTo>
                  <a:cubicBezTo>
                    <a:pt x="1028" y="898"/>
                    <a:pt x="1165" y="602"/>
                    <a:pt x="1073" y="328"/>
                  </a:cubicBezTo>
                  <a:cubicBezTo>
                    <a:pt x="985" y="116"/>
                    <a:pt x="788" y="0"/>
                    <a:pt x="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51"/>
            <p:cNvSpPr/>
            <p:nvPr/>
          </p:nvSpPr>
          <p:spPr>
            <a:xfrm>
              <a:off x="3339550" y="3254700"/>
              <a:ext cx="29125" cy="25975"/>
            </a:xfrm>
            <a:custGeom>
              <a:avLst/>
              <a:gdLst/>
              <a:ahLst/>
              <a:cxnLst/>
              <a:rect l="l" t="t" r="r" b="b"/>
              <a:pathLst>
                <a:path w="1165" h="1039" extrusionOk="0">
                  <a:moveTo>
                    <a:pt x="563" y="0"/>
                  </a:moveTo>
                  <a:cubicBezTo>
                    <a:pt x="505" y="0"/>
                    <a:pt x="446" y="9"/>
                    <a:pt x="388" y="29"/>
                  </a:cubicBezTo>
                  <a:cubicBezTo>
                    <a:pt x="114" y="143"/>
                    <a:pt x="0" y="439"/>
                    <a:pt x="91" y="713"/>
                  </a:cubicBezTo>
                  <a:cubicBezTo>
                    <a:pt x="163" y="911"/>
                    <a:pt x="363" y="1038"/>
                    <a:pt x="579" y="1038"/>
                  </a:cubicBezTo>
                  <a:cubicBezTo>
                    <a:pt x="637" y="1038"/>
                    <a:pt x="696" y="1029"/>
                    <a:pt x="753" y="1010"/>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51"/>
            <p:cNvSpPr/>
            <p:nvPr/>
          </p:nvSpPr>
          <p:spPr>
            <a:xfrm>
              <a:off x="3412000" y="3227000"/>
              <a:ext cx="29150" cy="25775"/>
            </a:xfrm>
            <a:custGeom>
              <a:avLst/>
              <a:gdLst/>
              <a:ahLst/>
              <a:cxnLst/>
              <a:rect l="l" t="t" r="r" b="b"/>
              <a:pathLst>
                <a:path w="1166" h="1031" extrusionOk="0">
                  <a:moveTo>
                    <a:pt x="587" y="1"/>
                  </a:moveTo>
                  <a:cubicBezTo>
                    <a:pt x="522" y="1"/>
                    <a:pt x="455" y="13"/>
                    <a:pt x="389" y="41"/>
                  </a:cubicBezTo>
                  <a:cubicBezTo>
                    <a:pt x="138" y="132"/>
                    <a:pt x="1" y="429"/>
                    <a:pt x="92" y="703"/>
                  </a:cubicBezTo>
                  <a:cubicBezTo>
                    <a:pt x="180" y="914"/>
                    <a:pt x="377" y="1031"/>
                    <a:pt x="578" y="1031"/>
                  </a:cubicBezTo>
                  <a:cubicBezTo>
                    <a:pt x="637" y="1031"/>
                    <a:pt x="697" y="1020"/>
                    <a:pt x="754" y="1000"/>
                  </a:cubicBezTo>
                  <a:cubicBezTo>
                    <a:pt x="1028" y="908"/>
                    <a:pt x="1165" y="612"/>
                    <a:pt x="1051" y="338"/>
                  </a:cubicBezTo>
                  <a:cubicBezTo>
                    <a:pt x="982"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1189;p51"/>
            <p:cNvSpPr/>
            <p:nvPr/>
          </p:nvSpPr>
          <p:spPr>
            <a:xfrm>
              <a:off x="3287625" y="3337125"/>
              <a:ext cx="29125" cy="25775"/>
            </a:xfrm>
            <a:custGeom>
              <a:avLst/>
              <a:gdLst/>
              <a:ahLst/>
              <a:cxnLst/>
              <a:rect l="l" t="t" r="r" b="b"/>
              <a:pathLst>
                <a:path w="1165" h="1031" extrusionOk="0">
                  <a:moveTo>
                    <a:pt x="586" y="1"/>
                  </a:moveTo>
                  <a:cubicBezTo>
                    <a:pt x="521" y="1"/>
                    <a:pt x="454" y="14"/>
                    <a:pt x="388" y="41"/>
                  </a:cubicBezTo>
                  <a:cubicBezTo>
                    <a:pt x="137" y="132"/>
                    <a:pt x="0" y="429"/>
                    <a:pt x="91" y="703"/>
                  </a:cubicBezTo>
                  <a:cubicBezTo>
                    <a:pt x="179" y="915"/>
                    <a:pt x="376" y="1031"/>
                    <a:pt x="577" y="1031"/>
                  </a:cubicBezTo>
                  <a:cubicBezTo>
                    <a:pt x="636" y="1031"/>
                    <a:pt x="696" y="1021"/>
                    <a:pt x="753" y="1000"/>
                  </a:cubicBezTo>
                  <a:cubicBezTo>
                    <a:pt x="1027" y="909"/>
                    <a:pt x="1164" y="589"/>
                    <a:pt x="1050" y="338"/>
                  </a:cubicBezTo>
                  <a:cubicBezTo>
                    <a:pt x="981" y="130"/>
                    <a:pt x="793"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0" name="Google Shape;1190;p51"/>
            <p:cNvSpPr/>
            <p:nvPr/>
          </p:nvSpPr>
          <p:spPr>
            <a:xfrm>
              <a:off x="3360075" y="3309475"/>
              <a:ext cx="29125" cy="25700"/>
            </a:xfrm>
            <a:custGeom>
              <a:avLst/>
              <a:gdLst/>
              <a:ahLst/>
              <a:cxnLst/>
              <a:rect l="l" t="t" r="r" b="b"/>
              <a:pathLst>
                <a:path w="1165" h="1028" extrusionOk="0">
                  <a:moveTo>
                    <a:pt x="575" y="0"/>
                  </a:moveTo>
                  <a:cubicBezTo>
                    <a:pt x="520" y="0"/>
                    <a:pt x="465" y="9"/>
                    <a:pt x="412" y="29"/>
                  </a:cubicBezTo>
                  <a:cubicBezTo>
                    <a:pt x="138" y="143"/>
                    <a:pt x="1" y="440"/>
                    <a:pt x="115" y="691"/>
                  </a:cubicBezTo>
                  <a:cubicBezTo>
                    <a:pt x="184" y="899"/>
                    <a:pt x="372" y="1028"/>
                    <a:pt x="579" y="1028"/>
                  </a:cubicBezTo>
                  <a:cubicBezTo>
                    <a:pt x="644" y="1028"/>
                    <a:pt x="711" y="1015"/>
                    <a:pt x="777" y="987"/>
                  </a:cubicBezTo>
                  <a:cubicBezTo>
                    <a:pt x="1028" y="896"/>
                    <a:pt x="1165" y="599"/>
                    <a:pt x="1074" y="325"/>
                  </a:cubicBezTo>
                  <a:cubicBezTo>
                    <a:pt x="984" y="127"/>
                    <a:pt x="780"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1" name="Google Shape;1191;p51"/>
            <p:cNvSpPr/>
            <p:nvPr/>
          </p:nvSpPr>
          <p:spPr>
            <a:xfrm>
              <a:off x="3432550" y="3281775"/>
              <a:ext cx="29125" cy="25725"/>
            </a:xfrm>
            <a:custGeom>
              <a:avLst/>
              <a:gdLst/>
              <a:ahLst/>
              <a:cxnLst/>
              <a:rect l="l" t="t" r="r" b="b"/>
              <a:pathLst>
                <a:path w="1165" h="1029" extrusionOk="0">
                  <a:moveTo>
                    <a:pt x="597" y="1"/>
                  </a:moveTo>
                  <a:cubicBezTo>
                    <a:pt x="535" y="1"/>
                    <a:pt x="472"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3" y="338"/>
                  </a:cubicBezTo>
                  <a:cubicBezTo>
                    <a:pt x="987" y="130"/>
                    <a:pt x="7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2" name="Google Shape;1192;p51"/>
            <p:cNvSpPr/>
            <p:nvPr/>
          </p:nvSpPr>
          <p:spPr>
            <a:xfrm>
              <a:off x="3308150" y="3391925"/>
              <a:ext cx="29125" cy="25700"/>
            </a:xfrm>
            <a:custGeom>
              <a:avLst/>
              <a:gdLst/>
              <a:ahLst/>
              <a:cxnLst/>
              <a:rect l="l" t="t" r="r" b="b"/>
              <a:pathLst>
                <a:path w="1165" h="1028" extrusionOk="0">
                  <a:moveTo>
                    <a:pt x="600" y="0"/>
                  </a:moveTo>
                  <a:cubicBezTo>
                    <a:pt x="536" y="0"/>
                    <a:pt x="472" y="13"/>
                    <a:pt x="412" y="40"/>
                  </a:cubicBezTo>
                  <a:cubicBezTo>
                    <a:pt x="138" y="132"/>
                    <a:pt x="1" y="428"/>
                    <a:pt x="115" y="702"/>
                  </a:cubicBezTo>
                  <a:cubicBezTo>
                    <a:pt x="187" y="900"/>
                    <a:pt x="387" y="1027"/>
                    <a:pt x="602" y="1027"/>
                  </a:cubicBezTo>
                  <a:cubicBezTo>
                    <a:pt x="660" y="1027"/>
                    <a:pt x="719" y="1018"/>
                    <a:pt x="777" y="999"/>
                  </a:cubicBezTo>
                  <a:cubicBezTo>
                    <a:pt x="1051" y="885"/>
                    <a:pt x="1165" y="588"/>
                    <a:pt x="1074" y="337"/>
                  </a:cubicBezTo>
                  <a:cubicBezTo>
                    <a:pt x="1004" y="129"/>
                    <a:pt x="803"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1193;p51"/>
            <p:cNvSpPr/>
            <p:nvPr/>
          </p:nvSpPr>
          <p:spPr>
            <a:xfrm>
              <a:off x="3381200" y="3363950"/>
              <a:ext cx="29125" cy="26000"/>
            </a:xfrm>
            <a:custGeom>
              <a:avLst/>
              <a:gdLst/>
              <a:ahLst/>
              <a:cxnLst/>
              <a:rect l="l" t="t" r="r" b="b"/>
              <a:pathLst>
                <a:path w="1165" h="1040" extrusionOk="0">
                  <a:moveTo>
                    <a:pt x="587" y="1"/>
                  </a:moveTo>
                  <a:cubicBezTo>
                    <a:pt x="521" y="1"/>
                    <a:pt x="454" y="14"/>
                    <a:pt x="388" y="41"/>
                  </a:cubicBezTo>
                  <a:cubicBezTo>
                    <a:pt x="115" y="132"/>
                    <a:pt x="0" y="429"/>
                    <a:pt x="92" y="703"/>
                  </a:cubicBezTo>
                  <a:cubicBezTo>
                    <a:pt x="178" y="911"/>
                    <a:pt x="370" y="1040"/>
                    <a:pt x="568" y="1040"/>
                  </a:cubicBezTo>
                  <a:cubicBezTo>
                    <a:pt x="630" y="1040"/>
                    <a:pt x="693" y="1027"/>
                    <a:pt x="754" y="1000"/>
                  </a:cubicBezTo>
                  <a:cubicBezTo>
                    <a:pt x="1028" y="908"/>
                    <a:pt x="1164" y="612"/>
                    <a:pt x="1050"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51"/>
            <p:cNvSpPr/>
            <p:nvPr/>
          </p:nvSpPr>
          <p:spPr>
            <a:xfrm>
              <a:off x="3453675" y="3336300"/>
              <a:ext cx="29125" cy="25700"/>
            </a:xfrm>
            <a:custGeom>
              <a:avLst/>
              <a:gdLst/>
              <a:ahLst/>
              <a:cxnLst/>
              <a:rect l="l" t="t" r="r" b="b"/>
              <a:pathLst>
                <a:path w="1165" h="1028" extrusionOk="0">
                  <a:moveTo>
                    <a:pt x="563" y="0"/>
                  </a:moveTo>
                  <a:cubicBezTo>
                    <a:pt x="505" y="0"/>
                    <a:pt x="446" y="9"/>
                    <a:pt x="388" y="29"/>
                  </a:cubicBezTo>
                  <a:cubicBezTo>
                    <a:pt x="137" y="143"/>
                    <a:pt x="0" y="439"/>
                    <a:pt x="92" y="690"/>
                  </a:cubicBezTo>
                  <a:cubicBezTo>
                    <a:pt x="178" y="899"/>
                    <a:pt x="370" y="1028"/>
                    <a:pt x="568" y="1028"/>
                  </a:cubicBezTo>
                  <a:cubicBezTo>
                    <a:pt x="630" y="1028"/>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1195;p51"/>
            <p:cNvSpPr/>
            <p:nvPr/>
          </p:nvSpPr>
          <p:spPr>
            <a:xfrm>
              <a:off x="2782025" y="2755675"/>
              <a:ext cx="977525" cy="589200"/>
            </a:xfrm>
            <a:custGeom>
              <a:avLst/>
              <a:gdLst/>
              <a:ahLst/>
              <a:cxnLst/>
              <a:rect l="l" t="t" r="r" b="b"/>
              <a:pathLst>
                <a:path w="39101" h="23568" extrusionOk="0">
                  <a:moveTo>
                    <a:pt x="32296" y="1"/>
                  </a:moveTo>
                  <a:cubicBezTo>
                    <a:pt x="31735" y="1"/>
                    <a:pt x="31164" y="102"/>
                    <a:pt x="30610" y="314"/>
                  </a:cubicBezTo>
                  <a:lnTo>
                    <a:pt x="3676" y="10608"/>
                  </a:lnTo>
                  <a:cubicBezTo>
                    <a:pt x="1233" y="11544"/>
                    <a:pt x="1" y="14283"/>
                    <a:pt x="937" y="16726"/>
                  </a:cubicBezTo>
                  <a:lnTo>
                    <a:pt x="2375" y="20537"/>
                  </a:lnTo>
                  <a:cubicBezTo>
                    <a:pt x="3098" y="22406"/>
                    <a:pt x="4910" y="23567"/>
                    <a:pt x="6813" y="23567"/>
                  </a:cubicBezTo>
                  <a:cubicBezTo>
                    <a:pt x="7373" y="23567"/>
                    <a:pt x="7941" y="23466"/>
                    <a:pt x="8492" y="23254"/>
                  </a:cubicBezTo>
                  <a:lnTo>
                    <a:pt x="35449" y="12982"/>
                  </a:lnTo>
                  <a:cubicBezTo>
                    <a:pt x="37868" y="12046"/>
                    <a:pt x="39101" y="9284"/>
                    <a:pt x="38188" y="6865"/>
                  </a:cubicBezTo>
                  <a:lnTo>
                    <a:pt x="36727" y="3053"/>
                  </a:lnTo>
                  <a:cubicBezTo>
                    <a:pt x="36004" y="1166"/>
                    <a:pt x="34203" y="1"/>
                    <a:pt x="32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51"/>
            <p:cNvSpPr/>
            <p:nvPr/>
          </p:nvSpPr>
          <p:spPr>
            <a:xfrm>
              <a:off x="3063925" y="2869575"/>
              <a:ext cx="413725" cy="361650"/>
            </a:xfrm>
            <a:custGeom>
              <a:avLst/>
              <a:gdLst/>
              <a:ahLst/>
              <a:cxnLst/>
              <a:rect l="l" t="t" r="r" b="b"/>
              <a:pathLst>
                <a:path w="16549" h="14466" extrusionOk="0">
                  <a:moveTo>
                    <a:pt x="11212" y="1"/>
                  </a:moveTo>
                  <a:cubicBezTo>
                    <a:pt x="10885" y="1"/>
                    <a:pt x="10551" y="60"/>
                    <a:pt x="10226" y="186"/>
                  </a:cubicBezTo>
                  <a:lnTo>
                    <a:pt x="2123" y="3290"/>
                  </a:lnTo>
                  <a:cubicBezTo>
                    <a:pt x="708" y="3815"/>
                    <a:pt x="1" y="5390"/>
                    <a:pt x="548" y="6806"/>
                  </a:cubicBezTo>
                  <a:lnTo>
                    <a:pt x="2808" y="12717"/>
                  </a:lnTo>
                  <a:cubicBezTo>
                    <a:pt x="3215" y="13798"/>
                    <a:pt x="4268" y="14466"/>
                    <a:pt x="5370" y="14466"/>
                  </a:cubicBezTo>
                  <a:cubicBezTo>
                    <a:pt x="5689" y="14466"/>
                    <a:pt x="6011" y="14410"/>
                    <a:pt x="6323" y="14292"/>
                  </a:cubicBezTo>
                  <a:lnTo>
                    <a:pt x="14449" y="11188"/>
                  </a:lnTo>
                  <a:cubicBezTo>
                    <a:pt x="15841" y="10663"/>
                    <a:pt x="16549" y="9065"/>
                    <a:pt x="16024" y="7673"/>
                  </a:cubicBezTo>
                  <a:lnTo>
                    <a:pt x="13741" y="1761"/>
                  </a:lnTo>
                  <a:cubicBezTo>
                    <a:pt x="13337" y="671"/>
                    <a:pt x="12310" y="1"/>
                    <a:pt x="11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7" name="Google Shape;1197;p51"/>
            <p:cNvSpPr/>
            <p:nvPr/>
          </p:nvSpPr>
          <p:spPr>
            <a:xfrm>
              <a:off x="3501025" y="3027275"/>
              <a:ext cx="29125" cy="25725"/>
            </a:xfrm>
            <a:custGeom>
              <a:avLst/>
              <a:gdLst/>
              <a:ahLst/>
              <a:cxnLst/>
              <a:rect l="l" t="t" r="r" b="b"/>
              <a:pathLst>
                <a:path w="1165" h="1029" extrusionOk="0">
                  <a:moveTo>
                    <a:pt x="610" y="1"/>
                  </a:moveTo>
                  <a:cubicBezTo>
                    <a:pt x="545" y="1"/>
                    <a:pt x="477"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4"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8" name="Google Shape;1198;p51"/>
            <p:cNvSpPr/>
            <p:nvPr/>
          </p:nvSpPr>
          <p:spPr>
            <a:xfrm>
              <a:off x="3473650" y="2954550"/>
              <a:ext cx="29125" cy="25700"/>
            </a:xfrm>
            <a:custGeom>
              <a:avLst/>
              <a:gdLst/>
              <a:ahLst/>
              <a:cxnLst/>
              <a:rect l="l" t="t" r="r" b="b"/>
              <a:pathLst>
                <a:path w="1165" h="1028" extrusionOk="0">
                  <a:moveTo>
                    <a:pt x="563" y="0"/>
                  </a:moveTo>
                  <a:cubicBezTo>
                    <a:pt x="505" y="0"/>
                    <a:pt x="446" y="9"/>
                    <a:pt x="388" y="28"/>
                  </a:cubicBezTo>
                  <a:cubicBezTo>
                    <a:pt x="137" y="143"/>
                    <a:pt x="0" y="439"/>
                    <a:pt x="91" y="690"/>
                  </a:cubicBezTo>
                  <a:cubicBezTo>
                    <a:pt x="178" y="898"/>
                    <a:pt x="370" y="1027"/>
                    <a:pt x="568" y="1027"/>
                  </a:cubicBezTo>
                  <a:cubicBezTo>
                    <a:pt x="630" y="1027"/>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51"/>
            <p:cNvSpPr/>
            <p:nvPr/>
          </p:nvSpPr>
          <p:spPr>
            <a:xfrm>
              <a:off x="3445675" y="2882000"/>
              <a:ext cx="29125" cy="25775"/>
            </a:xfrm>
            <a:custGeom>
              <a:avLst/>
              <a:gdLst/>
              <a:ahLst/>
              <a:cxnLst/>
              <a:rect l="l" t="t" r="r" b="b"/>
              <a:pathLst>
                <a:path w="1165" h="1031" extrusionOk="0">
                  <a:moveTo>
                    <a:pt x="588" y="1"/>
                  </a:moveTo>
                  <a:cubicBezTo>
                    <a:pt x="528" y="1"/>
                    <a:pt x="469" y="11"/>
                    <a:pt x="412" y="32"/>
                  </a:cubicBezTo>
                  <a:cubicBezTo>
                    <a:pt x="138" y="146"/>
                    <a:pt x="1" y="442"/>
                    <a:pt x="115" y="694"/>
                  </a:cubicBezTo>
                  <a:cubicBezTo>
                    <a:pt x="184" y="902"/>
                    <a:pt x="372" y="1031"/>
                    <a:pt x="578" y="1031"/>
                  </a:cubicBezTo>
                  <a:cubicBezTo>
                    <a:pt x="644" y="1031"/>
                    <a:pt x="711" y="1018"/>
                    <a:pt x="777" y="990"/>
                  </a:cubicBezTo>
                  <a:cubicBezTo>
                    <a:pt x="1028" y="899"/>
                    <a:pt x="1165" y="602"/>
                    <a:pt x="1073" y="328"/>
                  </a:cubicBezTo>
                  <a:cubicBezTo>
                    <a:pt x="985" y="117"/>
                    <a:pt x="78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51"/>
            <p:cNvSpPr/>
            <p:nvPr/>
          </p:nvSpPr>
          <p:spPr>
            <a:xfrm>
              <a:off x="3555800" y="3006400"/>
              <a:ext cx="29150" cy="25775"/>
            </a:xfrm>
            <a:custGeom>
              <a:avLst/>
              <a:gdLst/>
              <a:ahLst/>
              <a:cxnLst/>
              <a:rect l="l" t="t" r="r" b="b"/>
              <a:pathLst>
                <a:path w="1166" h="1031" extrusionOk="0">
                  <a:moveTo>
                    <a:pt x="588" y="1"/>
                  </a:moveTo>
                  <a:cubicBezTo>
                    <a:pt x="529" y="1"/>
                    <a:pt x="469" y="11"/>
                    <a:pt x="412" y="32"/>
                  </a:cubicBezTo>
                  <a:cubicBezTo>
                    <a:pt x="138" y="123"/>
                    <a:pt x="1" y="442"/>
                    <a:pt x="115" y="693"/>
                  </a:cubicBezTo>
                  <a:cubicBezTo>
                    <a:pt x="184" y="902"/>
                    <a:pt x="372" y="1031"/>
                    <a:pt x="579" y="1031"/>
                  </a:cubicBezTo>
                  <a:cubicBezTo>
                    <a:pt x="644" y="1031"/>
                    <a:pt x="711" y="1018"/>
                    <a:pt x="777" y="990"/>
                  </a:cubicBezTo>
                  <a:cubicBezTo>
                    <a:pt x="1028" y="899"/>
                    <a:pt x="1165" y="602"/>
                    <a:pt x="1074" y="328"/>
                  </a:cubicBezTo>
                  <a:cubicBezTo>
                    <a:pt x="986" y="117"/>
                    <a:pt x="789"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51"/>
            <p:cNvSpPr/>
            <p:nvPr/>
          </p:nvSpPr>
          <p:spPr>
            <a:xfrm>
              <a:off x="3528425" y="2933700"/>
              <a:ext cx="29125" cy="25775"/>
            </a:xfrm>
            <a:custGeom>
              <a:avLst/>
              <a:gdLst/>
              <a:ahLst/>
              <a:cxnLst/>
              <a:rect l="l" t="t" r="r" b="b"/>
              <a:pathLst>
                <a:path w="1165" h="1031" extrusionOk="0">
                  <a:moveTo>
                    <a:pt x="587" y="0"/>
                  </a:moveTo>
                  <a:cubicBezTo>
                    <a:pt x="521" y="0"/>
                    <a:pt x="454" y="13"/>
                    <a:pt x="388" y="41"/>
                  </a:cubicBezTo>
                  <a:cubicBezTo>
                    <a:pt x="114" y="132"/>
                    <a:pt x="0" y="429"/>
                    <a:pt x="92" y="703"/>
                  </a:cubicBezTo>
                  <a:cubicBezTo>
                    <a:pt x="162" y="914"/>
                    <a:pt x="369" y="1030"/>
                    <a:pt x="575" y="1030"/>
                  </a:cubicBezTo>
                  <a:cubicBezTo>
                    <a:pt x="636" y="1030"/>
                    <a:pt x="696" y="1020"/>
                    <a:pt x="754" y="999"/>
                  </a:cubicBezTo>
                  <a:cubicBezTo>
                    <a:pt x="1027" y="885"/>
                    <a:pt x="1164" y="589"/>
                    <a:pt x="1050"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2" name="Google Shape;1202;p51"/>
            <p:cNvSpPr/>
            <p:nvPr/>
          </p:nvSpPr>
          <p:spPr>
            <a:xfrm>
              <a:off x="3500450" y="2861225"/>
              <a:ext cx="29125" cy="25700"/>
            </a:xfrm>
            <a:custGeom>
              <a:avLst/>
              <a:gdLst/>
              <a:ahLst/>
              <a:cxnLst/>
              <a:rect l="l" t="t" r="r" b="b"/>
              <a:pathLst>
                <a:path w="1165" h="1028" extrusionOk="0">
                  <a:moveTo>
                    <a:pt x="588" y="1"/>
                  </a:moveTo>
                  <a:cubicBezTo>
                    <a:pt x="522" y="1"/>
                    <a:pt x="455" y="13"/>
                    <a:pt x="389" y="41"/>
                  </a:cubicBezTo>
                  <a:cubicBezTo>
                    <a:pt x="138" y="132"/>
                    <a:pt x="1" y="429"/>
                    <a:pt x="92" y="703"/>
                  </a:cubicBezTo>
                  <a:cubicBezTo>
                    <a:pt x="182" y="901"/>
                    <a:pt x="386" y="1028"/>
                    <a:pt x="602" y="1028"/>
                  </a:cubicBezTo>
                  <a:cubicBezTo>
                    <a:pt x="660" y="1028"/>
                    <a:pt x="719" y="1019"/>
                    <a:pt x="777" y="1000"/>
                  </a:cubicBezTo>
                  <a:cubicBezTo>
                    <a:pt x="1028" y="885"/>
                    <a:pt x="1165" y="589"/>
                    <a:pt x="1074" y="338"/>
                  </a:cubicBezTo>
                  <a:cubicBezTo>
                    <a:pt x="987" y="130"/>
                    <a:pt x="79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3" name="Google Shape;1203;p51"/>
            <p:cNvSpPr/>
            <p:nvPr/>
          </p:nvSpPr>
          <p:spPr>
            <a:xfrm>
              <a:off x="3610600" y="2985350"/>
              <a:ext cx="29125" cy="25975"/>
            </a:xfrm>
            <a:custGeom>
              <a:avLst/>
              <a:gdLst/>
              <a:ahLst/>
              <a:cxnLst/>
              <a:rect l="l" t="t" r="r" b="b"/>
              <a:pathLst>
                <a:path w="1165" h="1039" extrusionOk="0">
                  <a:moveTo>
                    <a:pt x="563" y="1"/>
                  </a:moveTo>
                  <a:cubicBezTo>
                    <a:pt x="505" y="1"/>
                    <a:pt x="446" y="10"/>
                    <a:pt x="388" y="29"/>
                  </a:cubicBezTo>
                  <a:cubicBezTo>
                    <a:pt x="137" y="143"/>
                    <a:pt x="0" y="440"/>
                    <a:pt x="91" y="714"/>
                  </a:cubicBezTo>
                  <a:cubicBezTo>
                    <a:pt x="182" y="912"/>
                    <a:pt x="385" y="1039"/>
                    <a:pt x="590" y="1039"/>
                  </a:cubicBezTo>
                  <a:cubicBezTo>
                    <a:pt x="645" y="1039"/>
                    <a:pt x="700" y="1030"/>
                    <a:pt x="753" y="1010"/>
                  </a:cubicBezTo>
                  <a:cubicBezTo>
                    <a:pt x="1027" y="896"/>
                    <a:pt x="1164" y="600"/>
                    <a:pt x="1073" y="326"/>
                  </a:cubicBezTo>
                  <a:cubicBezTo>
                    <a:pt x="983" y="128"/>
                    <a:pt x="779"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51"/>
            <p:cNvSpPr/>
            <p:nvPr/>
          </p:nvSpPr>
          <p:spPr>
            <a:xfrm>
              <a:off x="3582625" y="2912875"/>
              <a:ext cx="29125" cy="25725"/>
            </a:xfrm>
            <a:custGeom>
              <a:avLst/>
              <a:gdLst/>
              <a:ahLst/>
              <a:cxnLst/>
              <a:rect l="l" t="t" r="r" b="b"/>
              <a:pathLst>
                <a:path w="1165" h="1029" extrusionOk="0">
                  <a:moveTo>
                    <a:pt x="575" y="1"/>
                  </a:moveTo>
                  <a:cubicBezTo>
                    <a:pt x="520" y="1"/>
                    <a:pt x="465" y="10"/>
                    <a:pt x="412" y="29"/>
                  </a:cubicBezTo>
                  <a:cubicBezTo>
                    <a:pt x="138" y="143"/>
                    <a:pt x="1" y="440"/>
                    <a:pt x="115" y="691"/>
                  </a:cubicBezTo>
                  <a:cubicBezTo>
                    <a:pt x="184" y="899"/>
                    <a:pt x="372" y="1028"/>
                    <a:pt x="578" y="1028"/>
                  </a:cubicBezTo>
                  <a:cubicBezTo>
                    <a:pt x="644" y="1028"/>
                    <a:pt x="711" y="1015"/>
                    <a:pt x="777" y="988"/>
                  </a:cubicBezTo>
                  <a:cubicBezTo>
                    <a:pt x="1051" y="897"/>
                    <a:pt x="1165" y="600"/>
                    <a:pt x="1074" y="326"/>
                  </a:cubicBezTo>
                  <a:cubicBezTo>
                    <a:pt x="983" y="128"/>
                    <a:pt x="780" y="1"/>
                    <a:pt x="5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5" name="Google Shape;1205;p51"/>
            <p:cNvSpPr/>
            <p:nvPr/>
          </p:nvSpPr>
          <p:spPr>
            <a:xfrm>
              <a:off x="3555250" y="2840350"/>
              <a:ext cx="29125" cy="25775"/>
            </a:xfrm>
            <a:custGeom>
              <a:avLst/>
              <a:gdLst/>
              <a:ahLst/>
              <a:cxnLst/>
              <a:rect l="l" t="t" r="r" b="b"/>
              <a:pathLst>
                <a:path w="1165" h="1031" extrusionOk="0">
                  <a:moveTo>
                    <a:pt x="576" y="0"/>
                  </a:moveTo>
                  <a:cubicBezTo>
                    <a:pt x="514" y="0"/>
                    <a:pt x="451" y="11"/>
                    <a:pt x="388" y="31"/>
                  </a:cubicBezTo>
                  <a:cubicBezTo>
                    <a:pt x="137" y="123"/>
                    <a:pt x="0" y="419"/>
                    <a:pt x="91" y="693"/>
                  </a:cubicBezTo>
                  <a:cubicBezTo>
                    <a:pt x="178" y="901"/>
                    <a:pt x="370" y="1030"/>
                    <a:pt x="568" y="1030"/>
                  </a:cubicBezTo>
                  <a:cubicBezTo>
                    <a:pt x="630" y="1030"/>
                    <a:pt x="693" y="1017"/>
                    <a:pt x="753" y="990"/>
                  </a:cubicBezTo>
                  <a:cubicBezTo>
                    <a:pt x="1027" y="899"/>
                    <a:pt x="1164" y="602"/>
                    <a:pt x="1050" y="328"/>
                  </a:cubicBezTo>
                  <a:cubicBezTo>
                    <a:pt x="980" y="11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6" name="Google Shape;1206;p51"/>
            <p:cNvSpPr/>
            <p:nvPr/>
          </p:nvSpPr>
          <p:spPr>
            <a:xfrm>
              <a:off x="3011425" y="3047825"/>
              <a:ext cx="29125" cy="25775"/>
            </a:xfrm>
            <a:custGeom>
              <a:avLst/>
              <a:gdLst/>
              <a:ahLst/>
              <a:cxnLst/>
              <a:rect l="l" t="t" r="r" b="b"/>
              <a:pathLst>
                <a:path w="1165" h="1031" extrusionOk="0">
                  <a:moveTo>
                    <a:pt x="587" y="0"/>
                  </a:moveTo>
                  <a:cubicBezTo>
                    <a:pt x="522" y="0"/>
                    <a:pt x="454"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8"/>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7" name="Google Shape;1207;p51"/>
            <p:cNvSpPr/>
            <p:nvPr/>
          </p:nvSpPr>
          <p:spPr>
            <a:xfrm>
              <a:off x="3038825" y="3120600"/>
              <a:ext cx="29125" cy="25700"/>
            </a:xfrm>
            <a:custGeom>
              <a:avLst/>
              <a:gdLst/>
              <a:ahLst/>
              <a:cxnLst/>
              <a:rect l="l" t="t" r="r" b="b"/>
              <a:pathLst>
                <a:path w="1165" h="1028" extrusionOk="0">
                  <a:moveTo>
                    <a:pt x="585" y="0"/>
                  </a:moveTo>
                  <a:cubicBezTo>
                    <a:pt x="528" y="0"/>
                    <a:pt x="469" y="9"/>
                    <a:pt x="411" y="29"/>
                  </a:cubicBezTo>
                  <a:cubicBezTo>
                    <a:pt x="137" y="143"/>
                    <a:pt x="0" y="439"/>
                    <a:pt x="114" y="691"/>
                  </a:cubicBezTo>
                  <a:cubicBezTo>
                    <a:pt x="184" y="899"/>
                    <a:pt x="372" y="1028"/>
                    <a:pt x="578" y="1028"/>
                  </a:cubicBezTo>
                  <a:cubicBezTo>
                    <a:pt x="643" y="1028"/>
                    <a:pt x="710" y="1015"/>
                    <a:pt x="776" y="987"/>
                  </a:cubicBezTo>
                  <a:cubicBezTo>
                    <a:pt x="1050" y="896"/>
                    <a:pt x="1164" y="599"/>
                    <a:pt x="1073" y="325"/>
                  </a:cubicBezTo>
                  <a:cubicBezTo>
                    <a:pt x="1001" y="127"/>
                    <a:pt x="801" y="0"/>
                    <a:pt x="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1208;p51"/>
            <p:cNvSpPr/>
            <p:nvPr/>
          </p:nvSpPr>
          <p:spPr>
            <a:xfrm>
              <a:off x="3066775" y="3193075"/>
              <a:ext cx="29125" cy="25975"/>
            </a:xfrm>
            <a:custGeom>
              <a:avLst/>
              <a:gdLst/>
              <a:ahLst/>
              <a:cxnLst/>
              <a:rect l="l" t="t" r="r" b="b"/>
              <a:pathLst>
                <a:path w="1165" h="1039" extrusionOk="0">
                  <a:moveTo>
                    <a:pt x="563" y="0"/>
                  </a:moveTo>
                  <a:cubicBezTo>
                    <a:pt x="505" y="0"/>
                    <a:pt x="447" y="9"/>
                    <a:pt x="389" y="28"/>
                  </a:cubicBezTo>
                  <a:cubicBezTo>
                    <a:pt x="138" y="143"/>
                    <a:pt x="1" y="439"/>
                    <a:pt x="92" y="713"/>
                  </a:cubicBezTo>
                  <a:cubicBezTo>
                    <a:pt x="182" y="911"/>
                    <a:pt x="386" y="1038"/>
                    <a:pt x="602" y="1038"/>
                  </a:cubicBezTo>
                  <a:cubicBezTo>
                    <a:pt x="660" y="1038"/>
                    <a:pt x="719" y="1029"/>
                    <a:pt x="777" y="1010"/>
                  </a:cubicBezTo>
                  <a:cubicBezTo>
                    <a:pt x="1028" y="896"/>
                    <a:pt x="1165" y="599"/>
                    <a:pt x="1073" y="325"/>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9" name="Google Shape;1209;p51"/>
            <p:cNvSpPr/>
            <p:nvPr/>
          </p:nvSpPr>
          <p:spPr>
            <a:xfrm>
              <a:off x="2956650" y="3068675"/>
              <a:ext cx="29125" cy="25975"/>
            </a:xfrm>
            <a:custGeom>
              <a:avLst/>
              <a:gdLst/>
              <a:ahLst/>
              <a:cxnLst/>
              <a:rect l="l" t="t" r="r" b="b"/>
              <a:pathLst>
                <a:path w="1165" h="1039" extrusionOk="0">
                  <a:moveTo>
                    <a:pt x="574" y="0"/>
                  </a:moveTo>
                  <a:cubicBezTo>
                    <a:pt x="519" y="0"/>
                    <a:pt x="464" y="9"/>
                    <a:pt x="411" y="28"/>
                  </a:cubicBezTo>
                  <a:cubicBezTo>
                    <a:pt x="137" y="143"/>
                    <a:pt x="0" y="439"/>
                    <a:pt x="92" y="713"/>
                  </a:cubicBezTo>
                  <a:cubicBezTo>
                    <a:pt x="182" y="911"/>
                    <a:pt x="385" y="1038"/>
                    <a:pt x="602" y="1038"/>
                  </a:cubicBezTo>
                  <a:cubicBezTo>
                    <a:pt x="660" y="1038"/>
                    <a:pt x="719" y="1029"/>
                    <a:pt x="776" y="1010"/>
                  </a:cubicBezTo>
                  <a:cubicBezTo>
                    <a:pt x="1028" y="896"/>
                    <a:pt x="1164" y="599"/>
                    <a:pt x="1073" y="325"/>
                  </a:cubicBezTo>
                  <a:cubicBezTo>
                    <a:pt x="983" y="127"/>
                    <a:pt x="779"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1210;p51"/>
            <p:cNvSpPr/>
            <p:nvPr/>
          </p:nvSpPr>
          <p:spPr>
            <a:xfrm>
              <a:off x="2984600" y="3141400"/>
              <a:ext cx="29125" cy="25725"/>
            </a:xfrm>
            <a:custGeom>
              <a:avLst/>
              <a:gdLst/>
              <a:ahLst/>
              <a:cxnLst/>
              <a:rect l="l" t="t" r="r" b="b"/>
              <a:pathLst>
                <a:path w="1165" h="1029" extrusionOk="0">
                  <a:moveTo>
                    <a:pt x="587" y="1"/>
                  </a:moveTo>
                  <a:cubicBezTo>
                    <a:pt x="522" y="1"/>
                    <a:pt x="455" y="14"/>
                    <a:pt x="389" y="41"/>
                  </a:cubicBezTo>
                  <a:cubicBezTo>
                    <a:pt x="115" y="132"/>
                    <a:pt x="1" y="429"/>
                    <a:pt x="92" y="703"/>
                  </a:cubicBezTo>
                  <a:cubicBezTo>
                    <a:pt x="182" y="901"/>
                    <a:pt x="386" y="1028"/>
                    <a:pt x="591" y="1028"/>
                  </a:cubicBezTo>
                  <a:cubicBezTo>
                    <a:pt x="646" y="1028"/>
                    <a:pt x="701" y="1019"/>
                    <a:pt x="754" y="1000"/>
                  </a:cubicBezTo>
                  <a:cubicBezTo>
                    <a:pt x="1028" y="886"/>
                    <a:pt x="1165" y="589"/>
                    <a:pt x="1051" y="338"/>
                  </a:cubicBezTo>
                  <a:cubicBezTo>
                    <a:pt x="981"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1211;p51"/>
            <p:cNvSpPr/>
            <p:nvPr/>
          </p:nvSpPr>
          <p:spPr>
            <a:xfrm>
              <a:off x="3012000" y="3213875"/>
              <a:ext cx="29125" cy="26000"/>
            </a:xfrm>
            <a:custGeom>
              <a:avLst/>
              <a:gdLst/>
              <a:ahLst/>
              <a:cxnLst/>
              <a:rect l="l" t="t" r="r" b="b"/>
              <a:pathLst>
                <a:path w="1165" h="1040" extrusionOk="0">
                  <a:moveTo>
                    <a:pt x="597" y="1"/>
                  </a:moveTo>
                  <a:cubicBezTo>
                    <a:pt x="535" y="1"/>
                    <a:pt x="472" y="13"/>
                    <a:pt x="411" y="41"/>
                  </a:cubicBezTo>
                  <a:cubicBezTo>
                    <a:pt x="137" y="132"/>
                    <a:pt x="0" y="429"/>
                    <a:pt x="115" y="703"/>
                  </a:cubicBezTo>
                  <a:cubicBezTo>
                    <a:pt x="184" y="911"/>
                    <a:pt x="372" y="1040"/>
                    <a:pt x="578" y="1040"/>
                  </a:cubicBezTo>
                  <a:cubicBezTo>
                    <a:pt x="643" y="1040"/>
                    <a:pt x="711" y="1027"/>
                    <a:pt x="776" y="1000"/>
                  </a:cubicBezTo>
                  <a:cubicBezTo>
                    <a:pt x="1028" y="908"/>
                    <a:pt x="1165" y="612"/>
                    <a:pt x="1073" y="338"/>
                  </a:cubicBezTo>
                  <a:cubicBezTo>
                    <a:pt x="987" y="130"/>
                    <a:pt x="794"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1212;p51"/>
            <p:cNvSpPr/>
            <p:nvPr/>
          </p:nvSpPr>
          <p:spPr>
            <a:xfrm>
              <a:off x="2929825" y="3162250"/>
              <a:ext cx="29125" cy="25700"/>
            </a:xfrm>
            <a:custGeom>
              <a:avLst/>
              <a:gdLst/>
              <a:ahLst/>
              <a:cxnLst/>
              <a:rect l="l" t="t" r="r" b="b"/>
              <a:pathLst>
                <a:path w="1165" h="1028" extrusionOk="0">
                  <a:moveTo>
                    <a:pt x="563" y="0"/>
                  </a:moveTo>
                  <a:cubicBezTo>
                    <a:pt x="505" y="0"/>
                    <a:pt x="446" y="10"/>
                    <a:pt x="389" y="29"/>
                  </a:cubicBezTo>
                  <a:cubicBezTo>
                    <a:pt x="138" y="143"/>
                    <a:pt x="1" y="440"/>
                    <a:pt x="92" y="691"/>
                  </a:cubicBezTo>
                  <a:cubicBezTo>
                    <a:pt x="179" y="899"/>
                    <a:pt x="371" y="1028"/>
                    <a:pt x="568" y="1028"/>
                  </a:cubicBezTo>
                  <a:cubicBezTo>
                    <a:pt x="630" y="1028"/>
                    <a:pt x="693" y="1015"/>
                    <a:pt x="754" y="987"/>
                  </a:cubicBezTo>
                  <a:cubicBezTo>
                    <a:pt x="1028" y="896"/>
                    <a:pt x="1165" y="599"/>
                    <a:pt x="1073" y="326"/>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3" name="Google Shape;1213;p51"/>
            <p:cNvSpPr/>
            <p:nvPr/>
          </p:nvSpPr>
          <p:spPr>
            <a:xfrm>
              <a:off x="2957225" y="3234725"/>
              <a:ext cx="29700" cy="25975"/>
            </a:xfrm>
            <a:custGeom>
              <a:avLst/>
              <a:gdLst/>
              <a:ahLst/>
              <a:cxnLst/>
              <a:rect l="l" t="t" r="r" b="b"/>
              <a:pathLst>
                <a:path w="1188" h="1039" extrusionOk="0">
                  <a:moveTo>
                    <a:pt x="583" y="0"/>
                  </a:moveTo>
                  <a:cubicBezTo>
                    <a:pt x="526" y="0"/>
                    <a:pt x="468" y="10"/>
                    <a:pt x="411" y="29"/>
                  </a:cubicBezTo>
                  <a:cubicBezTo>
                    <a:pt x="137" y="143"/>
                    <a:pt x="0" y="439"/>
                    <a:pt x="114" y="713"/>
                  </a:cubicBezTo>
                  <a:cubicBezTo>
                    <a:pt x="186" y="911"/>
                    <a:pt x="386" y="1038"/>
                    <a:pt x="602" y="1038"/>
                  </a:cubicBezTo>
                  <a:cubicBezTo>
                    <a:pt x="660" y="1038"/>
                    <a:pt x="718" y="1029"/>
                    <a:pt x="776" y="1010"/>
                  </a:cubicBezTo>
                  <a:cubicBezTo>
                    <a:pt x="1050" y="896"/>
                    <a:pt x="1187" y="599"/>
                    <a:pt x="1073" y="348"/>
                  </a:cubicBezTo>
                  <a:cubicBezTo>
                    <a:pt x="1001" y="131"/>
                    <a:pt x="800" y="0"/>
                    <a:pt x="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4" name="Google Shape;1214;p51"/>
            <p:cNvSpPr/>
            <p:nvPr/>
          </p:nvSpPr>
          <p:spPr>
            <a:xfrm>
              <a:off x="1957475" y="3488925"/>
              <a:ext cx="95875" cy="236850"/>
            </a:xfrm>
            <a:custGeom>
              <a:avLst/>
              <a:gdLst/>
              <a:ahLst/>
              <a:cxnLst/>
              <a:rect l="l" t="t" r="r" b="b"/>
              <a:pathLst>
                <a:path w="3835" h="9474" extrusionOk="0">
                  <a:moveTo>
                    <a:pt x="1552" y="1"/>
                  </a:moveTo>
                  <a:cubicBezTo>
                    <a:pt x="1027" y="1073"/>
                    <a:pt x="548" y="2215"/>
                    <a:pt x="343" y="3402"/>
                  </a:cubicBezTo>
                  <a:cubicBezTo>
                    <a:pt x="0" y="5228"/>
                    <a:pt x="343" y="7236"/>
                    <a:pt x="1621" y="8560"/>
                  </a:cubicBezTo>
                  <a:cubicBezTo>
                    <a:pt x="1940" y="8903"/>
                    <a:pt x="2328" y="9176"/>
                    <a:pt x="2716" y="9473"/>
                  </a:cubicBezTo>
                  <a:cubicBezTo>
                    <a:pt x="3515" y="7898"/>
                    <a:pt x="3835" y="6049"/>
                    <a:pt x="3515" y="4155"/>
                  </a:cubicBezTo>
                  <a:cubicBezTo>
                    <a:pt x="3241" y="2557"/>
                    <a:pt x="2534" y="1119"/>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5" name="Google Shape;1215;p51"/>
            <p:cNvSpPr/>
            <p:nvPr/>
          </p:nvSpPr>
          <p:spPr>
            <a:xfrm>
              <a:off x="1542525" y="3080350"/>
              <a:ext cx="336700" cy="336075"/>
            </a:xfrm>
            <a:custGeom>
              <a:avLst/>
              <a:gdLst/>
              <a:ahLst/>
              <a:cxnLst/>
              <a:rect l="l" t="t" r="r" b="b"/>
              <a:pathLst>
                <a:path w="13468" h="13443" extrusionOk="0">
                  <a:moveTo>
                    <a:pt x="13194" y="1"/>
                  </a:moveTo>
                  <a:cubicBezTo>
                    <a:pt x="13080" y="1256"/>
                    <a:pt x="12920" y="2489"/>
                    <a:pt x="12669" y="3698"/>
                  </a:cubicBezTo>
                  <a:cubicBezTo>
                    <a:pt x="12464" y="4908"/>
                    <a:pt x="12144" y="6072"/>
                    <a:pt x="11733" y="7214"/>
                  </a:cubicBezTo>
                  <a:cubicBezTo>
                    <a:pt x="11300" y="8309"/>
                    <a:pt x="10797" y="9382"/>
                    <a:pt x="10044" y="10226"/>
                  </a:cubicBezTo>
                  <a:cubicBezTo>
                    <a:pt x="9314" y="11048"/>
                    <a:pt x="8378" y="11642"/>
                    <a:pt x="7305" y="11824"/>
                  </a:cubicBezTo>
                  <a:cubicBezTo>
                    <a:pt x="6962" y="11897"/>
                    <a:pt x="6617" y="11935"/>
                    <a:pt x="6277" y="11935"/>
                  </a:cubicBezTo>
                  <a:cubicBezTo>
                    <a:pt x="5553" y="11935"/>
                    <a:pt x="4852" y="11763"/>
                    <a:pt x="4246" y="11391"/>
                  </a:cubicBezTo>
                  <a:cubicBezTo>
                    <a:pt x="3333" y="10866"/>
                    <a:pt x="2626" y="9930"/>
                    <a:pt x="2101" y="8880"/>
                  </a:cubicBezTo>
                  <a:cubicBezTo>
                    <a:pt x="1553" y="7830"/>
                    <a:pt x="1165" y="6689"/>
                    <a:pt x="868" y="5502"/>
                  </a:cubicBezTo>
                  <a:cubicBezTo>
                    <a:pt x="549" y="4292"/>
                    <a:pt x="343" y="3082"/>
                    <a:pt x="161" y="1827"/>
                  </a:cubicBezTo>
                  <a:cubicBezTo>
                    <a:pt x="1" y="3082"/>
                    <a:pt x="24" y="4360"/>
                    <a:pt x="138" y="5616"/>
                  </a:cubicBezTo>
                  <a:cubicBezTo>
                    <a:pt x="275" y="6871"/>
                    <a:pt x="526" y="8149"/>
                    <a:pt x="1028" y="9382"/>
                  </a:cubicBezTo>
                  <a:cubicBezTo>
                    <a:pt x="1507" y="10592"/>
                    <a:pt x="2261" y="11801"/>
                    <a:pt x="3470" y="12600"/>
                  </a:cubicBezTo>
                  <a:cubicBezTo>
                    <a:pt x="4087" y="13011"/>
                    <a:pt x="4794" y="13262"/>
                    <a:pt x="5502" y="13376"/>
                  </a:cubicBezTo>
                  <a:cubicBezTo>
                    <a:pt x="5788" y="13422"/>
                    <a:pt x="6073" y="13442"/>
                    <a:pt x="6357" y="13442"/>
                  </a:cubicBezTo>
                  <a:cubicBezTo>
                    <a:pt x="6777" y="13442"/>
                    <a:pt x="7193" y="13399"/>
                    <a:pt x="7602" y="13331"/>
                  </a:cubicBezTo>
                  <a:cubicBezTo>
                    <a:pt x="8309" y="13194"/>
                    <a:pt x="8971" y="12920"/>
                    <a:pt x="9588" y="12555"/>
                  </a:cubicBezTo>
                  <a:cubicBezTo>
                    <a:pt x="10181" y="12167"/>
                    <a:pt x="10729" y="11687"/>
                    <a:pt x="11140" y="11140"/>
                  </a:cubicBezTo>
                  <a:cubicBezTo>
                    <a:pt x="12007" y="10067"/>
                    <a:pt x="12555" y="8834"/>
                    <a:pt x="12874" y="7579"/>
                  </a:cubicBezTo>
                  <a:cubicBezTo>
                    <a:pt x="13217" y="6323"/>
                    <a:pt x="13377" y="5045"/>
                    <a:pt x="13422" y="3767"/>
                  </a:cubicBezTo>
                  <a:cubicBezTo>
                    <a:pt x="13468" y="2512"/>
                    <a:pt x="13422" y="1233"/>
                    <a:pt x="13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6" name="Google Shape;1216;p51"/>
            <p:cNvSpPr/>
            <p:nvPr/>
          </p:nvSpPr>
          <p:spPr>
            <a:xfrm>
              <a:off x="1552800" y="2698600"/>
              <a:ext cx="323000" cy="210575"/>
            </a:xfrm>
            <a:custGeom>
              <a:avLst/>
              <a:gdLst/>
              <a:ahLst/>
              <a:cxnLst/>
              <a:rect l="l" t="t" r="r" b="b"/>
              <a:pathLst>
                <a:path w="12920" h="8423" extrusionOk="0">
                  <a:moveTo>
                    <a:pt x="12669" y="1"/>
                  </a:moveTo>
                  <a:cubicBezTo>
                    <a:pt x="12441" y="1393"/>
                    <a:pt x="11847" y="2626"/>
                    <a:pt x="10980" y="3653"/>
                  </a:cubicBezTo>
                  <a:cubicBezTo>
                    <a:pt x="10135" y="4657"/>
                    <a:pt x="9085" y="5479"/>
                    <a:pt x="7898" y="6095"/>
                  </a:cubicBezTo>
                  <a:cubicBezTo>
                    <a:pt x="6734" y="6734"/>
                    <a:pt x="5456" y="7168"/>
                    <a:pt x="4132" y="7487"/>
                  </a:cubicBezTo>
                  <a:cubicBezTo>
                    <a:pt x="2786" y="7784"/>
                    <a:pt x="1416" y="7898"/>
                    <a:pt x="1" y="8081"/>
                  </a:cubicBezTo>
                  <a:cubicBezTo>
                    <a:pt x="992" y="8292"/>
                    <a:pt x="2005" y="8422"/>
                    <a:pt x="3026" y="8422"/>
                  </a:cubicBezTo>
                  <a:cubicBezTo>
                    <a:pt x="3440" y="8422"/>
                    <a:pt x="3854" y="8401"/>
                    <a:pt x="4269" y="8355"/>
                  </a:cubicBezTo>
                  <a:cubicBezTo>
                    <a:pt x="5707" y="8195"/>
                    <a:pt x="7145" y="7807"/>
                    <a:pt x="8446" y="7099"/>
                  </a:cubicBezTo>
                  <a:cubicBezTo>
                    <a:pt x="9747" y="6415"/>
                    <a:pt x="10911" y="5410"/>
                    <a:pt x="11710" y="4155"/>
                  </a:cubicBezTo>
                  <a:cubicBezTo>
                    <a:pt x="12532" y="2945"/>
                    <a:pt x="12920" y="1393"/>
                    <a:pt x="12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1217;p51"/>
            <p:cNvSpPr/>
            <p:nvPr/>
          </p:nvSpPr>
          <p:spPr>
            <a:xfrm>
              <a:off x="2306050" y="3023875"/>
              <a:ext cx="341825" cy="316900"/>
            </a:xfrm>
            <a:custGeom>
              <a:avLst/>
              <a:gdLst/>
              <a:ahLst/>
              <a:cxnLst/>
              <a:rect l="l" t="t" r="r" b="b"/>
              <a:pathLst>
                <a:path w="13673" h="12676" extrusionOk="0">
                  <a:moveTo>
                    <a:pt x="13581" y="0"/>
                  </a:moveTo>
                  <a:cubicBezTo>
                    <a:pt x="13330" y="1233"/>
                    <a:pt x="13033" y="2442"/>
                    <a:pt x="12668" y="3606"/>
                  </a:cubicBezTo>
                  <a:cubicBezTo>
                    <a:pt x="12326" y="4793"/>
                    <a:pt x="11892" y="5935"/>
                    <a:pt x="11367" y="7007"/>
                  </a:cubicBezTo>
                  <a:cubicBezTo>
                    <a:pt x="10819" y="8057"/>
                    <a:pt x="10180" y="9085"/>
                    <a:pt x="9359" y="9815"/>
                  </a:cubicBezTo>
                  <a:cubicBezTo>
                    <a:pt x="8537" y="10591"/>
                    <a:pt x="7533" y="11048"/>
                    <a:pt x="6460" y="11139"/>
                  </a:cubicBezTo>
                  <a:cubicBezTo>
                    <a:pt x="6306" y="11152"/>
                    <a:pt x="6152" y="11158"/>
                    <a:pt x="5999" y="11158"/>
                  </a:cubicBezTo>
                  <a:cubicBezTo>
                    <a:pt x="5067" y="11158"/>
                    <a:pt x="4176" y="10915"/>
                    <a:pt x="3470" y="10386"/>
                  </a:cubicBezTo>
                  <a:cubicBezTo>
                    <a:pt x="2602" y="9746"/>
                    <a:pt x="2009" y="8742"/>
                    <a:pt x="1598" y="7647"/>
                  </a:cubicBezTo>
                  <a:cubicBezTo>
                    <a:pt x="1164" y="6551"/>
                    <a:pt x="913" y="5364"/>
                    <a:pt x="731" y="4131"/>
                  </a:cubicBezTo>
                  <a:cubicBezTo>
                    <a:pt x="548" y="2922"/>
                    <a:pt x="480" y="1689"/>
                    <a:pt x="434" y="434"/>
                  </a:cubicBezTo>
                  <a:cubicBezTo>
                    <a:pt x="137" y="1666"/>
                    <a:pt x="23" y="2922"/>
                    <a:pt x="0" y="4200"/>
                  </a:cubicBezTo>
                  <a:cubicBezTo>
                    <a:pt x="0" y="5455"/>
                    <a:pt x="114" y="6756"/>
                    <a:pt x="480" y="8012"/>
                  </a:cubicBezTo>
                  <a:cubicBezTo>
                    <a:pt x="822" y="9267"/>
                    <a:pt x="1461" y="10568"/>
                    <a:pt x="2579" y="11504"/>
                  </a:cubicBezTo>
                  <a:cubicBezTo>
                    <a:pt x="3127" y="11961"/>
                    <a:pt x="3789" y="12303"/>
                    <a:pt x="4497" y="12485"/>
                  </a:cubicBezTo>
                  <a:cubicBezTo>
                    <a:pt x="4998" y="12615"/>
                    <a:pt x="5488" y="12675"/>
                    <a:pt x="5983" y="12675"/>
                  </a:cubicBezTo>
                  <a:cubicBezTo>
                    <a:pt x="6186" y="12675"/>
                    <a:pt x="6390" y="12665"/>
                    <a:pt x="6597" y="12645"/>
                  </a:cubicBezTo>
                  <a:cubicBezTo>
                    <a:pt x="7304" y="12600"/>
                    <a:pt x="8012" y="12394"/>
                    <a:pt x="8651" y="12097"/>
                  </a:cubicBezTo>
                  <a:cubicBezTo>
                    <a:pt x="9290" y="11778"/>
                    <a:pt x="9861" y="11344"/>
                    <a:pt x="10363" y="10865"/>
                  </a:cubicBezTo>
                  <a:cubicBezTo>
                    <a:pt x="11322" y="9883"/>
                    <a:pt x="11984" y="8697"/>
                    <a:pt x="12463" y="7487"/>
                  </a:cubicBezTo>
                  <a:cubicBezTo>
                    <a:pt x="12919" y="6277"/>
                    <a:pt x="13216" y="5022"/>
                    <a:pt x="13399" y="3789"/>
                  </a:cubicBezTo>
                  <a:cubicBezTo>
                    <a:pt x="13581" y="2511"/>
                    <a:pt x="13673" y="1255"/>
                    <a:pt x="13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8" name="Google Shape;1218;p51"/>
            <p:cNvSpPr/>
            <p:nvPr/>
          </p:nvSpPr>
          <p:spPr>
            <a:xfrm>
              <a:off x="2277500" y="2673500"/>
              <a:ext cx="326450" cy="210875"/>
            </a:xfrm>
            <a:custGeom>
              <a:avLst/>
              <a:gdLst/>
              <a:ahLst/>
              <a:cxnLst/>
              <a:rect l="l" t="t" r="r" b="b"/>
              <a:pathLst>
                <a:path w="13058" h="8435" extrusionOk="0">
                  <a:moveTo>
                    <a:pt x="275" y="0"/>
                  </a:moveTo>
                  <a:lnTo>
                    <a:pt x="275" y="0"/>
                  </a:lnTo>
                  <a:cubicBezTo>
                    <a:pt x="1" y="1416"/>
                    <a:pt x="412" y="2968"/>
                    <a:pt x="1256" y="4200"/>
                  </a:cubicBezTo>
                  <a:cubicBezTo>
                    <a:pt x="2078" y="5456"/>
                    <a:pt x="3242" y="6437"/>
                    <a:pt x="4566" y="7122"/>
                  </a:cubicBezTo>
                  <a:cubicBezTo>
                    <a:pt x="5867" y="7829"/>
                    <a:pt x="7305" y="8217"/>
                    <a:pt x="8766" y="8377"/>
                  </a:cubicBezTo>
                  <a:cubicBezTo>
                    <a:pt x="9168" y="8416"/>
                    <a:pt x="9573" y="8434"/>
                    <a:pt x="9977" y="8434"/>
                  </a:cubicBezTo>
                  <a:cubicBezTo>
                    <a:pt x="11016" y="8434"/>
                    <a:pt x="12054" y="8311"/>
                    <a:pt x="13057" y="8081"/>
                  </a:cubicBezTo>
                  <a:cubicBezTo>
                    <a:pt x="11619" y="7921"/>
                    <a:pt x="10250" y="7807"/>
                    <a:pt x="8903" y="7487"/>
                  </a:cubicBezTo>
                  <a:cubicBezTo>
                    <a:pt x="7556" y="7168"/>
                    <a:pt x="6278" y="6757"/>
                    <a:pt x="5091" y="6118"/>
                  </a:cubicBezTo>
                  <a:cubicBezTo>
                    <a:pt x="3904" y="5501"/>
                    <a:pt x="2831" y="4680"/>
                    <a:pt x="1964" y="3675"/>
                  </a:cubicBezTo>
                  <a:cubicBezTo>
                    <a:pt x="1097" y="2648"/>
                    <a:pt x="503" y="1416"/>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9" name="Google Shape;1219;p51"/>
            <p:cNvSpPr/>
            <p:nvPr/>
          </p:nvSpPr>
          <p:spPr>
            <a:xfrm>
              <a:off x="1581350" y="2080600"/>
              <a:ext cx="433000" cy="411225"/>
            </a:xfrm>
            <a:custGeom>
              <a:avLst/>
              <a:gdLst/>
              <a:ahLst/>
              <a:cxnLst/>
              <a:rect l="l" t="t" r="r" b="b"/>
              <a:pathLst>
                <a:path w="17320" h="16449" extrusionOk="0">
                  <a:moveTo>
                    <a:pt x="6209" y="1"/>
                  </a:moveTo>
                  <a:lnTo>
                    <a:pt x="502" y="2945"/>
                  </a:lnTo>
                  <a:cubicBezTo>
                    <a:pt x="502" y="2945"/>
                    <a:pt x="0" y="11642"/>
                    <a:pt x="1507" y="14404"/>
                  </a:cubicBezTo>
                  <a:cubicBezTo>
                    <a:pt x="2449" y="16119"/>
                    <a:pt x="6615" y="16449"/>
                    <a:pt x="9674" y="16449"/>
                  </a:cubicBezTo>
                  <a:cubicBezTo>
                    <a:pt x="11580" y="16449"/>
                    <a:pt x="13056" y="16321"/>
                    <a:pt x="13056" y="16321"/>
                  </a:cubicBezTo>
                  <a:cubicBezTo>
                    <a:pt x="13056" y="16321"/>
                    <a:pt x="13680" y="16417"/>
                    <a:pt x="14439" y="16417"/>
                  </a:cubicBezTo>
                  <a:cubicBezTo>
                    <a:pt x="15606" y="16417"/>
                    <a:pt x="17091" y="16191"/>
                    <a:pt x="17119" y="15043"/>
                  </a:cubicBezTo>
                  <a:cubicBezTo>
                    <a:pt x="17319" y="13320"/>
                    <a:pt x="14830" y="13215"/>
                    <a:pt x="14218" y="13215"/>
                  </a:cubicBezTo>
                  <a:cubicBezTo>
                    <a:pt x="14132" y="13215"/>
                    <a:pt x="14083" y="13217"/>
                    <a:pt x="14083" y="13217"/>
                  </a:cubicBezTo>
                  <a:cubicBezTo>
                    <a:pt x="14083" y="13217"/>
                    <a:pt x="15498" y="12737"/>
                    <a:pt x="15270" y="12372"/>
                  </a:cubicBezTo>
                  <a:cubicBezTo>
                    <a:pt x="15175" y="12221"/>
                    <a:pt x="15017" y="12162"/>
                    <a:pt x="14829" y="12162"/>
                  </a:cubicBezTo>
                  <a:cubicBezTo>
                    <a:pt x="14165" y="12162"/>
                    <a:pt x="13125" y="12897"/>
                    <a:pt x="13125" y="12897"/>
                  </a:cubicBezTo>
                  <a:lnTo>
                    <a:pt x="5821" y="11551"/>
                  </a:lnTo>
                  <a:cubicBezTo>
                    <a:pt x="5820" y="11551"/>
                    <a:pt x="5820" y="11551"/>
                    <a:pt x="5819" y="11551"/>
                  </a:cubicBezTo>
                  <a:cubicBezTo>
                    <a:pt x="5368" y="11551"/>
                    <a:pt x="7257" y="1597"/>
                    <a:pt x="6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0" name="Google Shape;1220;p51"/>
            <p:cNvSpPr/>
            <p:nvPr/>
          </p:nvSpPr>
          <p:spPr>
            <a:xfrm>
              <a:off x="1575075" y="2000700"/>
              <a:ext cx="192850" cy="245425"/>
            </a:xfrm>
            <a:custGeom>
              <a:avLst/>
              <a:gdLst/>
              <a:ahLst/>
              <a:cxnLst/>
              <a:rect l="l" t="t" r="r" b="b"/>
              <a:pathLst>
                <a:path w="7714" h="9817" extrusionOk="0">
                  <a:moveTo>
                    <a:pt x="4858" y="1"/>
                  </a:moveTo>
                  <a:cubicBezTo>
                    <a:pt x="4582" y="1"/>
                    <a:pt x="4272" y="73"/>
                    <a:pt x="3926" y="230"/>
                  </a:cubicBezTo>
                  <a:cubicBezTo>
                    <a:pt x="0" y="2010"/>
                    <a:pt x="205" y="9816"/>
                    <a:pt x="205" y="9816"/>
                  </a:cubicBezTo>
                  <a:lnTo>
                    <a:pt x="7030" y="7648"/>
                  </a:lnTo>
                  <a:cubicBezTo>
                    <a:pt x="7030" y="7648"/>
                    <a:pt x="7713" y="1"/>
                    <a:pt x="4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1" name="Google Shape;1221;p51"/>
            <p:cNvSpPr/>
            <p:nvPr/>
          </p:nvSpPr>
          <p:spPr>
            <a:xfrm>
              <a:off x="1595025" y="2156500"/>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5"/>
                    <a:pt x="5388" y="389"/>
                  </a:cubicBezTo>
                  <a:cubicBezTo>
                    <a:pt x="5319" y="138"/>
                    <a:pt x="5091" y="1"/>
                    <a:pt x="4863" y="1"/>
                  </a:cubicBezTo>
                  <a:close/>
                  <a:moveTo>
                    <a:pt x="2740" y="685"/>
                  </a:moveTo>
                  <a:cubicBezTo>
                    <a:pt x="2694" y="685"/>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5"/>
                    <a:pt x="2740" y="685"/>
                  </a:cubicBezTo>
                  <a:close/>
                  <a:moveTo>
                    <a:pt x="640" y="1393"/>
                  </a:moveTo>
                  <a:cubicBezTo>
                    <a:pt x="572" y="1393"/>
                    <a:pt x="526" y="1416"/>
                    <a:pt x="457" y="1439"/>
                  </a:cubicBezTo>
                  <a:cubicBezTo>
                    <a:pt x="161" y="1530"/>
                    <a:pt x="1" y="1850"/>
                    <a:pt x="92" y="2146"/>
                  </a:cubicBezTo>
                  <a:cubicBezTo>
                    <a:pt x="184" y="2397"/>
                    <a:pt x="412" y="2534"/>
                    <a:pt x="640" y="2534"/>
                  </a:cubicBezTo>
                  <a:cubicBezTo>
                    <a:pt x="708" y="2534"/>
                    <a:pt x="754" y="2534"/>
                    <a:pt x="823" y="2511"/>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2" name="Google Shape;1222;p51"/>
            <p:cNvSpPr/>
            <p:nvPr/>
          </p:nvSpPr>
          <p:spPr>
            <a:xfrm>
              <a:off x="1595025" y="2090875"/>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6"/>
                    <a:pt x="5388" y="389"/>
                  </a:cubicBezTo>
                  <a:cubicBezTo>
                    <a:pt x="5319" y="138"/>
                    <a:pt x="5091" y="1"/>
                    <a:pt x="4863" y="1"/>
                  </a:cubicBezTo>
                  <a:close/>
                  <a:moveTo>
                    <a:pt x="2740" y="686"/>
                  </a:moveTo>
                  <a:cubicBezTo>
                    <a:pt x="2694" y="686"/>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6"/>
                    <a:pt x="2740" y="686"/>
                  </a:cubicBezTo>
                  <a:close/>
                  <a:moveTo>
                    <a:pt x="640" y="1393"/>
                  </a:moveTo>
                  <a:cubicBezTo>
                    <a:pt x="572" y="1393"/>
                    <a:pt x="526" y="1416"/>
                    <a:pt x="457" y="1439"/>
                  </a:cubicBezTo>
                  <a:cubicBezTo>
                    <a:pt x="161" y="1530"/>
                    <a:pt x="1" y="1850"/>
                    <a:pt x="92" y="2146"/>
                  </a:cubicBezTo>
                  <a:cubicBezTo>
                    <a:pt x="184" y="2397"/>
                    <a:pt x="389" y="2534"/>
                    <a:pt x="640" y="2534"/>
                  </a:cubicBezTo>
                  <a:cubicBezTo>
                    <a:pt x="708" y="2534"/>
                    <a:pt x="754" y="2534"/>
                    <a:pt x="823" y="2512"/>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3" name="Google Shape;1223;p51"/>
            <p:cNvSpPr/>
            <p:nvPr/>
          </p:nvSpPr>
          <p:spPr>
            <a:xfrm>
              <a:off x="1606450" y="2022975"/>
              <a:ext cx="126125" cy="63925"/>
            </a:xfrm>
            <a:custGeom>
              <a:avLst/>
              <a:gdLst/>
              <a:ahLst/>
              <a:cxnLst/>
              <a:rect l="l" t="t" r="r" b="b"/>
              <a:pathLst>
                <a:path w="5045" h="2557" extrusionOk="0">
                  <a:moveTo>
                    <a:pt x="4406" y="1"/>
                  </a:moveTo>
                  <a:cubicBezTo>
                    <a:pt x="4337" y="1"/>
                    <a:pt x="4269" y="23"/>
                    <a:pt x="4223" y="23"/>
                  </a:cubicBezTo>
                  <a:cubicBezTo>
                    <a:pt x="3926" y="138"/>
                    <a:pt x="3744" y="457"/>
                    <a:pt x="3858" y="754"/>
                  </a:cubicBezTo>
                  <a:cubicBezTo>
                    <a:pt x="3926" y="982"/>
                    <a:pt x="4155" y="1142"/>
                    <a:pt x="4406" y="1142"/>
                  </a:cubicBezTo>
                  <a:cubicBezTo>
                    <a:pt x="4451" y="1142"/>
                    <a:pt x="4520" y="1142"/>
                    <a:pt x="4565" y="1119"/>
                  </a:cubicBezTo>
                  <a:cubicBezTo>
                    <a:pt x="4885" y="1005"/>
                    <a:pt x="5045" y="685"/>
                    <a:pt x="4931" y="389"/>
                  </a:cubicBezTo>
                  <a:cubicBezTo>
                    <a:pt x="4862" y="160"/>
                    <a:pt x="4634" y="1"/>
                    <a:pt x="4406" y="1"/>
                  </a:cubicBezTo>
                  <a:close/>
                  <a:moveTo>
                    <a:pt x="2283" y="708"/>
                  </a:moveTo>
                  <a:cubicBezTo>
                    <a:pt x="2237" y="708"/>
                    <a:pt x="2169" y="708"/>
                    <a:pt x="2100" y="731"/>
                  </a:cubicBezTo>
                  <a:cubicBezTo>
                    <a:pt x="1804" y="845"/>
                    <a:pt x="1644" y="1165"/>
                    <a:pt x="1758" y="1461"/>
                  </a:cubicBezTo>
                  <a:cubicBezTo>
                    <a:pt x="1826" y="1690"/>
                    <a:pt x="2055" y="1849"/>
                    <a:pt x="2283" y="1849"/>
                  </a:cubicBezTo>
                  <a:cubicBezTo>
                    <a:pt x="2351" y="1849"/>
                    <a:pt x="2420" y="1849"/>
                    <a:pt x="2466" y="1827"/>
                  </a:cubicBezTo>
                  <a:cubicBezTo>
                    <a:pt x="2762" y="1712"/>
                    <a:pt x="2922" y="1393"/>
                    <a:pt x="2831" y="1096"/>
                  </a:cubicBezTo>
                  <a:cubicBezTo>
                    <a:pt x="2739" y="868"/>
                    <a:pt x="2534" y="708"/>
                    <a:pt x="2283" y="708"/>
                  </a:cubicBezTo>
                  <a:close/>
                  <a:moveTo>
                    <a:pt x="480" y="1507"/>
                  </a:moveTo>
                  <a:cubicBezTo>
                    <a:pt x="297" y="1827"/>
                    <a:pt x="137" y="2169"/>
                    <a:pt x="0" y="2534"/>
                  </a:cubicBezTo>
                  <a:cubicBezTo>
                    <a:pt x="46" y="2534"/>
                    <a:pt x="115" y="2557"/>
                    <a:pt x="183" y="2557"/>
                  </a:cubicBezTo>
                  <a:cubicBezTo>
                    <a:pt x="251" y="2557"/>
                    <a:pt x="297" y="2534"/>
                    <a:pt x="366" y="2534"/>
                  </a:cubicBezTo>
                  <a:cubicBezTo>
                    <a:pt x="662" y="2420"/>
                    <a:pt x="822" y="2100"/>
                    <a:pt x="731" y="1804"/>
                  </a:cubicBezTo>
                  <a:cubicBezTo>
                    <a:pt x="685" y="1667"/>
                    <a:pt x="594" y="1576"/>
                    <a:pt x="480" y="15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4" name="Google Shape;1224;p51"/>
            <p:cNvSpPr/>
            <p:nvPr/>
          </p:nvSpPr>
          <p:spPr>
            <a:xfrm>
              <a:off x="2401900" y="1855025"/>
              <a:ext cx="99075" cy="74525"/>
            </a:xfrm>
            <a:custGeom>
              <a:avLst/>
              <a:gdLst/>
              <a:ahLst/>
              <a:cxnLst/>
              <a:rect l="l" t="t" r="r" b="b"/>
              <a:pathLst>
                <a:path w="3963" h="2981" extrusionOk="0">
                  <a:moveTo>
                    <a:pt x="2257" y="1"/>
                  </a:moveTo>
                  <a:cubicBezTo>
                    <a:pt x="2172" y="1"/>
                    <a:pt x="2082" y="3"/>
                    <a:pt x="1987" y="8"/>
                  </a:cubicBezTo>
                  <a:cubicBezTo>
                    <a:pt x="206" y="99"/>
                    <a:pt x="298" y="464"/>
                    <a:pt x="298" y="464"/>
                  </a:cubicBezTo>
                  <a:cubicBezTo>
                    <a:pt x="298" y="464"/>
                    <a:pt x="1" y="2815"/>
                    <a:pt x="1987" y="2975"/>
                  </a:cubicBezTo>
                  <a:cubicBezTo>
                    <a:pt x="2042" y="2979"/>
                    <a:pt x="2095" y="2981"/>
                    <a:pt x="2147" y="2981"/>
                  </a:cubicBezTo>
                  <a:cubicBezTo>
                    <a:pt x="3962" y="2981"/>
                    <a:pt x="3790" y="716"/>
                    <a:pt x="3790" y="716"/>
                  </a:cubicBezTo>
                  <a:cubicBezTo>
                    <a:pt x="3790" y="716"/>
                    <a:pt x="3749"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5" name="Google Shape;1225;p51"/>
            <p:cNvSpPr/>
            <p:nvPr/>
          </p:nvSpPr>
          <p:spPr>
            <a:xfrm rot="-416427">
              <a:off x="1724535" y="1450440"/>
              <a:ext cx="207435" cy="193677"/>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6" name="Google Shape;1226;p51"/>
            <p:cNvSpPr/>
            <p:nvPr/>
          </p:nvSpPr>
          <p:spPr>
            <a:xfrm rot="-416427">
              <a:off x="1761831" y="1485261"/>
              <a:ext cx="132846" cy="124034"/>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7" name="Google Shape;1227;p51"/>
            <p:cNvSpPr/>
            <p:nvPr/>
          </p:nvSpPr>
          <p:spPr>
            <a:xfrm rot="-416427">
              <a:off x="2009427" y="1519458"/>
              <a:ext cx="207435" cy="193677"/>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8" name="Google Shape;1228;p51"/>
            <p:cNvSpPr/>
            <p:nvPr/>
          </p:nvSpPr>
          <p:spPr>
            <a:xfrm rot="-416427">
              <a:off x="2046858" y="1554271"/>
              <a:ext cx="132710" cy="124034"/>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9" name="Google Shape;1229;p51"/>
            <p:cNvSpPr/>
            <p:nvPr/>
          </p:nvSpPr>
          <p:spPr>
            <a:xfrm rot="-544716">
              <a:off x="1737359" y="3682735"/>
              <a:ext cx="922879" cy="372692"/>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792;p39"/>
          <p:cNvSpPr txBox="1">
            <a:spLocks noGrp="1"/>
          </p:cNvSpPr>
          <p:nvPr>
            <p:ph type="title"/>
          </p:nvPr>
        </p:nvSpPr>
        <p:spPr>
          <a:xfrm>
            <a:off x="4453709" y="2278700"/>
            <a:ext cx="4920731" cy="151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a:latin typeface="+mj-lt"/>
              </a:rPr>
              <a:t>. Ôn luyện về từ đa nghĩa </a:t>
            </a:r>
            <a:endParaRPr sz="4800" dirty="0">
              <a:latin typeface="+mj-lt"/>
            </a:endParaRPr>
          </a:p>
        </p:txBody>
      </p:sp>
      <p:sp>
        <p:nvSpPr>
          <p:cNvPr id="9" name="Google Shape;793;p39"/>
          <p:cNvSpPr txBox="1">
            <a:spLocks noGrp="1"/>
          </p:cNvSpPr>
          <p:nvPr>
            <p:ph type="title" idx="2"/>
          </p:nvPr>
        </p:nvSpPr>
        <p:spPr>
          <a:xfrm>
            <a:off x="6326185" y="673459"/>
            <a:ext cx="1638659" cy="10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0000" dirty="0">
                <a:latin typeface="#9Slide05 SVNClementine" panose="020F0502020204030203" pitchFamily="34" charset="0"/>
              </a:rPr>
              <a:t>02</a:t>
            </a:r>
            <a:endParaRPr sz="10000" dirty="0">
              <a:latin typeface="#9Slide05 SVNClementine" panose="020F0502020204030203" pitchFamily="34" charset="0"/>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93177" y="1103087"/>
            <a:ext cx="8757645" cy="39073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33"/>
          <p:cNvSpPr/>
          <p:nvPr/>
        </p:nvSpPr>
        <p:spPr>
          <a:xfrm>
            <a:off x="1216450" y="234788"/>
            <a:ext cx="7071207" cy="708797"/>
          </a:xfrm>
          <a:custGeom>
            <a:avLst/>
            <a:gdLst>
              <a:gd name="connsiteX0" fmla="*/ 0 w 7071207"/>
              <a:gd name="connsiteY0" fmla="*/ 118135 h 708797"/>
              <a:gd name="connsiteX1" fmla="*/ 118135 w 7071207"/>
              <a:gd name="connsiteY1" fmla="*/ 0 h 708797"/>
              <a:gd name="connsiteX2" fmla="*/ 6953072 w 7071207"/>
              <a:gd name="connsiteY2" fmla="*/ 0 h 708797"/>
              <a:gd name="connsiteX3" fmla="*/ 7071207 w 7071207"/>
              <a:gd name="connsiteY3" fmla="*/ 118135 h 708797"/>
              <a:gd name="connsiteX4" fmla="*/ 7071207 w 7071207"/>
              <a:gd name="connsiteY4" fmla="*/ 590662 h 708797"/>
              <a:gd name="connsiteX5" fmla="*/ 6953072 w 7071207"/>
              <a:gd name="connsiteY5" fmla="*/ 708797 h 708797"/>
              <a:gd name="connsiteX6" fmla="*/ 118135 w 7071207"/>
              <a:gd name="connsiteY6" fmla="*/ 708797 h 708797"/>
              <a:gd name="connsiteX7" fmla="*/ 0 w 7071207"/>
              <a:gd name="connsiteY7" fmla="*/ 590662 h 708797"/>
              <a:gd name="connsiteX8" fmla="*/ 0 w 7071207"/>
              <a:gd name="connsiteY8" fmla="*/ 118135 h 70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1207" h="708797" fill="none" extrusionOk="0">
                <a:moveTo>
                  <a:pt x="0" y="118135"/>
                </a:moveTo>
                <a:cubicBezTo>
                  <a:pt x="1598" y="42585"/>
                  <a:pt x="51166" y="955"/>
                  <a:pt x="118135" y="0"/>
                </a:cubicBezTo>
                <a:cubicBezTo>
                  <a:pt x="1617879" y="-73180"/>
                  <a:pt x="5588805" y="86135"/>
                  <a:pt x="6953072" y="0"/>
                </a:cubicBezTo>
                <a:cubicBezTo>
                  <a:pt x="7025701" y="2199"/>
                  <a:pt x="7066312" y="50692"/>
                  <a:pt x="7071207" y="118135"/>
                </a:cubicBezTo>
                <a:cubicBezTo>
                  <a:pt x="7089114" y="258261"/>
                  <a:pt x="7086660" y="374173"/>
                  <a:pt x="7071207" y="590662"/>
                </a:cubicBezTo>
                <a:cubicBezTo>
                  <a:pt x="7065730" y="655311"/>
                  <a:pt x="7019267" y="707605"/>
                  <a:pt x="6953072" y="708797"/>
                </a:cubicBezTo>
                <a:cubicBezTo>
                  <a:pt x="4467296" y="753657"/>
                  <a:pt x="3301946" y="826419"/>
                  <a:pt x="118135" y="708797"/>
                </a:cubicBezTo>
                <a:cubicBezTo>
                  <a:pt x="51019" y="712808"/>
                  <a:pt x="2408" y="654517"/>
                  <a:pt x="0" y="590662"/>
                </a:cubicBezTo>
                <a:cubicBezTo>
                  <a:pt x="-17591" y="400875"/>
                  <a:pt x="33742" y="340030"/>
                  <a:pt x="0" y="118135"/>
                </a:cubicBezTo>
                <a:close/>
              </a:path>
              <a:path w="7071207" h="708797" stroke="0" extrusionOk="0">
                <a:moveTo>
                  <a:pt x="0" y="118135"/>
                </a:moveTo>
                <a:cubicBezTo>
                  <a:pt x="1283" y="61028"/>
                  <a:pt x="46390" y="-8219"/>
                  <a:pt x="118135" y="0"/>
                </a:cubicBezTo>
                <a:cubicBezTo>
                  <a:pt x="2732533" y="33707"/>
                  <a:pt x="4438900" y="-162475"/>
                  <a:pt x="6953072" y="0"/>
                </a:cubicBezTo>
                <a:cubicBezTo>
                  <a:pt x="7028418" y="-3103"/>
                  <a:pt x="7064323" y="58043"/>
                  <a:pt x="7071207" y="118135"/>
                </a:cubicBezTo>
                <a:cubicBezTo>
                  <a:pt x="7052107" y="239882"/>
                  <a:pt x="7083578" y="491196"/>
                  <a:pt x="7071207" y="590662"/>
                </a:cubicBezTo>
                <a:cubicBezTo>
                  <a:pt x="7074062" y="658291"/>
                  <a:pt x="7009691" y="704584"/>
                  <a:pt x="6953072" y="708797"/>
                </a:cubicBezTo>
                <a:cubicBezTo>
                  <a:pt x="5116761" y="761648"/>
                  <a:pt x="2715295" y="831079"/>
                  <a:pt x="118135" y="708797"/>
                </a:cubicBezTo>
                <a:cubicBezTo>
                  <a:pt x="54796" y="719264"/>
                  <a:pt x="9794" y="656781"/>
                  <a:pt x="0" y="590662"/>
                </a:cubicBezTo>
                <a:cubicBezTo>
                  <a:pt x="-25088" y="388743"/>
                  <a:pt x="24850" y="289124"/>
                  <a:pt x="0" y="118135"/>
                </a:cubicBezTo>
                <a:close/>
              </a:path>
            </a:pathLst>
          </a:cu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rPr>
              <a:t>2. Đọc các đoạn thơ sau và thực hiện yêu cầu:</a:t>
            </a:r>
            <a:endParaRPr lang="en-US" sz="2800" dirty="0">
              <a:solidFill>
                <a:schemeClr val="tx1"/>
              </a:solidFill>
            </a:endParaRPr>
          </a:p>
        </p:txBody>
      </p:sp>
      <p:pic>
        <p:nvPicPr>
          <p:cNvPr id="21" name="Hình ảnh 20" descr="Ảnh có chứa đồ họa véc-tơ&#10;&#10;Mô tả được tạo tự động"/>
          <p:cNvPicPr>
            <a:picLocks noChangeAspect="1"/>
          </p:cNvPicPr>
          <p:nvPr/>
        </p:nvPicPr>
        <p:blipFill>
          <a:blip r:embed="rId1"/>
          <a:stretch>
            <a:fillRect/>
          </a:stretch>
        </p:blipFill>
        <p:spPr>
          <a:xfrm>
            <a:off x="6870338" y="2879408"/>
            <a:ext cx="2488435" cy="2488435"/>
          </a:xfrm>
          <a:prstGeom prst="rect">
            <a:avLst/>
          </a:prstGeom>
        </p:spPr>
      </p:pic>
      <p:sp>
        <p:nvSpPr>
          <p:cNvPr id="2" name="TextBox 1"/>
          <p:cNvSpPr txBox="1"/>
          <p:nvPr/>
        </p:nvSpPr>
        <p:spPr>
          <a:xfrm>
            <a:off x="403122" y="1103087"/>
            <a:ext cx="4596390" cy="1938992"/>
          </a:xfrm>
          <a:prstGeom prst="rect">
            <a:avLst/>
          </a:prstGeom>
          <a:noFill/>
        </p:spPr>
        <p:txBody>
          <a:bodyPr wrap="square" rtlCol="0">
            <a:spAutoFit/>
          </a:bodyPr>
          <a:lstStyle/>
          <a:p>
            <a:pPr algn="l"/>
            <a:r>
              <a:rPr lang="vi-VN" sz="2400" b="0" i="0" u="none" strike="noStrike" baseline="0">
                <a:solidFill>
                  <a:srgbClr val="FF0000"/>
                </a:solidFill>
                <a:latin typeface="ArialMT"/>
              </a:rPr>
              <a:t>a.</a:t>
            </a:r>
            <a:r>
              <a:rPr lang="vi-VN" sz="2400" b="0" i="0" u="none" strike="noStrike" baseline="0">
                <a:latin typeface="ArialMT"/>
              </a:rPr>
              <a:t> Nắng vàng tươi rải nhẹ </a:t>
            </a:r>
            <a:endParaRPr lang="en-US" sz="2400" b="0" i="0" u="none" strike="noStrike" baseline="0">
              <a:latin typeface="ArialMT"/>
            </a:endParaRPr>
          </a:p>
          <a:p>
            <a:pPr lvl="1"/>
            <a:r>
              <a:rPr lang="vi-VN" sz="2400" b="0" i="0" u="none" strike="noStrike" baseline="0">
                <a:latin typeface="ArialMT"/>
              </a:rPr>
              <a:t>Bưởi tròn mọng trĩu cành </a:t>
            </a:r>
            <a:endParaRPr lang="en-US" sz="2400" b="0" i="0" u="none" strike="noStrike" baseline="0">
              <a:latin typeface="ArialMT"/>
            </a:endParaRPr>
          </a:p>
          <a:p>
            <a:pPr lvl="1"/>
            <a:r>
              <a:rPr lang="vi-VN" sz="2400" b="0" i="0" u="none" strike="noStrike" baseline="0">
                <a:latin typeface="ArialMT"/>
              </a:rPr>
              <a:t>Hồng chín như đèn đỏ </a:t>
            </a:r>
            <a:endParaRPr lang="en-US" sz="2400" b="0" i="0" u="none" strike="noStrike" baseline="0">
              <a:latin typeface="ArialMT"/>
            </a:endParaRPr>
          </a:p>
          <a:p>
            <a:pPr lvl="1"/>
            <a:r>
              <a:rPr lang="vi-VN" sz="2400" b="0" i="0" u="none" strike="noStrike" baseline="0">
                <a:latin typeface="ArialMT"/>
              </a:rPr>
              <a:t>Thắp trong lùm cây xanh.</a:t>
            </a:r>
            <a:endParaRPr lang="en-US" sz="2400" b="0" i="0" u="none" strike="noStrike" baseline="0">
              <a:latin typeface="ArialMT"/>
            </a:endParaRPr>
          </a:p>
          <a:p>
            <a:pPr lvl="1"/>
            <a:r>
              <a:rPr lang="en-US" sz="2400" b="0" i="0" u="none" strike="noStrike" baseline="0">
                <a:latin typeface="ArialMT"/>
              </a:rPr>
              <a:t>	</a:t>
            </a:r>
            <a:r>
              <a:rPr lang="en-US" sz="2400" b="0" i="1" u="none" strike="noStrike" baseline="0">
                <a:latin typeface="ArialMT"/>
              </a:rPr>
              <a:t>Theo Tiếng Việt 3, 1997</a:t>
            </a:r>
            <a:endParaRPr lang="en-US" sz="2400" b="0" i="1" u="none" strike="noStrike" baseline="0">
              <a:latin typeface="ArialMT"/>
            </a:endParaRPr>
          </a:p>
        </p:txBody>
      </p:sp>
      <p:sp>
        <p:nvSpPr>
          <p:cNvPr id="3" name="TextBox 2"/>
          <p:cNvSpPr txBox="1"/>
          <p:nvPr/>
        </p:nvSpPr>
        <p:spPr>
          <a:xfrm>
            <a:off x="4789855" y="1117786"/>
            <a:ext cx="4160967" cy="1938992"/>
          </a:xfrm>
          <a:prstGeom prst="rect">
            <a:avLst/>
          </a:prstGeom>
          <a:noFill/>
        </p:spPr>
        <p:txBody>
          <a:bodyPr wrap="square" rtlCol="0">
            <a:spAutoFit/>
          </a:bodyPr>
          <a:lstStyle/>
          <a:p>
            <a:pPr algn="l"/>
            <a:r>
              <a:rPr lang="vi-VN" sz="2400" b="0" i="0" u="none" strike="noStrike" baseline="0">
                <a:solidFill>
                  <a:srgbClr val="FF0000"/>
                </a:solidFill>
                <a:latin typeface="ArialMT"/>
              </a:rPr>
              <a:t>b.</a:t>
            </a:r>
            <a:r>
              <a:rPr lang="vi-VN" sz="2400" b="0" i="0" u="none" strike="noStrike" baseline="0">
                <a:latin typeface="ArialMT"/>
              </a:rPr>
              <a:t> Chiều qua cỏ héo rũ</a:t>
            </a:r>
            <a:endParaRPr lang="en-US" sz="2400" b="0" i="0" u="none" strike="noStrike" baseline="0">
              <a:latin typeface="ArialMT"/>
            </a:endParaRPr>
          </a:p>
          <a:p>
            <a:pPr algn="l"/>
            <a:r>
              <a:rPr lang="vi-VN" sz="2400" b="0" i="0" u="none" strike="noStrike" baseline="0">
                <a:latin typeface="ArialMT"/>
              </a:rPr>
              <a:t>Vì nắng nóng cỏ ơi</a:t>
            </a:r>
            <a:endParaRPr lang="en-US" sz="2400" b="0" i="0" u="none" strike="noStrike" baseline="0">
              <a:latin typeface="ArialMT"/>
            </a:endParaRPr>
          </a:p>
          <a:p>
            <a:pPr algn="l"/>
            <a:r>
              <a:rPr lang="vi-VN" sz="2400" b="0" i="0" u="none" strike="noStrike" baseline="0">
                <a:latin typeface="ArialMT"/>
              </a:rPr>
              <a:t>Sớm nay tươi lại rồi</a:t>
            </a:r>
            <a:endParaRPr lang="en-US" sz="2400" b="0" i="0" u="none" strike="noStrike" baseline="0">
              <a:latin typeface="ArialMT"/>
            </a:endParaRPr>
          </a:p>
          <a:p>
            <a:pPr algn="l"/>
            <a:r>
              <a:rPr lang="vi-VN" sz="2400" b="0" i="0" u="none" strike="noStrike" baseline="0">
                <a:latin typeface="ArialMT"/>
              </a:rPr>
              <a:t>Nhờ uống sương đêm đấy.</a:t>
            </a:r>
            <a:endParaRPr lang="en-US" sz="2400" b="0" i="0" u="none" strike="noStrike" baseline="0">
              <a:latin typeface="ArialMT"/>
            </a:endParaRPr>
          </a:p>
          <a:p>
            <a:pPr algn="l"/>
            <a:r>
              <a:rPr lang="en-US" sz="2400" b="0" i="0" u="none" strike="noStrike" baseline="0">
                <a:latin typeface="ArialMT"/>
              </a:rPr>
              <a:t>		</a:t>
            </a:r>
            <a:r>
              <a:rPr lang="en-US" sz="2400" b="0" i="1" u="none" strike="noStrike" baseline="0">
                <a:latin typeface="ArialMT"/>
              </a:rPr>
              <a:t>Khánh Vũ</a:t>
            </a:r>
            <a:endParaRPr lang="en-US" sz="2400" b="0" i="1" u="none" strike="noStrike" baseline="0">
              <a:latin typeface="ArialMT"/>
            </a:endParaRPr>
          </a:p>
        </p:txBody>
      </p:sp>
      <p:sp>
        <p:nvSpPr>
          <p:cNvPr id="6" name="TextBox 5"/>
          <p:cNvSpPr txBox="1"/>
          <p:nvPr/>
        </p:nvSpPr>
        <p:spPr>
          <a:xfrm>
            <a:off x="666977" y="3322131"/>
            <a:ext cx="5971329" cy="1569660"/>
          </a:xfrm>
          <a:prstGeom prst="rect">
            <a:avLst/>
          </a:prstGeom>
          <a:noFill/>
        </p:spPr>
        <p:txBody>
          <a:bodyPr wrap="square" rtlCol="0">
            <a:spAutoFit/>
          </a:bodyPr>
          <a:lstStyle/>
          <a:p>
            <a:pPr algn="l"/>
            <a:r>
              <a:rPr lang="vi-VN" sz="2400" b="0" i="0" u="none" strike="noStrike" baseline="0">
                <a:solidFill>
                  <a:srgbClr val="0070C0"/>
                </a:solidFill>
                <a:latin typeface="ArialMT"/>
              </a:rPr>
              <a:t>– Từ “tươi” trong mỗi đoạn thơ được dùng với nghĩa gốc hay nghĩa</a:t>
            </a:r>
            <a:r>
              <a:rPr lang="en-US" sz="2400" b="0" i="0" u="none" strike="noStrike" baseline="0">
                <a:solidFill>
                  <a:srgbClr val="0070C0"/>
                </a:solidFill>
                <a:latin typeface="ArialMT"/>
              </a:rPr>
              <a:t> chuyển?</a:t>
            </a:r>
            <a:endParaRPr lang="en-US" sz="2400" b="0" i="0" u="none" strike="noStrike" baseline="0">
              <a:solidFill>
                <a:srgbClr val="0070C0"/>
              </a:solidFill>
              <a:latin typeface="ArialMT"/>
            </a:endParaRPr>
          </a:p>
          <a:p>
            <a:pPr algn="l"/>
            <a:r>
              <a:rPr lang="vi-VN" sz="2400" b="0" i="0" u="none" strike="noStrike" baseline="0">
                <a:solidFill>
                  <a:srgbClr val="0070C0"/>
                </a:solidFill>
                <a:latin typeface="ArialMT"/>
              </a:rPr>
              <a:t>– Đặt 1 – 2 câu có từ “tươi” mang nghĩa chuyển.</a:t>
            </a:r>
            <a:endParaRPr lang="en-US" sz="1800">
              <a:solidFill>
                <a:srgbClr val="0070C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93177" y="1103087"/>
            <a:ext cx="8757645" cy="39073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sym typeface="Arial" panose="020B0604020202020204"/>
            </a:endParaRPr>
          </a:p>
        </p:txBody>
      </p:sp>
      <p:sp>
        <p:nvSpPr>
          <p:cNvPr id="2" name="TextBox 1"/>
          <p:cNvSpPr txBox="1"/>
          <p:nvPr/>
        </p:nvSpPr>
        <p:spPr>
          <a:xfrm>
            <a:off x="2453858" y="1103087"/>
            <a:ext cx="459639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5400" b="0" i="0" u="none" strike="noStrike" kern="0" cap="none" spc="0" normalizeH="0" baseline="0" noProof="0">
                <a:ln>
                  <a:noFill/>
                </a:ln>
                <a:solidFill>
                  <a:srgbClr val="FF0000"/>
                </a:solidFill>
                <a:effectLst/>
                <a:uLnTx/>
                <a:uFillTx/>
                <a:latin typeface="ArialMT"/>
                <a:cs typeface="Arial" panose="020B0604020202020204"/>
                <a:sym typeface="Arial" panose="020B0604020202020204"/>
              </a:rPr>
              <a:t>THẢO LUẬN NHÓM ĐÔI</a:t>
            </a:r>
            <a:endParaRPr kumimoji="0" lang="en-US" sz="5400" b="0" i="1"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p:txBody>
      </p:sp>
      <p:pic>
        <p:nvPicPr>
          <p:cNvPr id="1026" name="Picture 2" descr="MỘT SỐ KĨ THUẬT DẠY HỌC TÍCH CỰ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37553" y="2325913"/>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93177" y="1103087"/>
            <a:ext cx="8757645" cy="39073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sym typeface="Arial" panose="020B0604020202020204"/>
            </a:endParaRPr>
          </a:p>
        </p:txBody>
      </p:sp>
      <p:sp>
        <p:nvSpPr>
          <p:cNvPr id="5" name="Rectangle: Rounded Corners 33"/>
          <p:cNvSpPr/>
          <p:nvPr/>
        </p:nvSpPr>
        <p:spPr>
          <a:xfrm>
            <a:off x="1254251" y="127489"/>
            <a:ext cx="7071207" cy="906748"/>
          </a:xfrm>
          <a:custGeom>
            <a:avLst/>
            <a:gdLst>
              <a:gd name="connsiteX0" fmla="*/ 0 w 7071207"/>
              <a:gd name="connsiteY0" fmla="*/ 151128 h 906748"/>
              <a:gd name="connsiteX1" fmla="*/ 151128 w 7071207"/>
              <a:gd name="connsiteY1" fmla="*/ 0 h 906748"/>
              <a:gd name="connsiteX2" fmla="*/ 6920079 w 7071207"/>
              <a:gd name="connsiteY2" fmla="*/ 0 h 906748"/>
              <a:gd name="connsiteX3" fmla="*/ 7071207 w 7071207"/>
              <a:gd name="connsiteY3" fmla="*/ 151128 h 906748"/>
              <a:gd name="connsiteX4" fmla="*/ 7071207 w 7071207"/>
              <a:gd name="connsiteY4" fmla="*/ 755620 h 906748"/>
              <a:gd name="connsiteX5" fmla="*/ 6920079 w 7071207"/>
              <a:gd name="connsiteY5" fmla="*/ 906748 h 906748"/>
              <a:gd name="connsiteX6" fmla="*/ 151128 w 7071207"/>
              <a:gd name="connsiteY6" fmla="*/ 906748 h 906748"/>
              <a:gd name="connsiteX7" fmla="*/ 0 w 7071207"/>
              <a:gd name="connsiteY7" fmla="*/ 755620 h 906748"/>
              <a:gd name="connsiteX8" fmla="*/ 0 w 7071207"/>
              <a:gd name="connsiteY8" fmla="*/ 151128 h 90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1207" h="906748" fill="none" extrusionOk="0">
                <a:moveTo>
                  <a:pt x="0" y="151128"/>
                </a:moveTo>
                <a:cubicBezTo>
                  <a:pt x="837" y="62262"/>
                  <a:pt x="57250" y="5764"/>
                  <a:pt x="151128" y="0"/>
                </a:cubicBezTo>
                <a:cubicBezTo>
                  <a:pt x="1851647" y="-73180"/>
                  <a:pt x="4273925" y="86135"/>
                  <a:pt x="6920079" y="0"/>
                </a:cubicBezTo>
                <a:cubicBezTo>
                  <a:pt x="7017537" y="4166"/>
                  <a:pt x="7059307" y="62317"/>
                  <a:pt x="7071207" y="151128"/>
                </a:cubicBezTo>
                <a:cubicBezTo>
                  <a:pt x="7040456" y="359856"/>
                  <a:pt x="7081763" y="599675"/>
                  <a:pt x="7071207" y="755620"/>
                </a:cubicBezTo>
                <a:cubicBezTo>
                  <a:pt x="7067032" y="838632"/>
                  <a:pt x="7012639" y="895348"/>
                  <a:pt x="6920079" y="906748"/>
                </a:cubicBezTo>
                <a:cubicBezTo>
                  <a:pt x="5474594" y="951608"/>
                  <a:pt x="3475135" y="1024370"/>
                  <a:pt x="151128" y="906748"/>
                </a:cubicBezTo>
                <a:cubicBezTo>
                  <a:pt x="64400" y="913735"/>
                  <a:pt x="984" y="838518"/>
                  <a:pt x="0" y="755620"/>
                </a:cubicBezTo>
                <a:cubicBezTo>
                  <a:pt x="-41344" y="639243"/>
                  <a:pt x="-1550" y="218981"/>
                  <a:pt x="0" y="151128"/>
                </a:cubicBezTo>
                <a:close/>
              </a:path>
              <a:path w="7071207" h="906748" stroke="0" extrusionOk="0">
                <a:moveTo>
                  <a:pt x="0" y="151128"/>
                </a:moveTo>
                <a:cubicBezTo>
                  <a:pt x="362" y="69958"/>
                  <a:pt x="63573" y="-5169"/>
                  <a:pt x="151128" y="0"/>
                </a:cubicBezTo>
                <a:cubicBezTo>
                  <a:pt x="1340890" y="33707"/>
                  <a:pt x="3955179" y="-162475"/>
                  <a:pt x="6920079" y="0"/>
                </a:cubicBezTo>
                <a:cubicBezTo>
                  <a:pt x="7009417" y="-1804"/>
                  <a:pt x="7068129" y="69966"/>
                  <a:pt x="7071207" y="151128"/>
                </a:cubicBezTo>
                <a:cubicBezTo>
                  <a:pt x="7122042" y="253568"/>
                  <a:pt x="7120100" y="679747"/>
                  <a:pt x="7071207" y="755620"/>
                </a:cubicBezTo>
                <a:cubicBezTo>
                  <a:pt x="7081832" y="847961"/>
                  <a:pt x="7001610" y="905803"/>
                  <a:pt x="6920079" y="906748"/>
                </a:cubicBezTo>
                <a:cubicBezTo>
                  <a:pt x="5432964" y="959599"/>
                  <a:pt x="2598146" y="1029030"/>
                  <a:pt x="151128" y="906748"/>
                </a:cubicBezTo>
                <a:cubicBezTo>
                  <a:pt x="70333" y="921421"/>
                  <a:pt x="11151" y="840082"/>
                  <a:pt x="0" y="755620"/>
                </a:cubicBezTo>
                <a:cubicBezTo>
                  <a:pt x="45108" y="518665"/>
                  <a:pt x="23413" y="383183"/>
                  <a:pt x="0" y="151128"/>
                </a:cubicBezTo>
                <a:close/>
              </a:path>
            </a:pathLst>
          </a:cu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400">
                <a:solidFill>
                  <a:srgbClr val="0070C0"/>
                </a:solidFill>
                <a:latin typeface="ArialMT"/>
                <a:cs typeface="Arial" panose="020B0604020202020204"/>
              </a:rPr>
              <a:t>– Từ “tươi” trong mỗi đoạn thơ được dùng với nghĩa gốc hay nghĩa</a:t>
            </a:r>
            <a:r>
              <a:rPr lang="en-US" sz="2400">
                <a:solidFill>
                  <a:srgbClr val="0070C0"/>
                </a:solidFill>
                <a:latin typeface="ArialMT"/>
                <a:cs typeface="Arial" panose="020B0604020202020204"/>
              </a:rPr>
              <a:t> chuyển?</a:t>
            </a:r>
            <a:endParaRPr lang="en-US" sz="2400">
              <a:solidFill>
                <a:srgbClr val="0070C0"/>
              </a:solidFill>
              <a:latin typeface="ArialMT"/>
              <a:cs typeface="Arial" panose="020B0604020202020204"/>
            </a:endParaRPr>
          </a:p>
        </p:txBody>
      </p:sp>
      <p:sp>
        <p:nvSpPr>
          <p:cNvPr id="7" name="Rectangle: Rounded Corners 6"/>
          <p:cNvSpPr/>
          <p:nvPr/>
        </p:nvSpPr>
        <p:spPr>
          <a:xfrm>
            <a:off x="2339439" y="1141536"/>
            <a:ext cx="665018" cy="36663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03122" y="1103087"/>
            <a:ext cx="459639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400" b="0" i="0" u="none" strike="noStrike" kern="0" cap="none" spc="0" normalizeH="0" baseline="0" noProof="0">
                <a:ln>
                  <a:noFill/>
                </a:ln>
                <a:solidFill>
                  <a:srgbClr val="FF0000"/>
                </a:solidFill>
                <a:effectLst/>
                <a:uLnTx/>
                <a:uFillTx/>
                <a:latin typeface="ArialMT"/>
                <a:cs typeface="Arial" panose="020B0604020202020204"/>
                <a:sym typeface="Arial" panose="020B0604020202020204"/>
              </a:rPr>
              <a:t>a.</a:t>
            </a:r>
            <a:r>
              <a:rPr kumimoji="0" lang="vi-VN"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Nắng vàng tươi rải nhẹ </a:t>
            </a:r>
            <a:endParaRPr kumimoji="0" lang="en-US"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1"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Bưởi tròn mọng trĩu cành </a:t>
            </a:r>
            <a:endParaRPr kumimoji="0" lang="en-US"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1"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Hồng chín như đèn đỏ </a:t>
            </a:r>
            <a:endParaRPr kumimoji="0" lang="en-US"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1"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Thắp trong lùm cây xanh.</a:t>
            </a:r>
            <a:endParaRPr kumimoji="0" lang="en-US"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1"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a:t>
            </a:r>
            <a:r>
              <a:rPr kumimoji="0" lang="en-US" sz="2400" b="0" i="1" u="none" strike="noStrike" kern="0" cap="none" spc="0" normalizeH="0" baseline="0" noProof="0">
                <a:ln>
                  <a:noFill/>
                </a:ln>
                <a:solidFill>
                  <a:srgbClr val="000000"/>
                </a:solidFill>
                <a:effectLst/>
                <a:uLnTx/>
                <a:uFillTx/>
                <a:latin typeface="ArialMT"/>
                <a:cs typeface="Arial" panose="020B0604020202020204"/>
                <a:sym typeface="Arial" panose="020B0604020202020204"/>
              </a:rPr>
              <a:t>Theo Tiếng Việt 3, 1997</a:t>
            </a:r>
            <a:endParaRPr kumimoji="0" lang="en-US" sz="2400" b="0" i="1"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p:txBody>
      </p:sp>
      <p:sp>
        <p:nvSpPr>
          <p:cNvPr id="8" name="Rectangle: Rounded Corners 7"/>
          <p:cNvSpPr/>
          <p:nvPr/>
        </p:nvSpPr>
        <p:spPr>
          <a:xfrm>
            <a:off x="5716131" y="3842959"/>
            <a:ext cx="665018" cy="3666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86094" y="3056778"/>
            <a:ext cx="416096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400" b="0" i="0" u="none" strike="noStrike" kern="0" cap="none" spc="0" normalizeH="0" baseline="0" noProof="0">
                <a:ln>
                  <a:noFill/>
                </a:ln>
                <a:solidFill>
                  <a:srgbClr val="FF0000"/>
                </a:solidFill>
                <a:effectLst/>
                <a:uLnTx/>
                <a:uFillTx/>
                <a:latin typeface="ArialMT"/>
                <a:cs typeface="Arial" panose="020B0604020202020204"/>
                <a:sym typeface="Arial" panose="020B0604020202020204"/>
              </a:rPr>
              <a:t>b.</a:t>
            </a:r>
            <a:r>
              <a:rPr kumimoji="0" lang="vi-VN"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Chiều qua cỏ héo rũ</a:t>
            </a:r>
            <a:endParaRPr kumimoji="0" lang="en-US"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Vì nắng nóng cỏ ơi</a:t>
            </a:r>
            <a:endParaRPr kumimoji="0" lang="en-US"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Sớm nay tươi lại rồi</a:t>
            </a:r>
            <a:endParaRPr kumimoji="0" lang="en-US"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Nhờ uống sương đêm đấy.</a:t>
            </a:r>
            <a:endParaRPr kumimoji="0" lang="en-US"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4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a:t>
            </a:r>
            <a:r>
              <a:rPr kumimoji="0" lang="en-US" sz="2400" b="0" i="1" u="none" strike="noStrike" kern="0" cap="none" spc="0" normalizeH="0" baseline="0" noProof="0">
                <a:ln>
                  <a:noFill/>
                </a:ln>
                <a:solidFill>
                  <a:srgbClr val="000000"/>
                </a:solidFill>
                <a:effectLst/>
                <a:uLnTx/>
                <a:uFillTx/>
                <a:latin typeface="ArialMT"/>
                <a:cs typeface="Arial" panose="020B0604020202020204"/>
                <a:sym typeface="Arial" panose="020B0604020202020204"/>
              </a:rPr>
              <a:t>Khánh Vũ</a:t>
            </a:r>
            <a:endParaRPr kumimoji="0" lang="en-US" sz="2400" b="0" i="1"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p:txBody>
      </p:sp>
      <p:sp>
        <p:nvSpPr>
          <p:cNvPr id="9" name="Arrow: Left 8"/>
          <p:cNvSpPr/>
          <p:nvPr/>
        </p:nvSpPr>
        <p:spPr>
          <a:xfrm>
            <a:off x="3764478" y="3842959"/>
            <a:ext cx="621616" cy="36663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33"/>
          <p:cNvSpPr/>
          <p:nvPr/>
        </p:nvSpPr>
        <p:spPr>
          <a:xfrm>
            <a:off x="1802782" y="3765162"/>
            <a:ext cx="1738331" cy="522224"/>
          </a:xfrm>
          <a:custGeom>
            <a:avLst/>
            <a:gdLst>
              <a:gd name="connsiteX0" fmla="*/ 0 w 1738331"/>
              <a:gd name="connsiteY0" fmla="*/ 87039 h 522224"/>
              <a:gd name="connsiteX1" fmla="*/ 87039 w 1738331"/>
              <a:gd name="connsiteY1" fmla="*/ 0 h 522224"/>
              <a:gd name="connsiteX2" fmla="*/ 1651292 w 1738331"/>
              <a:gd name="connsiteY2" fmla="*/ 0 h 522224"/>
              <a:gd name="connsiteX3" fmla="*/ 1738331 w 1738331"/>
              <a:gd name="connsiteY3" fmla="*/ 87039 h 522224"/>
              <a:gd name="connsiteX4" fmla="*/ 1738331 w 1738331"/>
              <a:gd name="connsiteY4" fmla="*/ 435185 h 522224"/>
              <a:gd name="connsiteX5" fmla="*/ 1651292 w 1738331"/>
              <a:gd name="connsiteY5" fmla="*/ 522224 h 522224"/>
              <a:gd name="connsiteX6" fmla="*/ 87039 w 1738331"/>
              <a:gd name="connsiteY6" fmla="*/ 522224 h 522224"/>
              <a:gd name="connsiteX7" fmla="*/ 0 w 1738331"/>
              <a:gd name="connsiteY7" fmla="*/ 435185 h 522224"/>
              <a:gd name="connsiteX8" fmla="*/ 0 w 1738331"/>
              <a:gd name="connsiteY8" fmla="*/ 87039 h 5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331" h="522224" fill="none" extrusionOk="0">
                <a:moveTo>
                  <a:pt x="0" y="87039"/>
                </a:moveTo>
                <a:cubicBezTo>
                  <a:pt x="953" y="32822"/>
                  <a:pt x="34461" y="2496"/>
                  <a:pt x="87039" y="0"/>
                </a:cubicBezTo>
                <a:cubicBezTo>
                  <a:pt x="739887" y="136164"/>
                  <a:pt x="1411460" y="34791"/>
                  <a:pt x="1651292" y="0"/>
                </a:cubicBezTo>
                <a:cubicBezTo>
                  <a:pt x="1703515" y="1236"/>
                  <a:pt x="1732550" y="36372"/>
                  <a:pt x="1738331" y="87039"/>
                </a:cubicBezTo>
                <a:cubicBezTo>
                  <a:pt x="1752614" y="139326"/>
                  <a:pt x="1729468" y="291297"/>
                  <a:pt x="1738331" y="435185"/>
                </a:cubicBezTo>
                <a:cubicBezTo>
                  <a:pt x="1732978" y="482673"/>
                  <a:pt x="1705270" y="514818"/>
                  <a:pt x="1651292" y="522224"/>
                </a:cubicBezTo>
                <a:cubicBezTo>
                  <a:pt x="1363803" y="659841"/>
                  <a:pt x="470977" y="441645"/>
                  <a:pt x="87039" y="522224"/>
                </a:cubicBezTo>
                <a:cubicBezTo>
                  <a:pt x="37467" y="525441"/>
                  <a:pt x="3838" y="481041"/>
                  <a:pt x="0" y="435185"/>
                </a:cubicBezTo>
                <a:cubicBezTo>
                  <a:pt x="11266" y="332648"/>
                  <a:pt x="5365" y="249407"/>
                  <a:pt x="0" y="87039"/>
                </a:cubicBezTo>
                <a:close/>
              </a:path>
              <a:path w="1738331" h="522224" stroke="0" extrusionOk="0">
                <a:moveTo>
                  <a:pt x="0" y="87039"/>
                </a:moveTo>
                <a:cubicBezTo>
                  <a:pt x="294" y="40831"/>
                  <a:pt x="37836" y="-1432"/>
                  <a:pt x="87039" y="0"/>
                </a:cubicBezTo>
                <a:cubicBezTo>
                  <a:pt x="695451" y="7750"/>
                  <a:pt x="1037405" y="-61634"/>
                  <a:pt x="1651292" y="0"/>
                </a:cubicBezTo>
                <a:cubicBezTo>
                  <a:pt x="1703694" y="-1330"/>
                  <a:pt x="1733797" y="42363"/>
                  <a:pt x="1738331" y="87039"/>
                </a:cubicBezTo>
                <a:cubicBezTo>
                  <a:pt x="1765811" y="217546"/>
                  <a:pt x="1724742" y="381648"/>
                  <a:pt x="1738331" y="435185"/>
                </a:cubicBezTo>
                <a:cubicBezTo>
                  <a:pt x="1745696" y="489407"/>
                  <a:pt x="1695160" y="520171"/>
                  <a:pt x="1651292" y="522224"/>
                </a:cubicBezTo>
                <a:cubicBezTo>
                  <a:pt x="972335" y="418758"/>
                  <a:pt x="470000" y="516608"/>
                  <a:pt x="87039" y="522224"/>
                </a:cubicBezTo>
                <a:cubicBezTo>
                  <a:pt x="39375" y="524454"/>
                  <a:pt x="4163" y="483627"/>
                  <a:pt x="0" y="435185"/>
                </a:cubicBezTo>
                <a:cubicBezTo>
                  <a:pt x="-4024" y="342532"/>
                  <a:pt x="-26856" y="250781"/>
                  <a:pt x="0" y="87039"/>
                </a:cubicBezTo>
                <a:close/>
              </a:path>
            </a:pathLst>
          </a:custGeom>
          <a:solidFill>
            <a:schemeClr val="accent2">
              <a:lumMod val="40000"/>
              <a:lumOff val="6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a:solidFill>
                  <a:srgbClr val="0070C0"/>
                </a:solidFill>
                <a:latin typeface="ArialMT"/>
                <a:cs typeface="Arial" panose="020B0604020202020204"/>
              </a:rPr>
              <a:t>N</a:t>
            </a:r>
            <a:r>
              <a:rPr lang="vi-VN" sz="2400">
                <a:solidFill>
                  <a:srgbClr val="0070C0"/>
                </a:solidFill>
                <a:latin typeface="ArialMT"/>
                <a:cs typeface="Arial" panose="020B0604020202020204"/>
              </a:rPr>
              <a:t>ghĩa gốc</a:t>
            </a:r>
            <a:endParaRPr lang="en-US" sz="2400">
              <a:solidFill>
                <a:srgbClr val="0070C0"/>
              </a:solidFill>
              <a:latin typeface="ArialMT"/>
              <a:cs typeface="Arial" panose="020B0604020202020204"/>
            </a:endParaRPr>
          </a:p>
        </p:txBody>
      </p:sp>
      <p:sp>
        <p:nvSpPr>
          <p:cNvPr id="11" name="Arrow: Left 10"/>
          <p:cNvSpPr/>
          <p:nvPr/>
        </p:nvSpPr>
        <p:spPr>
          <a:xfrm rot="10800000">
            <a:off x="4148586" y="1141536"/>
            <a:ext cx="621616" cy="36663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33"/>
          <p:cNvSpPr/>
          <p:nvPr/>
        </p:nvSpPr>
        <p:spPr>
          <a:xfrm>
            <a:off x="4861745" y="1173565"/>
            <a:ext cx="2190571" cy="522224"/>
          </a:xfrm>
          <a:custGeom>
            <a:avLst/>
            <a:gdLst>
              <a:gd name="connsiteX0" fmla="*/ 0 w 2190571"/>
              <a:gd name="connsiteY0" fmla="*/ 87039 h 522224"/>
              <a:gd name="connsiteX1" fmla="*/ 87039 w 2190571"/>
              <a:gd name="connsiteY1" fmla="*/ 0 h 522224"/>
              <a:gd name="connsiteX2" fmla="*/ 2103532 w 2190571"/>
              <a:gd name="connsiteY2" fmla="*/ 0 h 522224"/>
              <a:gd name="connsiteX3" fmla="*/ 2190571 w 2190571"/>
              <a:gd name="connsiteY3" fmla="*/ 87039 h 522224"/>
              <a:gd name="connsiteX4" fmla="*/ 2190571 w 2190571"/>
              <a:gd name="connsiteY4" fmla="*/ 435185 h 522224"/>
              <a:gd name="connsiteX5" fmla="*/ 2103532 w 2190571"/>
              <a:gd name="connsiteY5" fmla="*/ 522224 h 522224"/>
              <a:gd name="connsiteX6" fmla="*/ 87039 w 2190571"/>
              <a:gd name="connsiteY6" fmla="*/ 522224 h 522224"/>
              <a:gd name="connsiteX7" fmla="*/ 0 w 2190571"/>
              <a:gd name="connsiteY7" fmla="*/ 435185 h 522224"/>
              <a:gd name="connsiteX8" fmla="*/ 0 w 2190571"/>
              <a:gd name="connsiteY8" fmla="*/ 87039 h 52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571" h="522224" fill="none" extrusionOk="0">
                <a:moveTo>
                  <a:pt x="0" y="87039"/>
                </a:moveTo>
                <a:cubicBezTo>
                  <a:pt x="953" y="32822"/>
                  <a:pt x="34461" y="2496"/>
                  <a:pt x="87039" y="0"/>
                </a:cubicBezTo>
                <a:cubicBezTo>
                  <a:pt x="667804" y="-73180"/>
                  <a:pt x="1668826" y="86135"/>
                  <a:pt x="2103532" y="0"/>
                </a:cubicBezTo>
                <a:cubicBezTo>
                  <a:pt x="2155755" y="1236"/>
                  <a:pt x="2184790" y="36372"/>
                  <a:pt x="2190571" y="87039"/>
                </a:cubicBezTo>
                <a:cubicBezTo>
                  <a:pt x="2204854" y="139326"/>
                  <a:pt x="2181708" y="291297"/>
                  <a:pt x="2190571" y="435185"/>
                </a:cubicBezTo>
                <a:cubicBezTo>
                  <a:pt x="2185218" y="482673"/>
                  <a:pt x="2157510" y="514818"/>
                  <a:pt x="2103532" y="522224"/>
                </a:cubicBezTo>
                <a:cubicBezTo>
                  <a:pt x="1181002" y="567084"/>
                  <a:pt x="954445" y="639846"/>
                  <a:pt x="87039" y="522224"/>
                </a:cubicBezTo>
                <a:cubicBezTo>
                  <a:pt x="37467" y="525441"/>
                  <a:pt x="3838" y="481041"/>
                  <a:pt x="0" y="435185"/>
                </a:cubicBezTo>
                <a:cubicBezTo>
                  <a:pt x="11266" y="332648"/>
                  <a:pt x="5365" y="249407"/>
                  <a:pt x="0" y="87039"/>
                </a:cubicBezTo>
                <a:close/>
              </a:path>
              <a:path w="2190571" h="522224" stroke="0" extrusionOk="0">
                <a:moveTo>
                  <a:pt x="0" y="87039"/>
                </a:moveTo>
                <a:cubicBezTo>
                  <a:pt x="294" y="40831"/>
                  <a:pt x="37836" y="-1432"/>
                  <a:pt x="87039" y="0"/>
                </a:cubicBezTo>
                <a:cubicBezTo>
                  <a:pt x="951718" y="33707"/>
                  <a:pt x="1748088" y="-162475"/>
                  <a:pt x="2103532" y="0"/>
                </a:cubicBezTo>
                <a:cubicBezTo>
                  <a:pt x="2155934" y="-1330"/>
                  <a:pt x="2186037" y="42363"/>
                  <a:pt x="2190571" y="87039"/>
                </a:cubicBezTo>
                <a:cubicBezTo>
                  <a:pt x="2218051" y="217546"/>
                  <a:pt x="2176982" y="381648"/>
                  <a:pt x="2190571" y="435185"/>
                </a:cubicBezTo>
                <a:cubicBezTo>
                  <a:pt x="2197936" y="489407"/>
                  <a:pt x="2147400" y="520171"/>
                  <a:pt x="2103532" y="522224"/>
                </a:cubicBezTo>
                <a:cubicBezTo>
                  <a:pt x="1210508" y="575075"/>
                  <a:pt x="944792" y="644506"/>
                  <a:pt x="87039" y="522224"/>
                </a:cubicBezTo>
                <a:cubicBezTo>
                  <a:pt x="39375" y="524454"/>
                  <a:pt x="4163" y="483627"/>
                  <a:pt x="0" y="435185"/>
                </a:cubicBezTo>
                <a:cubicBezTo>
                  <a:pt x="-4024" y="342532"/>
                  <a:pt x="-26856" y="250781"/>
                  <a:pt x="0" y="87039"/>
                </a:cubicBezTo>
                <a:close/>
              </a:path>
            </a:pathLst>
          </a:cu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a:solidFill>
                  <a:srgbClr val="0070C0"/>
                </a:solidFill>
                <a:latin typeface="ArialMT"/>
                <a:cs typeface="Arial" panose="020B0604020202020204"/>
              </a:rPr>
              <a:t>N</a:t>
            </a:r>
            <a:r>
              <a:rPr lang="vi-VN" sz="2400">
                <a:solidFill>
                  <a:srgbClr val="0070C0"/>
                </a:solidFill>
                <a:latin typeface="ArialMT"/>
                <a:cs typeface="Arial" panose="020B0604020202020204"/>
              </a:rPr>
              <a:t>ghĩa </a:t>
            </a:r>
            <a:r>
              <a:rPr lang="en-US" sz="2400">
                <a:solidFill>
                  <a:srgbClr val="0070C0"/>
                </a:solidFill>
                <a:latin typeface="ArialMT"/>
                <a:cs typeface="Arial" panose="020B0604020202020204"/>
              </a:rPr>
              <a:t>chuyển</a:t>
            </a:r>
            <a:endParaRPr lang="en-US" sz="2400">
              <a:solidFill>
                <a:srgbClr val="0070C0"/>
              </a:solidFill>
              <a:latin typeface="ArialMT"/>
              <a:cs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93177" y="1103087"/>
            <a:ext cx="8757645" cy="39073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sym typeface="Arial" panose="020B0604020202020204"/>
            </a:endParaRPr>
          </a:p>
        </p:txBody>
      </p:sp>
      <p:sp>
        <p:nvSpPr>
          <p:cNvPr id="5" name="Rectangle: Rounded Corners 33"/>
          <p:cNvSpPr/>
          <p:nvPr/>
        </p:nvSpPr>
        <p:spPr>
          <a:xfrm>
            <a:off x="1254251" y="127489"/>
            <a:ext cx="7071207" cy="906748"/>
          </a:xfrm>
          <a:custGeom>
            <a:avLst/>
            <a:gdLst>
              <a:gd name="connsiteX0" fmla="*/ 0 w 7071207"/>
              <a:gd name="connsiteY0" fmla="*/ 151128 h 906748"/>
              <a:gd name="connsiteX1" fmla="*/ 151128 w 7071207"/>
              <a:gd name="connsiteY1" fmla="*/ 0 h 906748"/>
              <a:gd name="connsiteX2" fmla="*/ 6920079 w 7071207"/>
              <a:gd name="connsiteY2" fmla="*/ 0 h 906748"/>
              <a:gd name="connsiteX3" fmla="*/ 7071207 w 7071207"/>
              <a:gd name="connsiteY3" fmla="*/ 151128 h 906748"/>
              <a:gd name="connsiteX4" fmla="*/ 7071207 w 7071207"/>
              <a:gd name="connsiteY4" fmla="*/ 755620 h 906748"/>
              <a:gd name="connsiteX5" fmla="*/ 6920079 w 7071207"/>
              <a:gd name="connsiteY5" fmla="*/ 906748 h 906748"/>
              <a:gd name="connsiteX6" fmla="*/ 151128 w 7071207"/>
              <a:gd name="connsiteY6" fmla="*/ 906748 h 906748"/>
              <a:gd name="connsiteX7" fmla="*/ 0 w 7071207"/>
              <a:gd name="connsiteY7" fmla="*/ 755620 h 906748"/>
              <a:gd name="connsiteX8" fmla="*/ 0 w 7071207"/>
              <a:gd name="connsiteY8" fmla="*/ 151128 h 90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1207" h="906748" fill="none" extrusionOk="0">
                <a:moveTo>
                  <a:pt x="0" y="151128"/>
                </a:moveTo>
                <a:cubicBezTo>
                  <a:pt x="837" y="62262"/>
                  <a:pt x="57250" y="5764"/>
                  <a:pt x="151128" y="0"/>
                </a:cubicBezTo>
                <a:cubicBezTo>
                  <a:pt x="1851647" y="-73180"/>
                  <a:pt x="4273925" y="86135"/>
                  <a:pt x="6920079" y="0"/>
                </a:cubicBezTo>
                <a:cubicBezTo>
                  <a:pt x="7017537" y="4166"/>
                  <a:pt x="7059307" y="62317"/>
                  <a:pt x="7071207" y="151128"/>
                </a:cubicBezTo>
                <a:cubicBezTo>
                  <a:pt x="7040456" y="359856"/>
                  <a:pt x="7081763" y="599675"/>
                  <a:pt x="7071207" y="755620"/>
                </a:cubicBezTo>
                <a:cubicBezTo>
                  <a:pt x="7067032" y="838632"/>
                  <a:pt x="7012639" y="895348"/>
                  <a:pt x="6920079" y="906748"/>
                </a:cubicBezTo>
                <a:cubicBezTo>
                  <a:pt x="5474594" y="951608"/>
                  <a:pt x="3475135" y="1024370"/>
                  <a:pt x="151128" y="906748"/>
                </a:cubicBezTo>
                <a:cubicBezTo>
                  <a:pt x="64400" y="913735"/>
                  <a:pt x="984" y="838518"/>
                  <a:pt x="0" y="755620"/>
                </a:cubicBezTo>
                <a:cubicBezTo>
                  <a:pt x="-41344" y="639243"/>
                  <a:pt x="-1550" y="218981"/>
                  <a:pt x="0" y="151128"/>
                </a:cubicBezTo>
                <a:close/>
              </a:path>
              <a:path w="7071207" h="906748" stroke="0" extrusionOk="0">
                <a:moveTo>
                  <a:pt x="0" y="151128"/>
                </a:moveTo>
                <a:cubicBezTo>
                  <a:pt x="362" y="69958"/>
                  <a:pt x="63573" y="-5169"/>
                  <a:pt x="151128" y="0"/>
                </a:cubicBezTo>
                <a:cubicBezTo>
                  <a:pt x="1340890" y="33707"/>
                  <a:pt x="3955179" y="-162475"/>
                  <a:pt x="6920079" y="0"/>
                </a:cubicBezTo>
                <a:cubicBezTo>
                  <a:pt x="7009417" y="-1804"/>
                  <a:pt x="7068129" y="69966"/>
                  <a:pt x="7071207" y="151128"/>
                </a:cubicBezTo>
                <a:cubicBezTo>
                  <a:pt x="7122042" y="253568"/>
                  <a:pt x="7120100" y="679747"/>
                  <a:pt x="7071207" y="755620"/>
                </a:cubicBezTo>
                <a:cubicBezTo>
                  <a:pt x="7081832" y="847961"/>
                  <a:pt x="7001610" y="905803"/>
                  <a:pt x="6920079" y="906748"/>
                </a:cubicBezTo>
                <a:cubicBezTo>
                  <a:pt x="5432964" y="959599"/>
                  <a:pt x="2598146" y="1029030"/>
                  <a:pt x="151128" y="906748"/>
                </a:cubicBezTo>
                <a:cubicBezTo>
                  <a:pt x="70333" y="921421"/>
                  <a:pt x="11151" y="840082"/>
                  <a:pt x="0" y="755620"/>
                </a:cubicBezTo>
                <a:cubicBezTo>
                  <a:pt x="45108" y="518665"/>
                  <a:pt x="23413" y="383183"/>
                  <a:pt x="0" y="151128"/>
                </a:cubicBezTo>
                <a:close/>
              </a:path>
            </a:pathLst>
          </a:cu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400" b="0" i="0" u="none" strike="noStrike" kern="0" cap="none" spc="0" normalizeH="0" baseline="0" noProof="0">
                <a:ln>
                  <a:noFill/>
                </a:ln>
                <a:solidFill>
                  <a:srgbClr val="0070C0"/>
                </a:solidFill>
                <a:effectLst/>
                <a:uLnTx/>
                <a:uFillTx/>
                <a:latin typeface="ArialMT"/>
                <a:ea typeface="+mn-ea"/>
                <a:cs typeface="Arial" panose="020B0604020202020204"/>
                <a:sym typeface="Arial" panose="020B0604020202020204"/>
              </a:rPr>
              <a:t>– Đặt 1 – 2 câu có từ “tươi” mang nghĩa chuyển.</a:t>
            </a:r>
            <a:endParaRPr kumimoji="0" lang="vi-VN" sz="2400" b="0" i="0" u="none" strike="noStrike" kern="0" cap="none" spc="0" normalizeH="0" baseline="0" noProof="0">
              <a:ln>
                <a:noFill/>
              </a:ln>
              <a:solidFill>
                <a:srgbClr val="0070C0"/>
              </a:solidFill>
              <a:effectLst/>
              <a:uLnTx/>
              <a:uFillTx/>
              <a:latin typeface="ArialMT"/>
              <a:ea typeface="+mn-ea"/>
              <a:cs typeface="Arial" panose="020B0604020202020204"/>
              <a:sym typeface="Arial" panose="020B0604020202020204"/>
            </a:endParaRPr>
          </a:p>
        </p:txBody>
      </p:sp>
      <p:sp>
        <p:nvSpPr>
          <p:cNvPr id="12" name="Rectangle: Rounded Corners 33"/>
          <p:cNvSpPr/>
          <p:nvPr/>
        </p:nvSpPr>
        <p:spPr>
          <a:xfrm>
            <a:off x="867711" y="1710047"/>
            <a:ext cx="4440559" cy="733888"/>
          </a:xfrm>
          <a:custGeom>
            <a:avLst/>
            <a:gdLst>
              <a:gd name="connsiteX0" fmla="*/ 0 w 4440559"/>
              <a:gd name="connsiteY0" fmla="*/ 122317 h 733888"/>
              <a:gd name="connsiteX1" fmla="*/ 122317 w 4440559"/>
              <a:gd name="connsiteY1" fmla="*/ 0 h 733888"/>
              <a:gd name="connsiteX2" fmla="*/ 4318242 w 4440559"/>
              <a:gd name="connsiteY2" fmla="*/ 0 h 733888"/>
              <a:gd name="connsiteX3" fmla="*/ 4440559 w 4440559"/>
              <a:gd name="connsiteY3" fmla="*/ 122317 h 733888"/>
              <a:gd name="connsiteX4" fmla="*/ 4440559 w 4440559"/>
              <a:gd name="connsiteY4" fmla="*/ 611571 h 733888"/>
              <a:gd name="connsiteX5" fmla="*/ 4318242 w 4440559"/>
              <a:gd name="connsiteY5" fmla="*/ 733888 h 733888"/>
              <a:gd name="connsiteX6" fmla="*/ 122317 w 4440559"/>
              <a:gd name="connsiteY6" fmla="*/ 733888 h 733888"/>
              <a:gd name="connsiteX7" fmla="*/ 0 w 4440559"/>
              <a:gd name="connsiteY7" fmla="*/ 611571 h 733888"/>
              <a:gd name="connsiteX8" fmla="*/ 0 w 4440559"/>
              <a:gd name="connsiteY8" fmla="*/ 122317 h 73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0559" h="733888" fill="none" extrusionOk="0">
                <a:moveTo>
                  <a:pt x="0" y="122317"/>
                </a:moveTo>
                <a:cubicBezTo>
                  <a:pt x="1011" y="48240"/>
                  <a:pt x="53984" y="431"/>
                  <a:pt x="122317" y="0"/>
                </a:cubicBezTo>
                <a:cubicBezTo>
                  <a:pt x="1690623" y="-73180"/>
                  <a:pt x="2345601" y="86135"/>
                  <a:pt x="4318242" y="0"/>
                </a:cubicBezTo>
                <a:cubicBezTo>
                  <a:pt x="4394309" y="2535"/>
                  <a:pt x="4432068" y="50949"/>
                  <a:pt x="4440559" y="122317"/>
                </a:cubicBezTo>
                <a:cubicBezTo>
                  <a:pt x="4424646" y="234191"/>
                  <a:pt x="4457858" y="374940"/>
                  <a:pt x="4440559" y="611571"/>
                </a:cubicBezTo>
                <a:cubicBezTo>
                  <a:pt x="4431415" y="678131"/>
                  <a:pt x="4393531" y="724192"/>
                  <a:pt x="4318242" y="733888"/>
                </a:cubicBezTo>
                <a:cubicBezTo>
                  <a:pt x="3094926" y="778748"/>
                  <a:pt x="960467" y="851510"/>
                  <a:pt x="122317" y="733888"/>
                </a:cubicBezTo>
                <a:cubicBezTo>
                  <a:pt x="52310" y="739143"/>
                  <a:pt x="4603" y="676470"/>
                  <a:pt x="0" y="611571"/>
                </a:cubicBezTo>
                <a:cubicBezTo>
                  <a:pt x="-22068" y="535478"/>
                  <a:pt x="43692" y="300772"/>
                  <a:pt x="0" y="122317"/>
                </a:cubicBezTo>
                <a:close/>
              </a:path>
              <a:path w="4440559" h="733888" stroke="0" extrusionOk="0">
                <a:moveTo>
                  <a:pt x="0" y="122317"/>
                </a:moveTo>
                <a:cubicBezTo>
                  <a:pt x="1295" y="62972"/>
                  <a:pt x="53118" y="-2079"/>
                  <a:pt x="122317" y="0"/>
                </a:cubicBezTo>
                <a:cubicBezTo>
                  <a:pt x="769057" y="33707"/>
                  <a:pt x="2363021" y="-162475"/>
                  <a:pt x="4318242" y="0"/>
                </a:cubicBezTo>
                <a:cubicBezTo>
                  <a:pt x="4397480" y="-3588"/>
                  <a:pt x="4438047" y="56644"/>
                  <a:pt x="4440559" y="122317"/>
                </a:cubicBezTo>
                <a:cubicBezTo>
                  <a:pt x="4470426" y="253971"/>
                  <a:pt x="4409752" y="548162"/>
                  <a:pt x="4440559" y="611571"/>
                </a:cubicBezTo>
                <a:cubicBezTo>
                  <a:pt x="4442027" y="680351"/>
                  <a:pt x="4377652" y="729909"/>
                  <a:pt x="4318242" y="733888"/>
                </a:cubicBezTo>
                <a:cubicBezTo>
                  <a:pt x="2651372" y="786739"/>
                  <a:pt x="2189131" y="856170"/>
                  <a:pt x="122317" y="733888"/>
                </a:cubicBezTo>
                <a:cubicBezTo>
                  <a:pt x="55539" y="738153"/>
                  <a:pt x="9406" y="679965"/>
                  <a:pt x="0" y="611571"/>
                </a:cubicBezTo>
                <a:cubicBezTo>
                  <a:pt x="34452" y="415008"/>
                  <a:pt x="15706" y="355546"/>
                  <a:pt x="0" y="122317"/>
                </a:cubicBezTo>
                <a:close/>
              </a:path>
            </a:pathLst>
          </a:custGeom>
          <a:solidFill>
            <a:srgbClr val="FFFF00"/>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a:solidFill>
                  <a:srgbClr val="0070C0"/>
                </a:solidFill>
                <a:latin typeface="ArialMT"/>
                <a:cs typeface="Arial" panose="020B0604020202020204"/>
              </a:rPr>
              <a:t>+ </a:t>
            </a:r>
            <a:r>
              <a:rPr lang="vi-VN" sz="2400">
                <a:solidFill>
                  <a:srgbClr val="0070C0"/>
                </a:solidFill>
                <a:latin typeface="ArialMT"/>
                <a:cs typeface="Arial" panose="020B0604020202020204"/>
              </a:rPr>
              <a:t>Nét chữ còn tươi vết mực.</a:t>
            </a:r>
            <a:endParaRPr lang="en-US" sz="2400">
              <a:solidFill>
                <a:srgbClr val="0070C0"/>
              </a:solidFill>
              <a:latin typeface="ArialMT"/>
              <a:cs typeface="Arial" panose="020B0604020202020204"/>
            </a:endParaRPr>
          </a:p>
        </p:txBody>
      </p:sp>
      <p:sp>
        <p:nvSpPr>
          <p:cNvPr id="6" name="Rectangle: Rounded Corners 33"/>
          <p:cNvSpPr/>
          <p:nvPr/>
        </p:nvSpPr>
        <p:spPr>
          <a:xfrm>
            <a:off x="3717789" y="3445309"/>
            <a:ext cx="4440559" cy="733888"/>
          </a:xfrm>
          <a:custGeom>
            <a:avLst/>
            <a:gdLst>
              <a:gd name="connsiteX0" fmla="*/ 0 w 4440559"/>
              <a:gd name="connsiteY0" fmla="*/ 122317 h 733888"/>
              <a:gd name="connsiteX1" fmla="*/ 122317 w 4440559"/>
              <a:gd name="connsiteY1" fmla="*/ 0 h 733888"/>
              <a:gd name="connsiteX2" fmla="*/ 4318242 w 4440559"/>
              <a:gd name="connsiteY2" fmla="*/ 0 h 733888"/>
              <a:gd name="connsiteX3" fmla="*/ 4440559 w 4440559"/>
              <a:gd name="connsiteY3" fmla="*/ 122317 h 733888"/>
              <a:gd name="connsiteX4" fmla="*/ 4440559 w 4440559"/>
              <a:gd name="connsiteY4" fmla="*/ 611571 h 733888"/>
              <a:gd name="connsiteX5" fmla="*/ 4318242 w 4440559"/>
              <a:gd name="connsiteY5" fmla="*/ 733888 h 733888"/>
              <a:gd name="connsiteX6" fmla="*/ 122317 w 4440559"/>
              <a:gd name="connsiteY6" fmla="*/ 733888 h 733888"/>
              <a:gd name="connsiteX7" fmla="*/ 0 w 4440559"/>
              <a:gd name="connsiteY7" fmla="*/ 611571 h 733888"/>
              <a:gd name="connsiteX8" fmla="*/ 0 w 4440559"/>
              <a:gd name="connsiteY8" fmla="*/ 122317 h 73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0559" h="733888" fill="none" extrusionOk="0">
                <a:moveTo>
                  <a:pt x="0" y="122317"/>
                </a:moveTo>
                <a:cubicBezTo>
                  <a:pt x="1011" y="48240"/>
                  <a:pt x="53984" y="431"/>
                  <a:pt x="122317" y="0"/>
                </a:cubicBezTo>
                <a:cubicBezTo>
                  <a:pt x="1690623" y="-73180"/>
                  <a:pt x="2345601" y="86135"/>
                  <a:pt x="4318242" y="0"/>
                </a:cubicBezTo>
                <a:cubicBezTo>
                  <a:pt x="4394309" y="2535"/>
                  <a:pt x="4432068" y="50949"/>
                  <a:pt x="4440559" y="122317"/>
                </a:cubicBezTo>
                <a:cubicBezTo>
                  <a:pt x="4424646" y="234191"/>
                  <a:pt x="4457858" y="374940"/>
                  <a:pt x="4440559" y="611571"/>
                </a:cubicBezTo>
                <a:cubicBezTo>
                  <a:pt x="4431415" y="678131"/>
                  <a:pt x="4393531" y="724192"/>
                  <a:pt x="4318242" y="733888"/>
                </a:cubicBezTo>
                <a:cubicBezTo>
                  <a:pt x="3094926" y="778748"/>
                  <a:pt x="960467" y="851510"/>
                  <a:pt x="122317" y="733888"/>
                </a:cubicBezTo>
                <a:cubicBezTo>
                  <a:pt x="52310" y="739143"/>
                  <a:pt x="4603" y="676470"/>
                  <a:pt x="0" y="611571"/>
                </a:cubicBezTo>
                <a:cubicBezTo>
                  <a:pt x="-22068" y="535478"/>
                  <a:pt x="43692" y="300772"/>
                  <a:pt x="0" y="122317"/>
                </a:cubicBezTo>
                <a:close/>
              </a:path>
              <a:path w="4440559" h="733888" stroke="0" extrusionOk="0">
                <a:moveTo>
                  <a:pt x="0" y="122317"/>
                </a:moveTo>
                <a:cubicBezTo>
                  <a:pt x="1295" y="62972"/>
                  <a:pt x="53118" y="-2079"/>
                  <a:pt x="122317" y="0"/>
                </a:cubicBezTo>
                <a:cubicBezTo>
                  <a:pt x="769057" y="33707"/>
                  <a:pt x="2363021" y="-162475"/>
                  <a:pt x="4318242" y="0"/>
                </a:cubicBezTo>
                <a:cubicBezTo>
                  <a:pt x="4397480" y="-3588"/>
                  <a:pt x="4438047" y="56644"/>
                  <a:pt x="4440559" y="122317"/>
                </a:cubicBezTo>
                <a:cubicBezTo>
                  <a:pt x="4470426" y="253971"/>
                  <a:pt x="4409752" y="548162"/>
                  <a:pt x="4440559" y="611571"/>
                </a:cubicBezTo>
                <a:cubicBezTo>
                  <a:pt x="4442027" y="680351"/>
                  <a:pt x="4377652" y="729909"/>
                  <a:pt x="4318242" y="733888"/>
                </a:cubicBezTo>
                <a:cubicBezTo>
                  <a:pt x="2651372" y="786739"/>
                  <a:pt x="2189131" y="856170"/>
                  <a:pt x="122317" y="733888"/>
                </a:cubicBezTo>
                <a:cubicBezTo>
                  <a:pt x="55539" y="738153"/>
                  <a:pt x="9406" y="679965"/>
                  <a:pt x="0" y="611571"/>
                </a:cubicBezTo>
                <a:cubicBezTo>
                  <a:pt x="34452" y="415008"/>
                  <a:pt x="15706" y="355546"/>
                  <a:pt x="0" y="122317"/>
                </a:cubicBezTo>
                <a:close/>
              </a:path>
            </a:pathLst>
          </a:custGeom>
          <a:solidFill>
            <a:srgbClr val="FFFF00"/>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400">
                <a:solidFill>
                  <a:srgbClr val="0070C0"/>
                </a:solidFill>
                <a:latin typeface="ArialMT"/>
                <a:cs typeface="Arial" panose="020B0604020202020204"/>
              </a:rPr>
              <a:t>+ Nam cười rất tươi.</a:t>
            </a:r>
            <a:endParaRPr kumimoji="0" lang="en-US" sz="2400" b="0" i="0" u="none" strike="noStrike" kern="0" cap="none" spc="0" normalizeH="0" baseline="0" noProof="0">
              <a:ln>
                <a:noFill/>
              </a:ln>
              <a:solidFill>
                <a:srgbClr val="0070C0"/>
              </a:solidFill>
              <a:effectLst/>
              <a:uLnTx/>
              <a:uFillTx/>
              <a:latin typeface="ArialMT"/>
              <a:ea typeface="+mn-ea"/>
              <a:cs typeface="Arial" panose="020B0604020202020204"/>
              <a:sym typeface="Arial" panose="020B0604020202020204"/>
            </a:endParaRPr>
          </a:p>
        </p:txBody>
      </p:sp>
      <p:pic>
        <p:nvPicPr>
          <p:cNvPr id="13" name="Hình ảnh 20" descr="Ảnh có chứa đồ họa véc-tơ&#10;&#10;Mô tả được tạo tự động"/>
          <p:cNvPicPr>
            <a:picLocks noChangeAspect="1"/>
          </p:cNvPicPr>
          <p:nvPr/>
        </p:nvPicPr>
        <p:blipFill>
          <a:blip r:embed="rId1"/>
          <a:stretch>
            <a:fillRect/>
          </a:stretch>
        </p:blipFill>
        <p:spPr>
          <a:xfrm>
            <a:off x="253409" y="2655065"/>
            <a:ext cx="2488435" cy="248843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pSp>
        <p:nvGrpSpPr>
          <p:cNvPr id="1158" name="Google Shape;1158;p51"/>
          <p:cNvGrpSpPr/>
          <p:nvPr/>
        </p:nvGrpSpPr>
        <p:grpSpPr>
          <a:xfrm>
            <a:off x="1122550" y="1032950"/>
            <a:ext cx="3141623" cy="3591194"/>
            <a:chOff x="1122550" y="1032950"/>
            <a:chExt cx="3141623" cy="3591194"/>
          </a:xfrm>
        </p:grpSpPr>
        <p:sp>
          <p:nvSpPr>
            <p:cNvPr id="1159" name="Google Shape;1159;p51"/>
            <p:cNvSpPr/>
            <p:nvPr/>
          </p:nvSpPr>
          <p:spPr>
            <a:xfrm flipH="1">
              <a:off x="1788952" y="40049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0" name="Google Shape;1160;p51"/>
            <p:cNvSpPr/>
            <p:nvPr/>
          </p:nvSpPr>
          <p:spPr>
            <a:xfrm flipH="1">
              <a:off x="1761552" y="13763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1" name="Google Shape;1161;p51"/>
            <p:cNvSpPr/>
            <p:nvPr/>
          </p:nvSpPr>
          <p:spPr>
            <a:xfrm>
              <a:off x="1791325" y="1968200"/>
              <a:ext cx="172375" cy="93025"/>
            </a:xfrm>
            <a:custGeom>
              <a:avLst/>
              <a:gdLst/>
              <a:ahLst/>
              <a:cxnLst/>
              <a:rect l="l" t="t" r="r" b="b"/>
              <a:pathLst>
                <a:path w="6895" h="3721" extrusionOk="0">
                  <a:moveTo>
                    <a:pt x="594" y="0"/>
                  </a:moveTo>
                  <a:lnTo>
                    <a:pt x="1" y="2602"/>
                  </a:lnTo>
                  <a:lnTo>
                    <a:pt x="6460" y="3721"/>
                  </a:lnTo>
                  <a:lnTo>
                    <a:pt x="6894" y="1370"/>
                  </a:lnTo>
                  <a:lnTo>
                    <a:pt x="59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2" name="Google Shape;1162;p51"/>
            <p:cNvSpPr/>
            <p:nvPr/>
          </p:nvSpPr>
          <p:spPr>
            <a:xfrm>
              <a:off x="1482050" y="1043400"/>
              <a:ext cx="951850" cy="960500"/>
            </a:xfrm>
            <a:custGeom>
              <a:avLst/>
              <a:gdLst/>
              <a:ahLst/>
              <a:cxnLst/>
              <a:rect l="l" t="t" r="r" b="b"/>
              <a:pathLst>
                <a:path w="38074" h="38420" extrusionOk="0">
                  <a:moveTo>
                    <a:pt x="20420" y="0"/>
                  </a:moveTo>
                  <a:cubicBezTo>
                    <a:pt x="13407" y="0"/>
                    <a:pt x="7613" y="4158"/>
                    <a:pt x="5250" y="11748"/>
                  </a:cubicBezTo>
                  <a:cubicBezTo>
                    <a:pt x="4155" y="15240"/>
                    <a:pt x="3721" y="18184"/>
                    <a:pt x="4018" y="21859"/>
                  </a:cubicBezTo>
                  <a:lnTo>
                    <a:pt x="3858" y="21722"/>
                  </a:lnTo>
                  <a:cubicBezTo>
                    <a:pt x="3424" y="21106"/>
                    <a:pt x="2854" y="21060"/>
                    <a:pt x="2854" y="21060"/>
                  </a:cubicBezTo>
                  <a:cubicBezTo>
                    <a:pt x="2854" y="21060"/>
                    <a:pt x="2713" y="21036"/>
                    <a:pt x="2495" y="21036"/>
                  </a:cubicBezTo>
                  <a:cubicBezTo>
                    <a:pt x="1777" y="21036"/>
                    <a:pt x="220" y="21304"/>
                    <a:pt x="115" y="23617"/>
                  </a:cubicBezTo>
                  <a:cubicBezTo>
                    <a:pt x="0" y="26653"/>
                    <a:pt x="2694" y="28273"/>
                    <a:pt x="2694" y="28273"/>
                  </a:cubicBezTo>
                  <a:lnTo>
                    <a:pt x="2762" y="28296"/>
                  </a:lnTo>
                  <a:cubicBezTo>
                    <a:pt x="2762" y="30190"/>
                    <a:pt x="4383" y="33432"/>
                    <a:pt x="13171" y="37106"/>
                  </a:cubicBezTo>
                  <a:cubicBezTo>
                    <a:pt x="13171" y="37106"/>
                    <a:pt x="14837" y="37791"/>
                    <a:pt x="16070" y="38042"/>
                  </a:cubicBezTo>
                  <a:cubicBezTo>
                    <a:pt x="17302" y="38316"/>
                    <a:pt x="19082" y="38385"/>
                    <a:pt x="19082" y="38385"/>
                  </a:cubicBezTo>
                  <a:cubicBezTo>
                    <a:pt x="19730" y="38408"/>
                    <a:pt x="20347" y="38419"/>
                    <a:pt x="20933" y="38419"/>
                  </a:cubicBezTo>
                  <a:cubicBezTo>
                    <a:pt x="28973" y="38419"/>
                    <a:pt x="31462" y="36328"/>
                    <a:pt x="32207" y="34733"/>
                  </a:cubicBezTo>
                  <a:lnTo>
                    <a:pt x="32298" y="34733"/>
                  </a:lnTo>
                  <a:cubicBezTo>
                    <a:pt x="32298" y="34733"/>
                    <a:pt x="35425" y="34390"/>
                    <a:pt x="36567" y="31583"/>
                  </a:cubicBezTo>
                  <a:cubicBezTo>
                    <a:pt x="37708" y="28775"/>
                    <a:pt x="35129" y="28113"/>
                    <a:pt x="35129" y="28113"/>
                  </a:cubicBezTo>
                  <a:cubicBezTo>
                    <a:pt x="35129" y="28113"/>
                    <a:pt x="34990" y="28059"/>
                    <a:pt x="34768" y="28059"/>
                  </a:cubicBezTo>
                  <a:cubicBezTo>
                    <a:pt x="34558" y="28059"/>
                    <a:pt x="34275" y="28107"/>
                    <a:pt x="33965" y="28296"/>
                  </a:cubicBezTo>
                  <a:lnTo>
                    <a:pt x="33759" y="28342"/>
                  </a:lnTo>
                  <a:cubicBezTo>
                    <a:pt x="35562" y="25146"/>
                    <a:pt x="36407" y="22293"/>
                    <a:pt x="36863" y="18664"/>
                  </a:cubicBezTo>
                  <a:cubicBezTo>
                    <a:pt x="38073" y="9374"/>
                    <a:pt x="32915" y="2412"/>
                    <a:pt x="24287" y="403"/>
                  </a:cubicBezTo>
                  <a:cubicBezTo>
                    <a:pt x="22967" y="133"/>
                    <a:pt x="21674" y="0"/>
                    <a:pt x="204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3" name="Google Shape;1163;p51"/>
            <p:cNvSpPr/>
            <p:nvPr/>
          </p:nvSpPr>
          <p:spPr>
            <a:xfrm>
              <a:off x="1888900" y="1713375"/>
              <a:ext cx="98175" cy="44275"/>
            </a:xfrm>
            <a:custGeom>
              <a:avLst/>
              <a:gdLst/>
              <a:ahLst/>
              <a:cxnLst/>
              <a:rect l="l" t="t" r="r" b="b"/>
              <a:pathLst>
                <a:path w="3927" h="1771" extrusionOk="0">
                  <a:moveTo>
                    <a:pt x="1880" y="0"/>
                  </a:moveTo>
                  <a:cubicBezTo>
                    <a:pt x="1563" y="0"/>
                    <a:pt x="1266" y="85"/>
                    <a:pt x="982" y="219"/>
                  </a:cubicBezTo>
                  <a:cubicBezTo>
                    <a:pt x="617" y="378"/>
                    <a:pt x="275" y="607"/>
                    <a:pt x="1" y="903"/>
                  </a:cubicBezTo>
                  <a:cubicBezTo>
                    <a:pt x="366" y="744"/>
                    <a:pt x="731" y="607"/>
                    <a:pt x="1097" y="493"/>
                  </a:cubicBezTo>
                  <a:cubicBezTo>
                    <a:pt x="1345" y="415"/>
                    <a:pt x="1593" y="369"/>
                    <a:pt x="1834" y="369"/>
                  </a:cubicBezTo>
                  <a:cubicBezTo>
                    <a:pt x="1947" y="369"/>
                    <a:pt x="2060" y="379"/>
                    <a:pt x="2169" y="401"/>
                  </a:cubicBezTo>
                  <a:cubicBezTo>
                    <a:pt x="2489" y="470"/>
                    <a:pt x="2808" y="675"/>
                    <a:pt x="3105" y="926"/>
                  </a:cubicBezTo>
                  <a:cubicBezTo>
                    <a:pt x="3379" y="1177"/>
                    <a:pt x="3653" y="1451"/>
                    <a:pt x="3927" y="1771"/>
                  </a:cubicBezTo>
                  <a:cubicBezTo>
                    <a:pt x="3790" y="1383"/>
                    <a:pt x="3562" y="1018"/>
                    <a:pt x="3311" y="721"/>
                  </a:cubicBezTo>
                  <a:cubicBezTo>
                    <a:pt x="3037" y="401"/>
                    <a:pt x="2672" y="150"/>
                    <a:pt x="2238" y="36"/>
                  </a:cubicBezTo>
                  <a:cubicBezTo>
                    <a:pt x="2116" y="12"/>
                    <a:pt x="1996" y="0"/>
                    <a:pt x="1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4" name="Google Shape;1164;p51"/>
            <p:cNvSpPr/>
            <p:nvPr/>
          </p:nvSpPr>
          <p:spPr>
            <a:xfrm>
              <a:off x="1838125" y="1751350"/>
              <a:ext cx="192900" cy="77900"/>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5" name="Google Shape;1165;p51"/>
            <p:cNvSpPr/>
            <p:nvPr/>
          </p:nvSpPr>
          <p:spPr>
            <a:xfrm>
              <a:off x="1620150" y="1694300"/>
              <a:ext cx="166075" cy="160925"/>
            </a:xfrm>
            <a:custGeom>
              <a:avLst/>
              <a:gdLst/>
              <a:ahLst/>
              <a:cxnLst/>
              <a:rect l="l" t="t" r="r" b="b"/>
              <a:pathLst>
                <a:path w="6643" h="6437" extrusionOk="0">
                  <a:moveTo>
                    <a:pt x="3310" y="0"/>
                  </a:moveTo>
                  <a:cubicBezTo>
                    <a:pt x="1621" y="0"/>
                    <a:pt x="206" y="1301"/>
                    <a:pt x="114" y="3013"/>
                  </a:cubicBezTo>
                  <a:cubicBezTo>
                    <a:pt x="0" y="4794"/>
                    <a:pt x="1347" y="6323"/>
                    <a:pt x="3127" y="6414"/>
                  </a:cubicBezTo>
                  <a:cubicBezTo>
                    <a:pt x="3196" y="6437"/>
                    <a:pt x="3264" y="6437"/>
                    <a:pt x="3333" y="6437"/>
                  </a:cubicBezTo>
                  <a:cubicBezTo>
                    <a:pt x="5022" y="6437"/>
                    <a:pt x="6437" y="5113"/>
                    <a:pt x="6528" y="3401"/>
                  </a:cubicBezTo>
                  <a:cubicBezTo>
                    <a:pt x="6642" y="1621"/>
                    <a:pt x="5296" y="114"/>
                    <a:pt x="35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6" name="Google Shape;1166;p51"/>
            <p:cNvSpPr/>
            <p:nvPr/>
          </p:nvSpPr>
          <p:spPr>
            <a:xfrm>
              <a:off x="2062950" y="1790725"/>
              <a:ext cx="164375" cy="131275"/>
            </a:xfrm>
            <a:custGeom>
              <a:avLst/>
              <a:gdLst/>
              <a:ahLst/>
              <a:cxnLst/>
              <a:rect l="l" t="t" r="r" b="b"/>
              <a:pathLst>
                <a:path w="6575" h="5251" extrusionOk="0">
                  <a:moveTo>
                    <a:pt x="3265" y="1"/>
                  </a:moveTo>
                  <a:cubicBezTo>
                    <a:pt x="1576" y="1"/>
                    <a:pt x="160" y="1302"/>
                    <a:pt x="46" y="3014"/>
                  </a:cubicBezTo>
                  <a:cubicBezTo>
                    <a:pt x="1" y="3858"/>
                    <a:pt x="275" y="4634"/>
                    <a:pt x="777" y="5251"/>
                  </a:cubicBezTo>
                  <a:cubicBezTo>
                    <a:pt x="2603" y="4703"/>
                    <a:pt x="4474" y="4269"/>
                    <a:pt x="6392" y="3927"/>
                  </a:cubicBezTo>
                  <a:cubicBezTo>
                    <a:pt x="6437" y="3767"/>
                    <a:pt x="6460" y="3584"/>
                    <a:pt x="6483" y="3402"/>
                  </a:cubicBezTo>
                  <a:cubicBezTo>
                    <a:pt x="6574" y="1621"/>
                    <a:pt x="5228" y="115"/>
                    <a:pt x="3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7" name="Google Shape;1167;p51"/>
            <p:cNvSpPr/>
            <p:nvPr/>
          </p:nvSpPr>
          <p:spPr>
            <a:xfrm>
              <a:off x="1524275" y="1032950"/>
              <a:ext cx="926175" cy="719000"/>
            </a:xfrm>
            <a:custGeom>
              <a:avLst/>
              <a:gdLst/>
              <a:ahLst/>
              <a:cxnLst/>
              <a:rect l="l" t="t" r="r" b="b"/>
              <a:pathLst>
                <a:path w="37047" h="28760" extrusionOk="0">
                  <a:moveTo>
                    <a:pt x="20747" y="1"/>
                  </a:moveTo>
                  <a:cubicBezTo>
                    <a:pt x="19247" y="1"/>
                    <a:pt x="17840" y="228"/>
                    <a:pt x="17667" y="228"/>
                  </a:cubicBezTo>
                  <a:cubicBezTo>
                    <a:pt x="17655" y="229"/>
                    <a:pt x="17636" y="230"/>
                    <a:pt x="17611" y="230"/>
                  </a:cubicBezTo>
                  <a:cubicBezTo>
                    <a:pt x="17384" y="230"/>
                    <a:pt x="16663" y="190"/>
                    <a:pt x="15801" y="190"/>
                  </a:cubicBezTo>
                  <a:cubicBezTo>
                    <a:pt x="14701" y="190"/>
                    <a:pt x="13373" y="254"/>
                    <a:pt x="12554" y="548"/>
                  </a:cubicBezTo>
                  <a:cubicBezTo>
                    <a:pt x="11025" y="1118"/>
                    <a:pt x="10226" y="2465"/>
                    <a:pt x="9701" y="2762"/>
                  </a:cubicBezTo>
                  <a:cubicBezTo>
                    <a:pt x="9176" y="3058"/>
                    <a:pt x="5410" y="5432"/>
                    <a:pt x="4109" y="7372"/>
                  </a:cubicBezTo>
                  <a:cubicBezTo>
                    <a:pt x="2785" y="9335"/>
                    <a:pt x="2740" y="12850"/>
                    <a:pt x="2557" y="13878"/>
                  </a:cubicBezTo>
                  <a:cubicBezTo>
                    <a:pt x="2374" y="14882"/>
                    <a:pt x="1" y="19493"/>
                    <a:pt x="2329" y="22277"/>
                  </a:cubicBezTo>
                  <a:cubicBezTo>
                    <a:pt x="2329" y="22277"/>
                    <a:pt x="2489" y="18420"/>
                    <a:pt x="4132" y="16502"/>
                  </a:cubicBezTo>
                  <a:cubicBezTo>
                    <a:pt x="5798" y="14585"/>
                    <a:pt x="5798" y="12188"/>
                    <a:pt x="6232" y="11367"/>
                  </a:cubicBezTo>
                  <a:cubicBezTo>
                    <a:pt x="6666" y="10568"/>
                    <a:pt x="9222" y="11047"/>
                    <a:pt x="11139" y="8810"/>
                  </a:cubicBezTo>
                  <a:cubicBezTo>
                    <a:pt x="13057" y="6573"/>
                    <a:pt x="14540" y="6756"/>
                    <a:pt x="15271" y="6665"/>
                  </a:cubicBezTo>
                  <a:cubicBezTo>
                    <a:pt x="15295" y="6661"/>
                    <a:pt x="15320" y="6659"/>
                    <a:pt x="15347" y="6659"/>
                  </a:cubicBezTo>
                  <a:cubicBezTo>
                    <a:pt x="16091" y="6659"/>
                    <a:pt x="17710" y="8173"/>
                    <a:pt x="20840" y="8856"/>
                  </a:cubicBezTo>
                  <a:cubicBezTo>
                    <a:pt x="21963" y="9101"/>
                    <a:pt x="22955" y="9168"/>
                    <a:pt x="23796" y="9168"/>
                  </a:cubicBezTo>
                  <a:cubicBezTo>
                    <a:pt x="24811" y="9168"/>
                    <a:pt x="25606" y="9071"/>
                    <a:pt x="26149" y="9071"/>
                  </a:cubicBezTo>
                  <a:cubicBezTo>
                    <a:pt x="26455" y="9071"/>
                    <a:pt x="26681" y="9102"/>
                    <a:pt x="26820" y="9198"/>
                  </a:cubicBezTo>
                  <a:cubicBezTo>
                    <a:pt x="27437" y="9586"/>
                    <a:pt x="28875" y="10020"/>
                    <a:pt x="29673" y="12850"/>
                  </a:cubicBezTo>
                  <a:cubicBezTo>
                    <a:pt x="30495" y="15704"/>
                    <a:pt x="33006" y="16320"/>
                    <a:pt x="33074" y="17233"/>
                  </a:cubicBezTo>
                  <a:cubicBezTo>
                    <a:pt x="33120" y="18146"/>
                    <a:pt x="32139" y="20337"/>
                    <a:pt x="32823" y="22779"/>
                  </a:cubicBezTo>
                  <a:cubicBezTo>
                    <a:pt x="33531" y="25222"/>
                    <a:pt x="32070" y="28760"/>
                    <a:pt x="32070" y="28760"/>
                  </a:cubicBezTo>
                  <a:cubicBezTo>
                    <a:pt x="35357" y="27207"/>
                    <a:pt x="35106" y="22026"/>
                    <a:pt x="35380" y="21045"/>
                  </a:cubicBezTo>
                  <a:cubicBezTo>
                    <a:pt x="35631" y="20040"/>
                    <a:pt x="37046" y="16822"/>
                    <a:pt x="36681" y="14494"/>
                  </a:cubicBezTo>
                  <a:cubicBezTo>
                    <a:pt x="36316" y="12166"/>
                    <a:pt x="33850" y="8445"/>
                    <a:pt x="33508" y="7966"/>
                  </a:cubicBezTo>
                  <a:cubicBezTo>
                    <a:pt x="33143" y="7464"/>
                    <a:pt x="33006" y="5934"/>
                    <a:pt x="31842" y="4770"/>
                  </a:cubicBezTo>
                  <a:cubicBezTo>
                    <a:pt x="30678" y="3629"/>
                    <a:pt x="27574" y="2488"/>
                    <a:pt x="27322" y="2351"/>
                  </a:cubicBezTo>
                  <a:cubicBezTo>
                    <a:pt x="27094" y="2237"/>
                    <a:pt x="24698" y="616"/>
                    <a:pt x="22735" y="182"/>
                  </a:cubicBezTo>
                  <a:cubicBezTo>
                    <a:pt x="22123" y="47"/>
                    <a:pt x="21425" y="1"/>
                    <a:pt x="207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8" name="Google Shape;1168;p51"/>
            <p:cNvSpPr/>
            <p:nvPr/>
          </p:nvSpPr>
          <p:spPr>
            <a:xfrm>
              <a:off x="1411850" y="2005275"/>
              <a:ext cx="622600" cy="857100"/>
            </a:xfrm>
            <a:custGeom>
              <a:avLst/>
              <a:gdLst/>
              <a:ahLst/>
              <a:cxnLst/>
              <a:rect l="l" t="t" r="r" b="b"/>
              <a:pathLst>
                <a:path w="24904" h="34284" extrusionOk="0">
                  <a:moveTo>
                    <a:pt x="12053" y="1"/>
                  </a:moveTo>
                  <a:lnTo>
                    <a:pt x="1" y="27117"/>
                  </a:lnTo>
                  <a:cubicBezTo>
                    <a:pt x="1" y="27117"/>
                    <a:pt x="9131" y="33737"/>
                    <a:pt x="11300" y="34216"/>
                  </a:cubicBezTo>
                  <a:cubicBezTo>
                    <a:pt x="11511" y="34263"/>
                    <a:pt x="11808" y="34284"/>
                    <a:pt x="12171" y="34284"/>
                  </a:cubicBezTo>
                  <a:cubicBezTo>
                    <a:pt x="15525" y="34284"/>
                    <a:pt x="24538" y="32481"/>
                    <a:pt x="24538" y="32481"/>
                  </a:cubicBezTo>
                  <a:lnTo>
                    <a:pt x="24903" y="2808"/>
                  </a:lnTo>
                  <a:lnTo>
                    <a:pt x="18467" y="1393"/>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9" name="Google Shape;1169;p51"/>
            <p:cNvSpPr/>
            <p:nvPr/>
          </p:nvSpPr>
          <p:spPr>
            <a:xfrm>
              <a:off x="1403300" y="2005275"/>
              <a:ext cx="630575" cy="879250"/>
            </a:xfrm>
            <a:custGeom>
              <a:avLst/>
              <a:gdLst/>
              <a:ahLst/>
              <a:cxnLst/>
              <a:rect l="l" t="t" r="r" b="b"/>
              <a:pathLst>
                <a:path w="25223" h="35170" extrusionOk="0">
                  <a:moveTo>
                    <a:pt x="12395" y="1"/>
                  </a:moveTo>
                  <a:lnTo>
                    <a:pt x="1" y="27163"/>
                  </a:lnTo>
                  <a:cubicBezTo>
                    <a:pt x="1" y="27163"/>
                    <a:pt x="3402" y="32915"/>
                    <a:pt x="11527" y="34695"/>
                  </a:cubicBezTo>
                  <a:cubicBezTo>
                    <a:pt x="13070" y="35032"/>
                    <a:pt x="14518" y="35169"/>
                    <a:pt x="15851" y="35169"/>
                  </a:cubicBezTo>
                  <a:cubicBezTo>
                    <a:pt x="21562" y="35169"/>
                    <a:pt x="25177" y="32664"/>
                    <a:pt x="25177" y="32664"/>
                  </a:cubicBezTo>
                  <a:lnTo>
                    <a:pt x="25223" y="2808"/>
                  </a:lnTo>
                  <a:cubicBezTo>
                    <a:pt x="25223" y="2808"/>
                    <a:pt x="23401" y="2097"/>
                    <a:pt x="22164" y="2097"/>
                  </a:cubicBezTo>
                  <a:cubicBezTo>
                    <a:pt x="22110" y="2097"/>
                    <a:pt x="22056" y="2098"/>
                    <a:pt x="22004" y="2101"/>
                  </a:cubicBezTo>
                  <a:lnTo>
                    <a:pt x="18010" y="5091"/>
                  </a:lnTo>
                  <a:lnTo>
                    <a:pt x="15613" y="709"/>
                  </a:lnTo>
                  <a:cubicBezTo>
                    <a:pt x="14540" y="138"/>
                    <a:pt x="12395" y="1"/>
                    <a:pt x="123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0" name="Google Shape;1170;p51"/>
            <p:cNvSpPr/>
            <p:nvPr/>
          </p:nvSpPr>
          <p:spPr>
            <a:xfrm>
              <a:off x="1713725" y="2005275"/>
              <a:ext cx="89050" cy="66800"/>
            </a:xfrm>
            <a:custGeom>
              <a:avLst/>
              <a:gdLst/>
              <a:ahLst/>
              <a:cxnLst/>
              <a:rect l="l" t="t" r="r" b="b"/>
              <a:pathLst>
                <a:path w="3562" h="2672" extrusionOk="0">
                  <a:moveTo>
                    <a:pt x="1" y="1"/>
                  </a:moveTo>
                  <a:lnTo>
                    <a:pt x="1" y="1"/>
                  </a:lnTo>
                  <a:cubicBezTo>
                    <a:pt x="663" y="366"/>
                    <a:pt x="1051" y="1302"/>
                    <a:pt x="1279" y="2375"/>
                  </a:cubicBezTo>
                  <a:cubicBezTo>
                    <a:pt x="1347" y="2466"/>
                    <a:pt x="1393" y="2557"/>
                    <a:pt x="1416" y="2672"/>
                  </a:cubicBezTo>
                  <a:cubicBezTo>
                    <a:pt x="2123" y="2215"/>
                    <a:pt x="2831" y="1781"/>
                    <a:pt x="3561" y="1371"/>
                  </a:cubicBezTo>
                  <a:lnTo>
                    <a:pt x="3196" y="709"/>
                  </a:lnTo>
                  <a:cubicBezTo>
                    <a:pt x="2192" y="184"/>
                    <a:pt x="229" y="24"/>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1" name="Google Shape;1171;p51"/>
            <p:cNvSpPr/>
            <p:nvPr/>
          </p:nvSpPr>
          <p:spPr>
            <a:xfrm>
              <a:off x="1745675" y="2064625"/>
              <a:ext cx="3450" cy="8025"/>
            </a:xfrm>
            <a:custGeom>
              <a:avLst/>
              <a:gdLst/>
              <a:ahLst/>
              <a:cxnLst/>
              <a:rect l="l" t="t" r="r" b="b"/>
              <a:pathLst>
                <a:path w="138" h="321" extrusionOk="0">
                  <a:moveTo>
                    <a:pt x="1" y="1"/>
                  </a:moveTo>
                  <a:lnTo>
                    <a:pt x="1" y="1"/>
                  </a:lnTo>
                  <a:cubicBezTo>
                    <a:pt x="24" y="115"/>
                    <a:pt x="46" y="229"/>
                    <a:pt x="69" y="320"/>
                  </a:cubicBezTo>
                  <a:cubicBezTo>
                    <a:pt x="92" y="320"/>
                    <a:pt x="115" y="298"/>
                    <a:pt x="138" y="298"/>
                  </a:cubicBezTo>
                  <a:cubicBezTo>
                    <a:pt x="115" y="183"/>
                    <a:pt x="69" y="92"/>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2" name="Google Shape;1172;p51"/>
            <p:cNvSpPr/>
            <p:nvPr/>
          </p:nvSpPr>
          <p:spPr>
            <a:xfrm>
              <a:off x="1122550" y="1868325"/>
              <a:ext cx="2670575" cy="2670600"/>
            </a:xfrm>
            <a:custGeom>
              <a:avLst/>
              <a:gdLst/>
              <a:ahLst/>
              <a:cxnLst/>
              <a:rect l="l" t="t" r="r" b="b"/>
              <a:pathLst>
                <a:path w="106823" h="106824" extrusionOk="0">
                  <a:moveTo>
                    <a:pt x="53412" y="1"/>
                  </a:moveTo>
                  <a:cubicBezTo>
                    <a:pt x="23921" y="1"/>
                    <a:pt x="1" y="23922"/>
                    <a:pt x="1" y="53412"/>
                  </a:cubicBezTo>
                  <a:cubicBezTo>
                    <a:pt x="1" y="82902"/>
                    <a:pt x="23921" y="106823"/>
                    <a:pt x="53412" y="106823"/>
                  </a:cubicBezTo>
                  <a:cubicBezTo>
                    <a:pt x="82902" y="106823"/>
                    <a:pt x="106823" y="82902"/>
                    <a:pt x="106823" y="53412"/>
                  </a:cubicBezTo>
                  <a:cubicBezTo>
                    <a:pt x="106823" y="23922"/>
                    <a:pt x="82902" y="1"/>
                    <a:pt x="53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3" name="Google Shape;1173;p51"/>
            <p:cNvSpPr/>
            <p:nvPr/>
          </p:nvSpPr>
          <p:spPr>
            <a:xfrm>
              <a:off x="1320075" y="2278700"/>
              <a:ext cx="1367825" cy="2124700"/>
            </a:xfrm>
            <a:custGeom>
              <a:avLst/>
              <a:gdLst/>
              <a:ahLst/>
              <a:cxnLst/>
              <a:rect l="l" t="t" r="r" b="b"/>
              <a:pathLst>
                <a:path w="54713" h="84988" extrusionOk="0">
                  <a:moveTo>
                    <a:pt x="19438" y="1"/>
                  </a:moveTo>
                  <a:cubicBezTo>
                    <a:pt x="18781" y="1"/>
                    <a:pt x="18119" y="108"/>
                    <a:pt x="17507" y="317"/>
                  </a:cubicBezTo>
                  <a:cubicBezTo>
                    <a:pt x="15430" y="1024"/>
                    <a:pt x="13787" y="2577"/>
                    <a:pt x="12212" y="4106"/>
                  </a:cubicBezTo>
                  <a:cubicBezTo>
                    <a:pt x="11902" y="3735"/>
                    <a:pt x="11253" y="3571"/>
                    <a:pt x="10561" y="3571"/>
                  </a:cubicBezTo>
                  <a:cubicBezTo>
                    <a:pt x="9675" y="3571"/>
                    <a:pt x="8719" y="3840"/>
                    <a:pt x="8309" y="4288"/>
                  </a:cubicBezTo>
                  <a:cubicBezTo>
                    <a:pt x="7578" y="5110"/>
                    <a:pt x="7259" y="6229"/>
                    <a:pt x="6620" y="7119"/>
                  </a:cubicBezTo>
                  <a:cubicBezTo>
                    <a:pt x="5433" y="8876"/>
                    <a:pt x="3173" y="9789"/>
                    <a:pt x="2351" y="11729"/>
                  </a:cubicBezTo>
                  <a:cubicBezTo>
                    <a:pt x="1393" y="13966"/>
                    <a:pt x="2739" y="16614"/>
                    <a:pt x="2123" y="18965"/>
                  </a:cubicBezTo>
                  <a:cubicBezTo>
                    <a:pt x="1849" y="19969"/>
                    <a:pt x="1233" y="20860"/>
                    <a:pt x="913" y="21864"/>
                  </a:cubicBezTo>
                  <a:cubicBezTo>
                    <a:pt x="0" y="24649"/>
                    <a:pt x="1484" y="27684"/>
                    <a:pt x="3493" y="29830"/>
                  </a:cubicBezTo>
                  <a:cubicBezTo>
                    <a:pt x="5501" y="31953"/>
                    <a:pt x="8058" y="33528"/>
                    <a:pt x="10021" y="35673"/>
                  </a:cubicBezTo>
                  <a:cubicBezTo>
                    <a:pt x="11482" y="37248"/>
                    <a:pt x="12668" y="39188"/>
                    <a:pt x="14586" y="40124"/>
                  </a:cubicBezTo>
                  <a:cubicBezTo>
                    <a:pt x="15864" y="40763"/>
                    <a:pt x="17302" y="40877"/>
                    <a:pt x="18626" y="41379"/>
                  </a:cubicBezTo>
                  <a:cubicBezTo>
                    <a:pt x="22027" y="42635"/>
                    <a:pt x="24355" y="46196"/>
                    <a:pt x="27916" y="46743"/>
                  </a:cubicBezTo>
                  <a:cubicBezTo>
                    <a:pt x="27048" y="48341"/>
                    <a:pt x="26158" y="50007"/>
                    <a:pt x="25839" y="51811"/>
                  </a:cubicBezTo>
                  <a:cubicBezTo>
                    <a:pt x="25496" y="53637"/>
                    <a:pt x="25839" y="55645"/>
                    <a:pt x="27117" y="56969"/>
                  </a:cubicBezTo>
                  <a:cubicBezTo>
                    <a:pt x="27870" y="57768"/>
                    <a:pt x="28920" y="58247"/>
                    <a:pt x="29650" y="59046"/>
                  </a:cubicBezTo>
                  <a:cubicBezTo>
                    <a:pt x="30563" y="60051"/>
                    <a:pt x="30883" y="61397"/>
                    <a:pt x="31476" y="62607"/>
                  </a:cubicBezTo>
                  <a:cubicBezTo>
                    <a:pt x="32914" y="65529"/>
                    <a:pt x="35836" y="67377"/>
                    <a:pt x="37868" y="69934"/>
                  </a:cubicBezTo>
                  <a:cubicBezTo>
                    <a:pt x="38895" y="71235"/>
                    <a:pt x="39671" y="72696"/>
                    <a:pt x="40310" y="74202"/>
                  </a:cubicBezTo>
                  <a:cubicBezTo>
                    <a:pt x="41520" y="76987"/>
                    <a:pt x="42273" y="79977"/>
                    <a:pt x="42501" y="83013"/>
                  </a:cubicBezTo>
                  <a:cubicBezTo>
                    <a:pt x="42547" y="83515"/>
                    <a:pt x="42592" y="84063"/>
                    <a:pt x="42912" y="84474"/>
                  </a:cubicBezTo>
                  <a:cubicBezTo>
                    <a:pt x="43188" y="84829"/>
                    <a:pt x="43624" y="84987"/>
                    <a:pt x="44075" y="84987"/>
                  </a:cubicBezTo>
                  <a:cubicBezTo>
                    <a:pt x="44406" y="84987"/>
                    <a:pt x="44745" y="84902"/>
                    <a:pt x="45035" y="84747"/>
                  </a:cubicBezTo>
                  <a:cubicBezTo>
                    <a:pt x="45719" y="84359"/>
                    <a:pt x="46199" y="83698"/>
                    <a:pt x="46655" y="83058"/>
                  </a:cubicBezTo>
                  <a:cubicBezTo>
                    <a:pt x="48847" y="79931"/>
                    <a:pt x="51106" y="76553"/>
                    <a:pt x="51129" y="72719"/>
                  </a:cubicBezTo>
                  <a:cubicBezTo>
                    <a:pt x="51129" y="71646"/>
                    <a:pt x="50924" y="70550"/>
                    <a:pt x="51015" y="69455"/>
                  </a:cubicBezTo>
                  <a:cubicBezTo>
                    <a:pt x="51129" y="67765"/>
                    <a:pt x="51859" y="66191"/>
                    <a:pt x="52430" y="64593"/>
                  </a:cubicBezTo>
                  <a:cubicBezTo>
                    <a:pt x="53115" y="62675"/>
                    <a:pt x="53594" y="60667"/>
                    <a:pt x="54051" y="58681"/>
                  </a:cubicBezTo>
                  <a:cubicBezTo>
                    <a:pt x="54393" y="57266"/>
                    <a:pt x="54713" y="55691"/>
                    <a:pt x="54005" y="54413"/>
                  </a:cubicBezTo>
                  <a:cubicBezTo>
                    <a:pt x="53024" y="52610"/>
                    <a:pt x="50650" y="52313"/>
                    <a:pt x="48732" y="51651"/>
                  </a:cubicBezTo>
                  <a:cubicBezTo>
                    <a:pt x="44281" y="50144"/>
                    <a:pt x="41291" y="46036"/>
                    <a:pt x="37274" y="43594"/>
                  </a:cubicBezTo>
                  <a:cubicBezTo>
                    <a:pt x="36866" y="43328"/>
                    <a:pt x="36384" y="43081"/>
                    <a:pt x="35895" y="43081"/>
                  </a:cubicBezTo>
                  <a:cubicBezTo>
                    <a:pt x="35837" y="43081"/>
                    <a:pt x="35780" y="43084"/>
                    <a:pt x="35722" y="43091"/>
                  </a:cubicBezTo>
                  <a:cubicBezTo>
                    <a:pt x="35311" y="43160"/>
                    <a:pt x="34969" y="43388"/>
                    <a:pt x="34581" y="43548"/>
                  </a:cubicBezTo>
                  <a:cubicBezTo>
                    <a:pt x="33873" y="43845"/>
                    <a:pt x="33074" y="43867"/>
                    <a:pt x="32321" y="43890"/>
                  </a:cubicBezTo>
                  <a:cubicBezTo>
                    <a:pt x="32034" y="43897"/>
                    <a:pt x="31741" y="43901"/>
                    <a:pt x="31446" y="43901"/>
                  </a:cubicBezTo>
                  <a:cubicBezTo>
                    <a:pt x="28531" y="43901"/>
                    <a:pt x="25339" y="43512"/>
                    <a:pt x="23784" y="41128"/>
                  </a:cubicBezTo>
                  <a:cubicBezTo>
                    <a:pt x="23488" y="40672"/>
                    <a:pt x="23259" y="40147"/>
                    <a:pt x="23328" y="39599"/>
                  </a:cubicBezTo>
                  <a:cubicBezTo>
                    <a:pt x="23396" y="38869"/>
                    <a:pt x="23990" y="38184"/>
                    <a:pt x="23807" y="37476"/>
                  </a:cubicBezTo>
                  <a:cubicBezTo>
                    <a:pt x="23374" y="35673"/>
                    <a:pt x="19767" y="37180"/>
                    <a:pt x="19014" y="35468"/>
                  </a:cubicBezTo>
                  <a:cubicBezTo>
                    <a:pt x="19151" y="33482"/>
                    <a:pt x="21616" y="32637"/>
                    <a:pt x="23625" y="32546"/>
                  </a:cubicBezTo>
                  <a:cubicBezTo>
                    <a:pt x="25610" y="32478"/>
                    <a:pt x="27984" y="32455"/>
                    <a:pt x="29103" y="30811"/>
                  </a:cubicBezTo>
                  <a:cubicBezTo>
                    <a:pt x="29833" y="29716"/>
                    <a:pt x="29742" y="28209"/>
                    <a:pt x="30449" y="27091"/>
                  </a:cubicBezTo>
                  <a:cubicBezTo>
                    <a:pt x="31317" y="25767"/>
                    <a:pt x="33051" y="25402"/>
                    <a:pt x="34444" y="24649"/>
                  </a:cubicBezTo>
                  <a:cubicBezTo>
                    <a:pt x="36909" y="23325"/>
                    <a:pt x="38393" y="20768"/>
                    <a:pt x="40219" y="18646"/>
                  </a:cubicBezTo>
                  <a:cubicBezTo>
                    <a:pt x="41017" y="17710"/>
                    <a:pt x="41885" y="16842"/>
                    <a:pt x="42752" y="15975"/>
                  </a:cubicBezTo>
                  <a:cubicBezTo>
                    <a:pt x="43939" y="13647"/>
                    <a:pt x="43163" y="10497"/>
                    <a:pt x="41017" y="9013"/>
                  </a:cubicBezTo>
                  <a:cubicBezTo>
                    <a:pt x="40629" y="8717"/>
                    <a:pt x="40150" y="8488"/>
                    <a:pt x="39648" y="8488"/>
                  </a:cubicBezTo>
                  <a:cubicBezTo>
                    <a:pt x="38826" y="8511"/>
                    <a:pt x="38164" y="9196"/>
                    <a:pt x="37388" y="9470"/>
                  </a:cubicBezTo>
                  <a:cubicBezTo>
                    <a:pt x="37131" y="9565"/>
                    <a:pt x="36865" y="9609"/>
                    <a:pt x="36599" y="9609"/>
                  </a:cubicBezTo>
                  <a:cubicBezTo>
                    <a:pt x="35523" y="9609"/>
                    <a:pt x="34445" y="8888"/>
                    <a:pt x="33896" y="7918"/>
                  </a:cubicBezTo>
                  <a:cubicBezTo>
                    <a:pt x="33234" y="6708"/>
                    <a:pt x="33234" y="6343"/>
                    <a:pt x="32093" y="5293"/>
                  </a:cubicBezTo>
                  <a:cubicBezTo>
                    <a:pt x="31563" y="4806"/>
                    <a:pt x="31044" y="4663"/>
                    <a:pt x="30471" y="4663"/>
                  </a:cubicBezTo>
                  <a:cubicBezTo>
                    <a:pt x="29808" y="4663"/>
                    <a:pt x="29073" y="4854"/>
                    <a:pt x="28167" y="4928"/>
                  </a:cubicBezTo>
                  <a:cubicBezTo>
                    <a:pt x="27754" y="4966"/>
                    <a:pt x="27365" y="4994"/>
                    <a:pt x="27000" y="4994"/>
                  </a:cubicBezTo>
                  <a:cubicBezTo>
                    <a:pt x="25850" y="4994"/>
                    <a:pt x="24934" y="4718"/>
                    <a:pt x="24241" y="3627"/>
                  </a:cubicBezTo>
                  <a:cubicBezTo>
                    <a:pt x="23898" y="3102"/>
                    <a:pt x="23716" y="2485"/>
                    <a:pt x="23374" y="1937"/>
                  </a:cubicBezTo>
                  <a:cubicBezTo>
                    <a:pt x="22568" y="617"/>
                    <a:pt x="21014" y="1"/>
                    <a:pt x="194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4" name="Google Shape;1174;p51"/>
            <p:cNvSpPr/>
            <p:nvPr/>
          </p:nvSpPr>
          <p:spPr>
            <a:xfrm>
              <a:off x="2229925" y="2096375"/>
              <a:ext cx="560950" cy="409400"/>
            </a:xfrm>
            <a:custGeom>
              <a:avLst/>
              <a:gdLst/>
              <a:ahLst/>
              <a:cxnLst/>
              <a:rect l="l" t="t" r="r" b="b"/>
              <a:pathLst>
                <a:path w="22438" h="16376" extrusionOk="0">
                  <a:moveTo>
                    <a:pt x="5255" y="0"/>
                  </a:moveTo>
                  <a:cubicBezTo>
                    <a:pt x="4518" y="0"/>
                    <a:pt x="3779" y="51"/>
                    <a:pt x="3082" y="283"/>
                  </a:cubicBezTo>
                  <a:cubicBezTo>
                    <a:pt x="2215" y="602"/>
                    <a:pt x="1256" y="3273"/>
                    <a:pt x="1096" y="4186"/>
                  </a:cubicBezTo>
                  <a:cubicBezTo>
                    <a:pt x="434" y="5670"/>
                    <a:pt x="1" y="7336"/>
                    <a:pt x="274" y="8934"/>
                  </a:cubicBezTo>
                  <a:cubicBezTo>
                    <a:pt x="548" y="10554"/>
                    <a:pt x="1644" y="12084"/>
                    <a:pt x="3196" y="12563"/>
                  </a:cubicBezTo>
                  <a:cubicBezTo>
                    <a:pt x="3881" y="12791"/>
                    <a:pt x="4611" y="12791"/>
                    <a:pt x="5273" y="13088"/>
                  </a:cubicBezTo>
                  <a:cubicBezTo>
                    <a:pt x="6871" y="13818"/>
                    <a:pt x="7579" y="16124"/>
                    <a:pt x="9336" y="16352"/>
                  </a:cubicBezTo>
                  <a:cubicBezTo>
                    <a:pt x="9440" y="16368"/>
                    <a:pt x="9544" y="16376"/>
                    <a:pt x="9650" y="16376"/>
                  </a:cubicBezTo>
                  <a:cubicBezTo>
                    <a:pt x="9986" y="16376"/>
                    <a:pt x="10330" y="16302"/>
                    <a:pt x="10660" y="16215"/>
                  </a:cubicBezTo>
                  <a:cubicBezTo>
                    <a:pt x="14951" y="15211"/>
                    <a:pt x="18923" y="12951"/>
                    <a:pt x="21981" y="9778"/>
                  </a:cubicBezTo>
                  <a:cubicBezTo>
                    <a:pt x="22164" y="9596"/>
                    <a:pt x="22324" y="9413"/>
                    <a:pt x="22392" y="9162"/>
                  </a:cubicBezTo>
                  <a:cubicBezTo>
                    <a:pt x="22438" y="8957"/>
                    <a:pt x="22392" y="8751"/>
                    <a:pt x="22347" y="8546"/>
                  </a:cubicBezTo>
                  <a:cubicBezTo>
                    <a:pt x="21593" y="5693"/>
                    <a:pt x="19014" y="3752"/>
                    <a:pt x="16617" y="2040"/>
                  </a:cubicBezTo>
                  <a:cubicBezTo>
                    <a:pt x="15773" y="1424"/>
                    <a:pt x="14928" y="831"/>
                    <a:pt x="13947" y="488"/>
                  </a:cubicBezTo>
                  <a:cubicBezTo>
                    <a:pt x="12874" y="123"/>
                    <a:pt x="11687" y="100"/>
                    <a:pt x="10546" y="78"/>
                  </a:cubicBezTo>
                  <a:cubicBezTo>
                    <a:pt x="8994" y="55"/>
                    <a:pt x="7419" y="32"/>
                    <a:pt x="5867" y="9"/>
                  </a:cubicBezTo>
                  <a:cubicBezTo>
                    <a:pt x="5663" y="4"/>
                    <a:pt x="5459" y="0"/>
                    <a:pt x="525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5" name="Google Shape;1175;p51"/>
            <p:cNvSpPr/>
            <p:nvPr/>
          </p:nvSpPr>
          <p:spPr>
            <a:xfrm>
              <a:off x="2960650" y="2577075"/>
              <a:ext cx="620300" cy="946950"/>
            </a:xfrm>
            <a:custGeom>
              <a:avLst/>
              <a:gdLst/>
              <a:ahLst/>
              <a:cxnLst/>
              <a:rect l="l" t="t" r="r" b="b"/>
              <a:pathLst>
                <a:path w="24812" h="37878" extrusionOk="0">
                  <a:moveTo>
                    <a:pt x="9153" y="1"/>
                  </a:moveTo>
                  <a:cubicBezTo>
                    <a:pt x="8590" y="1"/>
                    <a:pt x="8019" y="101"/>
                    <a:pt x="7464" y="314"/>
                  </a:cubicBezTo>
                  <a:lnTo>
                    <a:pt x="3675" y="1752"/>
                  </a:lnTo>
                  <a:cubicBezTo>
                    <a:pt x="1233" y="2688"/>
                    <a:pt x="0" y="5450"/>
                    <a:pt x="936" y="7869"/>
                  </a:cubicBezTo>
                  <a:lnTo>
                    <a:pt x="11230" y="34826"/>
                  </a:lnTo>
                  <a:cubicBezTo>
                    <a:pt x="11953" y="36713"/>
                    <a:pt x="13754" y="37878"/>
                    <a:pt x="15661" y="37878"/>
                  </a:cubicBezTo>
                  <a:cubicBezTo>
                    <a:pt x="16222" y="37878"/>
                    <a:pt x="16792" y="37777"/>
                    <a:pt x="17347" y="37565"/>
                  </a:cubicBezTo>
                  <a:lnTo>
                    <a:pt x="21136" y="36104"/>
                  </a:lnTo>
                  <a:cubicBezTo>
                    <a:pt x="23579" y="35191"/>
                    <a:pt x="24811" y="32429"/>
                    <a:pt x="23875" y="29987"/>
                  </a:cubicBezTo>
                  <a:lnTo>
                    <a:pt x="13581" y="3053"/>
                  </a:lnTo>
                  <a:cubicBezTo>
                    <a:pt x="12876" y="1165"/>
                    <a:pt x="11066" y="1"/>
                    <a:pt x="91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6" name="Google Shape;1176;p51"/>
            <p:cNvSpPr/>
            <p:nvPr/>
          </p:nvSpPr>
          <p:spPr>
            <a:xfrm>
              <a:off x="3081050" y="2852475"/>
              <a:ext cx="379500" cy="395875"/>
            </a:xfrm>
            <a:custGeom>
              <a:avLst/>
              <a:gdLst/>
              <a:ahLst/>
              <a:cxnLst/>
              <a:rect l="l" t="t" r="r" b="b"/>
              <a:pathLst>
                <a:path w="15180" h="15835" extrusionOk="0">
                  <a:moveTo>
                    <a:pt x="9008" y="0"/>
                  </a:moveTo>
                  <a:cubicBezTo>
                    <a:pt x="8684" y="0"/>
                    <a:pt x="8355" y="60"/>
                    <a:pt x="8035" y="185"/>
                  </a:cubicBezTo>
                  <a:lnTo>
                    <a:pt x="2100" y="2445"/>
                  </a:lnTo>
                  <a:cubicBezTo>
                    <a:pt x="708" y="2970"/>
                    <a:pt x="0" y="4568"/>
                    <a:pt x="548" y="5960"/>
                  </a:cubicBezTo>
                  <a:lnTo>
                    <a:pt x="3630" y="14086"/>
                  </a:lnTo>
                  <a:cubicBezTo>
                    <a:pt x="4055" y="15166"/>
                    <a:pt x="5098" y="15834"/>
                    <a:pt x="6195" y="15834"/>
                  </a:cubicBezTo>
                  <a:cubicBezTo>
                    <a:pt x="6511" y="15834"/>
                    <a:pt x="6833" y="15779"/>
                    <a:pt x="7145" y="15661"/>
                  </a:cubicBezTo>
                  <a:lnTo>
                    <a:pt x="13079" y="13401"/>
                  </a:lnTo>
                  <a:cubicBezTo>
                    <a:pt x="14472" y="12854"/>
                    <a:pt x="15179" y="11279"/>
                    <a:pt x="14654" y="9886"/>
                  </a:cubicBezTo>
                  <a:lnTo>
                    <a:pt x="11550" y="1760"/>
                  </a:lnTo>
                  <a:cubicBezTo>
                    <a:pt x="11128" y="670"/>
                    <a:pt x="10096" y="0"/>
                    <a:pt x="90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7" name="Google Shape;1177;p51"/>
            <p:cNvSpPr/>
            <p:nvPr/>
          </p:nvSpPr>
          <p:spPr>
            <a:xfrm>
              <a:off x="3245950" y="2792475"/>
              <a:ext cx="29125" cy="25975"/>
            </a:xfrm>
            <a:custGeom>
              <a:avLst/>
              <a:gdLst/>
              <a:ahLst/>
              <a:cxnLst/>
              <a:rect l="l" t="t" r="r" b="b"/>
              <a:pathLst>
                <a:path w="1165" h="1039" extrusionOk="0">
                  <a:moveTo>
                    <a:pt x="563" y="1"/>
                  </a:moveTo>
                  <a:cubicBezTo>
                    <a:pt x="506" y="1"/>
                    <a:pt x="447" y="10"/>
                    <a:pt x="389" y="29"/>
                  </a:cubicBezTo>
                  <a:cubicBezTo>
                    <a:pt x="138" y="143"/>
                    <a:pt x="1" y="440"/>
                    <a:pt x="92" y="714"/>
                  </a:cubicBezTo>
                  <a:cubicBezTo>
                    <a:pt x="182" y="912"/>
                    <a:pt x="386" y="1039"/>
                    <a:pt x="602" y="1039"/>
                  </a:cubicBezTo>
                  <a:cubicBezTo>
                    <a:pt x="660" y="1039"/>
                    <a:pt x="719" y="1030"/>
                    <a:pt x="777" y="1011"/>
                  </a:cubicBezTo>
                  <a:cubicBezTo>
                    <a:pt x="1028" y="896"/>
                    <a:pt x="1165" y="600"/>
                    <a:pt x="1074" y="326"/>
                  </a:cubicBezTo>
                  <a:cubicBezTo>
                    <a:pt x="984" y="128"/>
                    <a:pt x="780" y="1"/>
                    <a:pt x="56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8" name="Google Shape;1178;p51"/>
            <p:cNvSpPr/>
            <p:nvPr/>
          </p:nvSpPr>
          <p:spPr>
            <a:xfrm>
              <a:off x="3173475" y="2820375"/>
              <a:ext cx="29150" cy="25775"/>
            </a:xfrm>
            <a:custGeom>
              <a:avLst/>
              <a:gdLst/>
              <a:ahLst/>
              <a:cxnLst/>
              <a:rect l="l" t="t" r="r" b="b"/>
              <a:pathLst>
                <a:path w="1166" h="1031" extrusionOk="0">
                  <a:moveTo>
                    <a:pt x="577" y="1"/>
                  </a:moveTo>
                  <a:cubicBezTo>
                    <a:pt x="515" y="1"/>
                    <a:pt x="451" y="11"/>
                    <a:pt x="389" y="31"/>
                  </a:cubicBezTo>
                  <a:cubicBezTo>
                    <a:pt x="138" y="123"/>
                    <a:pt x="1" y="420"/>
                    <a:pt x="92" y="693"/>
                  </a:cubicBezTo>
                  <a:cubicBezTo>
                    <a:pt x="179" y="901"/>
                    <a:pt x="371" y="1031"/>
                    <a:pt x="568" y="1031"/>
                  </a:cubicBezTo>
                  <a:cubicBezTo>
                    <a:pt x="631" y="1031"/>
                    <a:pt x="694" y="1018"/>
                    <a:pt x="754" y="990"/>
                  </a:cubicBezTo>
                  <a:cubicBezTo>
                    <a:pt x="1028" y="899"/>
                    <a:pt x="1165" y="602"/>
                    <a:pt x="1051" y="328"/>
                  </a:cubicBezTo>
                  <a:cubicBezTo>
                    <a:pt x="980" y="117"/>
                    <a:pt x="788" y="1"/>
                    <a:pt x="5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9" name="Google Shape;1179;p51"/>
            <p:cNvSpPr/>
            <p:nvPr/>
          </p:nvSpPr>
          <p:spPr>
            <a:xfrm>
              <a:off x="3100450" y="2848100"/>
              <a:ext cx="29700" cy="25700"/>
            </a:xfrm>
            <a:custGeom>
              <a:avLst/>
              <a:gdLst/>
              <a:ahLst/>
              <a:cxnLst/>
              <a:rect l="l" t="t" r="r" b="b"/>
              <a:pathLst>
                <a:path w="1188" h="1028" extrusionOk="0">
                  <a:moveTo>
                    <a:pt x="610" y="1"/>
                  </a:moveTo>
                  <a:cubicBezTo>
                    <a:pt x="544" y="1"/>
                    <a:pt x="477" y="13"/>
                    <a:pt x="411" y="41"/>
                  </a:cubicBezTo>
                  <a:cubicBezTo>
                    <a:pt x="137" y="132"/>
                    <a:pt x="0" y="429"/>
                    <a:pt x="114" y="703"/>
                  </a:cubicBezTo>
                  <a:cubicBezTo>
                    <a:pt x="187" y="901"/>
                    <a:pt x="386" y="1028"/>
                    <a:pt x="602" y="1028"/>
                  </a:cubicBezTo>
                  <a:cubicBezTo>
                    <a:pt x="660" y="1028"/>
                    <a:pt x="719" y="1019"/>
                    <a:pt x="776" y="1000"/>
                  </a:cubicBezTo>
                  <a:cubicBezTo>
                    <a:pt x="1050" y="885"/>
                    <a:pt x="1187" y="589"/>
                    <a:pt x="1073"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0" name="Google Shape;1180;p51"/>
            <p:cNvSpPr/>
            <p:nvPr/>
          </p:nvSpPr>
          <p:spPr>
            <a:xfrm>
              <a:off x="3224850" y="2737975"/>
              <a:ext cx="29125" cy="25700"/>
            </a:xfrm>
            <a:custGeom>
              <a:avLst/>
              <a:gdLst/>
              <a:ahLst/>
              <a:cxnLst/>
              <a:rect l="l" t="t" r="r" b="b"/>
              <a:pathLst>
                <a:path w="1165" h="1028" extrusionOk="0">
                  <a:moveTo>
                    <a:pt x="609" y="0"/>
                  </a:moveTo>
                  <a:cubicBezTo>
                    <a:pt x="544" y="0"/>
                    <a:pt x="477" y="13"/>
                    <a:pt x="411" y="41"/>
                  </a:cubicBezTo>
                  <a:cubicBezTo>
                    <a:pt x="137" y="132"/>
                    <a:pt x="0" y="429"/>
                    <a:pt x="114" y="703"/>
                  </a:cubicBezTo>
                  <a:cubicBezTo>
                    <a:pt x="186" y="901"/>
                    <a:pt x="386" y="1028"/>
                    <a:pt x="602" y="1028"/>
                  </a:cubicBezTo>
                  <a:cubicBezTo>
                    <a:pt x="660" y="1028"/>
                    <a:pt x="718" y="1019"/>
                    <a:pt x="776" y="999"/>
                  </a:cubicBezTo>
                  <a:cubicBezTo>
                    <a:pt x="1050" y="885"/>
                    <a:pt x="1164" y="588"/>
                    <a:pt x="1073" y="337"/>
                  </a:cubicBezTo>
                  <a:cubicBezTo>
                    <a:pt x="1004" y="129"/>
                    <a:pt x="816" y="0"/>
                    <a:pt x="6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1" name="Google Shape;1181;p51"/>
            <p:cNvSpPr/>
            <p:nvPr/>
          </p:nvSpPr>
          <p:spPr>
            <a:xfrm>
              <a:off x="3152375" y="2765650"/>
              <a:ext cx="29125" cy="25725"/>
            </a:xfrm>
            <a:custGeom>
              <a:avLst/>
              <a:gdLst/>
              <a:ahLst/>
              <a:cxnLst/>
              <a:rect l="l" t="t" r="r" b="b"/>
              <a:pathLst>
                <a:path w="1165" h="1029" extrusionOk="0">
                  <a:moveTo>
                    <a:pt x="574" y="1"/>
                  </a:moveTo>
                  <a:cubicBezTo>
                    <a:pt x="519" y="1"/>
                    <a:pt x="464" y="10"/>
                    <a:pt x="411" y="29"/>
                  </a:cubicBezTo>
                  <a:cubicBezTo>
                    <a:pt x="137" y="143"/>
                    <a:pt x="0" y="440"/>
                    <a:pt x="115" y="691"/>
                  </a:cubicBezTo>
                  <a:cubicBezTo>
                    <a:pt x="184" y="899"/>
                    <a:pt x="372" y="1028"/>
                    <a:pt x="578" y="1028"/>
                  </a:cubicBezTo>
                  <a:cubicBezTo>
                    <a:pt x="643" y="1028"/>
                    <a:pt x="711" y="1015"/>
                    <a:pt x="777" y="988"/>
                  </a:cubicBezTo>
                  <a:cubicBezTo>
                    <a:pt x="1028" y="897"/>
                    <a:pt x="1165" y="600"/>
                    <a:pt x="1073" y="326"/>
                  </a:cubicBezTo>
                  <a:cubicBezTo>
                    <a:pt x="983" y="128"/>
                    <a:pt x="780" y="1"/>
                    <a:pt x="5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2" name="Google Shape;1182;p51"/>
            <p:cNvSpPr/>
            <p:nvPr/>
          </p:nvSpPr>
          <p:spPr>
            <a:xfrm>
              <a:off x="3079900" y="2793325"/>
              <a:ext cx="29125" cy="25775"/>
            </a:xfrm>
            <a:custGeom>
              <a:avLst/>
              <a:gdLst/>
              <a:ahLst/>
              <a:cxnLst/>
              <a:rect l="l" t="t" r="r" b="b"/>
              <a:pathLst>
                <a:path w="1165" h="1031" extrusionOk="0">
                  <a:moveTo>
                    <a:pt x="587" y="0"/>
                  </a:moveTo>
                  <a:cubicBezTo>
                    <a:pt x="522" y="0"/>
                    <a:pt x="455"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3" name="Google Shape;1183;p51"/>
            <p:cNvSpPr/>
            <p:nvPr/>
          </p:nvSpPr>
          <p:spPr>
            <a:xfrm>
              <a:off x="3204300" y="2683200"/>
              <a:ext cx="29125" cy="26000"/>
            </a:xfrm>
            <a:custGeom>
              <a:avLst/>
              <a:gdLst/>
              <a:ahLst/>
              <a:cxnLst/>
              <a:rect l="l" t="t" r="r" b="b"/>
              <a:pathLst>
                <a:path w="1165" h="1040" extrusionOk="0">
                  <a:moveTo>
                    <a:pt x="587" y="0"/>
                  </a:moveTo>
                  <a:cubicBezTo>
                    <a:pt x="522" y="0"/>
                    <a:pt x="454" y="13"/>
                    <a:pt x="389" y="40"/>
                  </a:cubicBezTo>
                  <a:cubicBezTo>
                    <a:pt x="138" y="132"/>
                    <a:pt x="1" y="428"/>
                    <a:pt x="92" y="702"/>
                  </a:cubicBezTo>
                  <a:cubicBezTo>
                    <a:pt x="179" y="910"/>
                    <a:pt x="371" y="1039"/>
                    <a:pt x="568" y="1039"/>
                  </a:cubicBezTo>
                  <a:cubicBezTo>
                    <a:pt x="630" y="1039"/>
                    <a:pt x="693" y="1027"/>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4" name="Google Shape;1184;p51"/>
            <p:cNvSpPr/>
            <p:nvPr/>
          </p:nvSpPr>
          <p:spPr>
            <a:xfrm>
              <a:off x="3131825" y="2711150"/>
              <a:ext cx="29125" cy="25700"/>
            </a:xfrm>
            <a:custGeom>
              <a:avLst/>
              <a:gdLst/>
              <a:ahLst/>
              <a:cxnLst/>
              <a:rect l="l" t="t" r="r" b="b"/>
              <a:pathLst>
                <a:path w="1165" h="1028" extrusionOk="0">
                  <a:moveTo>
                    <a:pt x="587" y="1"/>
                  </a:moveTo>
                  <a:cubicBezTo>
                    <a:pt x="522" y="1"/>
                    <a:pt x="455" y="13"/>
                    <a:pt x="389" y="41"/>
                  </a:cubicBezTo>
                  <a:cubicBezTo>
                    <a:pt x="115" y="132"/>
                    <a:pt x="1" y="429"/>
                    <a:pt x="92" y="703"/>
                  </a:cubicBezTo>
                  <a:cubicBezTo>
                    <a:pt x="164" y="901"/>
                    <a:pt x="378" y="1028"/>
                    <a:pt x="589" y="1028"/>
                  </a:cubicBezTo>
                  <a:cubicBezTo>
                    <a:pt x="645" y="1028"/>
                    <a:pt x="701" y="1019"/>
                    <a:pt x="754" y="1000"/>
                  </a:cubicBezTo>
                  <a:cubicBezTo>
                    <a:pt x="1028" y="885"/>
                    <a:pt x="1165" y="589"/>
                    <a:pt x="1051"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5" name="Google Shape;1185;p51"/>
            <p:cNvSpPr/>
            <p:nvPr/>
          </p:nvSpPr>
          <p:spPr>
            <a:xfrm>
              <a:off x="3058800" y="2738850"/>
              <a:ext cx="29125" cy="25700"/>
            </a:xfrm>
            <a:custGeom>
              <a:avLst/>
              <a:gdLst/>
              <a:ahLst/>
              <a:cxnLst/>
              <a:rect l="l" t="t" r="r" b="b"/>
              <a:pathLst>
                <a:path w="1165" h="1028" extrusionOk="0">
                  <a:moveTo>
                    <a:pt x="576" y="0"/>
                  </a:moveTo>
                  <a:cubicBezTo>
                    <a:pt x="520" y="0"/>
                    <a:pt x="464" y="9"/>
                    <a:pt x="411" y="28"/>
                  </a:cubicBezTo>
                  <a:cubicBezTo>
                    <a:pt x="137" y="143"/>
                    <a:pt x="0" y="439"/>
                    <a:pt x="114" y="690"/>
                  </a:cubicBezTo>
                  <a:cubicBezTo>
                    <a:pt x="184" y="898"/>
                    <a:pt x="371" y="1028"/>
                    <a:pt x="578" y="1028"/>
                  </a:cubicBezTo>
                  <a:cubicBezTo>
                    <a:pt x="643" y="1028"/>
                    <a:pt x="710" y="1015"/>
                    <a:pt x="776" y="987"/>
                  </a:cubicBezTo>
                  <a:cubicBezTo>
                    <a:pt x="1050" y="896"/>
                    <a:pt x="1164" y="599"/>
                    <a:pt x="1073" y="325"/>
                  </a:cubicBezTo>
                  <a:cubicBezTo>
                    <a:pt x="1001" y="12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6" name="Google Shape;1186;p51"/>
            <p:cNvSpPr/>
            <p:nvPr/>
          </p:nvSpPr>
          <p:spPr>
            <a:xfrm>
              <a:off x="3266500" y="3282600"/>
              <a:ext cx="29125" cy="25750"/>
            </a:xfrm>
            <a:custGeom>
              <a:avLst/>
              <a:gdLst/>
              <a:ahLst/>
              <a:cxnLst/>
              <a:rect l="l" t="t" r="r" b="b"/>
              <a:pathLst>
                <a:path w="1165" h="1030" extrusionOk="0">
                  <a:moveTo>
                    <a:pt x="588" y="0"/>
                  </a:moveTo>
                  <a:cubicBezTo>
                    <a:pt x="528" y="0"/>
                    <a:pt x="469" y="10"/>
                    <a:pt x="411" y="31"/>
                  </a:cubicBezTo>
                  <a:cubicBezTo>
                    <a:pt x="137" y="122"/>
                    <a:pt x="1" y="442"/>
                    <a:pt x="115" y="693"/>
                  </a:cubicBezTo>
                  <a:cubicBezTo>
                    <a:pt x="184" y="901"/>
                    <a:pt x="372" y="1030"/>
                    <a:pt x="578" y="1030"/>
                  </a:cubicBezTo>
                  <a:cubicBezTo>
                    <a:pt x="644" y="1030"/>
                    <a:pt x="711" y="1017"/>
                    <a:pt x="777" y="990"/>
                  </a:cubicBezTo>
                  <a:cubicBezTo>
                    <a:pt x="1028" y="898"/>
                    <a:pt x="1165" y="602"/>
                    <a:pt x="1073" y="328"/>
                  </a:cubicBezTo>
                  <a:cubicBezTo>
                    <a:pt x="985" y="116"/>
                    <a:pt x="788" y="0"/>
                    <a:pt x="58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7" name="Google Shape;1187;p51"/>
            <p:cNvSpPr/>
            <p:nvPr/>
          </p:nvSpPr>
          <p:spPr>
            <a:xfrm>
              <a:off x="3339550" y="3254700"/>
              <a:ext cx="29125" cy="25975"/>
            </a:xfrm>
            <a:custGeom>
              <a:avLst/>
              <a:gdLst/>
              <a:ahLst/>
              <a:cxnLst/>
              <a:rect l="l" t="t" r="r" b="b"/>
              <a:pathLst>
                <a:path w="1165" h="1039" extrusionOk="0">
                  <a:moveTo>
                    <a:pt x="563" y="0"/>
                  </a:moveTo>
                  <a:cubicBezTo>
                    <a:pt x="505" y="0"/>
                    <a:pt x="446" y="9"/>
                    <a:pt x="388" y="29"/>
                  </a:cubicBezTo>
                  <a:cubicBezTo>
                    <a:pt x="114" y="143"/>
                    <a:pt x="0" y="439"/>
                    <a:pt x="91" y="713"/>
                  </a:cubicBezTo>
                  <a:cubicBezTo>
                    <a:pt x="163" y="911"/>
                    <a:pt x="363" y="1038"/>
                    <a:pt x="579" y="1038"/>
                  </a:cubicBezTo>
                  <a:cubicBezTo>
                    <a:pt x="637" y="1038"/>
                    <a:pt x="696" y="1029"/>
                    <a:pt x="753" y="1010"/>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8" name="Google Shape;1188;p51"/>
            <p:cNvSpPr/>
            <p:nvPr/>
          </p:nvSpPr>
          <p:spPr>
            <a:xfrm>
              <a:off x="3412000" y="3227000"/>
              <a:ext cx="29150" cy="25775"/>
            </a:xfrm>
            <a:custGeom>
              <a:avLst/>
              <a:gdLst/>
              <a:ahLst/>
              <a:cxnLst/>
              <a:rect l="l" t="t" r="r" b="b"/>
              <a:pathLst>
                <a:path w="1166" h="1031" extrusionOk="0">
                  <a:moveTo>
                    <a:pt x="587" y="1"/>
                  </a:moveTo>
                  <a:cubicBezTo>
                    <a:pt x="522" y="1"/>
                    <a:pt x="455" y="13"/>
                    <a:pt x="389" y="41"/>
                  </a:cubicBezTo>
                  <a:cubicBezTo>
                    <a:pt x="138" y="132"/>
                    <a:pt x="1" y="429"/>
                    <a:pt x="92" y="703"/>
                  </a:cubicBezTo>
                  <a:cubicBezTo>
                    <a:pt x="180" y="914"/>
                    <a:pt x="377" y="1031"/>
                    <a:pt x="578" y="1031"/>
                  </a:cubicBezTo>
                  <a:cubicBezTo>
                    <a:pt x="637" y="1031"/>
                    <a:pt x="697" y="1020"/>
                    <a:pt x="754" y="1000"/>
                  </a:cubicBezTo>
                  <a:cubicBezTo>
                    <a:pt x="1028" y="908"/>
                    <a:pt x="1165" y="612"/>
                    <a:pt x="1051" y="338"/>
                  </a:cubicBezTo>
                  <a:cubicBezTo>
                    <a:pt x="982"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9" name="Google Shape;1189;p51"/>
            <p:cNvSpPr/>
            <p:nvPr/>
          </p:nvSpPr>
          <p:spPr>
            <a:xfrm>
              <a:off x="3287625" y="3337125"/>
              <a:ext cx="29125" cy="25775"/>
            </a:xfrm>
            <a:custGeom>
              <a:avLst/>
              <a:gdLst/>
              <a:ahLst/>
              <a:cxnLst/>
              <a:rect l="l" t="t" r="r" b="b"/>
              <a:pathLst>
                <a:path w="1165" h="1031" extrusionOk="0">
                  <a:moveTo>
                    <a:pt x="586" y="1"/>
                  </a:moveTo>
                  <a:cubicBezTo>
                    <a:pt x="521" y="1"/>
                    <a:pt x="454" y="14"/>
                    <a:pt x="388" y="41"/>
                  </a:cubicBezTo>
                  <a:cubicBezTo>
                    <a:pt x="137" y="132"/>
                    <a:pt x="0" y="429"/>
                    <a:pt x="91" y="703"/>
                  </a:cubicBezTo>
                  <a:cubicBezTo>
                    <a:pt x="179" y="915"/>
                    <a:pt x="376" y="1031"/>
                    <a:pt x="577" y="1031"/>
                  </a:cubicBezTo>
                  <a:cubicBezTo>
                    <a:pt x="636" y="1031"/>
                    <a:pt x="696" y="1021"/>
                    <a:pt x="753" y="1000"/>
                  </a:cubicBezTo>
                  <a:cubicBezTo>
                    <a:pt x="1027" y="909"/>
                    <a:pt x="1164" y="589"/>
                    <a:pt x="1050" y="338"/>
                  </a:cubicBezTo>
                  <a:cubicBezTo>
                    <a:pt x="981" y="130"/>
                    <a:pt x="793" y="1"/>
                    <a:pt x="5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0" name="Google Shape;1190;p51"/>
            <p:cNvSpPr/>
            <p:nvPr/>
          </p:nvSpPr>
          <p:spPr>
            <a:xfrm>
              <a:off x="3360075" y="3309475"/>
              <a:ext cx="29125" cy="25700"/>
            </a:xfrm>
            <a:custGeom>
              <a:avLst/>
              <a:gdLst/>
              <a:ahLst/>
              <a:cxnLst/>
              <a:rect l="l" t="t" r="r" b="b"/>
              <a:pathLst>
                <a:path w="1165" h="1028" extrusionOk="0">
                  <a:moveTo>
                    <a:pt x="575" y="0"/>
                  </a:moveTo>
                  <a:cubicBezTo>
                    <a:pt x="520" y="0"/>
                    <a:pt x="465" y="9"/>
                    <a:pt x="412" y="29"/>
                  </a:cubicBezTo>
                  <a:cubicBezTo>
                    <a:pt x="138" y="143"/>
                    <a:pt x="1" y="440"/>
                    <a:pt x="115" y="691"/>
                  </a:cubicBezTo>
                  <a:cubicBezTo>
                    <a:pt x="184" y="899"/>
                    <a:pt x="372" y="1028"/>
                    <a:pt x="579" y="1028"/>
                  </a:cubicBezTo>
                  <a:cubicBezTo>
                    <a:pt x="644" y="1028"/>
                    <a:pt x="711" y="1015"/>
                    <a:pt x="777" y="987"/>
                  </a:cubicBezTo>
                  <a:cubicBezTo>
                    <a:pt x="1028" y="896"/>
                    <a:pt x="1165" y="599"/>
                    <a:pt x="1074" y="325"/>
                  </a:cubicBezTo>
                  <a:cubicBezTo>
                    <a:pt x="984" y="127"/>
                    <a:pt x="780" y="0"/>
                    <a:pt x="5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1" name="Google Shape;1191;p51"/>
            <p:cNvSpPr/>
            <p:nvPr/>
          </p:nvSpPr>
          <p:spPr>
            <a:xfrm>
              <a:off x="3432550" y="3281775"/>
              <a:ext cx="29125" cy="25725"/>
            </a:xfrm>
            <a:custGeom>
              <a:avLst/>
              <a:gdLst/>
              <a:ahLst/>
              <a:cxnLst/>
              <a:rect l="l" t="t" r="r" b="b"/>
              <a:pathLst>
                <a:path w="1165" h="1029" extrusionOk="0">
                  <a:moveTo>
                    <a:pt x="597" y="1"/>
                  </a:moveTo>
                  <a:cubicBezTo>
                    <a:pt x="535" y="1"/>
                    <a:pt x="472"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3" y="338"/>
                  </a:cubicBezTo>
                  <a:cubicBezTo>
                    <a:pt x="987" y="130"/>
                    <a:pt x="795" y="1"/>
                    <a:pt x="5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2" name="Google Shape;1192;p51"/>
            <p:cNvSpPr/>
            <p:nvPr/>
          </p:nvSpPr>
          <p:spPr>
            <a:xfrm>
              <a:off x="3308150" y="3391925"/>
              <a:ext cx="29125" cy="25700"/>
            </a:xfrm>
            <a:custGeom>
              <a:avLst/>
              <a:gdLst/>
              <a:ahLst/>
              <a:cxnLst/>
              <a:rect l="l" t="t" r="r" b="b"/>
              <a:pathLst>
                <a:path w="1165" h="1028" extrusionOk="0">
                  <a:moveTo>
                    <a:pt x="600" y="0"/>
                  </a:moveTo>
                  <a:cubicBezTo>
                    <a:pt x="536" y="0"/>
                    <a:pt x="472" y="13"/>
                    <a:pt x="412" y="40"/>
                  </a:cubicBezTo>
                  <a:cubicBezTo>
                    <a:pt x="138" y="132"/>
                    <a:pt x="1" y="428"/>
                    <a:pt x="115" y="702"/>
                  </a:cubicBezTo>
                  <a:cubicBezTo>
                    <a:pt x="187" y="900"/>
                    <a:pt x="387" y="1027"/>
                    <a:pt x="602" y="1027"/>
                  </a:cubicBezTo>
                  <a:cubicBezTo>
                    <a:pt x="660" y="1027"/>
                    <a:pt x="719" y="1018"/>
                    <a:pt x="777" y="999"/>
                  </a:cubicBezTo>
                  <a:cubicBezTo>
                    <a:pt x="1051" y="885"/>
                    <a:pt x="1165" y="588"/>
                    <a:pt x="1074" y="337"/>
                  </a:cubicBezTo>
                  <a:cubicBezTo>
                    <a:pt x="1004" y="129"/>
                    <a:pt x="803" y="0"/>
                    <a:pt x="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3" name="Google Shape;1193;p51"/>
            <p:cNvSpPr/>
            <p:nvPr/>
          </p:nvSpPr>
          <p:spPr>
            <a:xfrm>
              <a:off x="3381200" y="3363950"/>
              <a:ext cx="29125" cy="26000"/>
            </a:xfrm>
            <a:custGeom>
              <a:avLst/>
              <a:gdLst/>
              <a:ahLst/>
              <a:cxnLst/>
              <a:rect l="l" t="t" r="r" b="b"/>
              <a:pathLst>
                <a:path w="1165" h="1040" extrusionOk="0">
                  <a:moveTo>
                    <a:pt x="587" y="1"/>
                  </a:moveTo>
                  <a:cubicBezTo>
                    <a:pt x="521" y="1"/>
                    <a:pt x="454" y="14"/>
                    <a:pt x="388" y="41"/>
                  </a:cubicBezTo>
                  <a:cubicBezTo>
                    <a:pt x="115" y="132"/>
                    <a:pt x="0" y="429"/>
                    <a:pt x="92" y="703"/>
                  </a:cubicBezTo>
                  <a:cubicBezTo>
                    <a:pt x="178" y="911"/>
                    <a:pt x="370" y="1040"/>
                    <a:pt x="568" y="1040"/>
                  </a:cubicBezTo>
                  <a:cubicBezTo>
                    <a:pt x="630" y="1040"/>
                    <a:pt x="693" y="1027"/>
                    <a:pt x="754" y="1000"/>
                  </a:cubicBezTo>
                  <a:cubicBezTo>
                    <a:pt x="1028" y="908"/>
                    <a:pt x="1164" y="612"/>
                    <a:pt x="1050"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4" name="Google Shape;1194;p51"/>
            <p:cNvSpPr/>
            <p:nvPr/>
          </p:nvSpPr>
          <p:spPr>
            <a:xfrm>
              <a:off x="3453675" y="3336300"/>
              <a:ext cx="29125" cy="25700"/>
            </a:xfrm>
            <a:custGeom>
              <a:avLst/>
              <a:gdLst/>
              <a:ahLst/>
              <a:cxnLst/>
              <a:rect l="l" t="t" r="r" b="b"/>
              <a:pathLst>
                <a:path w="1165" h="1028" extrusionOk="0">
                  <a:moveTo>
                    <a:pt x="563" y="0"/>
                  </a:moveTo>
                  <a:cubicBezTo>
                    <a:pt x="505" y="0"/>
                    <a:pt x="446" y="9"/>
                    <a:pt x="388" y="29"/>
                  </a:cubicBezTo>
                  <a:cubicBezTo>
                    <a:pt x="137" y="143"/>
                    <a:pt x="0" y="439"/>
                    <a:pt x="92" y="690"/>
                  </a:cubicBezTo>
                  <a:cubicBezTo>
                    <a:pt x="178" y="899"/>
                    <a:pt x="370" y="1028"/>
                    <a:pt x="568" y="1028"/>
                  </a:cubicBezTo>
                  <a:cubicBezTo>
                    <a:pt x="630" y="1028"/>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5" name="Google Shape;1195;p51"/>
            <p:cNvSpPr/>
            <p:nvPr/>
          </p:nvSpPr>
          <p:spPr>
            <a:xfrm>
              <a:off x="2782025" y="2755675"/>
              <a:ext cx="977525" cy="589200"/>
            </a:xfrm>
            <a:custGeom>
              <a:avLst/>
              <a:gdLst/>
              <a:ahLst/>
              <a:cxnLst/>
              <a:rect l="l" t="t" r="r" b="b"/>
              <a:pathLst>
                <a:path w="39101" h="23568" extrusionOk="0">
                  <a:moveTo>
                    <a:pt x="32296" y="1"/>
                  </a:moveTo>
                  <a:cubicBezTo>
                    <a:pt x="31735" y="1"/>
                    <a:pt x="31164" y="102"/>
                    <a:pt x="30610" y="314"/>
                  </a:cubicBezTo>
                  <a:lnTo>
                    <a:pt x="3676" y="10608"/>
                  </a:lnTo>
                  <a:cubicBezTo>
                    <a:pt x="1233" y="11544"/>
                    <a:pt x="1" y="14283"/>
                    <a:pt x="937" y="16726"/>
                  </a:cubicBezTo>
                  <a:lnTo>
                    <a:pt x="2375" y="20537"/>
                  </a:lnTo>
                  <a:cubicBezTo>
                    <a:pt x="3098" y="22406"/>
                    <a:pt x="4910" y="23567"/>
                    <a:pt x="6813" y="23567"/>
                  </a:cubicBezTo>
                  <a:cubicBezTo>
                    <a:pt x="7373" y="23567"/>
                    <a:pt x="7941" y="23466"/>
                    <a:pt x="8492" y="23254"/>
                  </a:cubicBezTo>
                  <a:lnTo>
                    <a:pt x="35449" y="12982"/>
                  </a:lnTo>
                  <a:cubicBezTo>
                    <a:pt x="37868" y="12046"/>
                    <a:pt x="39101" y="9284"/>
                    <a:pt x="38188" y="6865"/>
                  </a:cubicBezTo>
                  <a:lnTo>
                    <a:pt x="36727" y="3053"/>
                  </a:lnTo>
                  <a:cubicBezTo>
                    <a:pt x="36004" y="1166"/>
                    <a:pt x="34203" y="1"/>
                    <a:pt x="3229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6" name="Google Shape;1196;p51"/>
            <p:cNvSpPr/>
            <p:nvPr/>
          </p:nvSpPr>
          <p:spPr>
            <a:xfrm>
              <a:off x="3063925" y="2869575"/>
              <a:ext cx="413725" cy="361650"/>
            </a:xfrm>
            <a:custGeom>
              <a:avLst/>
              <a:gdLst/>
              <a:ahLst/>
              <a:cxnLst/>
              <a:rect l="l" t="t" r="r" b="b"/>
              <a:pathLst>
                <a:path w="16549" h="14466" extrusionOk="0">
                  <a:moveTo>
                    <a:pt x="11212" y="1"/>
                  </a:moveTo>
                  <a:cubicBezTo>
                    <a:pt x="10885" y="1"/>
                    <a:pt x="10551" y="60"/>
                    <a:pt x="10226" y="186"/>
                  </a:cubicBezTo>
                  <a:lnTo>
                    <a:pt x="2123" y="3290"/>
                  </a:lnTo>
                  <a:cubicBezTo>
                    <a:pt x="708" y="3815"/>
                    <a:pt x="1" y="5390"/>
                    <a:pt x="548" y="6806"/>
                  </a:cubicBezTo>
                  <a:lnTo>
                    <a:pt x="2808" y="12717"/>
                  </a:lnTo>
                  <a:cubicBezTo>
                    <a:pt x="3215" y="13798"/>
                    <a:pt x="4268" y="14466"/>
                    <a:pt x="5370" y="14466"/>
                  </a:cubicBezTo>
                  <a:cubicBezTo>
                    <a:pt x="5689" y="14466"/>
                    <a:pt x="6011" y="14410"/>
                    <a:pt x="6323" y="14292"/>
                  </a:cubicBezTo>
                  <a:lnTo>
                    <a:pt x="14449" y="11188"/>
                  </a:lnTo>
                  <a:cubicBezTo>
                    <a:pt x="15841" y="10663"/>
                    <a:pt x="16549" y="9065"/>
                    <a:pt x="16024" y="7673"/>
                  </a:cubicBezTo>
                  <a:lnTo>
                    <a:pt x="13741" y="1761"/>
                  </a:lnTo>
                  <a:cubicBezTo>
                    <a:pt x="13337" y="671"/>
                    <a:pt x="12310" y="1"/>
                    <a:pt x="112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7" name="Google Shape;1197;p51"/>
            <p:cNvSpPr/>
            <p:nvPr/>
          </p:nvSpPr>
          <p:spPr>
            <a:xfrm>
              <a:off x="3501025" y="3027275"/>
              <a:ext cx="29125" cy="25725"/>
            </a:xfrm>
            <a:custGeom>
              <a:avLst/>
              <a:gdLst/>
              <a:ahLst/>
              <a:cxnLst/>
              <a:rect l="l" t="t" r="r" b="b"/>
              <a:pathLst>
                <a:path w="1165" h="1029" extrusionOk="0">
                  <a:moveTo>
                    <a:pt x="610" y="1"/>
                  </a:moveTo>
                  <a:cubicBezTo>
                    <a:pt x="545" y="1"/>
                    <a:pt x="477"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4"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8" name="Google Shape;1198;p51"/>
            <p:cNvSpPr/>
            <p:nvPr/>
          </p:nvSpPr>
          <p:spPr>
            <a:xfrm>
              <a:off x="3473650" y="2954550"/>
              <a:ext cx="29125" cy="25700"/>
            </a:xfrm>
            <a:custGeom>
              <a:avLst/>
              <a:gdLst/>
              <a:ahLst/>
              <a:cxnLst/>
              <a:rect l="l" t="t" r="r" b="b"/>
              <a:pathLst>
                <a:path w="1165" h="1028" extrusionOk="0">
                  <a:moveTo>
                    <a:pt x="563" y="0"/>
                  </a:moveTo>
                  <a:cubicBezTo>
                    <a:pt x="505" y="0"/>
                    <a:pt x="446" y="9"/>
                    <a:pt x="388" y="28"/>
                  </a:cubicBezTo>
                  <a:cubicBezTo>
                    <a:pt x="137" y="143"/>
                    <a:pt x="0" y="439"/>
                    <a:pt x="91" y="690"/>
                  </a:cubicBezTo>
                  <a:cubicBezTo>
                    <a:pt x="178" y="898"/>
                    <a:pt x="370" y="1027"/>
                    <a:pt x="568" y="1027"/>
                  </a:cubicBezTo>
                  <a:cubicBezTo>
                    <a:pt x="630" y="1027"/>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9" name="Google Shape;1199;p51"/>
            <p:cNvSpPr/>
            <p:nvPr/>
          </p:nvSpPr>
          <p:spPr>
            <a:xfrm>
              <a:off x="3445675" y="2882000"/>
              <a:ext cx="29125" cy="25775"/>
            </a:xfrm>
            <a:custGeom>
              <a:avLst/>
              <a:gdLst/>
              <a:ahLst/>
              <a:cxnLst/>
              <a:rect l="l" t="t" r="r" b="b"/>
              <a:pathLst>
                <a:path w="1165" h="1031" extrusionOk="0">
                  <a:moveTo>
                    <a:pt x="588" y="1"/>
                  </a:moveTo>
                  <a:cubicBezTo>
                    <a:pt x="528" y="1"/>
                    <a:pt x="469" y="11"/>
                    <a:pt x="412" y="32"/>
                  </a:cubicBezTo>
                  <a:cubicBezTo>
                    <a:pt x="138" y="146"/>
                    <a:pt x="1" y="442"/>
                    <a:pt x="115" y="694"/>
                  </a:cubicBezTo>
                  <a:cubicBezTo>
                    <a:pt x="184" y="902"/>
                    <a:pt x="372" y="1031"/>
                    <a:pt x="578" y="1031"/>
                  </a:cubicBezTo>
                  <a:cubicBezTo>
                    <a:pt x="644" y="1031"/>
                    <a:pt x="711" y="1018"/>
                    <a:pt x="777" y="990"/>
                  </a:cubicBezTo>
                  <a:cubicBezTo>
                    <a:pt x="1028" y="899"/>
                    <a:pt x="1165" y="602"/>
                    <a:pt x="1073" y="328"/>
                  </a:cubicBezTo>
                  <a:cubicBezTo>
                    <a:pt x="985" y="117"/>
                    <a:pt x="788" y="1"/>
                    <a:pt x="58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0" name="Google Shape;1200;p51"/>
            <p:cNvSpPr/>
            <p:nvPr/>
          </p:nvSpPr>
          <p:spPr>
            <a:xfrm>
              <a:off x="3555800" y="3006400"/>
              <a:ext cx="29150" cy="25775"/>
            </a:xfrm>
            <a:custGeom>
              <a:avLst/>
              <a:gdLst/>
              <a:ahLst/>
              <a:cxnLst/>
              <a:rect l="l" t="t" r="r" b="b"/>
              <a:pathLst>
                <a:path w="1166" h="1031" extrusionOk="0">
                  <a:moveTo>
                    <a:pt x="588" y="1"/>
                  </a:moveTo>
                  <a:cubicBezTo>
                    <a:pt x="529" y="1"/>
                    <a:pt x="469" y="11"/>
                    <a:pt x="412" y="32"/>
                  </a:cubicBezTo>
                  <a:cubicBezTo>
                    <a:pt x="138" y="123"/>
                    <a:pt x="1" y="442"/>
                    <a:pt x="115" y="693"/>
                  </a:cubicBezTo>
                  <a:cubicBezTo>
                    <a:pt x="184" y="902"/>
                    <a:pt x="372" y="1031"/>
                    <a:pt x="579" y="1031"/>
                  </a:cubicBezTo>
                  <a:cubicBezTo>
                    <a:pt x="644" y="1031"/>
                    <a:pt x="711" y="1018"/>
                    <a:pt x="777" y="990"/>
                  </a:cubicBezTo>
                  <a:cubicBezTo>
                    <a:pt x="1028" y="899"/>
                    <a:pt x="1165" y="602"/>
                    <a:pt x="1074" y="328"/>
                  </a:cubicBezTo>
                  <a:cubicBezTo>
                    <a:pt x="986" y="117"/>
                    <a:pt x="789" y="1"/>
                    <a:pt x="58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1" name="Google Shape;1201;p51"/>
            <p:cNvSpPr/>
            <p:nvPr/>
          </p:nvSpPr>
          <p:spPr>
            <a:xfrm>
              <a:off x="3528425" y="2933700"/>
              <a:ext cx="29125" cy="25775"/>
            </a:xfrm>
            <a:custGeom>
              <a:avLst/>
              <a:gdLst/>
              <a:ahLst/>
              <a:cxnLst/>
              <a:rect l="l" t="t" r="r" b="b"/>
              <a:pathLst>
                <a:path w="1165" h="1031" extrusionOk="0">
                  <a:moveTo>
                    <a:pt x="587" y="0"/>
                  </a:moveTo>
                  <a:cubicBezTo>
                    <a:pt x="521" y="0"/>
                    <a:pt x="454" y="13"/>
                    <a:pt x="388" y="41"/>
                  </a:cubicBezTo>
                  <a:cubicBezTo>
                    <a:pt x="114" y="132"/>
                    <a:pt x="0" y="429"/>
                    <a:pt x="92" y="703"/>
                  </a:cubicBezTo>
                  <a:cubicBezTo>
                    <a:pt x="162" y="914"/>
                    <a:pt x="369" y="1030"/>
                    <a:pt x="575" y="1030"/>
                  </a:cubicBezTo>
                  <a:cubicBezTo>
                    <a:pt x="636" y="1030"/>
                    <a:pt x="696" y="1020"/>
                    <a:pt x="754" y="999"/>
                  </a:cubicBezTo>
                  <a:cubicBezTo>
                    <a:pt x="1027" y="885"/>
                    <a:pt x="1164" y="589"/>
                    <a:pt x="1050"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2" name="Google Shape;1202;p51"/>
            <p:cNvSpPr/>
            <p:nvPr/>
          </p:nvSpPr>
          <p:spPr>
            <a:xfrm>
              <a:off x="3500450" y="2861225"/>
              <a:ext cx="29125" cy="25700"/>
            </a:xfrm>
            <a:custGeom>
              <a:avLst/>
              <a:gdLst/>
              <a:ahLst/>
              <a:cxnLst/>
              <a:rect l="l" t="t" r="r" b="b"/>
              <a:pathLst>
                <a:path w="1165" h="1028" extrusionOk="0">
                  <a:moveTo>
                    <a:pt x="588" y="1"/>
                  </a:moveTo>
                  <a:cubicBezTo>
                    <a:pt x="522" y="1"/>
                    <a:pt x="455" y="13"/>
                    <a:pt x="389" y="41"/>
                  </a:cubicBezTo>
                  <a:cubicBezTo>
                    <a:pt x="138" y="132"/>
                    <a:pt x="1" y="429"/>
                    <a:pt x="92" y="703"/>
                  </a:cubicBezTo>
                  <a:cubicBezTo>
                    <a:pt x="182" y="901"/>
                    <a:pt x="386" y="1028"/>
                    <a:pt x="602" y="1028"/>
                  </a:cubicBezTo>
                  <a:cubicBezTo>
                    <a:pt x="660" y="1028"/>
                    <a:pt x="719" y="1019"/>
                    <a:pt x="777" y="1000"/>
                  </a:cubicBezTo>
                  <a:cubicBezTo>
                    <a:pt x="1028" y="885"/>
                    <a:pt x="1165" y="589"/>
                    <a:pt x="1074" y="338"/>
                  </a:cubicBezTo>
                  <a:cubicBezTo>
                    <a:pt x="987" y="130"/>
                    <a:pt x="795" y="1"/>
                    <a:pt x="58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3" name="Google Shape;1203;p51"/>
            <p:cNvSpPr/>
            <p:nvPr/>
          </p:nvSpPr>
          <p:spPr>
            <a:xfrm>
              <a:off x="3610600" y="2985350"/>
              <a:ext cx="29125" cy="25975"/>
            </a:xfrm>
            <a:custGeom>
              <a:avLst/>
              <a:gdLst/>
              <a:ahLst/>
              <a:cxnLst/>
              <a:rect l="l" t="t" r="r" b="b"/>
              <a:pathLst>
                <a:path w="1165" h="1039" extrusionOk="0">
                  <a:moveTo>
                    <a:pt x="563" y="1"/>
                  </a:moveTo>
                  <a:cubicBezTo>
                    <a:pt x="505" y="1"/>
                    <a:pt x="446" y="10"/>
                    <a:pt x="388" y="29"/>
                  </a:cubicBezTo>
                  <a:cubicBezTo>
                    <a:pt x="137" y="143"/>
                    <a:pt x="0" y="440"/>
                    <a:pt x="91" y="714"/>
                  </a:cubicBezTo>
                  <a:cubicBezTo>
                    <a:pt x="182" y="912"/>
                    <a:pt x="385" y="1039"/>
                    <a:pt x="590" y="1039"/>
                  </a:cubicBezTo>
                  <a:cubicBezTo>
                    <a:pt x="645" y="1039"/>
                    <a:pt x="700" y="1030"/>
                    <a:pt x="753" y="1010"/>
                  </a:cubicBezTo>
                  <a:cubicBezTo>
                    <a:pt x="1027" y="896"/>
                    <a:pt x="1164" y="600"/>
                    <a:pt x="1073" y="326"/>
                  </a:cubicBezTo>
                  <a:cubicBezTo>
                    <a:pt x="983" y="128"/>
                    <a:pt x="779" y="1"/>
                    <a:pt x="56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4" name="Google Shape;1204;p51"/>
            <p:cNvSpPr/>
            <p:nvPr/>
          </p:nvSpPr>
          <p:spPr>
            <a:xfrm>
              <a:off x="3582625" y="2912875"/>
              <a:ext cx="29125" cy="25725"/>
            </a:xfrm>
            <a:custGeom>
              <a:avLst/>
              <a:gdLst/>
              <a:ahLst/>
              <a:cxnLst/>
              <a:rect l="l" t="t" r="r" b="b"/>
              <a:pathLst>
                <a:path w="1165" h="1029" extrusionOk="0">
                  <a:moveTo>
                    <a:pt x="575" y="1"/>
                  </a:moveTo>
                  <a:cubicBezTo>
                    <a:pt x="520" y="1"/>
                    <a:pt x="465" y="10"/>
                    <a:pt x="412" y="29"/>
                  </a:cubicBezTo>
                  <a:cubicBezTo>
                    <a:pt x="138" y="143"/>
                    <a:pt x="1" y="440"/>
                    <a:pt x="115" y="691"/>
                  </a:cubicBezTo>
                  <a:cubicBezTo>
                    <a:pt x="184" y="899"/>
                    <a:pt x="372" y="1028"/>
                    <a:pt x="578" y="1028"/>
                  </a:cubicBezTo>
                  <a:cubicBezTo>
                    <a:pt x="644" y="1028"/>
                    <a:pt x="711" y="1015"/>
                    <a:pt x="777" y="988"/>
                  </a:cubicBezTo>
                  <a:cubicBezTo>
                    <a:pt x="1051" y="897"/>
                    <a:pt x="1165" y="600"/>
                    <a:pt x="1074" y="326"/>
                  </a:cubicBezTo>
                  <a:cubicBezTo>
                    <a:pt x="983" y="128"/>
                    <a:pt x="780" y="1"/>
                    <a:pt x="5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5" name="Google Shape;1205;p51"/>
            <p:cNvSpPr/>
            <p:nvPr/>
          </p:nvSpPr>
          <p:spPr>
            <a:xfrm>
              <a:off x="3555250" y="2840350"/>
              <a:ext cx="29125" cy="25775"/>
            </a:xfrm>
            <a:custGeom>
              <a:avLst/>
              <a:gdLst/>
              <a:ahLst/>
              <a:cxnLst/>
              <a:rect l="l" t="t" r="r" b="b"/>
              <a:pathLst>
                <a:path w="1165" h="1031" extrusionOk="0">
                  <a:moveTo>
                    <a:pt x="576" y="0"/>
                  </a:moveTo>
                  <a:cubicBezTo>
                    <a:pt x="514" y="0"/>
                    <a:pt x="451" y="11"/>
                    <a:pt x="388" y="31"/>
                  </a:cubicBezTo>
                  <a:cubicBezTo>
                    <a:pt x="137" y="123"/>
                    <a:pt x="0" y="419"/>
                    <a:pt x="91" y="693"/>
                  </a:cubicBezTo>
                  <a:cubicBezTo>
                    <a:pt x="178" y="901"/>
                    <a:pt x="370" y="1030"/>
                    <a:pt x="568" y="1030"/>
                  </a:cubicBezTo>
                  <a:cubicBezTo>
                    <a:pt x="630" y="1030"/>
                    <a:pt x="693" y="1017"/>
                    <a:pt x="753" y="990"/>
                  </a:cubicBezTo>
                  <a:cubicBezTo>
                    <a:pt x="1027" y="899"/>
                    <a:pt x="1164" y="602"/>
                    <a:pt x="1050" y="328"/>
                  </a:cubicBezTo>
                  <a:cubicBezTo>
                    <a:pt x="980" y="11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6" name="Google Shape;1206;p51"/>
            <p:cNvSpPr/>
            <p:nvPr/>
          </p:nvSpPr>
          <p:spPr>
            <a:xfrm>
              <a:off x="3011425" y="3047825"/>
              <a:ext cx="29125" cy="25775"/>
            </a:xfrm>
            <a:custGeom>
              <a:avLst/>
              <a:gdLst/>
              <a:ahLst/>
              <a:cxnLst/>
              <a:rect l="l" t="t" r="r" b="b"/>
              <a:pathLst>
                <a:path w="1165" h="1031" extrusionOk="0">
                  <a:moveTo>
                    <a:pt x="587" y="0"/>
                  </a:moveTo>
                  <a:cubicBezTo>
                    <a:pt x="522" y="0"/>
                    <a:pt x="454"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8"/>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7" name="Google Shape;1207;p51"/>
            <p:cNvSpPr/>
            <p:nvPr/>
          </p:nvSpPr>
          <p:spPr>
            <a:xfrm>
              <a:off x="3038825" y="3120600"/>
              <a:ext cx="29125" cy="25700"/>
            </a:xfrm>
            <a:custGeom>
              <a:avLst/>
              <a:gdLst/>
              <a:ahLst/>
              <a:cxnLst/>
              <a:rect l="l" t="t" r="r" b="b"/>
              <a:pathLst>
                <a:path w="1165" h="1028" extrusionOk="0">
                  <a:moveTo>
                    <a:pt x="585" y="0"/>
                  </a:moveTo>
                  <a:cubicBezTo>
                    <a:pt x="528" y="0"/>
                    <a:pt x="469" y="9"/>
                    <a:pt x="411" y="29"/>
                  </a:cubicBezTo>
                  <a:cubicBezTo>
                    <a:pt x="137" y="143"/>
                    <a:pt x="0" y="439"/>
                    <a:pt x="114" y="691"/>
                  </a:cubicBezTo>
                  <a:cubicBezTo>
                    <a:pt x="184" y="899"/>
                    <a:pt x="372" y="1028"/>
                    <a:pt x="578" y="1028"/>
                  </a:cubicBezTo>
                  <a:cubicBezTo>
                    <a:pt x="643" y="1028"/>
                    <a:pt x="710" y="1015"/>
                    <a:pt x="776" y="987"/>
                  </a:cubicBezTo>
                  <a:cubicBezTo>
                    <a:pt x="1050" y="896"/>
                    <a:pt x="1164" y="599"/>
                    <a:pt x="1073" y="325"/>
                  </a:cubicBezTo>
                  <a:cubicBezTo>
                    <a:pt x="1001" y="127"/>
                    <a:pt x="801" y="0"/>
                    <a:pt x="58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8" name="Google Shape;1208;p51"/>
            <p:cNvSpPr/>
            <p:nvPr/>
          </p:nvSpPr>
          <p:spPr>
            <a:xfrm>
              <a:off x="3066775" y="3193075"/>
              <a:ext cx="29125" cy="25975"/>
            </a:xfrm>
            <a:custGeom>
              <a:avLst/>
              <a:gdLst/>
              <a:ahLst/>
              <a:cxnLst/>
              <a:rect l="l" t="t" r="r" b="b"/>
              <a:pathLst>
                <a:path w="1165" h="1039" extrusionOk="0">
                  <a:moveTo>
                    <a:pt x="563" y="0"/>
                  </a:moveTo>
                  <a:cubicBezTo>
                    <a:pt x="505" y="0"/>
                    <a:pt x="447" y="9"/>
                    <a:pt x="389" y="28"/>
                  </a:cubicBezTo>
                  <a:cubicBezTo>
                    <a:pt x="138" y="143"/>
                    <a:pt x="1" y="439"/>
                    <a:pt x="92" y="713"/>
                  </a:cubicBezTo>
                  <a:cubicBezTo>
                    <a:pt x="182" y="911"/>
                    <a:pt x="386" y="1038"/>
                    <a:pt x="602" y="1038"/>
                  </a:cubicBezTo>
                  <a:cubicBezTo>
                    <a:pt x="660" y="1038"/>
                    <a:pt x="719" y="1029"/>
                    <a:pt x="777" y="1010"/>
                  </a:cubicBezTo>
                  <a:cubicBezTo>
                    <a:pt x="1028" y="896"/>
                    <a:pt x="1165" y="599"/>
                    <a:pt x="1073" y="325"/>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9" name="Google Shape;1209;p51"/>
            <p:cNvSpPr/>
            <p:nvPr/>
          </p:nvSpPr>
          <p:spPr>
            <a:xfrm>
              <a:off x="2956650" y="3068675"/>
              <a:ext cx="29125" cy="25975"/>
            </a:xfrm>
            <a:custGeom>
              <a:avLst/>
              <a:gdLst/>
              <a:ahLst/>
              <a:cxnLst/>
              <a:rect l="l" t="t" r="r" b="b"/>
              <a:pathLst>
                <a:path w="1165" h="1039" extrusionOk="0">
                  <a:moveTo>
                    <a:pt x="574" y="0"/>
                  </a:moveTo>
                  <a:cubicBezTo>
                    <a:pt x="519" y="0"/>
                    <a:pt x="464" y="9"/>
                    <a:pt x="411" y="28"/>
                  </a:cubicBezTo>
                  <a:cubicBezTo>
                    <a:pt x="137" y="143"/>
                    <a:pt x="0" y="439"/>
                    <a:pt x="92" y="713"/>
                  </a:cubicBezTo>
                  <a:cubicBezTo>
                    <a:pt x="182" y="911"/>
                    <a:pt x="385" y="1038"/>
                    <a:pt x="602" y="1038"/>
                  </a:cubicBezTo>
                  <a:cubicBezTo>
                    <a:pt x="660" y="1038"/>
                    <a:pt x="719" y="1029"/>
                    <a:pt x="776" y="1010"/>
                  </a:cubicBezTo>
                  <a:cubicBezTo>
                    <a:pt x="1028" y="896"/>
                    <a:pt x="1164" y="599"/>
                    <a:pt x="1073" y="325"/>
                  </a:cubicBezTo>
                  <a:cubicBezTo>
                    <a:pt x="983" y="127"/>
                    <a:pt x="779" y="0"/>
                    <a:pt x="5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0" name="Google Shape;1210;p51"/>
            <p:cNvSpPr/>
            <p:nvPr/>
          </p:nvSpPr>
          <p:spPr>
            <a:xfrm>
              <a:off x="2984600" y="3141400"/>
              <a:ext cx="29125" cy="25725"/>
            </a:xfrm>
            <a:custGeom>
              <a:avLst/>
              <a:gdLst/>
              <a:ahLst/>
              <a:cxnLst/>
              <a:rect l="l" t="t" r="r" b="b"/>
              <a:pathLst>
                <a:path w="1165" h="1029" extrusionOk="0">
                  <a:moveTo>
                    <a:pt x="587" y="1"/>
                  </a:moveTo>
                  <a:cubicBezTo>
                    <a:pt x="522" y="1"/>
                    <a:pt x="455" y="14"/>
                    <a:pt x="389" y="41"/>
                  </a:cubicBezTo>
                  <a:cubicBezTo>
                    <a:pt x="115" y="132"/>
                    <a:pt x="1" y="429"/>
                    <a:pt x="92" y="703"/>
                  </a:cubicBezTo>
                  <a:cubicBezTo>
                    <a:pt x="182" y="901"/>
                    <a:pt x="386" y="1028"/>
                    <a:pt x="591" y="1028"/>
                  </a:cubicBezTo>
                  <a:cubicBezTo>
                    <a:pt x="646" y="1028"/>
                    <a:pt x="701" y="1019"/>
                    <a:pt x="754" y="1000"/>
                  </a:cubicBezTo>
                  <a:cubicBezTo>
                    <a:pt x="1028" y="886"/>
                    <a:pt x="1165" y="589"/>
                    <a:pt x="1051" y="338"/>
                  </a:cubicBezTo>
                  <a:cubicBezTo>
                    <a:pt x="981"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1" name="Google Shape;1211;p51"/>
            <p:cNvSpPr/>
            <p:nvPr/>
          </p:nvSpPr>
          <p:spPr>
            <a:xfrm>
              <a:off x="3012000" y="3213875"/>
              <a:ext cx="29125" cy="26000"/>
            </a:xfrm>
            <a:custGeom>
              <a:avLst/>
              <a:gdLst/>
              <a:ahLst/>
              <a:cxnLst/>
              <a:rect l="l" t="t" r="r" b="b"/>
              <a:pathLst>
                <a:path w="1165" h="1040" extrusionOk="0">
                  <a:moveTo>
                    <a:pt x="597" y="1"/>
                  </a:moveTo>
                  <a:cubicBezTo>
                    <a:pt x="535" y="1"/>
                    <a:pt x="472" y="13"/>
                    <a:pt x="411" y="41"/>
                  </a:cubicBezTo>
                  <a:cubicBezTo>
                    <a:pt x="137" y="132"/>
                    <a:pt x="0" y="429"/>
                    <a:pt x="115" y="703"/>
                  </a:cubicBezTo>
                  <a:cubicBezTo>
                    <a:pt x="184" y="911"/>
                    <a:pt x="372" y="1040"/>
                    <a:pt x="578" y="1040"/>
                  </a:cubicBezTo>
                  <a:cubicBezTo>
                    <a:pt x="643" y="1040"/>
                    <a:pt x="711" y="1027"/>
                    <a:pt x="776" y="1000"/>
                  </a:cubicBezTo>
                  <a:cubicBezTo>
                    <a:pt x="1028" y="908"/>
                    <a:pt x="1165" y="612"/>
                    <a:pt x="1073" y="338"/>
                  </a:cubicBezTo>
                  <a:cubicBezTo>
                    <a:pt x="987" y="130"/>
                    <a:pt x="794" y="1"/>
                    <a:pt x="5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2" name="Google Shape;1212;p51"/>
            <p:cNvSpPr/>
            <p:nvPr/>
          </p:nvSpPr>
          <p:spPr>
            <a:xfrm>
              <a:off x="2929825" y="3162250"/>
              <a:ext cx="29125" cy="25700"/>
            </a:xfrm>
            <a:custGeom>
              <a:avLst/>
              <a:gdLst/>
              <a:ahLst/>
              <a:cxnLst/>
              <a:rect l="l" t="t" r="r" b="b"/>
              <a:pathLst>
                <a:path w="1165" h="1028" extrusionOk="0">
                  <a:moveTo>
                    <a:pt x="563" y="0"/>
                  </a:moveTo>
                  <a:cubicBezTo>
                    <a:pt x="505" y="0"/>
                    <a:pt x="446" y="10"/>
                    <a:pt x="389" y="29"/>
                  </a:cubicBezTo>
                  <a:cubicBezTo>
                    <a:pt x="138" y="143"/>
                    <a:pt x="1" y="440"/>
                    <a:pt x="92" y="691"/>
                  </a:cubicBezTo>
                  <a:cubicBezTo>
                    <a:pt x="179" y="899"/>
                    <a:pt x="371" y="1028"/>
                    <a:pt x="568" y="1028"/>
                  </a:cubicBezTo>
                  <a:cubicBezTo>
                    <a:pt x="630" y="1028"/>
                    <a:pt x="693" y="1015"/>
                    <a:pt x="754" y="987"/>
                  </a:cubicBezTo>
                  <a:cubicBezTo>
                    <a:pt x="1028" y="896"/>
                    <a:pt x="1165" y="599"/>
                    <a:pt x="1073" y="326"/>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3" name="Google Shape;1213;p51"/>
            <p:cNvSpPr/>
            <p:nvPr/>
          </p:nvSpPr>
          <p:spPr>
            <a:xfrm>
              <a:off x="2957225" y="3234725"/>
              <a:ext cx="29700" cy="25975"/>
            </a:xfrm>
            <a:custGeom>
              <a:avLst/>
              <a:gdLst/>
              <a:ahLst/>
              <a:cxnLst/>
              <a:rect l="l" t="t" r="r" b="b"/>
              <a:pathLst>
                <a:path w="1188" h="1039" extrusionOk="0">
                  <a:moveTo>
                    <a:pt x="583" y="0"/>
                  </a:moveTo>
                  <a:cubicBezTo>
                    <a:pt x="526" y="0"/>
                    <a:pt x="468" y="10"/>
                    <a:pt x="411" y="29"/>
                  </a:cubicBezTo>
                  <a:cubicBezTo>
                    <a:pt x="137" y="143"/>
                    <a:pt x="0" y="439"/>
                    <a:pt x="114" y="713"/>
                  </a:cubicBezTo>
                  <a:cubicBezTo>
                    <a:pt x="186" y="911"/>
                    <a:pt x="386" y="1038"/>
                    <a:pt x="602" y="1038"/>
                  </a:cubicBezTo>
                  <a:cubicBezTo>
                    <a:pt x="660" y="1038"/>
                    <a:pt x="718" y="1029"/>
                    <a:pt x="776" y="1010"/>
                  </a:cubicBezTo>
                  <a:cubicBezTo>
                    <a:pt x="1050" y="896"/>
                    <a:pt x="1187" y="599"/>
                    <a:pt x="1073" y="348"/>
                  </a:cubicBezTo>
                  <a:cubicBezTo>
                    <a:pt x="1001" y="131"/>
                    <a:pt x="800" y="0"/>
                    <a:pt x="5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4" name="Google Shape;1214;p51"/>
            <p:cNvSpPr/>
            <p:nvPr/>
          </p:nvSpPr>
          <p:spPr>
            <a:xfrm>
              <a:off x="1957475" y="3488925"/>
              <a:ext cx="95875" cy="236850"/>
            </a:xfrm>
            <a:custGeom>
              <a:avLst/>
              <a:gdLst/>
              <a:ahLst/>
              <a:cxnLst/>
              <a:rect l="l" t="t" r="r" b="b"/>
              <a:pathLst>
                <a:path w="3835" h="9474" extrusionOk="0">
                  <a:moveTo>
                    <a:pt x="1552" y="1"/>
                  </a:moveTo>
                  <a:cubicBezTo>
                    <a:pt x="1027" y="1073"/>
                    <a:pt x="548" y="2215"/>
                    <a:pt x="343" y="3402"/>
                  </a:cubicBezTo>
                  <a:cubicBezTo>
                    <a:pt x="0" y="5228"/>
                    <a:pt x="343" y="7236"/>
                    <a:pt x="1621" y="8560"/>
                  </a:cubicBezTo>
                  <a:cubicBezTo>
                    <a:pt x="1940" y="8903"/>
                    <a:pt x="2328" y="9176"/>
                    <a:pt x="2716" y="9473"/>
                  </a:cubicBezTo>
                  <a:cubicBezTo>
                    <a:pt x="3515" y="7898"/>
                    <a:pt x="3835" y="6049"/>
                    <a:pt x="3515" y="4155"/>
                  </a:cubicBezTo>
                  <a:cubicBezTo>
                    <a:pt x="3241" y="2557"/>
                    <a:pt x="2534" y="1119"/>
                    <a:pt x="15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5" name="Google Shape;1215;p51"/>
            <p:cNvSpPr/>
            <p:nvPr/>
          </p:nvSpPr>
          <p:spPr>
            <a:xfrm>
              <a:off x="1542525" y="3080350"/>
              <a:ext cx="336700" cy="336075"/>
            </a:xfrm>
            <a:custGeom>
              <a:avLst/>
              <a:gdLst/>
              <a:ahLst/>
              <a:cxnLst/>
              <a:rect l="l" t="t" r="r" b="b"/>
              <a:pathLst>
                <a:path w="13468" h="13443" extrusionOk="0">
                  <a:moveTo>
                    <a:pt x="13194" y="1"/>
                  </a:moveTo>
                  <a:cubicBezTo>
                    <a:pt x="13080" y="1256"/>
                    <a:pt x="12920" y="2489"/>
                    <a:pt x="12669" y="3698"/>
                  </a:cubicBezTo>
                  <a:cubicBezTo>
                    <a:pt x="12464" y="4908"/>
                    <a:pt x="12144" y="6072"/>
                    <a:pt x="11733" y="7214"/>
                  </a:cubicBezTo>
                  <a:cubicBezTo>
                    <a:pt x="11300" y="8309"/>
                    <a:pt x="10797" y="9382"/>
                    <a:pt x="10044" y="10226"/>
                  </a:cubicBezTo>
                  <a:cubicBezTo>
                    <a:pt x="9314" y="11048"/>
                    <a:pt x="8378" y="11642"/>
                    <a:pt x="7305" y="11824"/>
                  </a:cubicBezTo>
                  <a:cubicBezTo>
                    <a:pt x="6962" y="11897"/>
                    <a:pt x="6617" y="11935"/>
                    <a:pt x="6277" y="11935"/>
                  </a:cubicBezTo>
                  <a:cubicBezTo>
                    <a:pt x="5553" y="11935"/>
                    <a:pt x="4852" y="11763"/>
                    <a:pt x="4246" y="11391"/>
                  </a:cubicBezTo>
                  <a:cubicBezTo>
                    <a:pt x="3333" y="10866"/>
                    <a:pt x="2626" y="9930"/>
                    <a:pt x="2101" y="8880"/>
                  </a:cubicBezTo>
                  <a:cubicBezTo>
                    <a:pt x="1553" y="7830"/>
                    <a:pt x="1165" y="6689"/>
                    <a:pt x="868" y="5502"/>
                  </a:cubicBezTo>
                  <a:cubicBezTo>
                    <a:pt x="549" y="4292"/>
                    <a:pt x="343" y="3082"/>
                    <a:pt x="161" y="1827"/>
                  </a:cubicBezTo>
                  <a:cubicBezTo>
                    <a:pt x="1" y="3082"/>
                    <a:pt x="24" y="4360"/>
                    <a:pt x="138" y="5616"/>
                  </a:cubicBezTo>
                  <a:cubicBezTo>
                    <a:pt x="275" y="6871"/>
                    <a:pt x="526" y="8149"/>
                    <a:pt x="1028" y="9382"/>
                  </a:cubicBezTo>
                  <a:cubicBezTo>
                    <a:pt x="1507" y="10592"/>
                    <a:pt x="2261" y="11801"/>
                    <a:pt x="3470" y="12600"/>
                  </a:cubicBezTo>
                  <a:cubicBezTo>
                    <a:pt x="4087" y="13011"/>
                    <a:pt x="4794" y="13262"/>
                    <a:pt x="5502" y="13376"/>
                  </a:cubicBezTo>
                  <a:cubicBezTo>
                    <a:pt x="5788" y="13422"/>
                    <a:pt x="6073" y="13442"/>
                    <a:pt x="6357" y="13442"/>
                  </a:cubicBezTo>
                  <a:cubicBezTo>
                    <a:pt x="6777" y="13442"/>
                    <a:pt x="7193" y="13399"/>
                    <a:pt x="7602" y="13331"/>
                  </a:cubicBezTo>
                  <a:cubicBezTo>
                    <a:pt x="8309" y="13194"/>
                    <a:pt x="8971" y="12920"/>
                    <a:pt x="9588" y="12555"/>
                  </a:cubicBezTo>
                  <a:cubicBezTo>
                    <a:pt x="10181" y="12167"/>
                    <a:pt x="10729" y="11687"/>
                    <a:pt x="11140" y="11140"/>
                  </a:cubicBezTo>
                  <a:cubicBezTo>
                    <a:pt x="12007" y="10067"/>
                    <a:pt x="12555" y="8834"/>
                    <a:pt x="12874" y="7579"/>
                  </a:cubicBezTo>
                  <a:cubicBezTo>
                    <a:pt x="13217" y="6323"/>
                    <a:pt x="13377" y="5045"/>
                    <a:pt x="13422" y="3767"/>
                  </a:cubicBezTo>
                  <a:cubicBezTo>
                    <a:pt x="13468" y="2512"/>
                    <a:pt x="13422" y="1233"/>
                    <a:pt x="131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6" name="Google Shape;1216;p51"/>
            <p:cNvSpPr/>
            <p:nvPr/>
          </p:nvSpPr>
          <p:spPr>
            <a:xfrm>
              <a:off x="1552800" y="2698600"/>
              <a:ext cx="323000" cy="210575"/>
            </a:xfrm>
            <a:custGeom>
              <a:avLst/>
              <a:gdLst/>
              <a:ahLst/>
              <a:cxnLst/>
              <a:rect l="l" t="t" r="r" b="b"/>
              <a:pathLst>
                <a:path w="12920" h="8423" extrusionOk="0">
                  <a:moveTo>
                    <a:pt x="12669" y="1"/>
                  </a:moveTo>
                  <a:cubicBezTo>
                    <a:pt x="12441" y="1393"/>
                    <a:pt x="11847" y="2626"/>
                    <a:pt x="10980" y="3653"/>
                  </a:cubicBezTo>
                  <a:cubicBezTo>
                    <a:pt x="10135" y="4657"/>
                    <a:pt x="9085" y="5479"/>
                    <a:pt x="7898" y="6095"/>
                  </a:cubicBezTo>
                  <a:cubicBezTo>
                    <a:pt x="6734" y="6734"/>
                    <a:pt x="5456" y="7168"/>
                    <a:pt x="4132" y="7487"/>
                  </a:cubicBezTo>
                  <a:cubicBezTo>
                    <a:pt x="2786" y="7784"/>
                    <a:pt x="1416" y="7898"/>
                    <a:pt x="1" y="8081"/>
                  </a:cubicBezTo>
                  <a:cubicBezTo>
                    <a:pt x="992" y="8292"/>
                    <a:pt x="2005" y="8422"/>
                    <a:pt x="3026" y="8422"/>
                  </a:cubicBezTo>
                  <a:cubicBezTo>
                    <a:pt x="3440" y="8422"/>
                    <a:pt x="3854" y="8401"/>
                    <a:pt x="4269" y="8355"/>
                  </a:cubicBezTo>
                  <a:cubicBezTo>
                    <a:pt x="5707" y="8195"/>
                    <a:pt x="7145" y="7807"/>
                    <a:pt x="8446" y="7099"/>
                  </a:cubicBezTo>
                  <a:cubicBezTo>
                    <a:pt x="9747" y="6415"/>
                    <a:pt x="10911" y="5410"/>
                    <a:pt x="11710" y="4155"/>
                  </a:cubicBezTo>
                  <a:cubicBezTo>
                    <a:pt x="12532" y="2945"/>
                    <a:pt x="12920" y="1393"/>
                    <a:pt x="126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7" name="Google Shape;1217;p51"/>
            <p:cNvSpPr/>
            <p:nvPr/>
          </p:nvSpPr>
          <p:spPr>
            <a:xfrm>
              <a:off x="2306050" y="3023875"/>
              <a:ext cx="341825" cy="316900"/>
            </a:xfrm>
            <a:custGeom>
              <a:avLst/>
              <a:gdLst/>
              <a:ahLst/>
              <a:cxnLst/>
              <a:rect l="l" t="t" r="r" b="b"/>
              <a:pathLst>
                <a:path w="13673" h="12676" extrusionOk="0">
                  <a:moveTo>
                    <a:pt x="13581" y="0"/>
                  </a:moveTo>
                  <a:cubicBezTo>
                    <a:pt x="13330" y="1233"/>
                    <a:pt x="13033" y="2442"/>
                    <a:pt x="12668" y="3606"/>
                  </a:cubicBezTo>
                  <a:cubicBezTo>
                    <a:pt x="12326" y="4793"/>
                    <a:pt x="11892" y="5935"/>
                    <a:pt x="11367" y="7007"/>
                  </a:cubicBezTo>
                  <a:cubicBezTo>
                    <a:pt x="10819" y="8057"/>
                    <a:pt x="10180" y="9085"/>
                    <a:pt x="9359" y="9815"/>
                  </a:cubicBezTo>
                  <a:cubicBezTo>
                    <a:pt x="8537" y="10591"/>
                    <a:pt x="7533" y="11048"/>
                    <a:pt x="6460" y="11139"/>
                  </a:cubicBezTo>
                  <a:cubicBezTo>
                    <a:pt x="6306" y="11152"/>
                    <a:pt x="6152" y="11158"/>
                    <a:pt x="5999" y="11158"/>
                  </a:cubicBezTo>
                  <a:cubicBezTo>
                    <a:pt x="5067" y="11158"/>
                    <a:pt x="4176" y="10915"/>
                    <a:pt x="3470" y="10386"/>
                  </a:cubicBezTo>
                  <a:cubicBezTo>
                    <a:pt x="2602" y="9746"/>
                    <a:pt x="2009" y="8742"/>
                    <a:pt x="1598" y="7647"/>
                  </a:cubicBezTo>
                  <a:cubicBezTo>
                    <a:pt x="1164" y="6551"/>
                    <a:pt x="913" y="5364"/>
                    <a:pt x="731" y="4131"/>
                  </a:cubicBezTo>
                  <a:cubicBezTo>
                    <a:pt x="548" y="2922"/>
                    <a:pt x="480" y="1689"/>
                    <a:pt x="434" y="434"/>
                  </a:cubicBezTo>
                  <a:cubicBezTo>
                    <a:pt x="137" y="1666"/>
                    <a:pt x="23" y="2922"/>
                    <a:pt x="0" y="4200"/>
                  </a:cubicBezTo>
                  <a:cubicBezTo>
                    <a:pt x="0" y="5455"/>
                    <a:pt x="114" y="6756"/>
                    <a:pt x="480" y="8012"/>
                  </a:cubicBezTo>
                  <a:cubicBezTo>
                    <a:pt x="822" y="9267"/>
                    <a:pt x="1461" y="10568"/>
                    <a:pt x="2579" y="11504"/>
                  </a:cubicBezTo>
                  <a:cubicBezTo>
                    <a:pt x="3127" y="11961"/>
                    <a:pt x="3789" y="12303"/>
                    <a:pt x="4497" y="12485"/>
                  </a:cubicBezTo>
                  <a:cubicBezTo>
                    <a:pt x="4998" y="12615"/>
                    <a:pt x="5488" y="12675"/>
                    <a:pt x="5983" y="12675"/>
                  </a:cubicBezTo>
                  <a:cubicBezTo>
                    <a:pt x="6186" y="12675"/>
                    <a:pt x="6390" y="12665"/>
                    <a:pt x="6597" y="12645"/>
                  </a:cubicBezTo>
                  <a:cubicBezTo>
                    <a:pt x="7304" y="12600"/>
                    <a:pt x="8012" y="12394"/>
                    <a:pt x="8651" y="12097"/>
                  </a:cubicBezTo>
                  <a:cubicBezTo>
                    <a:pt x="9290" y="11778"/>
                    <a:pt x="9861" y="11344"/>
                    <a:pt x="10363" y="10865"/>
                  </a:cubicBezTo>
                  <a:cubicBezTo>
                    <a:pt x="11322" y="9883"/>
                    <a:pt x="11984" y="8697"/>
                    <a:pt x="12463" y="7487"/>
                  </a:cubicBezTo>
                  <a:cubicBezTo>
                    <a:pt x="12919" y="6277"/>
                    <a:pt x="13216" y="5022"/>
                    <a:pt x="13399" y="3789"/>
                  </a:cubicBezTo>
                  <a:cubicBezTo>
                    <a:pt x="13581" y="2511"/>
                    <a:pt x="13673" y="1255"/>
                    <a:pt x="135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8" name="Google Shape;1218;p51"/>
            <p:cNvSpPr/>
            <p:nvPr/>
          </p:nvSpPr>
          <p:spPr>
            <a:xfrm>
              <a:off x="2277500" y="2673500"/>
              <a:ext cx="326450" cy="210875"/>
            </a:xfrm>
            <a:custGeom>
              <a:avLst/>
              <a:gdLst/>
              <a:ahLst/>
              <a:cxnLst/>
              <a:rect l="l" t="t" r="r" b="b"/>
              <a:pathLst>
                <a:path w="13058" h="8435" extrusionOk="0">
                  <a:moveTo>
                    <a:pt x="275" y="0"/>
                  </a:moveTo>
                  <a:lnTo>
                    <a:pt x="275" y="0"/>
                  </a:lnTo>
                  <a:cubicBezTo>
                    <a:pt x="1" y="1416"/>
                    <a:pt x="412" y="2968"/>
                    <a:pt x="1256" y="4200"/>
                  </a:cubicBezTo>
                  <a:cubicBezTo>
                    <a:pt x="2078" y="5456"/>
                    <a:pt x="3242" y="6437"/>
                    <a:pt x="4566" y="7122"/>
                  </a:cubicBezTo>
                  <a:cubicBezTo>
                    <a:pt x="5867" y="7829"/>
                    <a:pt x="7305" y="8217"/>
                    <a:pt x="8766" y="8377"/>
                  </a:cubicBezTo>
                  <a:cubicBezTo>
                    <a:pt x="9168" y="8416"/>
                    <a:pt x="9573" y="8434"/>
                    <a:pt x="9977" y="8434"/>
                  </a:cubicBezTo>
                  <a:cubicBezTo>
                    <a:pt x="11016" y="8434"/>
                    <a:pt x="12054" y="8311"/>
                    <a:pt x="13057" y="8081"/>
                  </a:cubicBezTo>
                  <a:cubicBezTo>
                    <a:pt x="11619" y="7921"/>
                    <a:pt x="10250" y="7807"/>
                    <a:pt x="8903" y="7487"/>
                  </a:cubicBezTo>
                  <a:cubicBezTo>
                    <a:pt x="7556" y="7168"/>
                    <a:pt x="6278" y="6757"/>
                    <a:pt x="5091" y="6118"/>
                  </a:cubicBezTo>
                  <a:cubicBezTo>
                    <a:pt x="3904" y="5501"/>
                    <a:pt x="2831" y="4680"/>
                    <a:pt x="1964" y="3675"/>
                  </a:cubicBezTo>
                  <a:cubicBezTo>
                    <a:pt x="1097" y="2648"/>
                    <a:pt x="503" y="1416"/>
                    <a:pt x="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9" name="Google Shape;1219;p51"/>
            <p:cNvSpPr/>
            <p:nvPr/>
          </p:nvSpPr>
          <p:spPr>
            <a:xfrm>
              <a:off x="1581350" y="2080600"/>
              <a:ext cx="433000" cy="411225"/>
            </a:xfrm>
            <a:custGeom>
              <a:avLst/>
              <a:gdLst/>
              <a:ahLst/>
              <a:cxnLst/>
              <a:rect l="l" t="t" r="r" b="b"/>
              <a:pathLst>
                <a:path w="17320" h="16449" extrusionOk="0">
                  <a:moveTo>
                    <a:pt x="6209" y="1"/>
                  </a:moveTo>
                  <a:lnTo>
                    <a:pt x="502" y="2945"/>
                  </a:lnTo>
                  <a:cubicBezTo>
                    <a:pt x="502" y="2945"/>
                    <a:pt x="0" y="11642"/>
                    <a:pt x="1507" y="14404"/>
                  </a:cubicBezTo>
                  <a:cubicBezTo>
                    <a:pt x="2449" y="16119"/>
                    <a:pt x="6615" y="16449"/>
                    <a:pt x="9674" y="16449"/>
                  </a:cubicBezTo>
                  <a:cubicBezTo>
                    <a:pt x="11580" y="16449"/>
                    <a:pt x="13056" y="16321"/>
                    <a:pt x="13056" y="16321"/>
                  </a:cubicBezTo>
                  <a:cubicBezTo>
                    <a:pt x="13056" y="16321"/>
                    <a:pt x="13680" y="16417"/>
                    <a:pt x="14439" y="16417"/>
                  </a:cubicBezTo>
                  <a:cubicBezTo>
                    <a:pt x="15606" y="16417"/>
                    <a:pt x="17091" y="16191"/>
                    <a:pt x="17119" y="15043"/>
                  </a:cubicBezTo>
                  <a:cubicBezTo>
                    <a:pt x="17319" y="13320"/>
                    <a:pt x="14830" y="13215"/>
                    <a:pt x="14218" y="13215"/>
                  </a:cubicBezTo>
                  <a:cubicBezTo>
                    <a:pt x="14132" y="13215"/>
                    <a:pt x="14083" y="13217"/>
                    <a:pt x="14083" y="13217"/>
                  </a:cubicBezTo>
                  <a:cubicBezTo>
                    <a:pt x="14083" y="13217"/>
                    <a:pt x="15498" y="12737"/>
                    <a:pt x="15270" y="12372"/>
                  </a:cubicBezTo>
                  <a:cubicBezTo>
                    <a:pt x="15175" y="12221"/>
                    <a:pt x="15017" y="12162"/>
                    <a:pt x="14829" y="12162"/>
                  </a:cubicBezTo>
                  <a:cubicBezTo>
                    <a:pt x="14165" y="12162"/>
                    <a:pt x="13125" y="12897"/>
                    <a:pt x="13125" y="12897"/>
                  </a:cubicBezTo>
                  <a:lnTo>
                    <a:pt x="5821" y="11551"/>
                  </a:lnTo>
                  <a:cubicBezTo>
                    <a:pt x="5820" y="11551"/>
                    <a:pt x="5820" y="11551"/>
                    <a:pt x="5819" y="11551"/>
                  </a:cubicBezTo>
                  <a:cubicBezTo>
                    <a:pt x="5368" y="11551"/>
                    <a:pt x="7257" y="1597"/>
                    <a:pt x="62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0" name="Google Shape;1220;p51"/>
            <p:cNvSpPr/>
            <p:nvPr/>
          </p:nvSpPr>
          <p:spPr>
            <a:xfrm>
              <a:off x="1575075" y="2000700"/>
              <a:ext cx="192850" cy="245425"/>
            </a:xfrm>
            <a:custGeom>
              <a:avLst/>
              <a:gdLst/>
              <a:ahLst/>
              <a:cxnLst/>
              <a:rect l="l" t="t" r="r" b="b"/>
              <a:pathLst>
                <a:path w="7714" h="9817" extrusionOk="0">
                  <a:moveTo>
                    <a:pt x="4858" y="1"/>
                  </a:moveTo>
                  <a:cubicBezTo>
                    <a:pt x="4582" y="1"/>
                    <a:pt x="4272" y="73"/>
                    <a:pt x="3926" y="230"/>
                  </a:cubicBezTo>
                  <a:cubicBezTo>
                    <a:pt x="0" y="2010"/>
                    <a:pt x="205" y="9816"/>
                    <a:pt x="205" y="9816"/>
                  </a:cubicBezTo>
                  <a:lnTo>
                    <a:pt x="7030" y="7648"/>
                  </a:lnTo>
                  <a:cubicBezTo>
                    <a:pt x="7030" y="7648"/>
                    <a:pt x="7713" y="1"/>
                    <a:pt x="485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1" name="Google Shape;1221;p51"/>
            <p:cNvSpPr/>
            <p:nvPr/>
          </p:nvSpPr>
          <p:spPr>
            <a:xfrm>
              <a:off x="1595025" y="2156500"/>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5"/>
                    <a:pt x="5388" y="389"/>
                  </a:cubicBezTo>
                  <a:cubicBezTo>
                    <a:pt x="5319" y="138"/>
                    <a:pt x="5091" y="1"/>
                    <a:pt x="4863" y="1"/>
                  </a:cubicBezTo>
                  <a:close/>
                  <a:moveTo>
                    <a:pt x="2740" y="685"/>
                  </a:moveTo>
                  <a:cubicBezTo>
                    <a:pt x="2694" y="685"/>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5"/>
                    <a:pt x="2740" y="685"/>
                  </a:cubicBezTo>
                  <a:close/>
                  <a:moveTo>
                    <a:pt x="640" y="1393"/>
                  </a:moveTo>
                  <a:cubicBezTo>
                    <a:pt x="572" y="1393"/>
                    <a:pt x="526" y="1416"/>
                    <a:pt x="457" y="1439"/>
                  </a:cubicBezTo>
                  <a:cubicBezTo>
                    <a:pt x="161" y="1530"/>
                    <a:pt x="1" y="1850"/>
                    <a:pt x="92" y="2146"/>
                  </a:cubicBezTo>
                  <a:cubicBezTo>
                    <a:pt x="184" y="2397"/>
                    <a:pt x="412" y="2534"/>
                    <a:pt x="640" y="2534"/>
                  </a:cubicBezTo>
                  <a:cubicBezTo>
                    <a:pt x="708" y="2534"/>
                    <a:pt x="754" y="2534"/>
                    <a:pt x="823" y="2511"/>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2" name="Google Shape;1222;p51"/>
            <p:cNvSpPr/>
            <p:nvPr/>
          </p:nvSpPr>
          <p:spPr>
            <a:xfrm>
              <a:off x="1595025" y="2090875"/>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6"/>
                    <a:pt x="5388" y="389"/>
                  </a:cubicBezTo>
                  <a:cubicBezTo>
                    <a:pt x="5319" y="138"/>
                    <a:pt x="5091" y="1"/>
                    <a:pt x="4863" y="1"/>
                  </a:cubicBezTo>
                  <a:close/>
                  <a:moveTo>
                    <a:pt x="2740" y="686"/>
                  </a:moveTo>
                  <a:cubicBezTo>
                    <a:pt x="2694" y="686"/>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6"/>
                    <a:pt x="2740" y="686"/>
                  </a:cubicBezTo>
                  <a:close/>
                  <a:moveTo>
                    <a:pt x="640" y="1393"/>
                  </a:moveTo>
                  <a:cubicBezTo>
                    <a:pt x="572" y="1393"/>
                    <a:pt x="526" y="1416"/>
                    <a:pt x="457" y="1439"/>
                  </a:cubicBezTo>
                  <a:cubicBezTo>
                    <a:pt x="161" y="1530"/>
                    <a:pt x="1" y="1850"/>
                    <a:pt x="92" y="2146"/>
                  </a:cubicBezTo>
                  <a:cubicBezTo>
                    <a:pt x="184" y="2397"/>
                    <a:pt x="389" y="2534"/>
                    <a:pt x="640" y="2534"/>
                  </a:cubicBezTo>
                  <a:cubicBezTo>
                    <a:pt x="708" y="2534"/>
                    <a:pt x="754" y="2534"/>
                    <a:pt x="823" y="2512"/>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3" name="Google Shape;1223;p51"/>
            <p:cNvSpPr/>
            <p:nvPr/>
          </p:nvSpPr>
          <p:spPr>
            <a:xfrm>
              <a:off x="1606450" y="2022975"/>
              <a:ext cx="126125" cy="63925"/>
            </a:xfrm>
            <a:custGeom>
              <a:avLst/>
              <a:gdLst/>
              <a:ahLst/>
              <a:cxnLst/>
              <a:rect l="l" t="t" r="r" b="b"/>
              <a:pathLst>
                <a:path w="5045" h="2557" extrusionOk="0">
                  <a:moveTo>
                    <a:pt x="4406" y="1"/>
                  </a:moveTo>
                  <a:cubicBezTo>
                    <a:pt x="4337" y="1"/>
                    <a:pt x="4269" y="23"/>
                    <a:pt x="4223" y="23"/>
                  </a:cubicBezTo>
                  <a:cubicBezTo>
                    <a:pt x="3926" y="138"/>
                    <a:pt x="3744" y="457"/>
                    <a:pt x="3858" y="754"/>
                  </a:cubicBezTo>
                  <a:cubicBezTo>
                    <a:pt x="3926" y="982"/>
                    <a:pt x="4155" y="1142"/>
                    <a:pt x="4406" y="1142"/>
                  </a:cubicBezTo>
                  <a:cubicBezTo>
                    <a:pt x="4451" y="1142"/>
                    <a:pt x="4520" y="1142"/>
                    <a:pt x="4565" y="1119"/>
                  </a:cubicBezTo>
                  <a:cubicBezTo>
                    <a:pt x="4885" y="1005"/>
                    <a:pt x="5045" y="685"/>
                    <a:pt x="4931" y="389"/>
                  </a:cubicBezTo>
                  <a:cubicBezTo>
                    <a:pt x="4862" y="160"/>
                    <a:pt x="4634" y="1"/>
                    <a:pt x="4406" y="1"/>
                  </a:cubicBezTo>
                  <a:close/>
                  <a:moveTo>
                    <a:pt x="2283" y="708"/>
                  </a:moveTo>
                  <a:cubicBezTo>
                    <a:pt x="2237" y="708"/>
                    <a:pt x="2169" y="708"/>
                    <a:pt x="2100" y="731"/>
                  </a:cubicBezTo>
                  <a:cubicBezTo>
                    <a:pt x="1804" y="845"/>
                    <a:pt x="1644" y="1165"/>
                    <a:pt x="1758" y="1461"/>
                  </a:cubicBezTo>
                  <a:cubicBezTo>
                    <a:pt x="1826" y="1690"/>
                    <a:pt x="2055" y="1849"/>
                    <a:pt x="2283" y="1849"/>
                  </a:cubicBezTo>
                  <a:cubicBezTo>
                    <a:pt x="2351" y="1849"/>
                    <a:pt x="2420" y="1849"/>
                    <a:pt x="2466" y="1827"/>
                  </a:cubicBezTo>
                  <a:cubicBezTo>
                    <a:pt x="2762" y="1712"/>
                    <a:pt x="2922" y="1393"/>
                    <a:pt x="2831" y="1096"/>
                  </a:cubicBezTo>
                  <a:cubicBezTo>
                    <a:pt x="2739" y="868"/>
                    <a:pt x="2534" y="708"/>
                    <a:pt x="2283" y="708"/>
                  </a:cubicBezTo>
                  <a:close/>
                  <a:moveTo>
                    <a:pt x="480" y="1507"/>
                  </a:moveTo>
                  <a:cubicBezTo>
                    <a:pt x="297" y="1827"/>
                    <a:pt x="137" y="2169"/>
                    <a:pt x="0" y="2534"/>
                  </a:cubicBezTo>
                  <a:cubicBezTo>
                    <a:pt x="46" y="2534"/>
                    <a:pt x="115" y="2557"/>
                    <a:pt x="183" y="2557"/>
                  </a:cubicBezTo>
                  <a:cubicBezTo>
                    <a:pt x="251" y="2557"/>
                    <a:pt x="297" y="2534"/>
                    <a:pt x="366" y="2534"/>
                  </a:cubicBezTo>
                  <a:cubicBezTo>
                    <a:pt x="662" y="2420"/>
                    <a:pt x="822" y="2100"/>
                    <a:pt x="731" y="1804"/>
                  </a:cubicBezTo>
                  <a:cubicBezTo>
                    <a:pt x="685" y="1667"/>
                    <a:pt x="594" y="1576"/>
                    <a:pt x="480" y="150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4" name="Google Shape;1224;p51"/>
            <p:cNvSpPr/>
            <p:nvPr/>
          </p:nvSpPr>
          <p:spPr>
            <a:xfrm>
              <a:off x="2401900" y="1855025"/>
              <a:ext cx="99075" cy="74525"/>
            </a:xfrm>
            <a:custGeom>
              <a:avLst/>
              <a:gdLst/>
              <a:ahLst/>
              <a:cxnLst/>
              <a:rect l="l" t="t" r="r" b="b"/>
              <a:pathLst>
                <a:path w="3963" h="2981" extrusionOk="0">
                  <a:moveTo>
                    <a:pt x="2257" y="1"/>
                  </a:moveTo>
                  <a:cubicBezTo>
                    <a:pt x="2172" y="1"/>
                    <a:pt x="2082" y="3"/>
                    <a:pt x="1987" y="8"/>
                  </a:cubicBezTo>
                  <a:cubicBezTo>
                    <a:pt x="206" y="99"/>
                    <a:pt x="298" y="464"/>
                    <a:pt x="298" y="464"/>
                  </a:cubicBezTo>
                  <a:cubicBezTo>
                    <a:pt x="298" y="464"/>
                    <a:pt x="1" y="2815"/>
                    <a:pt x="1987" y="2975"/>
                  </a:cubicBezTo>
                  <a:cubicBezTo>
                    <a:pt x="2042" y="2979"/>
                    <a:pt x="2095" y="2981"/>
                    <a:pt x="2147" y="2981"/>
                  </a:cubicBezTo>
                  <a:cubicBezTo>
                    <a:pt x="3962" y="2981"/>
                    <a:pt x="3790" y="716"/>
                    <a:pt x="3790" y="716"/>
                  </a:cubicBezTo>
                  <a:cubicBezTo>
                    <a:pt x="3790" y="716"/>
                    <a:pt x="3749" y="1"/>
                    <a:pt x="22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5" name="Google Shape;1225;p51"/>
            <p:cNvSpPr/>
            <p:nvPr/>
          </p:nvSpPr>
          <p:spPr>
            <a:xfrm rot="-416427">
              <a:off x="1724535" y="1450440"/>
              <a:ext cx="207435" cy="193677"/>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6" name="Google Shape;1226;p51"/>
            <p:cNvSpPr/>
            <p:nvPr/>
          </p:nvSpPr>
          <p:spPr>
            <a:xfrm rot="-416427">
              <a:off x="1761831" y="1485261"/>
              <a:ext cx="132846" cy="124034"/>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7" name="Google Shape;1227;p51"/>
            <p:cNvSpPr/>
            <p:nvPr/>
          </p:nvSpPr>
          <p:spPr>
            <a:xfrm rot="-416427">
              <a:off x="2009427" y="1519458"/>
              <a:ext cx="207435" cy="193677"/>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8" name="Google Shape;1228;p51"/>
            <p:cNvSpPr/>
            <p:nvPr/>
          </p:nvSpPr>
          <p:spPr>
            <a:xfrm rot="-416427">
              <a:off x="2046858" y="1554271"/>
              <a:ext cx="132710" cy="124034"/>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9" name="Google Shape;1229;p51"/>
            <p:cNvSpPr/>
            <p:nvPr/>
          </p:nvSpPr>
          <p:spPr>
            <a:xfrm rot="-544716">
              <a:off x="1737359" y="3682735"/>
              <a:ext cx="922879" cy="372692"/>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 name="Google Shape;792;p39"/>
          <p:cNvSpPr txBox="1">
            <a:spLocks noGrp="1"/>
          </p:cNvSpPr>
          <p:nvPr>
            <p:ph type="title"/>
          </p:nvPr>
        </p:nvSpPr>
        <p:spPr>
          <a:xfrm>
            <a:off x="4453709" y="2278700"/>
            <a:ext cx="4920731" cy="151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a:latin typeface="+mj-lt"/>
              </a:rPr>
              <a:t>Ôn luyện tìm từ đồng nghĩa </a:t>
            </a:r>
            <a:endParaRPr sz="4800" dirty="0">
              <a:latin typeface="+mj-lt"/>
            </a:endParaRPr>
          </a:p>
        </p:txBody>
      </p:sp>
      <p:sp>
        <p:nvSpPr>
          <p:cNvPr id="9" name="Google Shape;793;p39"/>
          <p:cNvSpPr txBox="1">
            <a:spLocks noGrp="1"/>
          </p:cNvSpPr>
          <p:nvPr>
            <p:ph type="title" idx="2"/>
          </p:nvPr>
        </p:nvSpPr>
        <p:spPr>
          <a:xfrm>
            <a:off x="6326185" y="673459"/>
            <a:ext cx="1638659" cy="10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0000" dirty="0">
                <a:latin typeface="#9Slide05 SVNClementine" panose="020F0502020204030203" pitchFamily="34" charset="0"/>
              </a:rPr>
              <a:t>02</a:t>
            </a:r>
            <a:endParaRPr sz="10000" dirty="0">
              <a:latin typeface="#9Slide05 SVNClementine" panose="020F0502020204030203" pitchFamily="34" charset="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93177" y="1103087"/>
            <a:ext cx="8757645" cy="39073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sym typeface="Arial" panose="020B0604020202020204"/>
            </a:endParaRPr>
          </a:p>
        </p:txBody>
      </p:sp>
      <p:sp>
        <p:nvSpPr>
          <p:cNvPr id="5" name="Rectangle: Rounded Corners 33"/>
          <p:cNvSpPr/>
          <p:nvPr/>
        </p:nvSpPr>
        <p:spPr>
          <a:xfrm>
            <a:off x="403761" y="234788"/>
            <a:ext cx="8422975" cy="882998"/>
          </a:xfrm>
          <a:custGeom>
            <a:avLst/>
            <a:gdLst>
              <a:gd name="connsiteX0" fmla="*/ 0 w 8422975"/>
              <a:gd name="connsiteY0" fmla="*/ 147169 h 882998"/>
              <a:gd name="connsiteX1" fmla="*/ 147169 w 8422975"/>
              <a:gd name="connsiteY1" fmla="*/ 0 h 882998"/>
              <a:gd name="connsiteX2" fmla="*/ 8275806 w 8422975"/>
              <a:gd name="connsiteY2" fmla="*/ 0 h 882998"/>
              <a:gd name="connsiteX3" fmla="*/ 8422975 w 8422975"/>
              <a:gd name="connsiteY3" fmla="*/ 147169 h 882998"/>
              <a:gd name="connsiteX4" fmla="*/ 8422975 w 8422975"/>
              <a:gd name="connsiteY4" fmla="*/ 735829 h 882998"/>
              <a:gd name="connsiteX5" fmla="*/ 8275806 w 8422975"/>
              <a:gd name="connsiteY5" fmla="*/ 882998 h 882998"/>
              <a:gd name="connsiteX6" fmla="*/ 147169 w 8422975"/>
              <a:gd name="connsiteY6" fmla="*/ 882998 h 882998"/>
              <a:gd name="connsiteX7" fmla="*/ 0 w 8422975"/>
              <a:gd name="connsiteY7" fmla="*/ 735829 h 882998"/>
              <a:gd name="connsiteX8" fmla="*/ 0 w 8422975"/>
              <a:gd name="connsiteY8" fmla="*/ 147169 h 8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2975" h="882998" fill="none" extrusionOk="0">
                <a:moveTo>
                  <a:pt x="0" y="147169"/>
                </a:moveTo>
                <a:cubicBezTo>
                  <a:pt x="301" y="63951"/>
                  <a:pt x="55878" y="5543"/>
                  <a:pt x="147169" y="0"/>
                </a:cubicBezTo>
                <a:cubicBezTo>
                  <a:pt x="2369997" y="-73180"/>
                  <a:pt x="5179858" y="86135"/>
                  <a:pt x="8275806" y="0"/>
                </a:cubicBezTo>
                <a:cubicBezTo>
                  <a:pt x="8366462" y="2792"/>
                  <a:pt x="8421290" y="65133"/>
                  <a:pt x="8422975" y="147169"/>
                </a:cubicBezTo>
                <a:cubicBezTo>
                  <a:pt x="8372996" y="217876"/>
                  <a:pt x="8408222" y="572832"/>
                  <a:pt x="8422975" y="735829"/>
                </a:cubicBezTo>
                <a:cubicBezTo>
                  <a:pt x="8412025" y="815917"/>
                  <a:pt x="8363419" y="875058"/>
                  <a:pt x="8275806" y="882998"/>
                </a:cubicBezTo>
                <a:cubicBezTo>
                  <a:pt x="7024489" y="927858"/>
                  <a:pt x="1365160" y="1000620"/>
                  <a:pt x="147169" y="882998"/>
                </a:cubicBezTo>
                <a:cubicBezTo>
                  <a:pt x="62898" y="889407"/>
                  <a:pt x="5949" y="813676"/>
                  <a:pt x="0" y="735829"/>
                </a:cubicBezTo>
                <a:cubicBezTo>
                  <a:pt x="18544" y="640604"/>
                  <a:pt x="7324" y="433935"/>
                  <a:pt x="0" y="147169"/>
                </a:cubicBezTo>
                <a:close/>
              </a:path>
              <a:path w="8422975" h="882998" stroke="0" extrusionOk="0">
                <a:moveTo>
                  <a:pt x="0" y="147169"/>
                </a:moveTo>
                <a:cubicBezTo>
                  <a:pt x="364" y="68195"/>
                  <a:pt x="56433" y="-11956"/>
                  <a:pt x="147169" y="0"/>
                </a:cubicBezTo>
                <a:cubicBezTo>
                  <a:pt x="1776706" y="33707"/>
                  <a:pt x="7104339" y="-162475"/>
                  <a:pt x="8275806" y="0"/>
                </a:cubicBezTo>
                <a:cubicBezTo>
                  <a:pt x="8360318" y="-993"/>
                  <a:pt x="8416081" y="71050"/>
                  <a:pt x="8422975" y="147169"/>
                </a:cubicBezTo>
                <a:cubicBezTo>
                  <a:pt x="8444918" y="419593"/>
                  <a:pt x="8427777" y="662699"/>
                  <a:pt x="8422975" y="735829"/>
                </a:cubicBezTo>
                <a:cubicBezTo>
                  <a:pt x="8426945" y="820425"/>
                  <a:pt x="8347313" y="878224"/>
                  <a:pt x="8275806" y="882998"/>
                </a:cubicBezTo>
                <a:cubicBezTo>
                  <a:pt x="5818339" y="935849"/>
                  <a:pt x="3219333" y="1005280"/>
                  <a:pt x="147169" y="882998"/>
                </a:cubicBezTo>
                <a:cubicBezTo>
                  <a:pt x="67547" y="892102"/>
                  <a:pt x="15816" y="818521"/>
                  <a:pt x="0" y="735829"/>
                </a:cubicBezTo>
                <a:cubicBezTo>
                  <a:pt x="-39160" y="615592"/>
                  <a:pt x="-5198" y="343091"/>
                  <a:pt x="0" y="147169"/>
                </a:cubicBezTo>
                <a:close/>
              </a:path>
            </a:pathLst>
          </a:cu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800" b="0" i="0" u="none" strike="noStrike" kern="0" cap="none" spc="0" normalizeH="0" baseline="0" noProof="0">
                <a:ln>
                  <a:noFill/>
                </a:ln>
                <a:solidFill>
                  <a:srgbClr val="413554"/>
                </a:solidFill>
                <a:effectLst/>
                <a:uLnTx/>
                <a:uFillTx/>
                <a:latin typeface="Calibri" panose="020F0502020204030204"/>
                <a:ea typeface="+mn-ea"/>
                <a:cs typeface="+mn-cs"/>
                <a:sym typeface="Arial" panose="020B0604020202020204"/>
              </a:rPr>
              <a:t>3. Đọc các thành ngữ, tục ngữ sau và thực hiện yêu cầu:</a:t>
            </a:r>
            <a:endParaRPr kumimoji="0" lang="en-US" sz="2800" b="0" i="0" u="none" strike="noStrike" kern="0" cap="none" spc="0" normalizeH="0" baseline="0" noProof="0" dirty="0">
              <a:ln>
                <a:noFill/>
              </a:ln>
              <a:solidFill>
                <a:srgbClr val="413554"/>
              </a:solidFill>
              <a:effectLst/>
              <a:uLnTx/>
              <a:uFillTx/>
              <a:latin typeface="Calibri" panose="020F0502020204030204"/>
              <a:ea typeface="+mn-ea"/>
              <a:cs typeface="+mn-cs"/>
              <a:sym typeface="Arial" panose="020B0604020202020204"/>
            </a:endParaRPr>
          </a:p>
        </p:txBody>
      </p:sp>
      <p:pic>
        <p:nvPicPr>
          <p:cNvPr id="21" name="Hình ảnh 20" descr="Ảnh có chứa đồ họa véc-tơ&#10;&#10;Mô tả được tạo tự động"/>
          <p:cNvPicPr>
            <a:picLocks noChangeAspect="1"/>
          </p:cNvPicPr>
          <p:nvPr/>
        </p:nvPicPr>
        <p:blipFill>
          <a:blip r:embed="rId1"/>
          <a:stretch>
            <a:fillRect/>
          </a:stretch>
        </p:blipFill>
        <p:spPr>
          <a:xfrm>
            <a:off x="6870338" y="2879408"/>
            <a:ext cx="2488435" cy="2488435"/>
          </a:xfrm>
          <a:prstGeom prst="rect">
            <a:avLst/>
          </a:prstGeom>
        </p:spPr>
      </p:pic>
      <p:sp>
        <p:nvSpPr>
          <p:cNvPr id="6" name="TextBox 5"/>
          <p:cNvSpPr txBox="1"/>
          <p:nvPr/>
        </p:nvSpPr>
        <p:spPr>
          <a:xfrm>
            <a:off x="605755" y="2779867"/>
            <a:ext cx="5971329" cy="1938992"/>
          </a:xfrm>
          <a:prstGeom prst="rect">
            <a:avLst/>
          </a:prstGeom>
          <a:noFill/>
        </p:spPr>
        <p:txBody>
          <a:bodyPr wrap="square" rtlCol="0">
            <a:spAutoFit/>
          </a:bodyPr>
          <a:lstStyle/>
          <a:p>
            <a:pPr lvl="0"/>
            <a:r>
              <a:rPr lang="vi-VN" sz="2400">
                <a:solidFill>
                  <a:srgbClr val="0070C0"/>
                </a:solidFill>
                <a:latin typeface="ArialMT"/>
              </a:rPr>
              <a:t>a.</a:t>
            </a:r>
            <a:r>
              <a:rPr lang="en-US" sz="2400">
                <a:solidFill>
                  <a:srgbClr val="0070C0"/>
                </a:solidFill>
                <a:latin typeface="ArialMT"/>
              </a:rPr>
              <a:t> </a:t>
            </a:r>
            <a:r>
              <a:rPr lang="vi-VN" sz="2400">
                <a:solidFill>
                  <a:srgbClr val="0070C0"/>
                </a:solidFill>
                <a:latin typeface="ArialMT"/>
              </a:rPr>
              <a:t>Chỉ ra cặp từ đồng nghĩa trong mỗi thành ngữ, tục ngữ.</a:t>
            </a:r>
            <a:endParaRPr lang="en-US" sz="2400">
              <a:solidFill>
                <a:srgbClr val="0070C0"/>
              </a:solidFill>
              <a:latin typeface="ArialMT"/>
            </a:endParaRPr>
          </a:p>
          <a:p>
            <a:pPr lvl="0"/>
            <a:endParaRPr lang="vi-VN" sz="2400">
              <a:solidFill>
                <a:srgbClr val="0070C0"/>
              </a:solidFill>
              <a:latin typeface="ArialMT"/>
            </a:endParaRPr>
          </a:p>
          <a:p>
            <a:pPr lvl="0"/>
            <a:r>
              <a:rPr lang="vi-VN" sz="2400">
                <a:solidFill>
                  <a:srgbClr val="0070C0"/>
                </a:solidFill>
                <a:latin typeface="ArialMT"/>
              </a:rPr>
              <a:t>b.</a:t>
            </a:r>
            <a:r>
              <a:rPr lang="en-US" sz="2400">
                <a:solidFill>
                  <a:srgbClr val="0070C0"/>
                </a:solidFill>
                <a:latin typeface="ArialMT"/>
              </a:rPr>
              <a:t> </a:t>
            </a:r>
            <a:r>
              <a:rPr lang="vi-VN" sz="2400">
                <a:solidFill>
                  <a:srgbClr val="0070C0"/>
                </a:solidFill>
                <a:latin typeface="ArialMT"/>
              </a:rPr>
              <a:t>Đặt câu với 1 – 2 thành ngữ, tục ngữ đã cho.</a:t>
            </a:r>
            <a:endParaRPr kumimoji="0" lang="en-US" sz="1800" b="0" i="0" u="none" strike="noStrike" kern="0" cap="none" spc="0" normalizeH="0" baseline="0" noProof="0">
              <a:ln>
                <a:noFill/>
              </a:ln>
              <a:solidFill>
                <a:srgbClr val="0070C0"/>
              </a:solidFill>
              <a:effectLst/>
              <a:uLnTx/>
              <a:uFillTx/>
              <a:latin typeface="Arial" panose="020B0604020202020204"/>
              <a:cs typeface="Arial" panose="020B0604020202020204"/>
              <a:sym typeface="Arial" panose="020B0604020202020204"/>
            </a:endParaRPr>
          </a:p>
        </p:txBody>
      </p:sp>
      <p:pic>
        <p:nvPicPr>
          <p:cNvPr id="8" name="Picture 7"/>
          <p:cNvPicPr>
            <a:picLocks noChangeAspect="1"/>
          </p:cNvPicPr>
          <p:nvPr/>
        </p:nvPicPr>
        <p:blipFill>
          <a:blip r:embed="rId2"/>
          <a:stretch>
            <a:fillRect/>
          </a:stretch>
        </p:blipFill>
        <p:spPr>
          <a:xfrm>
            <a:off x="317261" y="1663608"/>
            <a:ext cx="8509476" cy="60048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93177" y="1103087"/>
            <a:ext cx="8757645" cy="39073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sym typeface="Arial" panose="020B0604020202020204"/>
            </a:endParaRPr>
          </a:p>
        </p:txBody>
      </p:sp>
      <p:sp>
        <p:nvSpPr>
          <p:cNvPr id="5" name="Rectangle: Rounded Corners 33"/>
          <p:cNvSpPr/>
          <p:nvPr/>
        </p:nvSpPr>
        <p:spPr>
          <a:xfrm>
            <a:off x="825335" y="234788"/>
            <a:ext cx="7493330" cy="683809"/>
          </a:xfrm>
          <a:custGeom>
            <a:avLst/>
            <a:gdLst>
              <a:gd name="connsiteX0" fmla="*/ 0 w 7493330"/>
              <a:gd name="connsiteY0" fmla="*/ 113970 h 683809"/>
              <a:gd name="connsiteX1" fmla="*/ 113970 w 7493330"/>
              <a:gd name="connsiteY1" fmla="*/ 0 h 683809"/>
              <a:gd name="connsiteX2" fmla="*/ 7379360 w 7493330"/>
              <a:gd name="connsiteY2" fmla="*/ 0 h 683809"/>
              <a:gd name="connsiteX3" fmla="*/ 7493330 w 7493330"/>
              <a:gd name="connsiteY3" fmla="*/ 113970 h 683809"/>
              <a:gd name="connsiteX4" fmla="*/ 7493330 w 7493330"/>
              <a:gd name="connsiteY4" fmla="*/ 569839 h 683809"/>
              <a:gd name="connsiteX5" fmla="*/ 7379360 w 7493330"/>
              <a:gd name="connsiteY5" fmla="*/ 683809 h 683809"/>
              <a:gd name="connsiteX6" fmla="*/ 113970 w 7493330"/>
              <a:gd name="connsiteY6" fmla="*/ 683809 h 683809"/>
              <a:gd name="connsiteX7" fmla="*/ 0 w 7493330"/>
              <a:gd name="connsiteY7" fmla="*/ 569839 h 683809"/>
              <a:gd name="connsiteX8" fmla="*/ 0 w 7493330"/>
              <a:gd name="connsiteY8" fmla="*/ 113970 h 68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330" h="683809" fill="none" extrusionOk="0">
                <a:moveTo>
                  <a:pt x="0" y="113970"/>
                </a:moveTo>
                <a:cubicBezTo>
                  <a:pt x="1097" y="43952"/>
                  <a:pt x="42137" y="4921"/>
                  <a:pt x="113970" y="0"/>
                </a:cubicBezTo>
                <a:cubicBezTo>
                  <a:pt x="2956608" y="-73180"/>
                  <a:pt x="6308121" y="86135"/>
                  <a:pt x="7379360" y="0"/>
                </a:cubicBezTo>
                <a:cubicBezTo>
                  <a:pt x="7447583" y="1572"/>
                  <a:pt x="7490576" y="49789"/>
                  <a:pt x="7493330" y="113970"/>
                </a:cubicBezTo>
                <a:cubicBezTo>
                  <a:pt x="7469356" y="287992"/>
                  <a:pt x="7497921" y="454541"/>
                  <a:pt x="7493330" y="569839"/>
                </a:cubicBezTo>
                <a:cubicBezTo>
                  <a:pt x="7485456" y="631927"/>
                  <a:pt x="7448347" y="676234"/>
                  <a:pt x="7379360" y="683809"/>
                </a:cubicBezTo>
                <a:cubicBezTo>
                  <a:pt x="4371048" y="728669"/>
                  <a:pt x="2411057" y="801431"/>
                  <a:pt x="113970" y="683809"/>
                </a:cubicBezTo>
                <a:cubicBezTo>
                  <a:pt x="46289" y="693958"/>
                  <a:pt x="9544" y="627277"/>
                  <a:pt x="0" y="569839"/>
                </a:cubicBezTo>
                <a:cubicBezTo>
                  <a:pt x="-38821" y="476044"/>
                  <a:pt x="-2181" y="190926"/>
                  <a:pt x="0" y="113970"/>
                </a:cubicBezTo>
                <a:close/>
              </a:path>
              <a:path w="7493330" h="683809" stroke="0" extrusionOk="0">
                <a:moveTo>
                  <a:pt x="0" y="113970"/>
                </a:moveTo>
                <a:cubicBezTo>
                  <a:pt x="559" y="54572"/>
                  <a:pt x="48141" y="-3648"/>
                  <a:pt x="113970" y="0"/>
                </a:cubicBezTo>
                <a:cubicBezTo>
                  <a:pt x="2824147" y="33707"/>
                  <a:pt x="3996542" y="-162475"/>
                  <a:pt x="7379360" y="0"/>
                </a:cubicBezTo>
                <a:cubicBezTo>
                  <a:pt x="7452509" y="-3134"/>
                  <a:pt x="7487583" y="55328"/>
                  <a:pt x="7493330" y="113970"/>
                </a:cubicBezTo>
                <a:cubicBezTo>
                  <a:pt x="7471011" y="329458"/>
                  <a:pt x="7480610" y="501230"/>
                  <a:pt x="7493330" y="569839"/>
                </a:cubicBezTo>
                <a:cubicBezTo>
                  <a:pt x="7496046" y="635052"/>
                  <a:pt x="7431842" y="678698"/>
                  <a:pt x="7379360" y="683809"/>
                </a:cubicBezTo>
                <a:cubicBezTo>
                  <a:pt x="5973401" y="736660"/>
                  <a:pt x="3718399" y="806091"/>
                  <a:pt x="113970" y="683809"/>
                </a:cubicBezTo>
                <a:cubicBezTo>
                  <a:pt x="51597" y="686944"/>
                  <a:pt x="10041" y="633680"/>
                  <a:pt x="0" y="569839"/>
                </a:cubicBezTo>
                <a:cubicBezTo>
                  <a:pt x="-34013" y="380280"/>
                  <a:pt x="33201" y="190481"/>
                  <a:pt x="0" y="113970"/>
                </a:cubicBezTo>
                <a:close/>
              </a:path>
            </a:pathLst>
          </a:cu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a:solidFill>
                  <a:srgbClr val="413554"/>
                </a:solidFill>
              </a:rPr>
              <a:t>a. Chỉ ra cặp từ đồng nghĩa trong mỗi thành ngữ, tục ngữ.</a:t>
            </a:r>
            <a:endParaRPr lang="vi-VN" sz="2400">
              <a:solidFill>
                <a:srgbClr val="413554"/>
              </a:solidFill>
            </a:endParaRPr>
          </a:p>
        </p:txBody>
      </p:sp>
      <p:pic>
        <p:nvPicPr>
          <p:cNvPr id="21" name="Hình ảnh 20" descr="Ảnh có chứa đồ họa véc-tơ&#10;&#10;Mô tả được tạo tự động"/>
          <p:cNvPicPr>
            <a:picLocks noChangeAspect="1"/>
          </p:cNvPicPr>
          <p:nvPr/>
        </p:nvPicPr>
        <p:blipFill>
          <a:blip r:embed="rId1"/>
          <a:stretch>
            <a:fillRect/>
          </a:stretch>
        </p:blipFill>
        <p:spPr>
          <a:xfrm>
            <a:off x="6870338" y="2879408"/>
            <a:ext cx="2488435" cy="2488435"/>
          </a:xfrm>
          <a:prstGeom prst="rect">
            <a:avLst/>
          </a:prstGeom>
        </p:spPr>
      </p:pic>
      <p:pic>
        <p:nvPicPr>
          <p:cNvPr id="8" name="Picture 7"/>
          <p:cNvPicPr>
            <a:picLocks noChangeAspect="1"/>
          </p:cNvPicPr>
          <p:nvPr/>
        </p:nvPicPr>
        <p:blipFill rotWithShape="1">
          <a:blip r:embed="rId2"/>
          <a:srcRect t="-31818" r="70375"/>
          <a:stretch>
            <a:fillRect/>
          </a:stretch>
        </p:blipFill>
        <p:spPr>
          <a:xfrm>
            <a:off x="825335" y="1353787"/>
            <a:ext cx="2520942" cy="791552"/>
          </a:xfrm>
          <a:prstGeom prst="rect">
            <a:avLst/>
          </a:prstGeom>
        </p:spPr>
      </p:pic>
      <p:pic>
        <p:nvPicPr>
          <p:cNvPr id="2" name="Picture 1"/>
          <p:cNvPicPr>
            <a:picLocks noChangeAspect="1"/>
          </p:cNvPicPr>
          <p:nvPr/>
        </p:nvPicPr>
        <p:blipFill rotWithShape="1">
          <a:blip r:embed="rId2"/>
          <a:srcRect l="29434" t="-25281" r="36166" b="-6537"/>
          <a:stretch>
            <a:fillRect/>
          </a:stretch>
        </p:blipFill>
        <p:spPr>
          <a:xfrm>
            <a:off x="718457" y="2571750"/>
            <a:ext cx="2927268" cy="791552"/>
          </a:xfrm>
          <a:prstGeom prst="rect">
            <a:avLst/>
          </a:prstGeom>
        </p:spPr>
      </p:pic>
      <p:pic>
        <p:nvPicPr>
          <p:cNvPr id="3" name="Picture 2"/>
          <p:cNvPicPr>
            <a:picLocks noChangeAspect="1"/>
          </p:cNvPicPr>
          <p:nvPr/>
        </p:nvPicPr>
        <p:blipFill rotWithShape="1">
          <a:blip r:embed="rId2"/>
          <a:srcRect l="64334" t="-21097" r="-812" b="-10721"/>
          <a:stretch>
            <a:fillRect/>
          </a:stretch>
        </p:blipFill>
        <p:spPr>
          <a:xfrm>
            <a:off x="845808" y="3789713"/>
            <a:ext cx="3104114" cy="791552"/>
          </a:xfrm>
          <a:prstGeom prst="rect">
            <a:avLst/>
          </a:prstGeom>
        </p:spPr>
      </p:pic>
      <p:sp>
        <p:nvSpPr>
          <p:cNvPr id="7" name="Rectangle 6"/>
          <p:cNvSpPr/>
          <p:nvPr/>
        </p:nvSpPr>
        <p:spPr>
          <a:xfrm>
            <a:off x="1401288" y="1654562"/>
            <a:ext cx="570016" cy="41673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45032" y="1654561"/>
            <a:ext cx="570016" cy="41673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p:cNvSpPr/>
          <p:nvPr/>
        </p:nvSpPr>
        <p:spPr>
          <a:xfrm>
            <a:off x="3808063" y="1654561"/>
            <a:ext cx="738835" cy="3286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33"/>
          <p:cNvSpPr/>
          <p:nvPr/>
        </p:nvSpPr>
        <p:spPr>
          <a:xfrm>
            <a:off x="4878127" y="1461530"/>
            <a:ext cx="2125683" cy="683809"/>
          </a:xfrm>
          <a:custGeom>
            <a:avLst/>
            <a:gdLst>
              <a:gd name="connsiteX0" fmla="*/ 0 w 2125683"/>
              <a:gd name="connsiteY0" fmla="*/ 113970 h 683809"/>
              <a:gd name="connsiteX1" fmla="*/ 113970 w 2125683"/>
              <a:gd name="connsiteY1" fmla="*/ 0 h 683809"/>
              <a:gd name="connsiteX2" fmla="*/ 2011713 w 2125683"/>
              <a:gd name="connsiteY2" fmla="*/ 0 h 683809"/>
              <a:gd name="connsiteX3" fmla="*/ 2125683 w 2125683"/>
              <a:gd name="connsiteY3" fmla="*/ 113970 h 683809"/>
              <a:gd name="connsiteX4" fmla="*/ 2125683 w 2125683"/>
              <a:gd name="connsiteY4" fmla="*/ 569839 h 683809"/>
              <a:gd name="connsiteX5" fmla="*/ 2011713 w 2125683"/>
              <a:gd name="connsiteY5" fmla="*/ 683809 h 683809"/>
              <a:gd name="connsiteX6" fmla="*/ 113970 w 2125683"/>
              <a:gd name="connsiteY6" fmla="*/ 683809 h 683809"/>
              <a:gd name="connsiteX7" fmla="*/ 0 w 2125683"/>
              <a:gd name="connsiteY7" fmla="*/ 569839 h 683809"/>
              <a:gd name="connsiteX8" fmla="*/ 0 w 2125683"/>
              <a:gd name="connsiteY8" fmla="*/ 113970 h 68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683" h="683809" fill="none" extrusionOk="0">
                <a:moveTo>
                  <a:pt x="0" y="113970"/>
                </a:moveTo>
                <a:cubicBezTo>
                  <a:pt x="1097" y="43952"/>
                  <a:pt x="42137" y="4921"/>
                  <a:pt x="113970" y="0"/>
                </a:cubicBezTo>
                <a:cubicBezTo>
                  <a:pt x="911311" y="-73180"/>
                  <a:pt x="1728054" y="86135"/>
                  <a:pt x="2011713" y="0"/>
                </a:cubicBezTo>
                <a:cubicBezTo>
                  <a:pt x="2079936" y="1572"/>
                  <a:pt x="2122929" y="49789"/>
                  <a:pt x="2125683" y="113970"/>
                </a:cubicBezTo>
                <a:cubicBezTo>
                  <a:pt x="2101709" y="287992"/>
                  <a:pt x="2130274" y="454541"/>
                  <a:pt x="2125683" y="569839"/>
                </a:cubicBezTo>
                <a:cubicBezTo>
                  <a:pt x="2117809" y="631927"/>
                  <a:pt x="2080700" y="676234"/>
                  <a:pt x="2011713" y="683809"/>
                </a:cubicBezTo>
                <a:cubicBezTo>
                  <a:pt x="1638594" y="728669"/>
                  <a:pt x="573595" y="801431"/>
                  <a:pt x="113970" y="683809"/>
                </a:cubicBezTo>
                <a:cubicBezTo>
                  <a:pt x="46289" y="693958"/>
                  <a:pt x="9544" y="627277"/>
                  <a:pt x="0" y="569839"/>
                </a:cubicBezTo>
                <a:cubicBezTo>
                  <a:pt x="-38821" y="476044"/>
                  <a:pt x="-2181" y="190926"/>
                  <a:pt x="0" y="113970"/>
                </a:cubicBezTo>
                <a:close/>
              </a:path>
              <a:path w="2125683" h="683809" stroke="0" extrusionOk="0">
                <a:moveTo>
                  <a:pt x="0" y="113970"/>
                </a:moveTo>
                <a:cubicBezTo>
                  <a:pt x="559" y="54572"/>
                  <a:pt x="48141" y="-3648"/>
                  <a:pt x="113970" y="0"/>
                </a:cubicBezTo>
                <a:cubicBezTo>
                  <a:pt x="1013341" y="33707"/>
                  <a:pt x="1078895" y="-162475"/>
                  <a:pt x="2011713" y="0"/>
                </a:cubicBezTo>
                <a:cubicBezTo>
                  <a:pt x="2084862" y="-3134"/>
                  <a:pt x="2119936" y="55328"/>
                  <a:pt x="2125683" y="113970"/>
                </a:cubicBezTo>
                <a:cubicBezTo>
                  <a:pt x="2103364" y="329458"/>
                  <a:pt x="2112963" y="501230"/>
                  <a:pt x="2125683" y="569839"/>
                </a:cubicBezTo>
                <a:cubicBezTo>
                  <a:pt x="2128399" y="635052"/>
                  <a:pt x="2064195" y="678698"/>
                  <a:pt x="2011713" y="683809"/>
                </a:cubicBezTo>
                <a:cubicBezTo>
                  <a:pt x="1609498" y="736660"/>
                  <a:pt x="1036236" y="806091"/>
                  <a:pt x="113970" y="683809"/>
                </a:cubicBezTo>
                <a:cubicBezTo>
                  <a:pt x="51597" y="686944"/>
                  <a:pt x="10041" y="633680"/>
                  <a:pt x="0" y="569839"/>
                </a:cubicBezTo>
                <a:cubicBezTo>
                  <a:pt x="-34013" y="380280"/>
                  <a:pt x="33201" y="190481"/>
                  <a:pt x="0" y="113970"/>
                </a:cubicBezTo>
                <a:close/>
              </a:path>
            </a:pathLst>
          </a:custGeom>
          <a:solidFill>
            <a:schemeClr val="accent3">
              <a:lumMod val="20000"/>
              <a:lumOff val="8000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a:solidFill>
                  <a:srgbClr val="413554"/>
                </a:solidFill>
              </a:rPr>
              <a:t>hiền - lành</a:t>
            </a:r>
            <a:endParaRPr lang="vi-VN" sz="3200">
              <a:solidFill>
                <a:srgbClr val="413554"/>
              </a:solidFill>
            </a:endParaRPr>
          </a:p>
        </p:txBody>
      </p:sp>
      <p:sp>
        <p:nvSpPr>
          <p:cNvPr id="12" name="Rectangle 11"/>
          <p:cNvSpPr/>
          <p:nvPr/>
        </p:nvSpPr>
        <p:spPr>
          <a:xfrm>
            <a:off x="1696892" y="2833854"/>
            <a:ext cx="357540" cy="416733"/>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719449" y="2833853"/>
            <a:ext cx="626828" cy="416733"/>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p:cNvSpPr/>
          <p:nvPr/>
        </p:nvSpPr>
        <p:spPr>
          <a:xfrm>
            <a:off x="4139292" y="2833853"/>
            <a:ext cx="738835" cy="3286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33"/>
          <p:cNvSpPr/>
          <p:nvPr/>
        </p:nvSpPr>
        <p:spPr>
          <a:xfrm>
            <a:off x="5209356" y="2640822"/>
            <a:ext cx="2125683" cy="683809"/>
          </a:xfrm>
          <a:custGeom>
            <a:avLst/>
            <a:gdLst>
              <a:gd name="connsiteX0" fmla="*/ 0 w 2125683"/>
              <a:gd name="connsiteY0" fmla="*/ 113970 h 683809"/>
              <a:gd name="connsiteX1" fmla="*/ 113970 w 2125683"/>
              <a:gd name="connsiteY1" fmla="*/ 0 h 683809"/>
              <a:gd name="connsiteX2" fmla="*/ 2011713 w 2125683"/>
              <a:gd name="connsiteY2" fmla="*/ 0 h 683809"/>
              <a:gd name="connsiteX3" fmla="*/ 2125683 w 2125683"/>
              <a:gd name="connsiteY3" fmla="*/ 113970 h 683809"/>
              <a:gd name="connsiteX4" fmla="*/ 2125683 w 2125683"/>
              <a:gd name="connsiteY4" fmla="*/ 569839 h 683809"/>
              <a:gd name="connsiteX5" fmla="*/ 2011713 w 2125683"/>
              <a:gd name="connsiteY5" fmla="*/ 683809 h 683809"/>
              <a:gd name="connsiteX6" fmla="*/ 113970 w 2125683"/>
              <a:gd name="connsiteY6" fmla="*/ 683809 h 683809"/>
              <a:gd name="connsiteX7" fmla="*/ 0 w 2125683"/>
              <a:gd name="connsiteY7" fmla="*/ 569839 h 683809"/>
              <a:gd name="connsiteX8" fmla="*/ 0 w 2125683"/>
              <a:gd name="connsiteY8" fmla="*/ 113970 h 68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683" h="683809" fill="none" extrusionOk="0">
                <a:moveTo>
                  <a:pt x="0" y="113970"/>
                </a:moveTo>
                <a:cubicBezTo>
                  <a:pt x="1097" y="43952"/>
                  <a:pt x="42137" y="4921"/>
                  <a:pt x="113970" y="0"/>
                </a:cubicBezTo>
                <a:cubicBezTo>
                  <a:pt x="911311" y="-73180"/>
                  <a:pt x="1728054" y="86135"/>
                  <a:pt x="2011713" y="0"/>
                </a:cubicBezTo>
                <a:cubicBezTo>
                  <a:pt x="2079936" y="1572"/>
                  <a:pt x="2122929" y="49789"/>
                  <a:pt x="2125683" y="113970"/>
                </a:cubicBezTo>
                <a:cubicBezTo>
                  <a:pt x="2101709" y="287992"/>
                  <a:pt x="2130274" y="454541"/>
                  <a:pt x="2125683" y="569839"/>
                </a:cubicBezTo>
                <a:cubicBezTo>
                  <a:pt x="2117809" y="631927"/>
                  <a:pt x="2080700" y="676234"/>
                  <a:pt x="2011713" y="683809"/>
                </a:cubicBezTo>
                <a:cubicBezTo>
                  <a:pt x="1638594" y="728669"/>
                  <a:pt x="573595" y="801431"/>
                  <a:pt x="113970" y="683809"/>
                </a:cubicBezTo>
                <a:cubicBezTo>
                  <a:pt x="46289" y="693958"/>
                  <a:pt x="9544" y="627277"/>
                  <a:pt x="0" y="569839"/>
                </a:cubicBezTo>
                <a:cubicBezTo>
                  <a:pt x="-38821" y="476044"/>
                  <a:pt x="-2181" y="190926"/>
                  <a:pt x="0" y="113970"/>
                </a:cubicBezTo>
                <a:close/>
              </a:path>
              <a:path w="2125683" h="683809" stroke="0" extrusionOk="0">
                <a:moveTo>
                  <a:pt x="0" y="113970"/>
                </a:moveTo>
                <a:cubicBezTo>
                  <a:pt x="559" y="54572"/>
                  <a:pt x="48141" y="-3648"/>
                  <a:pt x="113970" y="0"/>
                </a:cubicBezTo>
                <a:cubicBezTo>
                  <a:pt x="1013341" y="33707"/>
                  <a:pt x="1078895" y="-162475"/>
                  <a:pt x="2011713" y="0"/>
                </a:cubicBezTo>
                <a:cubicBezTo>
                  <a:pt x="2084862" y="-3134"/>
                  <a:pt x="2119936" y="55328"/>
                  <a:pt x="2125683" y="113970"/>
                </a:cubicBezTo>
                <a:cubicBezTo>
                  <a:pt x="2103364" y="329458"/>
                  <a:pt x="2112963" y="501230"/>
                  <a:pt x="2125683" y="569839"/>
                </a:cubicBezTo>
                <a:cubicBezTo>
                  <a:pt x="2128399" y="635052"/>
                  <a:pt x="2064195" y="678698"/>
                  <a:pt x="2011713" y="683809"/>
                </a:cubicBezTo>
                <a:cubicBezTo>
                  <a:pt x="1609498" y="736660"/>
                  <a:pt x="1036236" y="806091"/>
                  <a:pt x="113970" y="683809"/>
                </a:cubicBezTo>
                <a:cubicBezTo>
                  <a:pt x="51597" y="686944"/>
                  <a:pt x="10041" y="633680"/>
                  <a:pt x="0" y="569839"/>
                </a:cubicBezTo>
                <a:cubicBezTo>
                  <a:pt x="-34013" y="380280"/>
                  <a:pt x="33201" y="190481"/>
                  <a:pt x="0" y="113970"/>
                </a:cubicBezTo>
                <a:close/>
              </a:path>
            </a:pathLst>
          </a:custGeom>
          <a:solidFill>
            <a:schemeClr val="accent3">
              <a:lumMod val="20000"/>
              <a:lumOff val="80000"/>
            </a:schemeClr>
          </a:solid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a:solidFill>
                  <a:srgbClr val="413554"/>
                </a:solidFill>
              </a:rPr>
              <a:t>xa - rộng</a:t>
            </a:r>
            <a:endParaRPr lang="vi-VN" sz="3200">
              <a:solidFill>
                <a:srgbClr val="413554"/>
              </a:solidFill>
            </a:endParaRPr>
          </a:p>
        </p:txBody>
      </p:sp>
      <p:sp>
        <p:nvSpPr>
          <p:cNvPr id="16" name="Rectangle 15"/>
          <p:cNvSpPr/>
          <p:nvPr/>
        </p:nvSpPr>
        <p:spPr>
          <a:xfrm>
            <a:off x="1768784" y="4037230"/>
            <a:ext cx="614606" cy="416733"/>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079606" y="4025354"/>
            <a:ext cx="626828" cy="416733"/>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p:cNvSpPr/>
          <p:nvPr/>
        </p:nvSpPr>
        <p:spPr>
          <a:xfrm>
            <a:off x="4211184" y="4037229"/>
            <a:ext cx="738835" cy="3286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33"/>
          <p:cNvSpPr/>
          <p:nvPr/>
        </p:nvSpPr>
        <p:spPr>
          <a:xfrm>
            <a:off x="5281248" y="3844198"/>
            <a:ext cx="2125683" cy="683809"/>
          </a:xfrm>
          <a:custGeom>
            <a:avLst/>
            <a:gdLst>
              <a:gd name="connsiteX0" fmla="*/ 0 w 2125683"/>
              <a:gd name="connsiteY0" fmla="*/ 113970 h 683809"/>
              <a:gd name="connsiteX1" fmla="*/ 113970 w 2125683"/>
              <a:gd name="connsiteY1" fmla="*/ 0 h 683809"/>
              <a:gd name="connsiteX2" fmla="*/ 2011713 w 2125683"/>
              <a:gd name="connsiteY2" fmla="*/ 0 h 683809"/>
              <a:gd name="connsiteX3" fmla="*/ 2125683 w 2125683"/>
              <a:gd name="connsiteY3" fmla="*/ 113970 h 683809"/>
              <a:gd name="connsiteX4" fmla="*/ 2125683 w 2125683"/>
              <a:gd name="connsiteY4" fmla="*/ 569839 h 683809"/>
              <a:gd name="connsiteX5" fmla="*/ 2011713 w 2125683"/>
              <a:gd name="connsiteY5" fmla="*/ 683809 h 683809"/>
              <a:gd name="connsiteX6" fmla="*/ 113970 w 2125683"/>
              <a:gd name="connsiteY6" fmla="*/ 683809 h 683809"/>
              <a:gd name="connsiteX7" fmla="*/ 0 w 2125683"/>
              <a:gd name="connsiteY7" fmla="*/ 569839 h 683809"/>
              <a:gd name="connsiteX8" fmla="*/ 0 w 2125683"/>
              <a:gd name="connsiteY8" fmla="*/ 113970 h 68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683" h="683809" fill="none" extrusionOk="0">
                <a:moveTo>
                  <a:pt x="0" y="113970"/>
                </a:moveTo>
                <a:cubicBezTo>
                  <a:pt x="1097" y="43952"/>
                  <a:pt x="42137" y="4921"/>
                  <a:pt x="113970" y="0"/>
                </a:cubicBezTo>
                <a:cubicBezTo>
                  <a:pt x="911311" y="-73180"/>
                  <a:pt x="1728054" y="86135"/>
                  <a:pt x="2011713" y="0"/>
                </a:cubicBezTo>
                <a:cubicBezTo>
                  <a:pt x="2079936" y="1572"/>
                  <a:pt x="2122929" y="49789"/>
                  <a:pt x="2125683" y="113970"/>
                </a:cubicBezTo>
                <a:cubicBezTo>
                  <a:pt x="2101709" y="287992"/>
                  <a:pt x="2130274" y="454541"/>
                  <a:pt x="2125683" y="569839"/>
                </a:cubicBezTo>
                <a:cubicBezTo>
                  <a:pt x="2117809" y="631927"/>
                  <a:pt x="2080700" y="676234"/>
                  <a:pt x="2011713" y="683809"/>
                </a:cubicBezTo>
                <a:cubicBezTo>
                  <a:pt x="1638594" y="728669"/>
                  <a:pt x="573595" y="801431"/>
                  <a:pt x="113970" y="683809"/>
                </a:cubicBezTo>
                <a:cubicBezTo>
                  <a:pt x="46289" y="693958"/>
                  <a:pt x="9544" y="627277"/>
                  <a:pt x="0" y="569839"/>
                </a:cubicBezTo>
                <a:cubicBezTo>
                  <a:pt x="-38821" y="476044"/>
                  <a:pt x="-2181" y="190926"/>
                  <a:pt x="0" y="113970"/>
                </a:cubicBezTo>
                <a:close/>
              </a:path>
              <a:path w="2125683" h="683809" stroke="0" extrusionOk="0">
                <a:moveTo>
                  <a:pt x="0" y="113970"/>
                </a:moveTo>
                <a:cubicBezTo>
                  <a:pt x="559" y="54572"/>
                  <a:pt x="48141" y="-3648"/>
                  <a:pt x="113970" y="0"/>
                </a:cubicBezTo>
                <a:cubicBezTo>
                  <a:pt x="1013341" y="33707"/>
                  <a:pt x="1078895" y="-162475"/>
                  <a:pt x="2011713" y="0"/>
                </a:cubicBezTo>
                <a:cubicBezTo>
                  <a:pt x="2084862" y="-3134"/>
                  <a:pt x="2119936" y="55328"/>
                  <a:pt x="2125683" y="113970"/>
                </a:cubicBezTo>
                <a:cubicBezTo>
                  <a:pt x="2103364" y="329458"/>
                  <a:pt x="2112963" y="501230"/>
                  <a:pt x="2125683" y="569839"/>
                </a:cubicBezTo>
                <a:cubicBezTo>
                  <a:pt x="2128399" y="635052"/>
                  <a:pt x="2064195" y="678698"/>
                  <a:pt x="2011713" y="683809"/>
                </a:cubicBezTo>
                <a:cubicBezTo>
                  <a:pt x="1609498" y="736660"/>
                  <a:pt x="1036236" y="806091"/>
                  <a:pt x="113970" y="683809"/>
                </a:cubicBezTo>
                <a:cubicBezTo>
                  <a:pt x="51597" y="686944"/>
                  <a:pt x="10041" y="633680"/>
                  <a:pt x="0" y="569839"/>
                </a:cubicBezTo>
                <a:cubicBezTo>
                  <a:pt x="-34013" y="380280"/>
                  <a:pt x="33201" y="190481"/>
                  <a:pt x="0" y="113970"/>
                </a:cubicBezTo>
                <a:close/>
              </a:path>
            </a:pathLst>
          </a:custGeom>
          <a:solidFill>
            <a:schemeClr val="accent3">
              <a:lumMod val="20000"/>
              <a:lumOff val="80000"/>
            </a:schemeClr>
          </a:solid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a:solidFill>
                  <a:srgbClr val="413554"/>
                </a:solidFill>
              </a:rPr>
              <a:t>xanh - biếc</a:t>
            </a:r>
            <a:endParaRPr lang="vi-VN" sz="3200">
              <a:solidFill>
                <a:srgbClr val="413554"/>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12" name="Hình chữ nhật 11"/>
          <p:cNvSpPr/>
          <p:nvPr/>
        </p:nvSpPr>
        <p:spPr>
          <a:xfrm>
            <a:off x="278041" y="1156770"/>
            <a:ext cx="8053330" cy="3741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Nhóm 7"/>
          <p:cNvGrpSpPr/>
          <p:nvPr/>
        </p:nvGrpSpPr>
        <p:grpSpPr>
          <a:xfrm>
            <a:off x="2825826" y="70738"/>
            <a:ext cx="3602516" cy="980502"/>
            <a:chOff x="2825826" y="70738"/>
            <a:chExt cx="3602516" cy="980502"/>
          </a:xfrm>
        </p:grpSpPr>
        <p:sp>
          <p:nvSpPr>
            <p:cNvPr id="7" name="Hình Bầu dục 6"/>
            <p:cNvSpPr/>
            <p:nvPr/>
          </p:nvSpPr>
          <p:spPr>
            <a:xfrm>
              <a:off x="2825826" y="70738"/>
              <a:ext cx="3602516" cy="980502"/>
            </a:xfrm>
            <a:prstGeom prst="ellipse">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ộp Văn bản 5"/>
            <p:cNvSpPr txBox="1"/>
            <p:nvPr/>
          </p:nvSpPr>
          <p:spPr>
            <a:xfrm>
              <a:off x="3332144" y="176268"/>
              <a:ext cx="2842351" cy="769441"/>
            </a:xfrm>
            <a:prstGeom prst="rect">
              <a:avLst/>
            </a:prstGeom>
            <a:noFill/>
          </p:spPr>
          <p:txBody>
            <a:bodyPr wrap="square" rtlCol="0">
              <a:spAutoFit/>
            </a:bodyPr>
            <a:lstStyle/>
            <a:p>
              <a:r>
                <a:rPr lang="vi-VN" sz="4400" dirty="0">
                  <a:solidFill>
                    <a:srgbClr val="FF0000"/>
                  </a:solidFill>
                  <a:latin typeface="+mj-lt"/>
                </a:rPr>
                <a:t>M</a:t>
              </a:r>
              <a:r>
                <a:rPr lang="vi-VN" sz="4400" dirty="0">
                  <a:solidFill>
                    <a:srgbClr val="FFC000"/>
                  </a:solidFill>
                  <a:latin typeface="+mj-lt"/>
                </a:rPr>
                <a:t>Ụ</a:t>
              </a:r>
              <a:r>
                <a:rPr lang="vi-VN" sz="4400" dirty="0">
                  <a:solidFill>
                    <a:srgbClr val="92D050"/>
                  </a:solidFill>
                  <a:latin typeface="+mj-lt"/>
                </a:rPr>
                <a:t>C</a:t>
              </a:r>
              <a:r>
                <a:rPr lang="vi-VN" sz="4400" dirty="0">
                  <a:latin typeface="+mj-lt"/>
                </a:rPr>
                <a:t> </a:t>
              </a:r>
              <a:r>
                <a:rPr lang="vi-VN" sz="4400" dirty="0">
                  <a:solidFill>
                    <a:srgbClr val="00B0F0"/>
                  </a:solidFill>
                  <a:latin typeface="+mj-lt"/>
                </a:rPr>
                <a:t>T</a:t>
              </a:r>
              <a:r>
                <a:rPr lang="vi-VN" sz="4400" dirty="0">
                  <a:solidFill>
                    <a:schemeClr val="bg2"/>
                  </a:solidFill>
                  <a:latin typeface="+mj-lt"/>
                </a:rPr>
                <a:t>I</a:t>
              </a:r>
              <a:r>
                <a:rPr lang="vi-VN" sz="4400" dirty="0">
                  <a:solidFill>
                    <a:schemeClr val="accent2">
                      <a:lumMod val="75000"/>
                    </a:schemeClr>
                  </a:solidFill>
                  <a:latin typeface="+mj-lt"/>
                </a:rPr>
                <a:t>Ê</a:t>
              </a:r>
              <a:r>
                <a:rPr lang="vi-VN" sz="4400" dirty="0">
                  <a:solidFill>
                    <a:srgbClr val="7030A0"/>
                  </a:solidFill>
                  <a:latin typeface="+mj-lt"/>
                </a:rPr>
                <a:t>U</a:t>
              </a:r>
              <a:endParaRPr lang="en-US" sz="4400" dirty="0">
                <a:solidFill>
                  <a:srgbClr val="7030A0"/>
                </a:solidFill>
                <a:latin typeface="+mj-lt"/>
              </a:endParaRPr>
            </a:p>
          </p:txBody>
        </p:sp>
      </p:grpSp>
      <p:grpSp>
        <p:nvGrpSpPr>
          <p:cNvPr id="9" name="Nhóm 8"/>
          <p:cNvGrpSpPr/>
          <p:nvPr/>
        </p:nvGrpSpPr>
        <p:grpSpPr>
          <a:xfrm>
            <a:off x="502905" y="1811601"/>
            <a:ext cx="7609759" cy="542617"/>
            <a:chOff x="1319212" y="1656497"/>
            <a:chExt cx="7789644" cy="542617"/>
          </a:xfrm>
        </p:grpSpPr>
        <p:pic>
          <p:nvPicPr>
            <p:cNvPr id="10" name="Picture 125"/>
            <p:cNvPicPr>
              <a:picLocks noChangeAspect="1"/>
            </p:cNvPicPr>
            <p:nvPr/>
          </p:nvPicPr>
          <p:blipFill>
            <a:blip r:embed="rId1"/>
            <a:stretch>
              <a:fillRect/>
            </a:stretch>
          </p:blipFill>
          <p:spPr>
            <a:xfrm>
              <a:off x="1319212" y="1732066"/>
              <a:ext cx="467048" cy="467048"/>
            </a:xfrm>
            <a:prstGeom prst="rect">
              <a:avLst/>
            </a:prstGeom>
          </p:spPr>
        </p:pic>
        <p:sp>
          <p:nvSpPr>
            <p:cNvPr id="11" name="Hộp Văn bản 10"/>
            <p:cNvSpPr txBox="1"/>
            <p:nvPr/>
          </p:nvSpPr>
          <p:spPr>
            <a:xfrm>
              <a:off x="1860132" y="1656497"/>
              <a:ext cx="7248724" cy="523220"/>
            </a:xfrm>
            <a:prstGeom prst="rect">
              <a:avLst/>
            </a:prstGeom>
            <a:noFill/>
          </p:spPr>
          <p:txBody>
            <a:bodyPr wrap="square" rtlCol="0">
              <a:spAutoFit/>
            </a:bodyPr>
            <a:lstStyle/>
            <a:p>
              <a:r>
                <a:rPr lang="vi-VN" sz="2800">
                  <a:solidFill>
                    <a:srgbClr val="0070C0"/>
                  </a:solidFill>
                  <a:latin typeface="+mn-lt"/>
                </a:rPr>
                <a:t>1. Ôn luyện về từ đồng nghĩa, từ đa nghĩa.</a:t>
              </a:r>
              <a:endParaRPr lang="vi-VN" sz="2800">
                <a:solidFill>
                  <a:srgbClr val="0070C0"/>
                </a:solidFill>
                <a:latin typeface="+mn-lt"/>
              </a:endParaRPr>
            </a:p>
          </p:txBody>
        </p:sp>
      </p:grpSp>
      <p:grpSp>
        <p:nvGrpSpPr>
          <p:cNvPr id="13" name="Nhóm 12"/>
          <p:cNvGrpSpPr/>
          <p:nvPr/>
        </p:nvGrpSpPr>
        <p:grpSpPr>
          <a:xfrm>
            <a:off x="502905" y="3008486"/>
            <a:ext cx="7494281" cy="954107"/>
            <a:chOff x="1319212" y="1623710"/>
            <a:chExt cx="7494281" cy="954107"/>
          </a:xfrm>
        </p:grpSpPr>
        <p:pic>
          <p:nvPicPr>
            <p:cNvPr id="14" name="Picture 125"/>
            <p:cNvPicPr>
              <a:picLocks noChangeAspect="1"/>
            </p:cNvPicPr>
            <p:nvPr/>
          </p:nvPicPr>
          <p:blipFill>
            <a:blip r:embed="rId1"/>
            <a:stretch>
              <a:fillRect/>
            </a:stretch>
          </p:blipFill>
          <p:spPr>
            <a:xfrm>
              <a:off x="1319212" y="1732066"/>
              <a:ext cx="467048" cy="467048"/>
            </a:xfrm>
            <a:prstGeom prst="rect">
              <a:avLst/>
            </a:prstGeom>
          </p:spPr>
        </p:pic>
        <p:sp>
          <p:nvSpPr>
            <p:cNvPr id="15" name="Hộp Văn bản 14"/>
            <p:cNvSpPr txBox="1"/>
            <p:nvPr/>
          </p:nvSpPr>
          <p:spPr>
            <a:xfrm>
              <a:off x="1898544" y="1623710"/>
              <a:ext cx="6914949" cy="954107"/>
            </a:xfrm>
            <a:prstGeom prst="rect">
              <a:avLst/>
            </a:prstGeom>
            <a:noFill/>
          </p:spPr>
          <p:txBody>
            <a:bodyPr wrap="square" rtlCol="0">
              <a:spAutoFit/>
            </a:bodyPr>
            <a:lstStyle/>
            <a:p>
              <a:r>
                <a:rPr lang="vi-VN" sz="2800">
                  <a:solidFill>
                    <a:srgbClr val="0070C0"/>
                  </a:solidFill>
                  <a:latin typeface="+mn-lt"/>
                </a:rPr>
                <a:t>2. Ôn luyện về cách viết hoa thể hiện sự tôn trọng đặc biệt.</a:t>
              </a:r>
              <a:endParaRPr lang="vi-VN" sz="2800" dirty="0">
                <a:solidFill>
                  <a:srgbClr val="0070C0"/>
                </a:solidFill>
                <a:latin typeface="+mn-lt"/>
              </a:endParaRPr>
            </a:p>
          </p:txBody>
        </p:sp>
      </p:grpSp>
      <p:pic>
        <p:nvPicPr>
          <p:cNvPr id="19" name="Hình ảnh 18" descr="Ảnh có chứa văn bản, đồ họa véc-tơ&#10;&#10;Mô tả được tạo tự động"/>
          <p:cNvPicPr>
            <a:picLocks noChangeAspect="1"/>
          </p:cNvPicPr>
          <p:nvPr/>
        </p:nvPicPr>
        <p:blipFill>
          <a:blip r:embed="rId2"/>
          <a:stretch>
            <a:fillRect/>
          </a:stretch>
        </p:blipFill>
        <p:spPr>
          <a:xfrm>
            <a:off x="6592216" y="3101468"/>
            <a:ext cx="2551784" cy="23087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93177" y="1103087"/>
            <a:ext cx="8757645" cy="39073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sym typeface="Arial" panose="020B0604020202020204"/>
            </a:endParaRPr>
          </a:p>
        </p:txBody>
      </p:sp>
      <p:sp>
        <p:nvSpPr>
          <p:cNvPr id="5" name="Rectangle: Rounded Corners 33"/>
          <p:cNvSpPr/>
          <p:nvPr/>
        </p:nvSpPr>
        <p:spPr>
          <a:xfrm>
            <a:off x="825335" y="234788"/>
            <a:ext cx="7493330" cy="683809"/>
          </a:xfrm>
          <a:custGeom>
            <a:avLst/>
            <a:gdLst>
              <a:gd name="connsiteX0" fmla="*/ 0 w 7493330"/>
              <a:gd name="connsiteY0" fmla="*/ 113970 h 683809"/>
              <a:gd name="connsiteX1" fmla="*/ 113970 w 7493330"/>
              <a:gd name="connsiteY1" fmla="*/ 0 h 683809"/>
              <a:gd name="connsiteX2" fmla="*/ 7379360 w 7493330"/>
              <a:gd name="connsiteY2" fmla="*/ 0 h 683809"/>
              <a:gd name="connsiteX3" fmla="*/ 7493330 w 7493330"/>
              <a:gd name="connsiteY3" fmla="*/ 113970 h 683809"/>
              <a:gd name="connsiteX4" fmla="*/ 7493330 w 7493330"/>
              <a:gd name="connsiteY4" fmla="*/ 569839 h 683809"/>
              <a:gd name="connsiteX5" fmla="*/ 7379360 w 7493330"/>
              <a:gd name="connsiteY5" fmla="*/ 683809 h 683809"/>
              <a:gd name="connsiteX6" fmla="*/ 113970 w 7493330"/>
              <a:gd name="connsiteY6" fmla="*/ 683809 h 683809"/>
              <a:gd name="connsiteX7" fmla="*/ 0 w 7493330"/>
              <a:gd name="connsiteY7" fmla="*/ 569839 h 683809"/>
              <a:gd name="connsiteX8" fmla="*/ 0 w 7493330"/>
              <a:gd name="connsiteY8" fmla="*/ 113970 h 68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330" h="683809" fill="none" extrusionOk="0">
                <a:moveTo>
                  <a:pt x="0" y="113970"/>
                </a:moveTo>
                <a:cubicBezTo>
                  <a:pt x="1097" y="43952"/>
                  <a:pt x="42137" y="4921"/>
                  <a:pt x="113970" y="0"/>
                </a:cubicBezTo>
                <a:cubicBezTo>
                  <a:pt x="2956608" y="-73180"/>
                  <a:pt x="6308121" y="86135"/>
                  <a:pt x="7379360" y="0"/>
                </a:cubicBezTo>
                <a:cubicBezTo>
                  <a:pt x="7447583" y="1572"/>
                  <a:pt x="7490576" y="49789"/>
                  <a:pt x="7493330" y="113970"/>
                </a:cubicBezTo>
                <a:cubicBezTo>
                  <a:pt x="7469356" y="287992"/>
                  <a:pt x="7497921" y="454541"/>
                  <a:pt x="7493330" y="569839"/>
                </a:cubicBezTo>
                <a:cubicBezTo>
                  <a:pt x="7485456" y="631927"/>
                  <a:pt x="7448347" y="676234"/>
                  <a:pt x="7379360" y="683809"/>
                </a:cubicBezTo>
                <a:cubicBezTo>
                  <a:pt x="4371048" y="728669"/>
                  <a:pt x="2411057" y="801431"/>
                  <a:pt x="113970" y="683809"/>
                </a:cubicBezTo>
                <a:cubicBezTo>
                  <a:pt x="46289" y="693958"/>
                  <a:pt x="9544" y="627277"/>
                  <a:pt x="0" y="569839"/>
                </a:cubicBezTo>
                <a:cubicBezTo>
                  <a:pt x="-38821" y="476044"/>
                  <a:pt x="-2181" y="190926"/>
                  <a:pt x="0" y="113970"/>
                </a:cubicBezTo>
                <a:close/>
              </a:path>
              <a:path w="7493330" h="683809" stroke="0" extrusionOk="0">
                <a:moveTo>
                  <a:pt x="0" y="113970"/>
                </a:moveTo>
                <a:cubicBezTo>
                  <a:pt x="559" y="54572"/>
                  <a:pt x="48141" y="-3648"/>
                  <a:pt x="113970" y="0"/>
                </a:cubicBezTo>
                <a:cubicBezTo>
                  <a:pt x="2824147" y="33707"/>
                  <a:pt x="3996542" y="-162475"/>
                  <a:pt x="7379360" y="0"/>
                </a:cubicBezTo>
                <a:cubicBezTo>
                  <a:pt x="7452509" y="-3134"/>
                  <a:pt x="7487583" y="55328"/>
                  <a:pt x="7493330" y="113970"/>
                </a:cubicBezTo>
                <a:cubicBezTo>
                  <a:pt x="7471011" y="329458"/>
                  <a:pt x="7480610" y="501230"/>
                  <a:pt x="7493330" y="569839"/>
                </a:cubicBezTo>
                <a:cubicBezTo>
                  <a:pt x="7496046" y="635052"/>
                  <a:pt x="7431842" y="678698"/>
                  <a:pt x="7379360" y="683809"/>
                </a:cubicBezTo>
                <a:cubicBezTo>
                  <a:pt x="5973401" y="736660"/>
                  <a:pt x="3718399" y="806091"/>
                  <a:pt x="113970" y="683809"/>
                </a:cubicBezTo>
                <a:cubicBezTo>
                  <a:pt x="51597" y="686944"/>
                  <a:pt x="10041" y="633680"/>
                  <a:pt x="0" y="569839"/>
                </a:cubicBezTo>
                <a:cubicBezTo>
                  <a:pt x="-34013" y="380280"/>
                  <a:pt x="33201" y="190481"/>
                  <a:pt x="0" y="113970"/>
                </a:cubicBezTo>
                <a:close/>
              </a:path>
            </a:pathLst>
          </a:cu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400" b="0" i="0" u="none" strike="noStrike" kern="0" cap="none" spc="0" normalizeH="0" baseline="0" noProof="0">
                <a:ln>
                  <a:noFill/>
                </a:ln>
                <a:solidFill>
                  <a:srgbClr val="413554"/>
                </a:solidFill>
                <a:effectLst/>
                <a:uLnTx/>
                <a:uFillTx/>
                <a:latin typeface="Calibri" panose="020F0502020204030204"/>
                <a:ea typeface="+mn-ea"/>
                <a:cs typeface="+mn-cs"/>
                <a:sym typeface="Arial" panose="020B0604020202020204"/>
              </a:rPr>
              <a:t>b. Đặt câu với 1 – 2 thành ngữ, tục ngữ đã cho.</a:t>
            </a:r>
            <a:endParaRPr kumimoji="0" lang="vi-VN" sz="2400" b="0" i="0" u="none" strike="noStrike" kern="0" cap="none" spc="0" normalizeH="0" baseline="0" noProof="0">
              <a:ln>
                <a:noFill/>
              </a:ln>
              <a:solidFill>
                <a:srgbClr val="413554"/>
              </a:solidFill>
              <a:effectLst/>
              <a:uLnTx/>
              <a:uFillTx/>
              <a:latin typeface="Calibri" panose="020F0502020204030204"/>
              <a:ea typeface="+mn-ea"/>
              <a:cs typeface="+mn-cs"/>
              <a:sym typeface="Arial" panose="020B0604020202020204"/>
            </a:endParaRPr>
          </a:p>
        </p:txBody>
      </p:sp>
      <p:pic>
        <p:nvPicPr>
          <p:cNvPr id="21" name="Hình ảnh 20" descr="Ảnh có chứa đồ họa véc-tơ&#10;&#10;Mô tả được tạo tự động"/>
          <p:cNvPicPr>
            <a:picLocks noChangeAspect="1"/>
          </p:cNvPicPr>
          <p:nvPr/>
        </p:nvPicPr>
        <p:blipFill>
          <a:blip r:embed="rId1"/>
          <a:stretch>
            <a:fillRect/>
          </a:stretch>
        </p:blipFill>
        <p:spPr>
          <a:xfrm>
            <a:off x="6870338" y="2879408"/>
            <a:ext cx="2488435" cy="2488435"/>
          </a:xfrm>
          <a:prstGeom prst="rect">
            <a:avLst/>
          </a:prstGeom>
        </p:spPr>
      </p:pic>
      <p:pic>
        <p:nvPicPr>
          <p:cNvPr id="8" name="Picture 7"/>
          <p:cNvPicPr>
            <a:picLocks noChangeAspect="1"/>
          </p:cNvPicPr>
          <p:nvPr/>
        </p:nvPicPr>
        <p:blipFill rotWithShape="1">
          <a:blip r:embed="rId2"/>
          <a:srcRect t="-31818" r="70375"/>
          <a:stretch>
            <a:fillRect/>
          </a:stretch>
        </p:blipFill>
        <p:spPr>
          <a:xfrm>
            <a:off x="193177" y="926203"/>
            <a:ext cx="2520942" cy="791552"/>
          </a:xfrm>
          <a:prstGeom prst="rect">
            <a:avLst/>
          </a:prstGeom>
        </p:spPr>
      </p:pic>
      <p:pic>
        <p:nvPicPr>
          <p:cNvPr id="2" name="Picture 1"/>
          <p:cNvPicPr>
            <a:picLocks noChangeAspect="1"/>
          </p:cNvPicPr>
          <p:nvPr/>
        </p:nvPicPr>
        <p:blipFill rotWithShape="1">
          <a:blip r:embed="rId2"/>
          <a:srcRect l="29434" t="-25281" r="36166" b="-6537"/>
          <a:stretch>
            <a:fillRect/>
          </a:stretch>
        </p:blipFill>
        <p:spPr>
          <a:xfrm>
            <a:off x="2905202" y="954402"/>
            <a:ext cx="2927268" cy="791552"/>
          </a:xfrm>
          <a:prstGeom prst="rect">
            <a:avLst/>
          </a:prstGeom>
        </p:spPr>
      </p:pic>
      <p:pic>
        <p:nvPicPr>
          <p:cNvPr id="3" name="Picture 2"/>
          <p:cNvPicPr>
            <a:picLocks noChangeAspect="1"/>
          </p:cNvPicPr>
          <p:nvPr/>
        </p:nvPicPr>
        <p:blipFill rotWithShape="1">
          <a:blip r:embed="rId2"/>
          <a:srcRect l="64334" t="-21097" r="-812" b="-10721"/>
          <a:stretch>
            <a:fillRect/>
          </a:stretch>
        </p:blipFill>
        <p:spPr>
          <a:xfrm>
            <a:off x="5853827" y="1016469"/>
            <a:ext cx="3104114" cy="791552"/>
          </a:xfrm>
          <a:prstGeom prst="rect">
            <a:avLst/>
          </a:prstGeom>
        </p:spPr>
      </p:pic>
      <p:sp>
        <p:nvSpPr>
          <p:cNvPr id="6" name="Rectangle: Rounded Corners 33"/>
          <p:cNvSpPr/>
          <p:nvPr/>
        </p:nvSpPr>
        <p:spPr>
          <a:xfrm>
            <a:off x="2808176" y="1897113"/>
            <a:ext cx="5302333" cy="791552"/>
          </a:xfrm>
          <a:custGeom>
            <a:avLst/>
            <a:gdLst>
              <a:gd name="connsiteX0" fmla="*/ 0 w 5302333"/>
              <a:gd name="connsiteY0" fmla="*/ 131928 h 791552"/>
              <a:gd name="connsiteX1" fmla="*/ 131928 w 5302333"/>
              <a:gd name="connsiteY1" fmla="*/ 0 h 791552"/>
              <a:gd name="connsiteX2" fmla="*/ 5170405 w 5302333"/>
              <a:gd name="connsiteY2" fmla="*/ 0 h 791552"/>
              <a:gd name="connsiteX3" fmla="*/ 5302333 w 5302333"/>
              <a:gd name="connsiteY3" fmla="*/ 131928 h 791552"/>
              <a:gd name="connsiteX4" fmla="*/ 5302333 w 5302333"/>
              <a:gd name="connsiteY4" fmla="*/ 659624 h 791552"/>
              <a:gd name="connsiteX5" fmla="*/ 5170405 w 5302333"/>
              <a:gd name="connsiteY5" fmla="*/ 791552 h 791552"/>
              <a:gd name="connsiteX6" fmla="*/ 131928 w 5302333"/>
              <a:gd name="connsiteY6" fmla="*/ 791552 h 791552"/>
              <a:gd name="connsiteX7" fmla="*/ 0 w 5302333"/>
              <a:gd name="connsiteY7" fmla="*/ 659624 h 791552"/>
              <a:gd name="connsiteX8" fmla="*/ 0 w 5302333"/>
              <a:gd name="connsiteY8" fmla="*/ 131928 h 7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333" h="791552" fill="none" extrusionOk="0">
                <a:moveTo>
                  <a:pt x="0" y="131928"/>
                </a:moveTo>
                <a:cubicBezTo>
                  <a:pt x="1873" y="46985"/>
                  <a:pt x="47382" y="6469"/>
                  <a:pt x="131928" y="0"/>
                </a:cubicBezTo>
                <a:cubicBezTo>
                  <a:pt x="1160544" y="-73180"/>
                  <a:pt x="2670613" y="86135"/>
                  <a:pt x="5170405" y="0"/>
                </a:cubicBezTo>
                <a:cubicBezTo>
                  <a:pt x="5250494" y="2152"/>
                  <a:pt x="5294373" y="55490"/>
                  <a:pt x="5302333" y="131928"/>
                </a:cubicBezTo>
                <a:cubicBezTo>
                  <a:pt x="5275592" y="363093"/>
                  <a:pt x="5342472" y="542070"/>
                  <a:pt x="5302333" y="659624"/>
                </a:cubicBezTo>
                <a:cubicBezTo>
                  <a:pt x="5289925" y="731137"/>
                  <a:pt x="5250716" y="782214"/>
                  <a:pt x="5170405" y="791552"/>
                </a:cubicBezTo>
                <a:cubicBezTo>
                  <a:pt x="4502839" y="836412"/>
                  <a:pt x="2136863" y="909174"/>
                  <a:pt x="131928" y="791552"/>
                </a:cubicBezTo>
                <a:cubicBezTo>
                  <a:pt x="58144" y="793527"/>
                  <a:pt x="7616" y="728092"/>
                  <a:pt x="0" y="659624"/>
                </a:cubicBezTo>
                <a:cubicBezTo>
                  <a:pt x="-30605" y="528724"/>
                  <a:pt x="-42292" y="393970"/>
                  <a:pt x="0" y="131928"/>
                </a:cubicBezTo>
                <a:close/>
              </a:path>
              <a:path w="5302333" h="791552" stroke="0" extrusionOk="0">
                <a:moveTo>
                  <a:pt x="0" y="131928"/>
                </a:moveTo>
                <a:cubicBezTo>
                  <a:pt x="1212" y="66753"/>
                  <a:pt x="55139" y="-4964"/>
                  <a:pt x="131928" y="0"/>
                </a:cubicBezTo>
                <a:cubicBezTo>
                  <a:pt x="1506266" y="33707"/>
                  <a:pt x="3084539" y="-162475"/>
                  <a:pt x="5170405" y="0"/>
                </a:cubicBezTo>
                <a:cubicBezTo>
                  <a:pt x="5256522" y="-4071"/>
                  <a:pt x="5294310" y="65071"/>
                  <a:pt x="5302333" y="131928"/>
                </a:cubicBezTo>
                <a:cubicBezTo>
                  <a:pt x="5275335" y="364285"/>
                  <a:pt x="5257958" y="593361"/>
                  <a:pt x="5302333" y="659624"/>
                </a:cubicBezTo>
                <a:cubicBezTo>
                  <a:pt x="5312548" y="741019"/>
                  <a:pt x="5232666" y="786373"/>
                  <a:pt x="5170405" y="791552"/>
                </a:cubicBezTo>
                <a:cubicBezTo>
                  <a:pt x="2958469" y="844403"/>
                  <a:pt x="1707355" y="913834"/>
                  <a:pt x="131928" y="791552"/>
                </a:cubicBezTo>
                <a:cubicBezTo>
                  <a:pt x="59959" y="796457"/>
                  <a:pt x="2344" y="732695"/>
                  <a:pt x="0" y="659624"/>
                </a:cubicBezTo>
                <a:cubicBezTo>
                  <a:pt x="43453" y="534572"/>
                  <a:pt x="-39504" y="194156"/>
                  <a:pt x="0" y="131928"/>
                </a:cubicBezTo>
                <a:close/>
              </a:path>
            </a:pathLst>
          </a:custGeom>
          <a:solidFill>
            <a:srgbClr val="EBF4E7"/>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a:solidFill>
                  <a:srgbClr val="002060"/>
                </a:solidFill>
                <a:latin typeface="ArialMT"/>
                <a:cs typeface="Arial" panose="020B0604020202020204"/>
              </a:rPr>
              <a:t>Nam thường được gặp nhiều may mắn vì cậu “ở hiền gặp lành”.</a:t>
            </a:r>
            <a:endParaRPr lang="en-US" sz="2400">
              <a:solidFill>
                <a:srgbClr val="002060"/>
              </a:solidFill>
              <a:latin typeface="ArialMT"/>
              <a:cs typeface="Arial" panose="020B0604020202020204"/>
            </a:endParaRPr>
          </a:p>
        </p:txBody>
      </p:sp>
      <p:sp>
        <p:nvSpPr>
          <p:cNvPr id="20" name="Rectangle: Rounded Corners 33"/>
          <p:cNvSpPr/>
          <p:nvPr/>
        </p:nvSpPr>
        <p:spPr>
          <a:xfrm>
            <a:off x="1595546" y="2939607"/>
            <a:ext cx="5302333" cy="791552"/>
          </a:xfrm>
          <a:custGeom>
            <a:avLst/>
            <a:gdLst>
              <a:gd name="connsiteX0" fmla="*/ 0 w 5302333"/>
              <a:gd name="connsiteY0" fmla="*/ 131928 h 791552"/>
              <a:gd name="connsiteX1" fmla="*/ 131928 w 5302333"/>
              <a:gd name="connsiteY1" fmla="*/ 0 h 791552"/>
              <a:gd name="connsiteX2" fmla="*/ 5170405 w 5302333"/>
              <a:gd name="connsiteY2" fmla="*/ 0 h 791552"/>
              <a:gd name="connsiteX3" fmla="*/ 5302333 w 5302333"/>
              <a:gd name="connsiteY3" fmla="*/ 131928 h 791552"/>
              <a:gd name="connsiteX4" fmla="*/ 5302333 w 5302333"/>
              <a:gd name="connsiteY4" fmla="*/ 659624 h 791552"/>
              <a:gd name="connsiteX5" fmla="*/ 5170405 w 5302333"/>
              <a:gd name="connsiteY5" fmla="*/ 791552 h 791552"/>
              <a:gd name="connsiteX6" fmla="*/ 131928 w 5302333"/>
              <a:gd name="connsiteY6" fmla="*/ 791552 h 791552"/>
              <a:gd name="connsiteX7" fmla="*/ 0 w 5302333"/>
              <a:gd name="connsiteY7" fmla="*/ 659624 h 791552"/>
              <a:gd name="connsiteX8" fmla="*/ 0 w 5302333"/>
              <a:gd name="connsiteY8" fmla="*/ 131928 h 7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333" h="791552" fill="none" extrusionOk="0">
                <a:moveTo>
                  <a:pt x="0" y="131928"/>
                </a:moveTo>
                <a:cubicBezTo>
                  <a:pt x="1873" y="46985"/>
                  <a:pt x="47382" y="6469"/>
                  <a:pt x="131928" y="0"/>
                </a:cubicBezTo>
                <a:cubicBezTo>
                  <a:pt x="1160544" y="-73180"/>
                  <a:pt x="2670613" y="86135"/>
                  <a:pt x="5170405" y="0"/>
                </a:cubicBezTo>
                <a:cubicBezTo>
                  <a:pt x="5250494" y="2152"/>
                  <a:pt x="5294373" y="55490"/>
                  <a:pt x="5302333" y="131928"/>
                </a:cubicBezTo>
                <a:cubicBezTo>
                  <a:pt x="5275592" y="363093"/>
                  <a:pt x="5342472" y="542070"/>
                  <a:pt x="5302333" y="659624"/>
                </a:cubicBezTo>
                <a:cubicBezTo>
                  <a:pt x="5289925" y="731137"/>
                  <a:pt x="5250716" y="782214"/>
                  <a:pt x="5170405" y="791552"/>
                </a:cubicBezTo>
                <a:cubicBezTo>
                  <a:pt x="4502839" y="836412"/>
                  <a:pt x="2136863" y="909174"/>
                  <a:pt x="131928" y="791552"/>
                </a:cubicBezTo>
                <a:cubicBezTo>
                  <a:pt x="58144" y="793527"/>
                  <a:pt x="7616" y="728092"/>
                  <a:pt x="0" y="659624"/>
                </a:cubicBezTo>
                <a:cubicBezTo>
                  <a:pt x="-30605" y="528724"/>
                  <a:pt x="-42292" y="393970"/>
                  <a:pt x="0" y="131928"/>
                </a:cubicBezTo>
                <a:close/>
              </a:path>
              <a:path w="5302333" h="791552" stroke="0" extrusionOk="0">
                <a:moveTo>
                  <a:pt x="0" y="131928"/>
                </a:moveTo>
                <a:cubicBezTo>
                  <a:pt x="1212" y="66753"/>
                  <a:pt x="55139" y="-4964"/>
                  <a:pt x="131928" y="0"/>
                </a:cubicBezTo>
                <a:cubicBezTo>
                  <a:pt x="1506266" y="33707"/>
                  <a:pt x="3084539" y="-162475"/>
                  <a:pt x="5170405" y="0"/>
                </a:cubicBezTo>
                <a:cubicBezTo>
                  <a:pt x="5256522" y="-4071"/>
                  <a:pt x="5294310" y="65071"/>
                  <a:pt x="5302333" y="131928"/>
                </a:cubicBezTo>
                <a:cubicBezTo>
                  <a:pt x="5275335" y="364285"/>
                  <a:pt x="5257958" y="593361"/>
                  <a:pt x="5302333" y="659624"/>
                </a:cubicBezTo>
                <a:cubicBezTo>
                  <a:pt x="5312548" y="741019"/>
                  <a:pt x="5232666" y="786373"/>
                  <a:pt x="5170405" y="791552"/>
                </a:cubicBezTo>
                <a:cubicBezTo>
                  <a:pt x="2958469" y="844403"/>
                  <a:pt x="1707355" y="913834"/>
                  <a:pt x="131928" y="791552"/>
                </a:cubicBezTo>
                <a:cubicBezTo>
                  <a:pt x="59959" y="796457"/>
                  <a:pt x="2344" y="732695"/>
                  <a:pt x="0" y="659624"/>
                </a:cubicBezTo>
                <a:cubicBezTo>
                  <a:pt x="43453" y="534572"/>
                  <a:pt x="-39504" y="194156"/>
                  <a:pt x="0" y="131928"/>
                </a:cubicBezTo>
                <a:close/>
              </a:path>
            </a:pathLst>
          </a:custGeom>
          <a:solidFill>
            <a:srgbClr val="FEEEE6"/>
          </a:solid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a:solidFill>
                  <a:srgbClr val="002060"/>
                </a:solidFill>
                <a:latin typeface="ArialMT"/>
                <a:cs typeface="Arial" panose="020B0604020202020204"/>
              </a:rPr>
              <a:t>Mẹ thường nói bố là người biết </a:t>
            </a:r>
            <a:endParaRPr lang="en-US" sz="2400">
              <a:solidFill>
                <a:srgbClr val="002060"/>
              </a:solidFill>
              <a:latin typeface="ArialMT"/>
              <a:cs typeface="Arial" panose="020B0604020202020204"/>
            </a:endParaRPr>
          </a:p>
          <a:p>
            <a:pPr lvl="0" algn="ctr">
              <a:defRPr/>
            </a:pPr>
            <a:r>
              <a:rPr lang="en-US" sz="2400">
                <a:solidFill>
                  <a:srgbClr val="002060"/>
                </a:solidFill>
                <a:latin typeface="ArialMT"/>
                <a:cs typeface="Arial" panose="020B0604020202020204"/>
              </a:rPr>
              <a:t>"nhìn xa trông rộng"</a:t>
            </a:r>
            <a:endParaRPr lang="en-US" sz="2400">
              <a:solidFill>
                <a:srgbClr val="002060"/>
              </a:solidFill>
              <a:latin typeface="ArialMT"/>
              <a:cs typeface="Arial" panose="020B0604020202020204"/>
            </a:endParaRPr>
          </a:p>
        </p:txBody>
      </p:sp>
      <p:sp>
        <p:nvSpPr>
          <p:cNvPr id="22" name="Rectangle: Rounded Corners 33"/>
          <p:cNvSpPr/>
          <p:nvPr/>
        </p:nvSpPr>
        <p:spPr>
          <a:xfrm>
            <a:off x="825335" y="4040413"/>
            <a:ext cx="6072544" cy="779313"/>
          </a:xfrm>
          <a:custGeom>
            <a:avLst/>
            <a:gdLst>
              <a:gd name="connsiteX0" fmla="*/ 0 w 6072544"/>
              <a:gd name="connsiteY0" fmla="*/ 129888 h 779313"/>
              <a:gd name="connsiteX1" fmla="*/ 129888 w 6072544"/>
              <a:gd name="connsiteY1" fmla="*/ 0 h 779313"/>
              <a:gd name="connsiteX2" fmla="*/ 5942656 w 6072544"/>
              <a:gd name="connsiteY2" fmla="*/ 0 h 779313"/>
              <a:gd name="connsiteX3" fmla="*/ 6072544 w 6072544"/>
              <a:gd name="connsiteY3" fmla="*/ 129888 h 779313"/>
              <a:gd name="connsiteX4" fmla="*/ 6072544 w 6072544"/>
              <a:gd name="connsiteY4" fmla="*/ 649425 h 779313"/>
              <a:gd name="connsiteX5" fmla="*/ 5942656 w 6072544"/>
              <a:gd name="connsiteY5" fmla="*/ 779313 h 779313"/>
              <a:gd name="connsiteX6" fmla="*/ 129888 w 6072544"/>
              <a:gd name="connsiteY6" fmla="*/ 779313 h 779313"/>
              <a:gd name="connsiteX7" fmla="*/ 0 w 6072544"/>
              <a:gd name="connsiteY7" fmla="*/ 649425 h 779313"/>
              <a:gd name="connsiteX8" fmla="*/ 0 w 6072544"/>
              <a:gd name="connsiteY8" fmla="*/ 129888 h 77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2544" h="779313" fill="none" extrusionOk="0">
                <a:moveTo>
                  <a:pt x="0" y="129888"/>
                </a:moveTo>
                <a:cubicBezTo>
                  <a:pt x="136" y="57277"/>
                  <a:pt x="56148" y="1110"/>
                  <a:pt x="129888" y="0"/>
                </a:cubicBezTo>
                <a:cubicBezTo>
                  <a:pt x="1354746" y="-73180"/>
                  <a:pt x="4225640" y="86135"/>
                  <a:pt x="5942656" y="0"/>
                </a:cubicBezTo>
                <a:cubicBezTo>
                  <a:pt x="6022231" y="2334"/>
                  <a:pt x="6069851" y="56943"/>
                  <a:pt x="6072544" y="129888"/>
                </a:cubicBezTo>
                <a:cubicBezTo>
                  <a:pt x="6050115" y="269196"/>
                  <a:pt x="6074810" y="463852"/>
                  <a:pt x="6072544" y="649425"/>
                </a:cubicBezTo>
                <a:cubicBezTo>
                  <a:pt x="6062845" y="720105"/>
                  <a:pt x="6023076" y="768425"/>
                  <a:pt x="5942656" y="779313"/>
                </a:cubicBezTo>
                <a:cubicBezTo>
                  <a:pt x="3115213" y="824173"/>
                  <a:pt x="1985520" y="896935"/>
                  <a:pt x="129888" y="779313"/>
                </a:cubicBezTo>
                <a:cubicBezTo>
                  <a:pt x="54102" y="787991"/>
                  <a:pt x="7154" y="717033"/>
                  <a:pt x="0" y="649425"/>
                </a:cubicBezTo>
                <a:cubicBezTo>
                  <a:pt x="45168" y="391165"/>
                  <a:pt x="-41290" y="374996"/>
                  <a:pt x="0" y="129888"/>
                </a:cubicBezTo>
                <a:close/>
              </a:path>
              <a:path w="6072544" h="779313" stroke="0" extrusionOk="0">
                <a:moveTo>
                  <a:pt x="0" y="129888"/>
                </a:moveTo>
                <a:cubicBezTo>
                  <a:pt x="2013" y="70915"/>
                  <a:pt x="52813" y="-6751"/>
                  <a:pt x="129888" y="0"/>
                </a:cubicBezTo>
                <a:cubicBezTo>
                  <a:pt x="2957215" y="33707"/>
                  <a:pt x="3783202" y="-162475"/>
                  <a:pt x="5942656" y="0"/>
                </a:cubicBezTo>
                <a:cubicBezTo>
                  <a:pt x="6024437" y="-3085"/>
                  <a:pt x="6069336" y="60554"/>
                  <a:pt x="6072544" y="129888"/>
                </a:cubicBezTo>
                <a:cubicBezTo>
                  <a:pt x="6058160" y="269091"/>
                  <a:pt x="6046904" y="584843"/>
                  <a:pt x="6072544" y="649425"/>
                </a:cubicBezTo>
                <a:cubicBezTo>
                  <a:pt x="6078759" y="726352"/>
                  <a:pt x="6011962" y="778126"/>
                  <a:pt x="5942656" y="779313"/>
                </a:cubicBezTo>
                <a:cubicBezTo>
                  <a:pt x="3780980" y="832164"/>
                  <a:pt x="1551542" y="901595"/>
                  <a:pt x="129888" y="779313"/>
                </a:cubicBezTo>
                <a:cubicBezTo>
                  <a:pt x="59354" y="785908"/>
                  <a:pt x="5445" y="721646"/>
                  <a:pt x="0" y="649425"/>
                </a:cubicBezTo>
                <a:cubicBezTo>
                  <a:pt x="13463" y="418192"/>
                  <a:pt x="45587" y="345490"/>
                  <a:pt x="0" y="129888"/>
                </a:cubicBezTo>
                <a:close/>
              </a:path>
            </a:pathLst>
          </a:custGeom>
          <a:solidFill>
            <a:srgbClr val="E2F4FD"/>
          </a:solid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a:solidFill>
                  <a:srgbClr val="002060"/>
                </a:solidFill>
                <a:latin typeface="ArialMT"/>
                <a:cs typeface="Arial" panose="020B0604020202020204"/>
              </a:rPr>
              <a:t>Vẻ đẹp non xanh nước biếc của quê hương luôn khiến tôi say mê và lưu luyến</a:t>
            </a:r>
            <a:endParaRPr lang="en-US" sz="2400">
              <a:solidFill>
                <a:srgbClr val="002060"/>
              </a:solidFill>
              <a:latin typeface="ArialMT"/>
              <a:cs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pSp>
        <p:nvGrpSpPr>
          <p:cNvPr id="1158" name="Google Shape;1158;p51"/>
          <p:cNvGrpSpPr/>
          <p:nvPr/>
        </p:nvGrpSpPr>
        <p:grpSpPr>
          <a:xfrm>
            <a:off x="1122550" y="1032950"/>
            <a:ext cx="3141623" cy="3591194"/>
            <a:chOff x="1122550" y="1032950"/>
            <a:chExt cx="3141623" cy="3591194"/>
          </a:xfrm>
        </p:grpSpPr>
        <p:sp>
          <p:nvSpPr>
            <p:cNvPr id="1159" name="Google Shape;1159;p51"/>
            <p:cNvSpPr/>
            <p:nvPr/>
          </p:nvSpPr>
          <p:spPr>
            <a:xfrm flipH="1">
              <a:off x="1788952" y="40049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0" name="Google Shape;1160;p51"/>
            <p:cNvSpPr/>
            <p:nvPr/>
          </p:nvSpPr>
          <p:spPr>
            <a:xfrm flipH="1">
              <a:off x="1761552" y="13763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1" name="Google Shape;1161;p51"/>
            <p:cNvSpPr/>
            <p:nvPr/>
          </p:nvSpPr>
          <p:spPr>
            <a:xfrm>
              <a:off x="1791325" y="1968200"/>
              <a:ext cx="172375" cy="93025"/>
            </a:xfrm>
            <a:custGeom>
              <a:avLst/>
              <a:gdLst/>
              <a:ahLst/>
              <a:cxnLst/>
              <a:rect l="l" t="t" r="r" b="b"/>
              <a:pathLst>
                <a:path w="6895" h="3721" extrusionOk="0">
                  <a:moveTo>
                    <a:pt x="594" y="0"/>
                  </a:moveTo>
                  <a:lnTo>
                    <a:pt x="1" y="2602"/>
                  </a:lnTo>
                  <a:lnTo>
                    <a:pt x="6460" y="3721"/>
                  </a:lnTo>
                  <a:lnTo>
                    <a:pt x="6894" y="1370"/>
                  </a:lnTo>
                  <a:lnTo>
                    <a:pt x="59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2" name="Google Shape;1162;p51"/>
            <p:cNvSpPr/>
            <p:nvPr/>
          </p:nvSpPr>
          <p:spPr>
            <a:xfrm>
              <a:off x="1482050" y="1043400"/>
              <a:ext cx="951850" cy="960500"/>
            </a:xfrm>
            <a:custGeom>
              <a:avLst/>
              <a:gdLst/>
              <a:ahLst/>
              <a:cxnLst/>
              <a:rect l="l" t="t" r="r" b="b"/>
              <a:pathLst>
                <a:path w="38074" h="38420" extrusionOk="0">
                  <a:moveTo>
                    <a:pt x="20420" y="0"/>
                  </a:moveTo>
                  <a:cubicBezTo>
                    <a:pt x="13407" y="0"/>
                    <a:pt x="7613" y="4158"/>
                    <a:pt x="5250" y="11748"/>
                  </a:cubicBezTo>
                  <a:cubicBezTo>
                    <a:pt x="4155" y="15240"/>
                    <a:pt x="3721" y="18184"/>
                    <a:pt x="4018" y="21859"/>
                  </a:cubicBezTo>
                  <a:lnTo>
                    <a:pt x="3858" y="21722"/>
                  </a:lnTo>
                  <a:cubicBezTo>
                    <a:pt x="3424" y="21106"/>
                    <a:pt x="2854" y="21060"/>
                    <a:pt x="2854" y="21060"/>
                  </a:cubicBezTo>
                  <a:cubicBezTo>
                    <a:pt x="2854" y="21060"/>
                    <a:pt x="2713" y="21036"/>
                    <a:pt x="2495" y="21036"/>
                  </a:cubicBezTo>
                  <a:cubicBezTo>
                    <a:pt x="1777" y="21036"/>
                    <a:pt x="220" y="21304"/>
                    <a:pt x="115" y="23617"/>
                  </a:cubicBezTo>
                  <a:cubicBezTo>
                    <a:pt x="0" y="26653"/>
                    <a:pt x="2694" y="28273"/>
                    <a:pt x="2694" y="28273"/>
                  </a:cubicBezTo>
                  <a:lnTo>
                    <a:pt x="2762" y="28296"/>
                  </a:lnTo>
                  <a:cubicBezTo>
                    <a:pt x="2762" y="30190"/>
                    <a:pt x="4383" y="33432"/>
                    <a:pt x="13171" y="37106"/>
                  </a:cubicBezTo>
                  <a:cubicBezTo>
                    <a:pt x="13171" y="37106"/>
                    <a:pt x="14837" y="37791"/>
                    <a:pt x="16070" y="38042"/>
                  </a:cubicBezTo>
                  <a:cubicBezTo>
                    <a:pt x="17302" y="38316"/>
                    <a:pt x="19082" y="38385"/>
                    <a:pt x="19082" y="38385"/>
                  </a:cubicBezTo>
                  <a:cubicBezTo>
                    <a:pt x="19730" y="38408"/>
                    <a:pt x="20347" y="38419"/>
                    <a:pt x="20933" y="38419"/>
                  </a:cubicBezTo>
                  <a:cubicBezTo>
                    <a:pt x="28973" y="38419"/>
                    <a:pt x="31462" y="36328"/>
                    <a:pt x="32207" y="34733"/>
                  </a:cubicBezTo>
                  <a:lnTo>
                    <a:pt x="32298" y="34733"/>
                  </a:lnTo>
                  <a:cubicBezTo>
                    <a:pt x="32298" y="34733"/>
                    <a:pt x="35425" y="34390"/>
                    <a:pt x="36567" y="31583"/>
                  </a:cubicBezTo>
                  <a:cubicBezTo>
                    <a:pt x="37708" y="28775"/>
                    <a:pt x="35129" y="28113"/>
                    <a:pt x="35129" y="28113"/>
                  </a:cubicBezTo>
                  <a:cubicBezTo>
                    <a:pt x="35129" y="28113"/>
                    <a:pt x="34990" y="28059"/>
                    <a:pt x="34768" y="28059"/>
                  </a:cubicBezTo>
                  <a:cubicBezTo>
                    <a:pt x="34558" y="28059"/>
                    <a:pt x="34275" y="28107"/>
                    <a:pt x="33965" y="28296"/>
                  </a:cubicBezTo>
                  <a:lnTo>
                    <a:pt x="33759" y="28342"/>
                  </a:lnTo>
                  <a:cubicBezTo>
                    <a:pt x="35562" y="25146"/>
                    <a:pt x="36407" y="22293"/>
                    <a:pt x="36863" y="18664"/>
                  </a:cubicBezTo>
                  <a:cubicBezTo>
                    <a:pt x="38073" y="9374"/>
                    <a:pt x="32915" y="2412"/>
                    <a:pt x="24287" y="403"/>
                  </a:cubicBezTo>
                  <a:cubicBezTo>
                    <a:pt x="22967" y="133"/>
                    <a:pt x="21674" y="0"/>
                    <a:pt x="204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3" name="Google Shape;1163;p51"/>
            <p:cNvSpPr/>
            <p:nvPr/>
          </p:nvSpPr>
          <p:spPr>
            <a:xfrm>
              <a:off x="1888900" y="1713375"/>
              <a:ext cx="98175" cy="44275"/>
            </a:xfrm>
            <a:custGeom>
              <a:avLst/>
              <a:gdLst/>
              <a:ahLst/>
              <a:cxnLst/>
              <a:rect l="l" t="t" r="r" b="b"/>
              <a:pathLst>
                <a:path w="3927" h="1771" extrusionOk="0">
                  <a:moveTo>
                    <a:pt x="1880" y="0"/>
                  </a:moveTo>
                  <a:cubicBezTo>
                    <a:pt x="1563" y="0"/>
                    <a:pt x="1266" y="85"/>
                    <a:pt x="982" y="219"/>
                  </a:cubicBezTo>
                  <a:cubicBezTo>
                    <a:pt x="617" y="378"/>
                    <a:pt x="275" y="607"/>
                    <a:pt x="1" y="903"/>
                  </a:cubicBezTo>
                  <a:cubicBezTo>
                    <a:pt x="366" y="744"/>
                    <a:pt x="731" y="607"/>
                    <a:pt x="1097" y="493"/>
                  </a:cubicBezTo>
                  <a:cubicBezTo>
                    <a:pt x="1345" y="415"/>
                    <a:pt x="1593" y="369"/>
                    <a:pt x="1834" y="369"/>
                  </a:cubicBezTo>
                  <a:cubicBezTo>
                    <a:pt x="1947" y="369"/>
                    <a:pt x="2060" y="379"/>
                    <a:pt x="2169" y="401"/>
                  </a:cubicBezTo>
                  <a:cubicBezTo>
                    <a:pt x="2489" y="470"/>
                    <a:pt x="2808" y="675"/>
                    <a:pt x="3105" y="926"/>
                  </a:cubicBezTo>
                  <a:cubicBezTo>
                    <a:pt x="3379" y="1177"/>
                    <a:pt x="3653" y="1451"/>
                    <a:pt x="3927" y="1771"/>
                  </a:cubicBezTo>
                  <a:cubicBezTo>
                    <a:pt x="3790" y="1383"/>
                    <a:pt x="3562" y="1018"/>
                    <a:pt x="3311" y="721"/>
                  </a:cubicBezTo>
                  <a:cubicBezTo>
                    <a:pt x="3037" y="401"/>
                    <a:pt x="2672" y="150"/>
                    <a:pt x="2238" y="36"/>
                  </a:cubicBezTo>
                  <a:cubicBezTo>
                    <a:pt x="2116" y="12"/>
                    <a:pt x="1996" y="0"/>
                    <a:pt x="1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4" name="Google Shape;1164;p51"/>
            <p:cNvSpPr/>
            <p:nvPr/>
          </p:nvSpPr>
          <p:spPr>
            <a:xfrm>
              <a:off x="1838125" y="1751350"/>
              <a:ext cx="192900" cy="77900"/>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5" name="Google Shape;1165;p51"/>
            <p:cNvSpPr/>
            <p:nvPr/>
          </p:nvSpPr>
          <p:spPr>
            <a:xfrm>
              <a:off x="1620150" y="1694300"/>
              <a:ext cx="166075" cy="160925"/>
            </a:xfrm>
            <a:custGeom>
              <a:avLst/>
              <a:gdLst/>
              <a:ahLst/>
              <a:cxnLst/>
              <a:rect l="l" t="t" r="r" b="b"/>
              <a:pathLst>
                <a:path w="6643" h="6437" extrusionOk="0">
                  <a:moveTo>
                    <a:pt x="3310" y="0"/>
                  </a:moveTo>
                  <a:cubicBezTo>
                    <a:pt x="1621" y="0"/>
                    <a:pt x="206" y="1301"/>
                    <a:pt x="114" y="3013"/>
                  </a:cubicBezTo>
                  <a:cubicBezTo>
                    <a:pt x="0" y="4794"/>
                    <a:pt x="1347" y="6323"/>
                    <a:pt x="3127" y="6414"/>
                  </a:cubicBezTo>
                  <a:cubicBezTo>
                    <a:pt x="3196" y="6437"/>
                    <a:pt x="3264" y="6437"/>
                    <a:pt x="3333" y="6437"/>
                  </a:cubicBezTo>
                  <a:cubicBezTo>
                    <a:pt x="5022" y="6437"/>
                    <a:pt x="6437" y="5113"/>
                    <a:pt x="6528" y="3401"/>
                  </a:cubicBezTo>
                  <a:cubicBezTo>
                    <a:pt x="6642" y="1621"/>
                    <a:pt x="5296" y="114"/>
                    <a:pt x="35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6" name="Google Shape;1166;p51"/>
            <p:cNvSpPr/>
            <p:nvPr/>
          </p:nvSpPr>
          <p:spPr>
            <a:xfrm>
              <a:off x="2062950" y="1790725"/>
              <a:ext cx="164375" cy="131275"/>
            </a:xfrm>
            <a:custGeom>
              <a:avLst/>
              <a:gdLst/>
              <a:ahLst/>
              <a:cxnLst/>
              <a:rect l="l" t="t" r="r" b="b"/>
              <a:pathLst>
                <a:path w="6575" h="5251" extrusionOk="0">
                  <a:moveTo>
                    <a:pt x="3265" y="1"/>
                  </a:moveTo>
                  <a:cubicBezTo>
                    <a:pt x="1576" y="1"/>
                    <a:pt x="160" y="1302"/>
                    <a:pt x="46" y="3014"/>
                  </a:cubicBezTo>
                  <a:cubicBezTo>
                    <a:pt x="1" y="3858"/>
                    <a:pt x="275" y="4634"/>
                    <a:pt x="777" y="5251"/>
                  </a:cubicBezTo>
                  <a:cubicBezTo>
                    <a:pt x="2603" y="4703"/>
                    <a:pt x="4474" y="4269"/>
                    <a:pt x="6392" y="3927"/>
                  </a:cubicBezTo>
                  <a:cubicBezTo>
                    <a:pt x="6437" y="3767"/>
                    <a:pt x="6460" y="3584"/>
                    <a:pt x="6483" y="3402"/>
                  </a:cubicBezTo>
                  <a:cubicBezTo>
                    <a:pt x="6574" y="1621"/>
                    <a:pt x="5228" y="115"/>
                    <a:pt x="3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7" name="Google Shape;1167;p51"/>
            <p:cNvSpPr/>
            <p:nvPr/>
          </p:nvSpPr>
          <p:spPr>
            <a:xfrm>
              <a:off x="1524275" y="1032950"/>
              <a:ext cx="926175" cy="719000"/>
            </a:xfrm>
            <a:custGeom>
              <a:avLst/>
              <a:gdLst/>
              <a:ahLst/>
              <a:cxnLst/>
              <a:rect l="l" t="t" r="r" b="b"/>
              <a:pathLst>
                <a:path w="37047" h="28760" extrusionOk="0">
                  <a:moveTo>
                    <a:pt x="20747" y="1"/>
                  </a:moveTo>
                  <a:cubicBezTo>
                    <a:pt x="19247" y="1"/>
                    <a:pt x="17840" y="228"/>
                    <a:pt x="17667" y="228"/>
                  </a:cubicBezTo>
                  <a:cubicBezTo>
                    <a:pt x="17655" y="229"/>
                    <a:pt x="17636" y="230"/>
                    <a:pt x="17611" y="230"/>
                  </a:cubicBezTo>
                  <a:cubicBezTo>
                    <a:pt x="17384" y="230"/>
                    <a:pt x="16663" y="190"/>
                    <a:pt x="15801" y="190"/>
                  </a:cubicBezTo>
                  <a:cubicBezTo>
                    <a:pt x="14701" y="190"/>
                    <a:pt x="13373" y="254"/>
                    <a:pt x="12554" y="548"/>
                  </a:cubicBezTo>
                  <a:cubicBezTo>
                    <a:pt x="11025" y="1118"/>
                    <a:pt x="10226" y="2465"/>
                    <a:pt x="9701" y="2762"/>
                  </a:cubicBezTo>
                  <a:cubicBezTo>
                    <a:pt x="9176" y="3058"/>
                    <a:pt x="5410" y="5432"/>
                    <a:pt x="4109" y="7372"/>
                  </a:cubicBezTo>
                  <a:cubicBezTo>
                    <a:pt x="2785" y="9335"/>
                    <a:pt x="2740" y="12850"/>
                    <a:pt x="2557" y="13878"/>
                  </a:cubicBezTo>
                  <a:cubicBezTo>
                    <a:pt x="2374" y="14882"/>
                    <a:pt x="1" y="19493"/>
                    <a:pt x="2329" y="22277"/>
                  </a:cubicBezTo>
                  <a:cubicBezTo>
                    <a:pt x="2329" y="22277"/>
                    <a:pt x="2489" y="18420"/>
                    <a:pt x="4132" y="16502"/>
                  </a:cubicBezTo>
                  <a:cubicBezTo>
                    <a:pt x="5798" y="14585"/>
                    <a:pt x="5798" y="12188"/>
                    <a:pt x="6232" y="11367"/>
                  </a:cubicBezTo>
                  <a:cubicBezTo>
                    <a:pt x="6666" y="10568"/>
                    <a:pt x="9222" y="11047"/>
                    <a:pt x="11139" y="8810"/>
                  </a:cubicBezTo>
                  <a:cubicBezTo>
                    <a:pt x="13057" y="6573"/>
                    <a:pt x="14540" y="6756"/>
                    <a:pt x="15271" y="6665"/>
                  </a:cubicBezTo>
                  <a:cubicBezTo>
                    <a:pt x="15295" y="6661"/>
                    <a:pt x="15320" y="6659"/>
                    <a:pt x="15347" y="6659"/>
                  </a:cubicBezTo>
                  <a:cubicBezTo>
                    <a:pt x="16091" y="6659"/>
                    <a:pt x="17710" y="8173"/>
                    <a:pt x="20840" y="8856"/>
                  </a:cubicBezTo>
                  <a:cubicBezTo>
                    <a:pt x="21963" y="9101"/>
                    <a:pt x="22955" y="9168"/>
                    <a:pt x="23796" y="9168"/>
                  </a:cubicBezTo>
                  <a:cubicBezTo>
                    <a:pt x="24811" y="9168"/>
                    <a:pt x="25606" y="9071"/>
                    <a:pt x="26149" y="9071"/>
                  </a:cubicBezTo>
                  <a:cubicBezTo>
                    <a:pt x="26455" y="9071"/>
                    <a:pt x="26681" y="9102"/>
                    <a:pt x="26820" y="9198"/>
                  </a:cubicBezTo>
                  <a:cubicBezTo>
                    <a:pt x="27437" y="9586"/>
                    <a:pt x="28875" y="10020"/>
                    <a:pt x="29673" y="12850"/>
                  </a:cubicBezTo>
                  <a:cubicBezTo>
                    <a:pt x="30495" y="15704"/>
                    <a:pt x="33006" y="16320"/>
                    <a:pt x="33074" y="17233"/>
                  </a:cubicBezTo>
                  <a:cubicBezTo>
                    <a:pt x="33120" y="18146"/>
                    <a:pt x="32139" y="20337"/>
                    <a:pt x="32823" y="22779"/>
                  </a:cubicBezTo>
                  <a:cubicBezTo>
                    <a:pt x="33531" y="25222"/>
                    <a:pt x="32070" y="28760"/>
                    <a:pt x="32070" y="28760"/>
                  </a:cubicBezTo>
                  <a:cubicBezTo>
                    <a:pt x="35357" y="27207"/>
                    <a:pt x="35106" y="22026"/>
                    <a:pt x="35380" y="21045"/>
                  </a:cubicBezTo>
                  <a:cubicBezTo>
                    <a:pt x="35631" y="20040"/>
                    <a:pt x="37046" y="16822"/>
                    <a:pt x="36681" y="14494"/>
                  </a:cubicBezTo>
                  <a:cubicBezTo>
                    <a:pt x="36316" y="12166"/>
                    <a:pt x="33850" y="8445"/>
                    <a:pt x="33508" y="7966"/>
                  </a:cubicBezTo>
                  <a:cubicBezTo>
                    <a:pt x="33143" y="7464"/>
                    <a:pt x="33006" y="5934"/>
                    <a:pt x="31842" y="4770"/>
                  </a:cubicBezTo>
                  <a:cubicBezTo>
                    <a:pt x="30678" y="3629"/>
                    <a:pt x="27574" y="2488"/>
                    <a:pt x="27322" y="2351"/>
                  </a:cubicBezTo>
                  <a:cubicBezTo>
                    <a:pt x="27094" y="2237"/>
                    <a:pt x="24698" y="616"/>
                    <a:pt x="22735" y="182"/>
                  </a:cubicBezTo>
                  <a:cubicBezTo>
                    <a:pt x="22123" y="47"/>
                    <a:pt x="21425" y="1"/>
                    <a:pt x="207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8" name="Google Shape;1168;p51"/>
            <p:cNvSpPr/>
            <p:nvPr/>
          </p:nvSpPr>
          <p:spPr>
            <a:xfrm>
              <a:off x="1411850" y="2005275"/>
              <a:ext cx="622600" cy="857100"/>
            </a:xfrm>
            <a:custGeom>
              <a:avLst/>
              <a:gdLst/>
              <a:ahLst/>
              <a:cxnLst/>
              <a:rect l="l" t="t" r="r" b="b"/>
              <a:pathLst>
                <a:path w="24904" h="34284" extrusionOk="0">
                  <a:moveTo>
                    <a:pt x="12053" y="1"/>
                  </a:moveTo>
                  <a:lnTo>
                    <a:pt x="1" y="27117"/>
                  </a:lnTo>
                  <a:cubicBezTo>
                    <a:pt x="1" y="27117"/>
                    <a:pt x="9131" y="33737"/>
                    <a:pt x="11300" y="34216"/>
                  </a:cubicBezTo>
                  <a:cubicBezTo>
                    <a:pt x="11511" y="34263"/>
                    <a:pt x="11808" y="34284"/>
                    <a:pt x="12171" y="34284"/>
                  </a:cubicBezTo>
                  <a:cubicBezTo>
                    <a:pt x="15525" y="34284"/>
                    <a:pt x="24538" y="32481"/>
                    <a:pt x="24538" y="32481"/>
                  </a:cubicBezTo>
                  <a:lnTo>
                    <a:pt x="24903" y="2808"/>
                  </a:lnTo>
                  <a:lnTo>
                    <a:pt x="18467" y="1393"/>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9" name="Google Shape;1169;p51"/>
            <p:cNvSpPr/>
            <p:nvPr/>
          </p:nvSpPr>
          <p:spPr>
            <a:xfrm>
              <a:off x="1403300" y="2005275"/>
              <a:ext cx="630575" cy="879250"/>
            </a:xfrm>
            <a:custGeom>
              <a:avLst/>
              <a:gdLst/>
              <a:ahLst/>
              <a:cxnLst/>
              <a:rect l="l" t="t" r="r" b="b"/>
              <a:pathLst>
                <a:path w="25223" h="35170" extrusionOk="0">
                  <a:moveTo>
                    <a:pt x="12395" y="1"/>
                  </a:moveTo>
                  <a:lnTo>
                    <a:pt x="1" y="27163"/>
                  </a:lnTo>
                  <a:cubicBezTo>
                    <a:pt x="1" y="27163"/>
                    <a:pt x="3402" y="32915"/>
                    <a:pt x="11527" y="34695"/>
                  </a:cubicBezTo>
                  <a:cubicBezTo>
                    <a:pt x="13070" y="35032"/>
                    <a:pt x="14518" y="35169"/>
                    <a:pt x="15851" y="35169"/>
                  </a:cubicBezTo>
                  <a:cubicBezTo>
                    <a:pt x="21562" y="35169"/>
                    <a:pt x="25177" y="32664"/>
                    <a:pt x="25177" y="32664"/>
                  </a:cubicBezTo>
                  <a:lnTo>
                    <a:pt x="25223" y="2808"/>
                  </a:lnTo>
                  <a:cubicBezTo>
                    <a:pt x="25223" y="2808"/>
                    <a:pt x="23401" y="2097"/>
                    <a:pt x="22164" y="2097"/>
                  </a:cubicBezTo>
                  <a:cubicBezTo>
                    <a:pt x="22110" y="2097"/>
                    <a:pt x="22056" y="2098"/>
                    <a:pt x="22004" y="2101"/>
                  </a:cubicBezTo>
                  <a:lnTo>
                    <a:pt x="18010" y="5091"/>
                  </a:lnTo>
                  <a:lnTo>
                    <a:pt x="15613" y="709"/>
                  </a:lnTo>
                  <a:cubicBezTo>
                    <a:pt x="14540" y="138"/>
                    <a:pt x="12395" y="1"/>
                    <a:pt x="123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0" name="Google Shape;1170;p51"/>
            <p:cNvSpPr/>
            <p:nvPr/>
          </p:nvSpPr>
          <p:spPr>
            <a:xfrm>
              <a:off x="1713725" y="2005275"/>
              <a:ext cx="89050" cy="66800"/>
            </a:xfrm>
            <a:custGeom>
              <a:avLst/>
              <a:gdLst/>
              <a:ahLst/>
              <a:cxnLst/>
              <a:rect l="l" t="t" r="r" b="b"/>
              <a:pathLst>
                <a:path w="3562" h="2672" extrusionOk="0">
                  <a:moveTo>
                    <a:pt x="1" y="1"/>
                  </a:moveTo>
                  <a:lnTo>
                    <a:pt x="1" y="1"/>
                  </a:lnTo>
                  <a:cubicBezTo>
                    <a:pt x="663" y="366"/>
                    <a:pt x="1051" y="1302"/>
                    <a:pt x="1279" y="2375"/>
                  </a:cubicBezTo>
                  <a:cubicBezTo>
                    <a:pt x="1347" y="2466"/>
                    <a:pt x="1393" y="2557"/>
                    <a:pt x="1416" y="2672"/>
                  </a:cubicBezTo>
                  <a:cubicBezTo>
                    <a:pt x="2123" y="2215"/>
                    <a:pt x="2831" y="1781"/>
                    <a:pt x="3561" y="1371"/>
                  </a:cubicBezTo>
                  <a:lnTo>
                    <a:pt x="3196" y="709"/>
                  </a:lnTo>
                  <a:cubicBezTo>
                    <a:pt x="2192" y="184"/>
                    <a:pt x="229" y="24"/>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1" name="Google Shape;1171;p51"/>
            <p:cNvSpPr/>
            <p:nvPr/>
          </p:nvSpPr>
          <p:spPr>
            <a:xfrm>
              <a:off x="1745675" y="2064625"/>
              <a:ext cx="3450" cy="8025"/>
            </a:xfrm>
            <a:custGeom>
              <a:avLst/>
              <a:gdLst/>
              <a:ahLst/>
              <a:cxnLst/>
              <a:rect l="l" t="t" r="r" b="b"/>
              <a:pathLst>
                <a:path w="138" h="321" extrusionOk="0">
                  <a:moveTo>
                    <a:pt x="1" y="1"/>
                  </a:moveTo>
                  <a:lnTo>
                    <a:pt x="1" y="1"/>
                  </a:lnTo>
                  <a:cubicBezTo>
                    <a:pt x="24" y="115"/>
                    <a:pt x="46" y="229"/>
                    <a:pt x="69" y="320"/>
                  </a:cubicBezTo>
                  <a:cubicBezTo>
                    <a:pt x="92" y="320"/>
                    <a:pt x="115" y="298"/>
                    <a:pt x="138" y="298"/>
                  </a:cubicBezTo>
                  <a:cubicBezTo>
                    <a:pt x="115" y="183"/>
                    <a:pt x="69" y="92"/>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2" name="Google Shape;1172;p51"/>
            <p:cNvSpPr/>
            <p:nvPr/>
          </p:nvSpPr>
          <p:spPr>
            <a:xfrm>
              <a:off x="1122550" y="1868325"/>
              <a:ext cx="2670575" cy="2670600"/>
            </a:xfrm>
            <a:custGeom>
              <a:avLst/>
              <a:gdLst/>
              <a:ahLst/>
              <a:cxnLst/>
              <a:rect l="l" t="t" r="r" b="b"/>
              <a:pathLst>
                <a:path w="106823" h="106824" extrusionOk="0">
                  <a:moveTo>
                    <a:pt x="53412" y="1"/>
                  </a:moveTo>
                  <a:cubicBezTo>
                    <a:pt x="23921" y="1"/>
                    <a:pt x="1" y="23922"/>
                    <a:pt x="1" y="53412"/>
                  </a:cubicBezTo>
                  <a:cubicBezTo>
                    <a:pt x="1" y="82902"/>
                    <a:pt x="23921" y="106823"/>
                    <a:pt x="53412" y="106823"/>
                  </a:cubicBezTo>
                  <a:cubicBezTo>
                    <a:pt x="82902" y="106823"/>
                    <a:pt x="106823" y="82902"/>
                    <a:pt x="106823" y="53412"/>
                  </a:cubicBezTo>
                  <a:cubicBezTo>
                    <a:pt x="106823" y="23922"/>
                    <a:pt x="82902" y="1"/>
                    <a:pt x="53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3" name="Google Shape;1173;p51"/>
            <p:cNvSpPr/>
            <p:nvPr/>
          </p:nvSpPr>
          <p:spPr>
            <a:xfrm>
              <a:off x="1320075" y="2278700"/>
              <a:ext cx="1367825" cy="2124700"/>
            </a:xfrm>
            <a:custGeom>
              <a:avLst/>
              <a:gdLst/>
              <a:ahLst/>
              <a:cxnLst/>
              <a:rect l="l" t="t" r="r" b="b"/>
              <a:pathLst>
                <a:path w="54713" h="84988" extrusionOk="0">
                  <a:moveTo>
                    <a:pt x="19438" y="1"/>
                  </a:moveTo>
                  <a:cubicBezTo>
                    <a:pt x="18781" y="1"/>
                    <a:pt x="18119" y="108"/>
                    <a:pt x="17507" y="317"/>
                  </a:cubicBezTo>
                  <a:cubicBezTo>
                    <a:pt x="15430" y="1024"/>
                    <a:pt x="13787" y="2577"/>
                    <a:pt x="12212" y="4106"/>
                  </a:cubicBezTo>
                  <a:cubicBezTo>
                    <a:pt x="11902" y="3735"/>
                    <a:pt x="11253" y="3571"/>
                    <a:pt x="10561" y="3571"/>
                  </a:cubicBezTo>
                  <a:cubicBezTo>
                    <a:pt x="9675" y="3571"/>
                    <a:pt x="8719" y="3840"/>
                    <a:pt x="8309" y="4288"/>
                  </a:cubicBezTo>
                  <a:cubicBezTo>
                    <a:pt x="7578" y="5110"/>
                    <a:pt x="7259" y="6229"/>
                    <a:pt x="6620" y="7119"/>
                  </a:cubicBezTo>
                  <a:cubicBezTo>
                    <a:pt x="5433" y="8876"/>
                    <a:pt x="3173" y="9789"/>
                    <a:pt x="2351" y="11729"/>
                  </a:cubicBezTo>
                  <a:cubicBezTo>
                    <a:pt x="1393" y="13966"/>
                    <a:pt x="2739" y="16614"/>
                    <a:pt x="2123" y="18965"/>
                  </a:cubicBezTo>
                  <a:cubicBezTo>
                    <a:pt x="1849" y="19969"/>
                    <a:pt x="1233" y="20860"/>
                    <a:pt x="913" y="21864"/>
                  </a:cubicBezTo>
                  <a:cubicBezTo>
                    <a:pt x="0" y="24649"/>
                    <a:pt x="1484" y="27684"/>
                    <a:pt x="3493" y="29830"/>
                  </a:cubicBezTo>
                  <a:cubicBezTo>
                    <a:pt x="5501" y="31953"/>
                    <a:pt x="8058" y="33528"/>
                    <a:pt x="10021" y="35673"/>
                  </a:cubicBezTo>
                  <a:cubicBezTo>
                    <a:pt x="11482" y="37248"/>
                    <a:pt x="12668" y="39188"/>
                    <a:pt x="14586" y="40124"/>
                  </a:cubicBezTo>
                  <a:cubicBezTo>
                    <a:pt x="15864" y="40763"/>
                    <a:pt x="17302" y="40877"/>
                    <a:pt x="18626" y="41379"/>
                  </a:cubicBezTo>
                  <a:cubicBezTo>
                    <a:pt x="22027" y="42635"/>
                    <a:pt x="24355" y="46196"/>
                    <a:pt x="27916" y="46743"/>
                  </a:cubicBezTo>
                  <a:cubicBezTo>
                    <a:pt x="27048" y="48341"/>
                    <a:pt x="26158" y="50007"/>
                    <a:pt x="25839" y="51811"/>
                  </a:cubicBezTo>
                  <a:cubicBezTo>
                    <a:pt x="25496" y="53637"/>
                    <a:pt x="25839" y="55645"/>
                    <a:pt x="27117" y="56969"/>
                  </a:cubicBezTo>
                  <a:cubicBezTo>
                    <a:pt x="27870" y="57768"/>
                    <a:pt x="28920" y="58247"/>
                    <a:pt x="29650" y="59046"/>
                  </a:cubicBezTo>
                  <a:cubicBezTo>
                    <a:pt x="30563" y="60051"/>
                    <a:pt x="30883" y="61397"/>
                    <a:pt x="31476" y="62607"/>
                  </a:cubicBezTo>
                  <a:cubicBezTo>
                    <a:pt x="32914" y="65529"/>
                    <a:pt x="35836" y="67377"/>
                    <a:pt x="37868" y="69934"/>
                  </a:cubicBezTo>
                  <a:cubicBezTo>
                    <a:pt x="38895" y="71235"/>
                    <a:pt x="39671" y="72696"/>
                    <a:pt x="40310" y="74202"/>
                  </a:cubicBezTo>
                  <a:cubicBezTo>
                    <a:pt x="41520" y="76987"/>
                    <a:pt x="42273" y="79977"/>
                    <a:pt x="42501" y="83013"/>
                  </a:cubicBezTo>
                  <a:cubicBezTo>
                    <a:pt x="42547" y="83515"/>
                    <a:pt x="42592" y="84063"/>
                    <a:pt x="42912" y="84474"/>
                  </a:cubicBezTo>
                  <a:cubicBezTo>
                    <a:pt x="43188" y="84829"/>
                    <a:pt x="43624" y="84987"/>
                    <a:pt x="44075" y="84987"/>
                  </a:cubicBezTo>
                  <a:cubicBezTo>
                    <a:pt x="44406" y="84987"/>
                    <a:pt x="44745" y="84902"/>
                    <a:pt x="45035" y="84747"/>
                  </a:cubicBezTo>
                  <a:cubicBezTo>
                    <a:pt x="45719" y="84359"/>
                    <a:pt x="46199" y="83698"/>
                    <a:pt x="46655" y="83058"/>
                  </a:cubicBezTo>
                  <a:cubicBezTo>
                    <a:pt x="48847" y="79931"/>
                    <a:pt x="51106" y="76553"/>
                    <a:pt x="51129" y="72719"/>
                  </a:cubicBezTo>
                  <a:cubicBezTo>
                    <a:pt x="51129" y="71646"/>
                    <a:pt x="50924" y="70550"/>
                    <a:pt x="51015" y="69455"/>
                  </a:cubicBezTo>
                  <a:cubicBezTo>
                    <a:pt x="51129" y="67765"/>
                    <a:pt x="51859" y="66191"/>
                    <a:pt x="52430" y="64593"/>
                  </a:cubicBezTo>
                  <a:cubicBezTo>
                    <a:pt x="53115" y="62675"/>
                    <a:pt x="53594" y="60667"/>
                    <a:pt x="54051" y="58681"/>
                  </a:cubicBezTo>
                  <a:cubicBezTo>
                    <a:pt x="54393" y="57266"/>
                    <a:pt x="54713" y="55691"/>
                    <a:pt x="54005" y="54413"/>
                  </a:cubicBezTo>
                  <a:cubicBezTo>
                    <a:pt x="53024" y="52610"/>
                    <a:pt x="50650" y="52313"/>
                    <a:pt x="48732" y="51651"/>
                  </a:cubicBezTo>
                  <a:cubicBezTo>
                    <a:pt x="44281" y="50144"/>
                    <a:pt x="41291" y="46036"/>
                    <a:pt x="37274" y="43594"/>
                  </a:cubicBezTo>
                  <a:cubicBezTo>
                    <a:pt x="36866" y="43328"/>
                    <a:pt x="36384" y="43081"/>
                    <a:pt x="35895" y="43081"/>
                  </a:cubicBezTo>
                  <a:cubicBezTo>
                    <a:pt x="35837" y="43081"/>
                    <a:pt x="35780" y="43084"/>
                    <a:pt x="35722" y="43091"/>
                  </a:cubicBezTo>
                  <a:cubicBezTo>
                    <a:pt x="35311" y="43160"/>
                    <a:pt x="34969" y="43388"/>
                    <a:pt x="34581" y="43548"/>
                  </a:cubicBezTo>
                  <a:cubicBezTo>
                    <a:pt x="33873" y="43845"/>
                    <a:pt x="33074" y="43867"/>
                    <a:pt x="32321" y="43890"/>
                  </a:cubicBezTo>
                  <a:cubicBezTo>
                    <a:pt x="32034" y="43897"/>
                    <a:pt x="31741" y="43901"/>
                    <a:pt x="31446" y="43901"/>
                  </a:cubicBezTo>
                  <a:cubicBezTo>
                    <a:pt x="28531" y="43901"/>
                    <a:pt x="25339" y="43512"/>
                    <a:pt x="23784" y="41128"/>
                  </a:cubicBezTo>
                  <a:cubicBezTo>
                    <a:pt x="23488" y="40672"/>
                    <a:pt x="23259" y="40147"/>
                    <a:pt x="23328" y="39599"/>
                  </a:cubicBezTo>
                  <a:cubicBezTo>
                    <a:pt x="23396" y="38869"/>
                    <a:pt x="23990" y="38184"/>
                    <a:pt x="23807" y="37476"/>
                  </a:cubicBezTo>
                  <a:cubicBezTo>
                    <a:pt x="23374" y="35673"/>
                    <a:pt x="19767" y="37180"/>
                    <a:pt x="19014" y="35468"/>
                  </a:cubicBezTo>
                  <a:cubicBezTo>
                    <a:pt x="19151" y="33482"/>
                    <a:pt x="21616" y="32637"/>
                    <a:pt x="23625" y="32546"/>
                  </a:cubicBezTo>
                  <a:cubicBezTo>
                    <a:pt x="25610" y="32478"/>
                    <a:pt x="27984" y="32455"/>
                    <a:pt x="29103" y="30811"/>
                  </a:cubicBezTo>
                  <a:cubicBezTo>
                    <a:pt x="29833" y="29716"/>
                    <a:pt x="29742" y="28209"/>
                    <a:pt x="30449" y="27091"/>
                  </a:cubicBezTo>
                  <a:cubicBezTo>
                    <a:pt x="31317" y="25767"/>
                    <a:pt x="33051" y="25402"/>
                    <a:pt x="34444" y="24649"/>
                  </a:cubicBezTo>
                  <a:cubicBezTo>
                    <a:pt x="36909" y="23325"/>
                    <a:pt x="38393" y="20768"/>
                    <a:pt x="40219" y="18646"/>
                  </a:cubicBezTo>
                  <a:cubicBezTo>
                    <a:pt x="41017" y="17710"/>
                    <a:pt x="41885" y="16842"/>
                    <a:pt x="42752" y="15975"/>
                  </a:cubicBezTo>
                  <a:cubicBezTo>
                    <a:pt x="43939" y="13647"/>
                    <a:pt x="43163" y="10497"/>
                    <a:pt x="41017" y="9013"/>
                  </a:cubicBezTo>
                  <a:cubicBezTo>
                    <a:pt x="40629" y="8717"/>
                    <a:pt x="40150" y="8488"/>
                    <a:pt x="39648" y="8488"/>
                  </a:cubicBezTo>
                  <a:cubicBezTo>
                    <a:pt x="38826" y="8511"/>
                    <a:pt x="38164" y="9196"/>
                    <a:pt x="37388" y="9470"/>
                  </a:cubicBezTo>
                  <a:cubicBezTo>
                    <a:pt x="37131" y="9565"/>
                    <a:pt x="36865" y="9609"/>
                    <a:pt x="36599" y="9609"/>
                  </a:cubicBezTo>
                  <a:cubicBezTo>
                    <a:pt x="35523" y="9609"/>
                    <a:pt x="34445" y="8888"/>
                    <a:pt x="33896" y="7918"/>
                  </a:cubicBezTo>
                  <a:cubicBezTo>
                    <a:pt x="33234" y="6708"/>
                    <a:pt x="33234" y="6343"/>
                    <a:pt x="32093" y="5293"/>
                  </a:cubicBezTo>
                  <a:cubicBezTo>
                    <a:pt x="31563" y="4806"/>
                    <a:pt x="31044" y="4663"/>
                    <a:pt x="30471" y="4663"/>
                  </a:cubicBezTo>
                  <a:cubicBezTo>
                    <a:pt x="29808" y="4663"/>
                    <a:pt x="29073" y="4854"/>
                    <a:pt x="28167" y="4928"/>
                  </a:cubicBezTo>
                  <a:cubicBezTo>
                    <a:pt x="27754" y="4966"/>
                    <a:pt x="27365" y="4994"/>
                    <a:pt x="27000" y="4994"/>
                  </a:cubicBezTo>
                  <a:cubicBezTo>
                    <a:pt x="25850" y="4994"/>
                    <a:pt x="24934" y="4718"/>
                    <a:pt x="24241" y="3627"/>
                  </a:cubicBezTo>
                  <a:cubicBezTo>
                    <a:pt x="23898" y="3102"/>
                    <a:pt x="23716" y="2485"/>
                    <a:pt x="23374" y="1937"/>
                  </a:cubicBezTo>
                  <a:cubicBezTo>
                    <a:pt x="22568" y="617"/>
                    <a:pt x="21014" y="1"/>
                    <a:pt x="194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4" name="Google Shape;1174;p51"/>
            <p:cNvSpPr/>
            <p:nvPr/>
          </p:nvSpPr>
          <p:spPr>
            <a:xfrm>
              <a:off x="2229925" y="2096375"/>
              <a:ext cx="560950" cy="409400"/>
            </a:xfrm>
            <a:custGeom>
              <a:avLst/>
              <a:gdLst/>
              <a:ahLst/>
              <a:cxnLst/>
              <a:rect l="l" t="t" r="r" b="b"/>
              <a:pathLst>
                <a:path w="22438" h="16376" extrusionOk="0">
                  <a:moveTo>
                    <a:pt x="5255" y="0"/>
                  </a:moveTo>
                  <a:cubicBezTo>
                    <a:pt x="4518" y="0"/>
                    <a:pt x="3779" y="51"/>
                    <a:pt x="3082" y="283"/>
                  </a:cubicBezTo>
                  <a:cubicBezTo>
                    <a:pt x="2215" y="602"/>
                    <a:pt x="1256" y="3273"/>
                    <a:pt x="1096" y="4186"/>
                  </a:cubicBezTo>
                  <a:cubicBezTo>
                    <a:pt x="434" y="5670"/>
                    <a:pt x="1" y="7336"/>
                    <a:pt x="274" y="8934"/>
                  </a:cubicBezTo>
                  <a:cubicBezTo>
                    <a:pt x="548" y="10554"/>
                    <a:pt x="1644" y="12084"/>
                    <a:pt x="3196" y="12563"/>
                  </a:cubicBezTo>
                  <a:cubicBezTo>
                    <a:pt x="3881" y="12791"/>
                    <a:pt x="4611" y="12791"/>
                    <a:pt x="5273" y="13088"/>
                  </a:cubicBezTo>
                  <a:cubicBezTo>
                    <a:pt x="6871" y="13818"/>
                    <a:pt x="7579" y="16124"/>
                    <a:pt x="9336" y="16352"/>
                  </a:cubicBezTo>
                  <a:cubicBezTo>
                    <a:pt x="9440" y="16368"/>
                    <a:pt x="9544" y="16376"/>
                    <a:pt x="9650" y="16376"/>
                  </a:cubicBezTo>
                  <a:cubicBezTo>
                    <a:pt x="9986" y="16376"/>
                    <a:pt x="10330" y="16302"/>
                    <a:pt x="10660" y="16215"/>
                  </a:cubicBezTo>
                  <a:cubicBezTo>
                    <a:pt x="14951" y="15211"/>
                    <a:pt x="18923" y="12951"/>
                    <a:pt x="21981" y="9778"/>
                  </a:cubicBezTo>
                  <a:cubicBezTo>
                    <a:pt x="22164" y="9596"/>
                    <a:pt x="22324" y="9413"/>
                    <a:pt x="22392" y="9162"/>
                  </a:cubicBezTo>
                  <a:cubicBezTo>
                    <a:pt x="22438" y="8957"/>
                    <a:pt x="22392" y="8751"/>
                    <a:pt x="22347" y="8546"/>
                  </a:cubicBezTo>
                  <a:cubicBezTo>
                    <a:pt x="21593" y="5693"/>
                    <a:pt x="19014" y="3752"/>
                    <a:pt x="16617" y="2040"/>
                  </a:cubicBezTo>
                  <a:cubicBezTo>
                    <a:pt x="15773" y="1424"/>
                    <a:pt x="14928" y="831"/>
                    <a:pt x="13947" y="488"/>
                  </a:cubicBezTo>
                  <a:cubicBezTo>
                    <a:pt x="12874" y="123"/>
                    <a:pt x="11687" y="100"/>
                    <a:pt x="10546" y="78"/>
                  </a:cubicBezTo>
                  <a:cubicBezTo>
                    <a:pt x="8994" y="55"/>
                    <a:pt x="7419" y="32"/>
                    <a:pt x="5867" y="9"/>
                  </a:cubicBezTo>
                  <a:cubicBezTo>
                    <a:pt x="5663" y="4"/>
                    <a:pt x="5459" y="0"/>
                    <a:pt x="525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5" name="Google Shape;1175;p51"/>
            <p:cNvSpPr/>
            <p:nvPr/>
          </p:nvSpPr>
          <p:spPr>
            <a:xfrm>
              <a:off x="2960650" y="2577075"/>
              <a:ext cx="620300" cy="946950"/>
            </a:xfrm>
            <a:custGeom>
              <a:avLst/>
              <a:gdLst/>
              <a:ahLst/>
              <a:cxnLst/>
              <a:rect l="l" t="t" r="r" b="b"/>
              <a:pathLst>
                <a:path w="24812" h="37878" extrusionOk="0">
                  <a:moveTo>
                    <a:pt x="9153" y="1"/>
                  </a:moveTo>
                  <a:cubicBezTo>
                    <a:pt x="8590" y="1"/>
                    <a:pt x="8019" y="101"/>
                    <a:pt x="7464" y="314"/>
                  </a:cubicBezTo>
                  <a:lnTo>
                    <a:pt x="3675" y="1752"/>
                  </a:lnTo>
                  <a:cubicBezTo>
                    <a:pt x="1233" y="2688"/>
                    <a:pt x="0" y="5450"/>
                    <a:pt x="936" y="7869"/>
                  </a:cubicBezTo>
                  <a:lnTo>
                    <a:pt x="11230" y="34826"/>
                  </a:lnTo>
                  <a:cubicBezTo>
                    <a:pt x="11953" y="36713"/>
                    <a:pt x="13754" y="37878"/>
                    <a:pt x="15661" y="37878"/>
                  </a:cubicBezTo>
                  <a:cubicBezTo>
                    <a:pt x="16222" y="37878"/>
                    <a:pt x="16792" y="37777"/>
                    <a:pt x="17347" y="37565"/>
                  </a:cubicBezTo>
                  <a:lnTo>
                    <a:pt x="21136" y="36104"/>
                  </a:lnTo>
                  <a:cubicBezTo>
                    <a:pt x="23579" y="35191"/>
                    <a:pt x="24811" y="32429"/>
                    <a:pt x="23875" y="29987"/>
                  </a:cubicBezTo>
                  <a:lnTo>
                    <a:pt x="13581" y="3053"/>
                  </a:lnTo>
                  <a:cubicBezTo>
                    <a:pt x="12876" y="1165"/>
                    <a:pt x="11066" y="1"/>
                    <a:pt x="91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6" name="Google Shape;1176;p51"/>
            <p:cNvSpPr/>
            <p:nvPr/>
          </p:nvSpPr>
          <p:spPr>
            <a:xfrm>
              <a:off x="3081050" y="2852475"/>
              <a:ext cx="379500" cy="395875"/>
            </a:xfrm>
            <a:custGeom>
              <a:avLst/>
              <a:gdLst/>
              <a:ahLst/>
              <a:cxnLst/>
              <a:rect l="l" t="t" r="r" b="b"/>
              <a:pathLst>
                <a:path w="15180" h="15835" extrusionOk="0">
                  <a:moveTo>
                    <a:pt x="9008" y="0"/>
                  </a:moveTo>
                  <a:cubicBezTo>
                    <a:pt x="8684" y="0"/>
                    <a:pt x="8355" y="60"/>
                    <a:pt x="8035" y="185"/>
                  </a:cubicBezTo>
                  <a:lnTo>
                    <a:pt x="2100" y="2445"/>
                  </a:lnTo>
                  <a:cubicBezTo>
                    <a:pt x="708" y="2970"/>
                    <a:pt x="0" y="4568"/>
                    <a:pt x="548" y="5960"/>
                  </a:cubicBezTo>
                  <a:lnTo>
                    <a:pt x="3630" y="14086"/>
                  </a:lnTo>
                  <a:cubicBezTo>
                    <a:pt x="4055" y="15166"/>
                    <a:pt x="5098" y="15834"/>
                    <a:pt x="6195" y="15834"/>
                  </a:cubicBezTo>
                  <a:cubicBezTo>
                    <a:pt x="6511" y="15834"/>
                    <a:pt x="6833" y="15779"/>
                    <a:pt x="7145" y="15661"/>
                  </a:cubicBezTo>
                  <a:lnTo>
                    <a:pt x="13079" y="13401"/>
                  </a:lnTo>
                  <a:cubicBezTo>
                    <a:pt x="14472" y="12854"/>
                    <a:pt x="15179" y="11279"/>
                    <a:pt x="14654" y="9886"/>
                  </a:cubicBezTo>
                  <a:lnTo>
                    <a:pt x="11550" y="1760"/>
                  </a:lnTo>
                  <a:cubicBezTo>
                    <a:pt x="11128" y="670"/>
                    <a:pt x="10096" y="0"/>
                    <a:pt x="90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7" name="Google Shape;1177;p51"/>
            <p:cNvSpPr/>
            <p:nvPr/>
          </p:nvSpPr>
          <p:spPr>
            <a:xfrm>
              <a:off x="3245950" y="2792475"/>
              <a:ext cx="29125" cy="25975"/>
            </a:xfrm>
            <a:custGeom>
              <a:avLst/>
              <a:gdLst/>
              <a:ahLst/>
              <a:cxnLst/>
              <a:rect l="l" t="t" r="r" b="b"/>
              <a:pathLst>
                <a:path w="1165" h="1039" extrusionOk="0">
                  <a:moveTo>
                    <a:pt x="563" y="1"/>
                  </a:moveTo>
                  <a:cubicBezTo>
                    <a:pt x="506" y="1"/>
                    <a:pt x="447" y="10"/>
                    <a:pt x="389" y="29"/>
                  </a:cubicBezTo>
                  <a:cubicBezTo>
                    <a:pt x="138" y="143"/>
                    <a:pt x="1" y="440"/>
                    <a:pt x="92" y="714"/>
                  </a:cubicBezTo>
                  <a:cubicBezTo>
                    <a:pt x="182" y="912"/>
                    <a:pt x="386" y="1039"/>
                    <a:pt x="602" y="1039"/>
                  </a:cubicBezTo>
                  <a:cubicBezTo>
                    <a:pt x="660" y="1039"/>
                    <a:pt x="719" y="1030"/>
                    <a:pt x="777" y="1011"/>
                  </a:cubicBezTo>
                  <a:cubicBezTo>
                    <a:pt x="1028" y="896"/>
                    <a:pt x="1165" y="600"/>
                    <a:pt x="1074" y="326"/>
                  </a:cubicBezTo>
                  <a:cubicBezTo>
                    <a:pt x="984" y="128"/>
                    <a:pt x="780" y="1"/>
                    <a:pt x="56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8" name="Google Shape;1178;p51"/>
            <p:cNvSpPr/>
            <p:nvPr/>
          </p:nvSpPr>
          <p:spPr>
            <a:xfrm>
              <a:off x="3173475" y="2820375"/>
              <a:ext cx="29150" cy="25775"/>
            </a:xfrm>
            <a:custGeom>
              <a:avLst/>
              <a:gdLst/>
              <a:ahLst/>
              <a:cxnLst/>
              <a:rect l="l" t="t" r="r" b="b"/>
              <a:pathLst>
                <a:path w="1166" h="1031" extrusionOk="0">
                  <a:moveTo>
                    <a:pt x="577" y="1"/>
                  </a:moveTo>
                  <a:cubicBezTo>
                    <a:pt x="515" y="1"/>
                    <a:pt x="451" y="11"/>
                    <a:pt x="389" y="31"/>
                  </a:cubicBezTo>
                  <a:cubicBezTo>
                    <a:pt x="138" y="123"/>
                    <a:pt x="1" y="420"/>
                    <a:pt x="92" y="693"/>
                  </a:cubicBezTo>
                  <a:cubicBezTo>
                    <a:pt x="179" y="901"/>
                    <a:pt x="371" y="1031"/>
                    <a:pt x="568" y="1031"/>
                  </a:cubicBezTo>
                  <a:cubicBezTo>
                    <a:pt x="631" y="1031"/>
                    <a:pt x="694" y="1018"/>
                    <a:pt x="754" y="990"/>
                  </a:cubicBezTo>
                  <a:cubicBezTo>
                    <a:pt x="1028" y="899"/>
                    <a:pt x="1165" y="602"/>
                    <a:pt x="1051" y="328"/>
                  </a:cubicBezTo>
                  <a:cubicBezTo>
                    <a:pt x="980" y="117"/>
                    <a:pt x="788" y="1"/>
                    <a:pt x="5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9" name="Google Shape;1179;p51"/>
            <p:cNvSpPr/>
            <p:nvPr/>
          </p:nvSpPr>
          <p:spPr>
            <a:xfrm>
              <a:off x="3100450" y="2848100"/>
              <a:ext cx="29700" cy="25700"/>
            </a:xfrm>
            <a:custGeom>
              <a:avLst/>
              <a:gdLst/>
              <a:ahLst/>
              <a:cxnLst/>
              <a:rect l="l" t="t" r="r" b="b"/>
              <a:pathLst>
                <a:path w="1188" h="1028" extrusionOk="0">
                  <a:moveTo>
                    <a:pt x="610" y="1"/>
                  </a:moveTo>
                  <a:cubicBezTo>
                    <a:pt x="544" y="1"/>
                    <a:pt x="477" y="13"/>
                    <a:pt x="411" y="41"/>
                  </a:cubicBezTo>
                  <a:cubicBezTo>
                    <a:pt x="137" y="132"/>
                    <a:pt x="0" y="429"/>
                    <a:pt x="114" y="703"/>
                  </a:cubicBezTo>
                  <a:cubicBezTo>
                    <a:pt x="187" y="901"/>
                    <a:pt x="386" y="1028"/>
                    <a:pt x="602" y="1028"/>
                  </a:cubicBezTo>
                  <a:cubicBezTo>
                    <a:pt x="660" y="1028"/>
                    <a:pt x="719" y="1019"/>
                    <a:pt x="776" y="1000"/>
                  </a:cubicBezTo>
                  <a:cubicBezTo>
                    <a:pt x="1050" y="885"/>
                    <a:pt x="1187" y="589"/>
                    <a:pt x="1073"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0" name="Google Shape;1180;p51"/>
            <p:cNvSpPr/>
            <p:nvPr/>
          </p:nvSpPr>
          <p:spPr>
            <a:xfrm>
              <a:off x="3224850" y="2737975"/>
              <a:ext cx="29125" cy="25700"/>
            </a:xfrm>
            <a:custGeom>
              <a:avLst/>
              <a:gdLst/>
              <a:ahLst/>
              <a:cxnLst/>
              <a:rect l="l" t="t" r="r" b="b"/>
              <a:pathLst>
                <a:path w="1165" h="1028" extrusionOk="0">
                  <a:moveTo>
                    <a:pt x="609" y="0"/>
                  </a:moveTo>
                  <a:cubicBezTo>
                    <a:pt x="544" y="0"/>
                    <a:pt x="477" y="13"/>
                    <a:pt x="411" y="41"/>
                  </a:cubicBezTo>
                  <a:cubicBezTo>
                    <a:pt x="137" y="132"/>
                    <a:pt x="0" y="429"/>
                    <a:pt x="114" y="703"/>
                  </a:cubicBezTo>
                  <a:cubicBezTo>
                    <a:pt x="186" y="901"/>
                    <a:pt x="386" y="1028"/>
                    <a:pt x="602" y="1028"/>
                  </a:cubicBezTo>
                  <a:cubicBezTo>
                    <a:pt x="660" y="1028"/>
                    <a:pt x="718" y="1019"/>
                    <a:pt x="776" y="999"/>
                  </a:cubicBezTo>
                  <a:cubicBezTo>
                    <a:pt x="1050" y="885"/>
                    <a:pt x="1164" y="588"/>
                    <a:pt x="1073" y="337"/>
                  </a:cubicBezTo>
                  <a:cubicBezTo>
                    <a:pt x="1004" y="129"/>
                    <a:pt x="816" y="0"/>
                    <a:pt x="6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1" name="Google Shape;1181;p51"/>
            <p:cNvSpPr/>
            <p:nvPr/>
          </p:nvSpPr>
          <p:spPr>
            <a:xfrm>
              <a:off x="3152375" y="2765650"/>
              <a:ext cx="29125" cy="25725"/>
            </a:xfrm>
            <a:custGeom>
              <a:avLst/>
              <a:gdLst/>
              <a:ahLst/>
              <a:cxnLst/>
              <a:rect l="l" t="t" r="r" b="b"/>
              <a:pathLst>
                <a:path w="1165" h="1029" extrusionOk="0">
                  <a:moveTo>
                    <a:pt x="574" y="1"/>
                  </a:moveTo>
                  <a:cubicBezTo>
                    <a:pt x="519" y="1"/>
                    <a:pt x="464" y="10"/>
                    <a:pt x="411" y="29"/>
                  </a:cubicBezTo>
                  <a:cubicBezTo>
                    <a:pt x="137" y="143"/>
                    <a:pt x="0" y="440"/>
                    <a:pt x="115" y="691"/>
                  </a:cubicBezTo>
                  <a:cubicBezTo>
                    <a:pt x="184" y="899"/>
                    <a:pt x="372" y="1028"/>
                    <a:pt x="578" y="1028"/>
                  </a:cubicBezTo>
                  <a:cubicBezTo>
                    <a:pt x="643" y="1028"/>
                    <a:pt x="711" y="1015"/>
                    <a:pt x="777" y="988"/>
                  </a:cubicBezTo>
                  <a:cubicBezTo>
                    <a:pt x="1028" y="897"/>
                    <a:pt x="1165" y="600"/>
                    <a:pt x="1073" y="326"/>
                  </a:cubicBezTo>
                  <a:cubicBezTo>
                    <a:pt x="983" y="128"/>
                    <a:pt x="780" y="1"/>
                    <a:pt x="5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2" name="Google Shape;1182;p51"/>
            <p:cNvSpPr/>
            <p:nvPr/>
          </p:nvSpPr>
          <p:spPr>
            <a:xfrm>
              <a:off x="3079900" y="2793325"/>
              <a:ext cx="29125" cy="25775"/>
            </a:xfrm>
            <a:custGeom>
              <a:avLst/>
              <a:gdLst/>
              <a:ahLst/>
              <a:cxnLst/>
              <a:rect l="l" t="t" r="r" b="b"/>
              <a:pathLst>
                <a:path w="1165" h="1031" extrusionOk="0">
                  <a:moveTo>
                    <a:pt x="587" y="0"/>
                  </a:moveTo>
                  <a:cubicBezTo>
                    <a:pt x="522" y="0"/>
                    <a:pt x="455"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3" name="Google Shape;1183;p51"/>
            <p:cNvSpPr/>
            <p:nvPr/>
          </p:nvSpPr>
          <p:spPr>
            <a:xfrm>
              <a:off x="3204300" y="2683200"/>
              <a:ext cx="29125" cy="26000"/>
            </a:xfrm>
            <a:custGeom>
              <a:avLst/>
              <a:gdLst/>
              <a:ahLst/>
              <a:cxnLst/>
              <a:rect l="l" t="t" r="r" b="b"/>
              <a:pathLst>
                <a:path w="1165" h="1040" extrusionOk="0">
                  <a:moveTo>
                    <a:pt x="587" y="0"/>
                  </a:moveTo>
                  <a:cubicBezTo>
                    <a:pt x="522" y="0"/>
                    <a:pt x="454" y="13"/>
                    <a:pt x="389" y="40"/>
                  </a:cubicBezTo>
                  <a:cubicBezTo>
                    <a:pt x="138" y="132"/>
                    <a:pt x="1" y="428"/>
                    <a:pt x="92" y="702"/>
                  </a:cubicBezTo>
                  <a:cubicBezTo>
                    <a:pt x="179" y="910"/>
                    <a:pt x="371" y="1039"/>
                    <a:pt x="568" y="1039"/>
                  </a:cubicBezTo>
                  <a:cubicBezTo>
                    <a:pt x="630" y="1039"/>
                    <a:pt x="693" y="1027"/>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4" name="Google Shape;1184;p51"/>
            <p:cNvSpPr/>
            <p:nvPr/>
          </p:nvSpPr>
          <p:spPr>
            <a:xfrm>
              <a:off x="3131825" y="2711150"/>
              <a:ext cx="29125" cy="25700"/>
            </a:xfrm>
            <a:custGeom>
              <a:avLst/>
              <a:gdLst/>
              <a:ahLst/>
              <a:cxnLst/>
              <a:rect l="l" t="t" r="r" b="b"/>
              <a:pathLst>
                <a:path w="1165" h="1028" extrusionOk="0">
                  <a:moveTo>
                    <a:pt x="587" y="1"/>
                  </a:moveTo>
                  <a:cubicBezTo>
                    <a:pt x="522" y="1"/>
                    <a:pt x="455" y="13"/>
                    <a:pt x="389" y="41"/>
                  </a:cubicBezTo>
                  <a:cubicBezTo>
                    <a:pt x="115" y="132"/>
                    <a:pt x="1" y="429"/>
                    <a:pt x="92" y="703"/>
                  </a:cubicBezTo>
                  <a:cubicBezTo>
                    <a:pt x="164" y="901"/>
                    <a:pt x="378" y="1028"/>
                    <a:pt x="589" y="1028"/>
                  </a:cubicBezTo>
                  <a:cubicBezTo>
                    <a:pt x="645" y="1028"/>
                    <a:pt x="701" y="1019"/>
                    <a:pt x="754" y="1000"/>
                  </a:cubicBezTo>
                  <a:cubicBezTo>
                    <a:pt x="1028" y="885"/>
                    <a:pt x="1165" y="589"/>
                    <a:pt x="1051"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5" name="Google Shape;1185;p51"/>
            <p:cNvSpPr/>
            <p:nvPr/>
          </p:nvSpPr>
          <p:spPr>
            <a:xfrm>
              <a:off x="3058800" y="2738850"/>
              <a:ext cx="29125" cy="25700"/>
            </a:xfrm>
            <a:custGeom>
              <a:avLst/>
              <a:gdLst/>
              <a:ahLst/>
              <a:cxnLst/>
              <a:rect l="l" t="t" r="r" b="b"/>
              <a:pathLst>
                <a:path w="1165" h="1028" extrusionOk="0">
                  <a:moveTo>
                    <a:pt x="576" y="0"/>
                  </a:moveTo>
                  <a:cubicBezTo>
                    <a:pt x="520" y="0"/>
                    <a:pt x="464" y="9"/>
                    <a:pt x="411" y="28"/>
                  </a:cubicBezTo>
                  <a:cubicBezTo>
                    <a:pt x="137" y="143"/>
                    <a:pt x="0" y="439"/>
                    <a:pt x="114" y="690"/>
                  </a:cubicBezTo>
                  <a:cubicBezTo>
                    <a:pt x="184" y="898"/>
                    <a:pt x="371" y="1028"/>
                    <a:pt x="578" y="1028"/>
                  </a:cubicBezTo>
                  <a:cubicBezTo>
                    <a:pt x="643" y="1028"/>
                    <a:pt x="710" y="1015"/>
                    <a:pt x="776" y="987"/>
                  </a:cubicBezTo>
                  <a:cubicBezTo>
                    <a:pt x="1050" y="896"/>
                    <a:pt x="1164" y="599"/>
                    <a:pt x="1073" y="325"/>
                  </a:cubicBezTo>
                  <a:cubicBezTo>
                    <a:pt x="1001" y="12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6" name="Google Shape;1186;p51"/>
            <p:cNvSpPr/>
            <p:nvPr/>
          </p:nvSpPr>
          <p:spPr>
            <a:xfrm>
              <a:off x="3266500" y="3282600"/>
              <a:ext cx="29125" cy="25750"/>
            </a:xfrm>
            <a:custGeom>
              <a:avLst/>
              <a:gdLst/>
              <a:ahLst/>
              <a:cxnLst/>
              <a:rect l="l" t="t" r="r" b="b"/>
              <a:pathLst>
                <a:path w="1165" h="1030" extrusionOk="0">
                  <a:moveTo>
                    <a:pt x="588" y="0"/>
                  </a:moveTo>
                  <a:cubicBezTo>
                    <a:pt x="528" y="0"/>
                    <a:pt x="469" y="10"/>
                    <a:pt x="411" y="31"/>
                  </a:cubicBezTo>
                  <a:cubicBezTo>
                    <a:pt x="137" y="122"/>
                    <a:pt x="1" y="442"/>
                    <a:pt x="115" y="693"/>
                  </a:cubicBezTo>
                  <a:cubicBezTo>
                    <a:pt x="184" y="901"/>
                    <a:pt x="372" y="1030"/>
                    <a:pt x="578" y="1030"/>
                  </a:cubicBezTo>
                  <a:cubicBezTo>
                    <a:pt x="644" y="1030"/>
                    <a:pt x="711" y="1017"/>
                    <a:pt x="777" y="990"/>
                  </a:cubicBezTo>
                  <a:cubicBezTo>
                    <a:pt x="1028" y="898"/>
                    <a:pt x="1165" y="602"/>
                    <a:pt x="1073" y="328"/>
                  </a:cubicBezTo>
                  <a:cubicBezTo>
                    <a:pt x="985" y="116"/>
                    <a:pt x="788" y="0"/>
                    <a:pt x="58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7" name="Google Shape;1187;p51"/>
            <p:cNvSpPr/>
            <p:nvPr/>
          </p:nvSpPr>
          <p:spPr>
            <a:xfrm>
              <a:off x="3339550" y="3254700"/>
              <a:ext cx="29125" cy="25975"/>
            </a:xfrm>
            <a:custGeom>
              <a:avLst/>
              <a:gdLst/>
              <a:ahLst/>
              <a:cxnLst/>
              <a:rect l="l" t="t" r="r" b="b"/>
              <a:pathLst>
                <a:path w="1165" h="1039" extrusionOk="0">
                  <a:moveTo>
                    <a:pt x="563" y="0"/>
                  </a:moveTo>
                  <a:cubicBezTo>
                    <a:pt x="505" y="0"/>
                    <a:pt x="446" y="9"/>
                    <a:pt x="388" y="29"/>
                  </a:cubicBezTo>
                  <a:cubicBezTo>
                    <a:pt x="114" y="143"/>
                    <a:pt x="0" y="439"/>
                    <a:pt x="91" y="713"/>
                  </a:cubicBezTo>
                  <a:cubicBezTo>
                    <a:pt x="163" y="911"/>
                    <a:pt x="363" y="1038"/>
                    <a:pt x="579" y="1038"/>
                  </a:cubicBezTo>
                  <a:cubicBezTo>
                    <a:pt x="637" y="1038"/>
                    <a:pt x="696" y="1029"/>
                    <a:pt x="753" y="1010"/>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8" name="Google Shape;1188;p51"/>
            <p:cNvSpPr/>
            <p:nvPr/>
          </p:nvSpPr>
          <p:spPr>
            <a:xfrm>
              <a:off x="3412000" y="3227000"/>
              <a:ext cx="29150" cy="25775"/>
            </a:xfrm>
            <a:custGeom>
              <a:avLst/>
              <a:gdLst/>
              <a:ahLst/>
              <a:cxnLst/>
              <a:rect l="l" t="t" r="r" b="b"/>
              <a:pathLst>
                <a:path w="1166" h="1031" extrusionOk="0">
                  <a:moveTo>
                    <a:pt x="587" y="1"/>
                  </a:moveTo>
                  <a:cubicBezTo>
                    <a:pt x="522" y="1"/>
                    <a:pt x="455" y="13"/>
                    <a:pt x="389" y="41"/>
                  </a:cubicBezTo>
                  <a:cubicBezTo>
                    <a:pt x="138" y="132"/>
                    <a:pt x="1" y="429"/>
                    <a:pt x="92" y="703"/>
                  </a:cubicBezTo>
                  <a:cubicBezTo>
                    <a:pt x="180" y="914"/>
                    <a:pt x="377" y="1031"/>
                    <a:pt x="578" y="1031"/>
                  </a:cubicBezTo>
                  <a:cubicBezTo>
                    <a:pt x="637" y="1031"/>
                    <a:pt x="697" y="1020"/>
                    <a:pt x="754" y="1000"/>
                  </a:cubicBezTo>
                  <a:cubicBezTo>
                    <a:pt x="1028" y="908"/>
                    <a:pt x="1165" y="612"/>
                    <a:pt x="1051" y="338"/>
                  </a:cubicBezTo>
                  <a:cubicBezTo>
                    <a:pt x="982"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9" name="Google Shape;1189;p51"/>
            <p:cNvSpPr/>
            <p:nvPr/>
          </p:nvSpPr>
          <p:spPr>
            <a:xfrm>
              <a:off x="3287625" y="3337125"/>
              <a:ext cx="29125" cy="25775"/>
            </a:xfrm>
            <a:custGeom>
              <a:avLst/>
              <a:gdLst/>
              <a:ahLst/>
              <a:cxnLst/>
              <a:rect l="l" t="t" r="r" b="b"/>
              <a:pathLst>
                <a:path w="1165" h="1031" extrusionOk="0">
                  <a:moveTo>
                    <a:pt x="586" y="1"/>
                  </a:moveTo>
                  <a:cubicBezTo>
                    <a:pt x="521" y="1"/>
                    <a:pt x="454" y="14"/>
                    <a:pt x="388" y="41"/>
                  </a:cubicBezTo>
                  <a:cubicBezTo>
                    <a:pt x="137" y="132"/>
                    <a:pt x="0" y="429"/>
                    <a:pt x="91" y="703"/>
                  </a:cubicBezTo>
                  <a:cubicBezTo>
                    <a:pt x="179" y="915"/>
                    <a:pt x="376" y="1031"/>
                    <a:pt x="577" y="1031"/>
                  </a:cubicBezTo>
                  <a:cubicBezTo>
                    <a:pt x="636" y="1031"/>
                    <a:pt x="696" y="1021"/>
                    <a:pt x="753" y="1000"/>
                  </a:cubicBezTo>
                  <a:cubicBezTo>
                    <a:pt x="1027" y="909"/>
                    <a:pt x="1164" y="589"/>
                    <a:pt x="1050" y="338"/>
                  </a:cubicBezTo>
                  <a:cubicBezTo>
                    <a:pt x="981" y="130"/>
                    <a:pt x="793" y="1"/>
                    <a:pt x="5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0" name="Google Shape;1190;p51"/>
            <p:cNvSpPr/>
            <p:nvPr/>
          </p:nvSpPr>
          <p:spPr>
            <a:xfrm>
              <a:off x="3360075" y="3309475"/>
              <a:ext cx="29125" cy="25700"/>
            </a:xfrm>
            <a:custGeom>
              <a:avLst/>
              <a:gdLst/>
              <a:ahLst/>
              <a:cxnLst/>
              <a:rect l="l" t="t" r="r" b="b"/>
              <a:pathLst>
                <a:path w="1165" h="1028" extrusionOk="0">
                  <a:moveTo>
                    <a:pt x="575" y="0"/>
                  </a:moveTo>
                  <a:cubicBezTo>
                    <a:pt x="520" y="0"/>
                    <a:pt x="465" y="9"/>
                    <a:pt x="412" y="29"/>
                  </a:cubicBezTo>
                  <a:cubicBezTo>
                    <a:pt x="138" y="143"/>
                    <a:pt x="1" y="440"/>
                    <a:pt x="115" y="691"/>
                  </a:cubicBezTo>
                  <a:cubicBezTo>
                    <a:pt x="184" y="899"/>
                    <a:pt x="372" y="1028"/>
                    <a:pt x="579" y="1028"/>
                  </a:cubicBezTo>
                  <a:cubicBezTo>
                    <a:pt x="644" y="1028"/>
                    <a:pt x="711" y="1015"/>
                    <a:pt x="777" y="987"/>
                  </a:cubicBezTo>
                  <a:cubicBezTo>
                    <a:pt x="1028" y="896"/>
                    <a:pt x="1165" y="599"/>
                    <a:pt x="1074" y="325"/>
                  </a:cubicBezTo>
                  <a:cubicBezTo>
                    <a:pt x="984" y="127"/>
                    <a:pt x="780" y="0"/>
                    <a:pt x="5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1" name="Google Shape;1191;p51"/>
            <p:cNvSpPr/>
            <p:nvPr/>
          </p:nvSpPr>
          <p:spPr>
            <a:xfrm>
              <a:off x="3432550" y="3281775"/>
              <a:ext cx="29125" cy="25725"/>
            </a:xfrm>
            <a:custGeom>
              <a:avLst/>
              <a:gdLst/>
              <a:ahLst/>
              <a:cxnLst/>
              <a:rect l="l" t="t" r="r" b="b"/>
              <a:pathLst>
                <a:path w="1165" h="1029" extrusionOk="0">
                  <a:moveTo>
                    <a:pt x="597" y="1"/>
                  </a:moveTo>
                  <a:cubicBezTo>
                    <a:pt x="535" y="1"/>
                    <a:pt x="472"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3" y="338"/>
                  </a:cubicBezTo>
                  <a:cubicBezTo>
                    <a:pt x="987" y="130"/>
                    <a:pt x="795" y="1"/>
                    <a:pt x="5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2" name="Google Shape;1192;p51"/>
            <p:cNvSpPr/>
            <p:nvPr/>
          </p:nvSpPr>
          <p:spPr>
            <a:xfrm>
              <a:off x="3308150" y="3391925"/>
              <a:ext cx="29125" cy="25700"/>
            </a:xfrm>
            <a:custGeom>
              <a:avLst/>
              <a:gdLst/>
              <a:ahLst/>
              <a:cxnLst/>
              <a:rect l="l" t="t" r="r" b="b"/>
              <a:pathLst>
                <a:path w="1165" h="1028" extrusionOk="0">
                  <a:moveTo>
                    <a:pt x="600" y="0"/>
                  </a:moveTo>
                  <a:cubicBezTo>
                    <a:pt x="536" y="0"/>
                    <a:pt x="472" y="13"/>
                    <a:pt x="412" y="40"/>
                  </a:cubicBezTo>
                  <a:cubicBezTo>
                    <a:pt x="138" y="132"/>
                    <a:pt x="1" y="428"/>
                    <a:pt x="115" y="702"/>
                  </a:cubicBezTo>
                  <a:cubicBezTo>
                    <a:pt x="187" y="900"/>
                    <a:pt x="387" y="1027"/>
                    <a:pt x="602" y="1027"/>
                  </a:cubicBezTo>
                  <a:cubicBezTo>
                    <a:pt x="660" y="1027"/>
                    <a:pt x="719" y="1018"/>
                    <a:pt x="777" y="999"/>
                  </a:cubicBezTo>
                  <a:cubicBezTo>
                    <a:pt x="1051" y="885"/>
                    <a:pt x="1165" y="588"/>
                    <a:pt x="1074" y="337"/>
                  </a:cubicBezTo>
                  <a:cubicBezTo>
                    <a:pt x="1004" y="129"/>
                    <a:pt x="803" y="0"/>
                    <a:pt x="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3" name="Google Shape;1193;p51"/>
            <p:cNvSpPr/>
            <p:nvPr/>
          </p:nvSpPr>
          <p:spPr>
            <a:xfrm>
              <a:off x="3381200" y="3363950"/>
              <a:ext cx="29125" cy="26000"/>
            </a:xfrm>
            <a:custGeom>
              <a:avLst/>
              <a:gdLst/>
              <a:ahLst/>
              <a:cxnLst/>
              <a:rect l="l" t="t" r="r" b="b"/>
              <a:pathLst>
                <a:path w="1165" h="1040" extrusionOk="0">
                  <a:moveTo>
                    <a:pt x="587" y="1"/>
                  </a:moveTo>
                  <a:cubicBezTo>
                    <a:pt x="521" y="1"/>
                    <a:pt x="454" y="14"/>
                    <a:pt x="388" y="41"/>
                  </a:cubicBezTo>
                  <a:cubicBezTo>
                    <a:pt x="115" y="132"/>
                    <a:pt x="0" y="429"/>
                    <a:pt x="92" y="703"/>
                  </a:cubicBezTo>
                  <a:cubicBezTo>
                    <a:pt x="178" y="911"/>
                    <a:pt x="370" y="1040"/>
                    <a:pt x="568" y="1040"/>
                  </a:cubicBezTo>
                  <a:cubicBezTo>
                    <a:pt x="630" y="1040"/>
                    <a:pt x="693" y="1027"/>
                    <a:pt x="754" y="1000"/>
                  </a:cubicBezTo>
                  <a:cubicBezTo>
                    <a:pt x="1028" y="908"/>
                    <a:pt x="1164" y="612"/>
                    <a:pt x="1050"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4" name="Google Shape;1194;p51"/>
            <p:cNvSpPr/>
            <p:nvPr/>
          </p:nvSpPr>
          <p:spPr>
            <a:xfrm>
              <a:off x="3453675" y="3336300"/>
              <a:ext cx="29125" cy="25700"/>
            </a:xfrm>
            <a:custGeom>
              <a:avLst/>
              <a:gdLst/>
              <a:ahLst/>
              <a:cxnLst/>
              <a:rect l="l" t="t" r="r" b="b"/>
              <a:pathLst>
                <a:path w="1165" h="1028" extrusionOk="0">
                  <a:moveTo>
                    <a:pt x="563" y="0"/>
                  </a:moveTo>
                  <a:cubicBezTo>
                    <a:pt x="505" y="0"/>
                    <a:pt x="446" y="9"/>
                    <a:pt x="388" y="29"/>
                  </a:cubicBezTo>
                  <a:cubicBezTo>
                    <a:pt x="137" y="143"/>
                    <a:pt x="0" y="439"/>
                    <a:pt x="92" y="690"/>
                  </a:cubicBezTo>
                  <a:cubicBezTo>
                    <a:pt x="178" y="899"/>
                    <a:pt x="370" y="1028"/>
                    <a:pt x="568" y="1028"/>
                  </a:cubicBezTo>
                  <a:cubicBezTo>
                    <a:pt x="630" y="1028"/>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5" name="Google Shape;1195;p51"/>
            <p:cNvSpPr/>
            <p:nvPr/>
          </p:nvSpPr>
          <p:spPr>
            <a:xfrm>
              <a:off x="2782025" y="2755675"/>
              <a:ext cx="977525" cy="589200"/>
            </a:xfrm>
            <a:custGeom>
              <a:avLst/>
              <a:gdLst/>
              <a:ahLst/>
              <a:cxnLst/>
              <a:rect l="l" t="t" r="r" b="b"/>
              <a:pathLst>
                <a:path w="39101" h="23568" extrusionOk="0">
                  <a:moveTo>
                    <a:pt x="32296" y="1"/>
                  </a:moveTo>
                  <a:cubicBezTo>
                    <a:pt x="31735" y="1"/>
                    <a:pt x="31164" y="102"/>
                    <a:pt x="30610" y="314"/>
                  </a:cubicBezTo>
                  <a:lnTo>
                    <a:pt x="3676" y="10608"/>
                  </a:lnTo>
                  <a:cubicBezTo>
                    <a:pt x="1233" y="11544"/>
                    <a:pt x="1" y="14283"/>
                    <a:pt x="937" y="16726"/>
                  </a:cubicBezTo>
                  <a:lnTo>
                    <a:pt x="2375" y="20537"/>
                  </a:lnTo>
                  <a:cubicBezTo>
                    <a:pt x="3098" y="22406"/>
                    <a:pt x="4910" y="23567"/>
                    <a:pt x="6813" y="23567"/>
                  </a:cubicBezTo>
                  <a:cubicBezTo>
                    <a:pt x="7373" y="23567"/>
                    <a:pt x="7941" y="23466"/>
                    <a:pt x="8492" y="23254"/>
                  </a:cubicBezTo>
                  <a:lnTo>
                    <a:pt x="35449" y="12982"/>
                  </a:lnTo>
                  <a:cubicBezTo>
                    <a:pt x="37868" y="12046"/>
                    <a:pt x="39101" y="9284"/>
                    <a:pt x="38188" y="6865"/>
                  </a:cubicBezTo>
                  <a:lnTo>
                    <a:pt x="36727" y="3053"/>
                  </a:lnTo>
                  <a:cubicBezTo>
                    <a:pt x="36004" y="1166"/>
                    <a:pt x="34203" y="1"/>
                    <a:pt x="3229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6" name="Google Shape;1196;p51"/>
            <p:cNvSpPr/>
            <p:nvPr/>
          </p:nvSpPr>
          <p:spPr>
            <a:xfrm>
              <a:off x="3063925" y="2869575"/>
              <a:ext cx="413725" cy="361650"/>
            </a:xfrm>
            <a:custGeom>
              <a:avLst/>
              <a:gdLst/>
              <a:ahLst/>
              <a:cxnLst/>
              <a:rect l="l" t="t" r="r" b="b"/>
              <a:pathLst>
                <a:path w="16549" h="14466" extrusionOk="0">
                  <a:moveTo>
                    <a:pt x="11212" y="1"/>
                  </a:moveTo>
                  <a:cubicBezTo>
                    <a:pt x="10885" y="1"/>
                    <a:pt x="10551" y="60"/>
                    <a:pt x="10226" y="186"/>
                  </a:cubicBezTo>
                  <a:lnTo>
                    <a:pt x="2123" y="3290"/>
                  </a:lnTo>
                  <a:cubicBezTo>
                    <a:pt x="708" y="3815"/>
                    <a:pt x="1" y="5390"/>
                    <a:pt x="548" y="6806"/>
                  </a:cubicBezTo>
                  <a:lnTo>
                    <a:pt x="2808" y="12717"/>
                  </a:lnTo>
                  <a:cubicBezTo>
                    <a:pt x="3215" y="13798"/>
                    <a:pt x="4268" y="14466"/>
                    <a:pt x="5370" y="14466"/>
                  </a:cubicBezTo>
                  <a:cubicBezTo>
                    <a:pt x="5689" y="14466"/>
                    <a:pt x="6011" y="14410"/>
                    <a:pt x="6323" y="14292"/>
                  </a:cubicBezTo>
                  <a:lnTo>
                    <a:pt x="14449" y="11188"/>
                  </a:lnTo>
                  <a:cubicBezTo>
                    <a:pt x="15841" y="10663"/>
                    <a:pt x="16549" y="9065"/>
                    <a:pt x="16024" y="7673"/>
                  </a:cubicBezTo>
                  <a:lnTo>
                    <a:pt x="13741" y="1761"/>
                  </a:lnTo>
                  <a:cubicBezTo>
                    <a:pt x="13337" y="671"/>
                    <a:pt x="12310" y="1"/>
                    <a:pt x="112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7" name="Google Shape;1197;p51"/>
            <p:cNvSpPr/>
            <p:nvPr/>
          </p:nvSpPr>
          <p:spPr>
            <a:xfrm>
              <a:off x="3501025" y="3027275"/>
              <a:ext cx="29125" cy="25725"/>
            </a:xfrm>
            <a:custGeom>
              <a:avLst/>
              <a:gdLst/>
              <a:ahLst/>
              <a:cxnLst/>
              <a:rect l="l" t="t" r="r" b="b"/>
              <a:pathLst>
                <a:path w="1165" h="1029" extrusionOk="0">
                  <a:moveTo>
                    <a:pt x="610" y="1"/>
                  </a:moveTo>
                  <a:cubicBezTo>
                    <a:pt x="545" y="1"/>
                    <a:pt x="477"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4"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8" name="Google Shape;1198;p51"/>
            <p:cNvSpPr/>
            <p:nvPr/>
          </p:nvSpPr>
          <p:spPr>
            <a:xfrm>
              <a:off x="3473650" y="2954550"/>
              <a:ext cx="29125" cy="25700"/>
            </a:xfrm>
            <a:custGeom>
              <a:avLst/>
              <a:gdLst/>
              <a:ahLst/>
              <a:cxnLst/>
              <a:rect l="l" t="t" r="r" b="b"/>
              <a:pathLst>
                <a:path w="1165" h="1028" extrusionOk="0">
                  <a:moveTo>
                    <a:pt x="563" y="0"/>
                  </a:moveTo>
                  <a:cubicBezTo>
                    <a:pt x="505" y="0"/>
                    <a:pt x="446" y="9"/>
                    <a:pt x="388" y="28"/>
                  </a:cubicBezTo>
                  <a:cubicBezTo>
                    <a:pt x="137" y="143"/>
                    <a:pt x="0" y="439"/>
                    <a:pt x="91" y="690"/>
                  </a:cubicBezTo>
                  <a:cubicBezTo>
                    <a:pt x="178" y="898"/>
                    <a:pt x="370" y="1027"/>
                    <a:pt x="568" y="1027"/>
                  </a:cubicBezTo>
                  <a:cubicBezTo>
                    <a:pt x="630" y="1027"/>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9" name="Google Shape;1199;p51"/>
            <p:cNvSpPr/>
            <p:nvPr/>
          </p:nvSpPr>
          <p:spPr>
            <a:xfrm>
              <a:off x="3445675" y="2882000"/>
              <a:ext cx="29125" cy="25775"/>
            </a:xfrm>
            <a:custGeom>
              <a:avLst/>
              <a:gdLst/>
              <a:ahLst/>
              <a:cxnLst/>
              <a:rect l="l" t="t" r="r" b="b"/>
              <a:pathLst>
                <a:path w="1165" h="1031" extrusionOk="0">
                  <a:moveTo>
                    <a:pt x="588" y="1"/>
                  </a:moveTo>
                  <a:cubicBezTo>
                    <a:pt x="528" y="1"/>
                    <a:pt x="469" y="11"/>
                    <a:pt x="412" y="32"/>
                  </a:cubicBezTo>
                  <a:cubicBezTo>
                    <a:pt x="138" y="146"/>
                    <a:pt x="1" y="442"/>
                    <a:pt x="115" y="694"/>
                  </a:cubicBezTo>
                  <a:cubicBezTo>
                    <a:pt x="184" y="902"/>
                    <a:pt x="372" y="1031"/>
                    <a:pt x="578" y="1031"/>
                  </a:cubicBezTo>
                  <a:cubicBezTo>
                    <a:pt x="644" y="1031"/>
                    <a:pt x="711" y="1018"/>
                    <a:pt x="777" y="990"/>
                  </a:cubicBezTo>
                  <a:cubicBezTo>
                    <a:pt x="1028" y="899"/>
                    <a:pt x="1165" y="602"/>
                    <a:pt x="1073" y="328"/>
                  </a:cubicBezTo>
                  <a:cubicBezTo>
                    <a:pt x="985" y="117"/>
                    <a:pt x="788" y="1"/>
                    <a:pt x="58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0" name="Google Shape;1200;p51"/>
            <p:cNvSpPr/>
            <p:nvPr/>
          </p:nvSpPr>
          <p:spPr>
            <a:xfrm>
              <a:off x="3555800" y="3006400"/>
              <a:ext cx="29150" cy="25775"/>
            </a:xfrm>
            <a:custGeom>
              <a:avLst/>
              <a:gdLst/>
              <a:ahLst/>
              <a:cxnLst/>
              <a:rect l="l" t="t" r="r" b="b"/>
              <a:pathLst>
                <a:path w="1166" h="1031" extrusionOk="0">
                  <a:moveTo>
                    <a:pt x="588" y="1"/>
                  </a:moveTo>
                  <a:cubicBezTo>
                    <a:pt x="529" y="1"/>
                    <a:pt x="469" y="11"/>
                    <a:pt x="412" y="32"/>
                  </a:cubicBezTo>
                  <a:cubicBezTo>
                    <a:pt x="138" y="123"/>
                    <a:pt x="1" y="442"/>
                    <a:pt x="115" y="693"/>
                  </a:cubicBezTo>
                  <a:cubicBezTo>
                    <a:pt x="184" y="902"/>
                    <a:pt x="372" y="1031"/>
                    <a:pt x="579" y="1031"/>
                  </a:cubicBezTo>
                  <a:cubicBezTo>
                    <a:pt x="644" y="1031"/>
                    <a:pt x="711" y="1018"/>
                    <a:pt x="777" y="990"/>
                  </a:cubicBezTo>
                  <a:cubicBezTo>
                    <a:pt x="1028" y="899"/>
                    <a:pt x="1165" y="602"/>
                    <a:pt x="1074" y="328"/>
                  </a:cubicBezTo>
                  <a:cubicBezTo>
                    <a:pt x="986" y="117"/>
                    <a:pt x="789" y="1"/>
                    <a:pt x="58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1" name="Google Shape;1201;p51"/>
            <p:cNvSpPr/>
            <p:nvPr/>
          </p:nvSpPr>
          <p:spPr>
            <a:xfrm>
              <a:off x="3528425" y="2933700"/>
              <a:ext cx="29125" cy="25775"/>
            </a:xfrm>
            <a:custGeom>
              <a:avLst/>
              <a:gdLst/>
              <a:ahLst/>
              <a:cxnLst/>
              <a:rect l="l" t="t" r="r" b="b"/>
              <a:pathLst>
                <a:path w="1165" h="1031" extrusionOk="0">
                  <a:moveTo>
                    <a:pt x="587" y="0"/>
                  </a:moveTo>
                  <a:cubicBezTo>
                    <a:pt x="521" y="0"/>
                    <a:pt x="454" y="13"/>
                    <a:pt x="388" y="41"/>
                  </a:cubicBezTo>
                  <a:cubicBezTo>
                    <a:pt x="114" y="132"/>
                    <a:pt x="0" y="429"/>
                    <a:pt x="92" y="703"/>
                  </a:cubicBezTo>
                  <a:cubicBezTo>
                    <a:pt x="162" y="914"/>
                    <a:pt x="369" y="1030"/>
                    <a:pt x="575" y="1030"/>
                  </a:cubicBezTo>
                  <a:cubicBezTo>
                    <a:pt x="636" y="1030"/>
                    <a:pt x="696" y="1020"/>
                    <a:pt x="754" y="999"/>
                  </a:cubicBezTo>
                  <a:cubicBezTo>
                    <a:pt x="1027" y="885"/>
                    <a:pt x="1164" y="589"/>
                    <a:pt x="1050"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2" name="Google Shape;1202;p51"/>
            <p:cNvSpPr/>
            <p:nvPr/>
          </p:nvSpPr>
          <p:spPr>
            <a:xfrm>
              <a:off x="3500450" y="2861225"/>
              <a:ext cx="29125" cy="25700"/>
            </a:xfrm>
            <a:custGeom>
              <a:avLst/>
              <a:gdLst/>
              <a:ahLst/>
              <a:cxnLst/>
              <a:rect l="l" t="t" r="r" b="b"/>
              <a:pathLst>
                <a:path w="1165" h="1028" extrusionOk="0">
                  <a:moveTo>
                    <a:pt x="588" y="1"/>
                  </a:moveTo>
                  <a:cubicBezTo>
                    <a:pt x="522" y="1"/>
                    <a:pt x="455" y="13"/>
                    <a:pt x="389" y="41"/>
                  </a:cubicBezTo>
                  <a:cubicBezTo>
                    <a:pt x="138" y="132"/>
                    <a:pt x="1" y="429"/>
                    <a:pt x="92" y="703"/>
                  </a:cubicBezTo>
                  <a:cubicBezTo>
                    <a:pt x="182" y="901"/>
                    <a:pt x="386" y="1028"/>
                    <a:pt x="602" y="1028"/>
                  </a:cubicBezTo>
                  <a:cubicBezTo>
                    <a:pt x="660" y="1028"/>
                    <a:pt x="719" y="1019"/>
                    <a:pt x="777" y="1000"/>
                  </a:cubicBezTo>
                  <a:cubicBezTo>
                    <a:pt x="1028" y="885"/>
                    <a:pt x="1165" y="589"/>
                    <a:pt x="1074" y="338"/>
                  </a:cubicBezTo>
                  <a:cubicBezTo>
                    <a:pt x="987" y="130"/>
                    <a:pt x="795" y="1"/>
                    <a:pt x="58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3" name="Google Shape;1203;p51"/>
            <p:cNvSpPr/>
            <p:nvPr/>
          </p:nvSpPr>
          <p:spPr>
            <a:xfrm>
              <a:off x="3610600" y="2985350"/>
              <a:ext cx="29125" cy="25975"/>
            </a:xfrm>
            <a:custGeom>
              <a:avLst/>
              <a:gdLst/>
              <a:ahLst/>
              <a:cxnLst/>
              <a:rect l="l" t="t" r="r" b="b"/>
              <a:pathLst>
                <a:path w="1165" h="1039" extrusionOk="0">
                  <a:moveTo>
                    <a:pt x="563" y="1"/>
                  </a:moveTo>
                  <a:cubicBezTo>
                    <a:pt x="505" y="1"/>
                    <a:pt x="446" y="10"/>
                    <a:pt x="388" y="29"/>
                  </a:cubicBezTo>
                  <a:cubicBezTo>
                    <a:pt x="137" y="143"/>
                    <a:pt x="0" y="440"/>
                    <a:pt x="91" y="714"/>
                  </a:cubicBezTo>
                  <a:cubicBezTo>
                    <a:pt x="182" y="912"/>
                    <a:pt x="385" y="1039"/>
                    <a:pt x="590" y="1039"/>
                  </a:cubicBezTo>
                  <a:cubicBezTo>
                    <a:pt x="645" y="1039"/>
                    <a:pt x="700" y="1030"/>
                    <a:pt x="753" y="1010"/>
                  </a:cubicBezTo>
                  <a:cubicBezTo>
                    <a:pt x="1027" y="896"/>
                    <a:pt x="1164" y="600"/>
                    <a:pt x="1073" y="326"/>
                  </a:cubicBezTo>
                  <a:cubicBezTo>
                    <a:pt x="983" y="128"/>
                    <a:pt x="779" y="1"/>
                    <a:pt x="56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4" name="Google Shape;1204;p51"/>
            <p:cNvSpPr/>
            <p:nvPr/>
          </p:nvSpPr>
          <p:spPr>
            <a:xfrm>
              <a:off x="3582625" y="2912875"/>
              <a:ext cx="29125" cy="25725"/>
            </a:xfrm>
            <a:custGeom>
              <a:avLst/>
              <a:gdLst/>
              <a:ahLst/>
              <a:cxnLst/>
              <a:rect l="l" t="t" r="r" b="b"/>
              <a:pathLst>
                <a:path w="1165" h="1029" extrusionOk="0">
                  <a:moveTo>
                    <a:pt x="575" y="1"/>
                  </a:moveTo>
                  <a:cubicBezTo>
                    <a:pt x="520" y="1"/>
                    <a:pt x="465" y="10"/>
                    <a:pt x="412" y="29"/>
                  </a:cubicBezTo>
                  <a:cubicBezTo>
                    <a:pt x="138" y="143"/>
                    <a:pt x="1" y="440"/>
                    <a:pt x="115" y="691"/>
                  </a:cubicBezTo>
                  <a:cubicBezTo>
                    <a:pt x="184" y="899"/>
                    <a:pt x="372" y="1028"/>
                    <a:pt x="578" y="1028"/>
                  </a:cubicBezTo>
                  <a:cubicBezTo>
                    <a:pt x="644" y="1028"/>
                    <a:pt x="711" y="1015"/>
                    <a:pt x="777" y="988"/>
                  </a:cubicBezTo>
                  <a:cubicBezTo>
                    <a:pt x="1051" y="897"/>
                    <a:pt x="1165" y="600"/>
                    <a:pt x="1074" y="326"/>
                  </a:cubicBezTo>
                  <a:cubicBezTo>
                    <a:pt x="983" y="128"/>
                    <a:pt x="780" y="1"/>
                    <a:pt x="5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5" name="Google Shape;1205;p51"/>
            <p:cNvSpPr/>
            <p:nvPr/>
          </p:nvSpPr>
          <p:spPr>
            <a:xfrm>
              <a:off x="3555250" y="2840350"/>
              <a:ext cx="29125" cy="25775"/>
            </a:xfrm>
            <a:custGeom>
              <a:avLst/>
              <a:gdLst/>
              <a:ahLst/>
              <a:cxnLst/>
              <a:rect l="l" t="t" r="r" b="b"/>
              <a:pathLst>
                <a:path w="1165" h="1031" extrusionOk="0">
                  <a:moveTo>
                    <a:pt x="576" y="0"/>
                  </a:moveTo>
                  <a:cubicBezTo>
                    <a:pt x="514" y="0"/>
                    <a:pt x="451" y="11"/>
                    <a:pt x="388" y="31"/>
                  </a:cubicBezTo>
                  <a:cubicBezTo>
                    <a:pt x="137" y="123"/>
                    <a:pt x="0" y="419"/>
                    <a:pt x="91" y="693"/>
                  </a:cubicBezTo>
                  <a:cubicBezTo>
                    <a:pt x="178" y="901"/>
                    <a:pt x="370" y="1030"/>
                    <a:pt x="568" y="1030"/>
                  </a:cubicBezTo>
                  <a:cubicBezTo>
                    <a:pt x="630" y="1030"/>
                    <a:pt x="693" y="1017"/>
                    <a:pt x="753" y="990"/>
                  </a:cubicBezTo>
                  <a:cubicBezTo>
                    <a:pt x="1027" y="899"/>
                    <a:pt x="1164" y="602"/>
                    <a:pt x="1050" y="328"/>
                  </a:cubicBezTo>
                  <a:cubicBezTo>
                    <a:pt x="980" y="11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6" name="Google Shape;1206;p51"/>
            <p:cNvSpPr/>
            <p:nvPr/>
          </p:nvSpPr>
          <p:spPr>
            <a:xfrm>
              <a:off x="3011425" y="3047825"/>
              <a:ext cx="29125" cy="25775"/>
            </a:xfrm>
            <a:custGeom>
              <a:avLst/>
              <a:gdLst/>
              <a:ahLst/>
              <a:cxnLst/>
              <a:rect l="l" t="t" r="r" b="b"/>
              <a:pathLst>
                <a:path w="1165" h="1031" extrusionOk="0">
                  <a:moveTo>
                    <a:pt x="587" y="0"/>
                  </a:moveTo>
                  <a:cubicBezTo>
                    <a:pt x="522" y="0"/>
                    <a:pt x="454"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8"/>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7" name="Google Shape;1207;p51"/>
            <p:cNvSpPr/>
            <p:nvPr/>
          </p:nvSpPr>
          <p:spPr>
            <a:xfrm>
              <a:off x="3038825" y="3120600"/>
              <a:ext cx="29125" cy="25700"/>
            </a:xfrm>
            <a:custGeom>
              <a:avLst/>
              <a:gdLst/>
              <a:ahLst/>
              <a:cxnLst/>
              <a:rect l="l" t="t" r="r" b="b"/>
              <a:pathLst>
                <a:path w="1165" h="1028" extrusionOk="0">
                  <a:moveTo>
                    <a:pt x="585" y="0"/>
                  </a:moveTo>
                  <a:cubicBezTo>
                    <a:pt x="528" y="0"/>
                    <a:pt x="469" y="9"/>
                    <a:pt x="411" y="29"/>
                  </a:cubicBezTo>
                  <a:cubicBezTo>
                    <a:pt x="137" y="143"/>
                    <a:pt x="0" y="439"/>
                    <a:pt x="114" y="691"/>
                  </a:cubicBezTo>
                  <a:cubicBezTo>
                    <a:pt x="184" y="899"/>
                    <a:pt x="372" y="1028"/>
                    <a:pt x="578" y="1028"/>
                  </a:cubicBezTo>
                  <a:cubicBezTo>
                    <a:pt x="643" y="1028"/>
                    <a:pt x="710" y="1015"/>
                    <a:pt x="776" y="987"/>
                  </a:cubicBezTo>
                  <a:cubicBezTo>
                    <a:pt x="1050" y="896"/>
                    <a:pt x="1164" y="599"/>
                    <a:pt x="1073" y="325"/>
                  </a:cubicBezTo>
                  <a:cubicBezTo>
                    <a:pt x="1001" y="127"/>
                    <a:pt x="801" y="0"/>
                    <a:pt x="58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8" name="Google Shape;1208;p51"/>
            <p:cNvSpPr/>
            <p:nvPr/>
          </p:nvSpPr>
          <p:spPr>
            <a:xfrm>
              <a:off x="3066775" y="3193075"/>
              <a:ext cx="29125" cy="25975"/>
            </a:xfrm>
            <a:custGeom>
              <a:avLst/>
              <a:gdLst/>
              <a:ahLst/>
              <a:cxnLst/>
              <a:rect l="l" t="t" r="r" b="b"/>
              <a:pathLst>
                <a:path w="1165" h="1039" extrusionOk="0">
                  <a:moveTo>
                    <a:pt x="563" y="0"/>
                  </a:moveTo>
                  <a:cubicBezTo>
                    <a:pt x="505" y="0"/>
                    <a:pt x="447" y="9"/>
                    <a:pt x="389" y="28"/>
                  </a:cubicBezTo>
                  <a:cubicBezTo>
                    <a:pt x="138" y="143"/>
                    <a:pt x="1" y="439"/>
                    <a:pt x="92" y="713"/>
                  </a:cubicBezTo>
                  <a:cubicBezTo>
                    <a:pt x="182" y="911"/>
                    <a:pt x="386" y="1038"/>
                    <a:pt x="602" y="1038"/>
                  </a:cubicBezTo>
                  <a:cubicBezTo>
                    <a:pt x="660" y="1038"/>
                    <a:pt x="719" y="1029"/>
                    <a:pt x="777" y="1010"/>
                  </a:cubicBezTo>
                  <a:cubicBezTo>
                    <a:pt x="1028" y="896"/>
                    <a:pt x="1165" y="599"/>
                    <a:pt x="1073" y="325"/>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9" name="Google Shape;1209;p51"/>
            <p:cNvSpPr/>
            <p:nvPr/>
          </p:nvSpPr>
          <p:spPr>
            <a:xfrm>
              <a:off x="2956650" y="3068675"/>
              <a:ext cx="29125" cy="25975"/>
            </a:xfrm>
            <a:custGeom>
              <a:avLst/>
              <a:gdLst/>
              <a:ahLst/>
              <a:cxnLst/>
              <a:rect l="l" t="t" r="r" b="b"/>
              <a:pathLst>
                <a:path w="1165" h="1039" extrusionOk="0">
                  <a:moveTo>
                    <a:pt x="574" y="0"/>
                  </a:moveTo>
                  <a:cubicBezTo>
                    <a:pt x="519" y="0"/>
                    <a:pt x="464" y="9"/>
                    <a:pt x="411" y="28"/>
                  </a:cubicBezTo>
                  <a:cubicBezTo>
                    <a:pt x="137" y="143"/>
                    <a:pt x="0" y="439"/>
                    <a:pt x="92" y="713"/>
                  </a:cubicBezTo>
                  <a:cubicBezTo>
                    <a:pt x="182" y="911"/>
                    <a:pt x="385" y="1038"/>
                    <a:pt x="602" y="1038"/>
                  </a:cubicBezTo>
                  <a:cubicBezTo>
                    <a:pt x="660" y="1038"/>
                    <a:pt x="719" y="1029"/>
                    <a:pt x="776" y="1010"/>
                  </a:cubicBezTo>
                  <a:cubicBezTo>
                    <a:pt x="1028" y="896"/>
                    <a:pt x="1164" y="599"/>
                    <a:pt x="1073" y="325"/>
                  </a:cubicBezTo>
                  <a:cubicBezTo>
                    <a:pt x="983" y="127"/>
                    <a:pt x="779" y="0"/>
                    <a:pt x="5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0" name="Google Shape;1210;p51"/>
            <p:cNvSpPr/>
            <p:nvPr/>
          </p:nvSpPr>
          <p:spPr>
            <a:xfrm>
              <a:off x="2984600" y="3141400"/>
              <a:ext cx="29125" cy="25725"/>
            </a:xfrm>
            <a:custGeom>
              <a:avLst/>
              <a:gdLst/>
              <a:ahLst/>
              <a:cxnLst/>
              <a:rect l="l" t="t" r="r" b="b"/>
              <a:pathLst>
                <a:path w="1165" h="1029" extrusionOk="0">
                  <a:moveTo>
                    <a:pt x="587" y="1"/>
                  </a:moveTo>
                  <a:cubicBezTo>
                    <a:pt x="522" y="1"/>
                    <a:pt x="455" y="14"/>
                    <a:pt x="389" y="41"/>
                  </a:cubicBezTo>
                  <a:cubicBezTo>
                    <a:pt x="115" y="132"/>
                    <a:pt x="1" y="429"/>
                    <a:pt x="92" y="703"/>
                  </a:cubicBezTo>
                  <a:cubicBezTo>
                    <a:pt x="182" y="901"/>
                    <a:pt x="386" y="1028"/>
                    <a:pt x="591" y="1028"/>
                  </a:cubicBezTo>
                  <a:cubicBezTo>
                    <a:pt x="646" y="1028"/>
                    <a:pt x="701" y="1019"/>
                    <a:pt x="754" y="1000"/>
                  </a:cubicBezTo>
                  <a:cubicBezTo>
                    <a:pt x="1028" y="886"/>
                    <a:pt x="1165" y="589"/>
                    <a:pt x="1051" y="338"/>
                  </a:cubicBezTo>
                  <a:cubicBezTo>
                    <a:pt x="981"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1" name="Google Shape;1211;p51"/>
            <p:cNvSpPr/>
            <p:nvPr/>
          </p:nvSpPr>
          <p:spPr>
            <a:xfrm>
              <a:off x="3012000" y="3213875"/>
              <a:ext cx="29125" cy="26000"/>
            </a:xfrm>
            <a:custGeom>
              <a:avLst/>
              <a:gdLst/>
              <a:ahLst/>
              <a:cxnLst/>
              <a:rect l="l" t="t" r="r" b="b"/>
              <a:pathLst>
                <a:path w="1165" h="1040" extrusionOk="0">
                  <a:moveTo>
                    <a:pt x="597" y="1"/>
                  </a:moveTo>
                  <a:cubicBezTo>
                    <a:pt x="535" y="1"/>
                    <a:pt x="472" y="13"/>
                    <a:pt x="411" y="41"/>
                  </a:cubicBezTo>
                  <a:cubicBezTo>
                    <a:pt x="137" y="132"/>
                    <a:pt x="0" y="429"/>
                    <a:pt x="115" y="703"/>
                  </a:cubicBezTo>
                  <a:cubicBezTo>
                    <a:pt x="184" y="911"/>
                    <a:pt x="372" y="1040"/>
                    <a:pt x="578" y="1040"/>
                  </a:cubicBezTo>
                  <a:cubicBezTo>
                    <a:pt x="643" y="1040"/>
                    <a:pt x="711" y="1027"/>
                    <a:pt x="776" y="1000"/>
                  </a:cubicBezTo>
                  <a:cubicBezTo>
                    <a:pt x="1028" y="908"/>
                    <a:pt x="1165" y="612"/>
                    <a:pt x="1073" y="338"/>
                  </a:cubicBezTo>
                  <a:cubicBezTo>
                    <a:pt x="987" y="130"/>
                    <a:pt x="794" y="1"/>
                    <a:pt x="5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2" name="Google Shape;1212;p51"/>
            <p:cNvSpPr/>
            <p:nvPr/>
          </p:nvSpPr>
          <p:spPr>
            <a:xfrm>
              <a:off x="2929825" y="3162250"/>
              <a:ext cx="29125" cy="25700"/>
            </a:xfrm>
            <a:custGeom>
              <a:avLst/>
              <a:gdLst/>
              <a:ahLst/>
              <a:cxnLst/>
              <a:rect l="l" t="t" r="r" b="b"/>
              <a:pathLst>
                <a:path w="1165" h="1028" extrusionOk="0">
                  <a:moveTo>
                    <a:pt x="563" y="0"/>
                  </a:moveTo>
                  <a:cubicBezTo>
                    <a:pt x="505" y="0"/>
                    <a:pt x="446" y="10"/>
                    <a:pt x="389" y="29"/>
                  </a:cubicBezTo>
                  <a:cubicBezTo>
                    <a:pt x="138" y="143"/>
                    <a:pt x="1" y="440"/>
                    <a:pt x="92" y="691"/>
                  </a:cubicBezTo>
                  <a:cubicBezTo>
                    <a:pt x="179" y="899"/>
                    <a:pt x="371" y="1028"/>
                    <a:pt x="568" y="1028"/>
                  </a:cubicBezTo>
                  <a:cubicBezTo>
                    <a:pt x="630" y="1028"/>
                    <a:pt x="693" y="1015"/>
                    <a:pt x="754" y="987"/>
                  </a:cubicBezTo>
                  <a:cubicBezTo>
                    <a:pt x="1028" y="896"/>
                    <a:pt x="1165" y="599"/>
                    <a:pt x="1073" y="326"/>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3" name="Google Shape;1213;p51"/>
            <p:cNvSpPr/>
            <p:nvPr/>
          </p:nvSpPr>
          <p:spPr>
            <a:xfrm>
              <a:off x="2957225" y="3234725"/>
              <a:ext cx="29700" cy="25975"/>
            </a:xfrm>
            <a:custGeom>
              <a:avLst/>
              <a:gdLst/>
              <a:ahLst/>
              <a:cxnLst/>
              <a:rect l="l" t="t" r="r" b="b"/>
              <a:pathLst>
                <a:path w="1188" h="1039" extrusionOk="0">
                  <a:moveTo>
                    <a:pt x="583" y="0"/>
                  </a:moveTo>
                  <a:cubicBezTo>
                    <a:pt x="526" y="0"/>
                    <a:pt x="468" y="10"/>
                    <a:pt x="411" y="29"/>
                  </a:cubicBezTo>
                  <a:cubicBezTo>
                    <a:pt x="137" y="143"/>
                    <a:pt x="0" y="439"/>
                    <a:pt x="114" y="713"/>
                  </a:cubicBezTo>
                  <a:cubicBezTo>
                    <a:pt x="186" y="911"/>
                    <a:pt x="386" y="1038"/>
                    <a:pt x="602" y="1038"/>
                  </a:cubicBezTo>
                  <a:cubicBezTo>
                    <a:pt x="660" y="1038"/>
                    <a:pt x="718" y="1029"/>
                    <a:pt x="776" y="1010"/>
                  </a:cubicBezTo>
                  <a:cubicBezTo>
                    <a:pt x="1050" y="896"/>
                    <a:pt x="1187" y="599"/>
                    <a:pt x="1073" y="348"/>
                  </a:cubicBezTo>
                  <a:cubicBezTo>
                    <a:pt x="1001" y="131"/>
                    <a:pt x="800" y="0"/>
                    <a:pt x="5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4" name="Google Shape;1214;p51"/>
            <p:cNvSpPr/>
            <p:nvPr/>
          </p:nvSpPr>
          <p:spPr>
            <a:xfrm>
              <a:off x="1957475" y="3488925"/>
              <a:ext cx="95875" cy="236850"/>
            </a:xfrm>
            <a:custGeom>
              <a:avLst/>
              <a:gdLst/>
              <a:ahLst/>
              <a:cxnLst/>
              <a:rect l="l" t="t" r="r" b="b"/>
              <a:pathLst>
                <a:path w="3835" h="9474" extrusionOk="0">
                  <a:moveTo>
                    <a:pt x="1552" y="1"/>
                  </a:moveTo>
                  <a:cubicBezTo>
                    <a:pt x="1027" y="1073"/>
                    <a:pt x="548" y="2215"/>
                    <a:pt x="343" y="3402"/>
                  </a:cubicBezTo>
                  <a:cubicBezTo>
                    <a:pt x="0" y="5228"/>
                    <a:pt x="343" y="7236"/>
                    <a:pt x="1621" y="8560"/>
                  </a:cubicBezTo>
                  <a:cubicBezTo>
                    <a:pt x="1940" y="8903"/>
                    <a:pt x="2328" y="9176"/>
                    <a:pt x="2716" y="9473"/>
                  </a:cubicBezTo>
                  <a:cubicBezTo>
                    <a:pt x="3515" y="7898"/>
                    <a:pt x="3835" y="6049"/>
                    <a:pt x="3515" y="4155"/>
                  </a:cubicBezTo>
                  <a:cubicBezTo>
                    <a:pt x="3241" y="2557"/>
                    <a:pt x="2534" y="1119"/>
                    <a:pt x="15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5" name="Google Shape;1215;p51"/>
            <p:cNvSpPr/>
            <p:nvPr/>
          </p:nvSpPr>
          <p:spPr>
            <a:xfrm>
              <a:off x="1542525" y="3080350"/>
              <a:ext cx="336700" cy="336075"/>
            </a:xfrm>
            <a:custGeom>
              <a:avLst/>
              <a:gdLst/>
              <a:ahLst/>
              <a:cxnLst/>
              <a:rect l="l" t="t" r="r" b="b"/>
              <a:pathLst>
                <a:path w="13468" h="13443" extrusionOk="0">
                  <a:moveTo>
                    <a:pt x="13194" y="1"/>
                  </a:moveTo>
                  <a:cubicBezTo>
                    <a:pt x="13080" y="1256"/>
                    <a:pt x="12920" y="2489"/>
                    <a:pt x="12669" y="3698"/>
                  </a:cubicBezTo>
                  <a:cubicBezTo>
                    <a:pt x="12464" y="4908"/>
                    <a:pt x="12144" y="6072"/>
                    <a:pt x="11733" y="7214"/>
                  </a:cubicBezTo>
                  <a:cubicBezTo>
                    <a:pt x="11300" y="8309"/>
                    <a:pt x="10797" y="9382"/>
                    <a:pt x="10044" y="10226"/>
                  </a:cubicBezTo>
                  <a:cubicBezTo>
                    <a:pt x="9314" y="11048"/>
                    <a:pt x="8378" y="11642"/>
                    <a:pt x="7305" y="11824"/>
                  </a:cubicBezTo>
                  <a:cubicBezTo>
                    <a:pt x="6962" y="11897"/>
                    <a:pt x="6617" y="11935"/>
                    <a:pt x="6277" y="11935"/>
                  </a:cubicBezTo>
                  <a:cubicBezTo>
                    <a:pt x="5553" y="11935"/>
                    <a:pt x="4852" y="11763"/>
                    <a:pt x="4246" y="11391"/>
                  </a:cubicBezTo>
                  <a:cubicBezTo>
                    <a:pt x="3333" y="10866"/>
                    <a:pt x="2626" y="9930"/>
                    <a:pt x="2101" y="8880"/>
                  </a:cubicBezTo>
                  <a:cubicBezTo>
                    <a:pt x="1553" y="7830"/>
                    <a:pt x="1165" y="6689"/>
                    <a:pt x="868" y="5502"/>
                  </a:cubicBezTo>
                  <a:cubicBezTo>
                    <a:pt x="549" y="4292"/>
                    <a:pt x="343" y="3082"/>
                    <a:pt x="161" y="1827"/>
                  </a:cubicBezTo>
                  <a:cubicBezTo>
                    <a:pt x="1" y="3082"/>
                    <a:pt x="24" y="4360"/>
                    <a:pt x="138" y="5616"/>
                  </a:cubicBezTo>
                  <a:cubicBezTo>
                    <a:pt x="275" y="6871"/>
                    <a:pt x="526" y="8149"/>
                    <a:pt x="1028" y="9382"/>
                  </a:cubicBezTo>
                  <a:cubicBezTo>
                    <a:pt x="1507" y="10592"/>
                    <a:pt x="2261" y="11801"/>
                    <a:pt x="3470" y="12600"/>
                  </a:cubicBezTo>
                  <a:cubicBezTo>
                    <a:pt x="4087" y="13011"/>
                    <a:pt x="4794" y="13262"/>
                    <a:pt x="5502" y="13376"/>
                  </a:cubicBezTo>
                  <a:cubicBezTo>
                    <a:pt x="5788" y="13422"/>
                    <a:pt x="6073" y="13442"/>
                    <a:pt x="6357" y="13442"/>
                  </a:cubicBezTo>
                  <a:cubicBezTo>
                    <a:pt x="6777" y="13442"/>
                    <a:pt x="7193" y="13399"/>
                    <a:pt x="7602" y="13331"/>
                  </a:cubicBezTo>
                  <a:cubicBezTo>
                    <a:pt x="8309" y="13194"/>
                    <a:pt x="8971" y="12920"/>
                    <a:pt x="9588" y="12555"/>
                  </a:cubicBezTo>
                  <a:cubicBezTo>
                    <a:pt x="10181" y="12167"/>
                    <a:pt x="10729" y="11687"/>
                    <a:pt x="11140" y="11140"/>
                  </a:cubicBezTo>
                  <a:cubicBezTo>
                    <a:pt x="12007" y="10067"/>
                    <a:pt x="12555" y="8834"/>
                    <a:pt x="12874" y="7579"/>
                  </a:cubicBezTo>
                  <a:cubicBezTo>
                    <a:pt x="13217" y="6323"/>
                    <a:pt x="13377" y="5045"/>
                    <a:pt x="13422" y="3767"/>
                  </a:cubicBezTo>
                  <a:cubicBezTo>
                    <a:pt x="13468" y="2512"/>
                    <a:pt x="13422" y="1233"/>
                    <a:pt x="131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6" name="Google Shape;1216;p51"/>
            <p:cNvSpPr/>
            <p:nvPr/>
          </p:nvSpPr>
          <p:spPr>
            <a:xfrm>
              <a:off x="1552800" y="2698600"/>
              <a:ext cx="323000" cy="210575"/>
            </a:xfrm>
            <a:custGeom>
              <a:avLst/>
              <a:gdLst/>
              <a:ahLst/>
              <a:cxnLst/>
              <a:rect l="l" t="t" r="r" b="b"/>
              <a:pathLst>
                <a:path w="12920" h="8423" extrusionOk="0">
                  <a:moveTo>
                    <a:pt x="12669" y="1"/>
                  </a:moveTo>
                  <a:cubicBezTo>
                    <a:pt x="12441" y="1393"/>
                    <a:pt x="11847" y="2626"/>
                    <a:pt x="10980" y="3653"/>
                  </a:cubicBezTo>
                  <a:cubicBezTo>
                    <a:pt x="10135" y="4657"/>
                    <a:pt x="9085" y="5479"/>
                    <a:pt x="7898" y="6095"/>
                  </a:cubicBezTo>
                  <a:cubicBezTo>
                    <a:pt x="6734" y="6734"/>
                    <a:pt x="5456" y="7168"/>
                    <a:pt x="4132" y="7487"/>
                  </a:cubicBezTo>
                  <a:cubicBezTo>
                    <a:pt x="2786" y="7784"/>
                    <a:pt x="1416" y="7898"/>
                    <a:pt x="1" y="8081"/>
                  </a:cubicBezTo>
                  <a:cubicBezTo>
                    <a:pt x="992" y="8292"/>
                    <a:pt x="2005" y="8422"/>
                    <a:pt x="3026" y="8422"/>
                  </a:cubicBezTo>
                  <a:cubicBezTo>
                    <a:pt x="3440" y="8422"/>
                    <a:pt x="3854" y="8401"/>
                    <a:pt x="4269" y="8355"/>
                  </a:cubicBezTo>
                  <a:cubicBezTo>
                    <a:pt x="5707" y="8195"/>
                    <a:pt x="7145" y="7807"/>
                    <a:pt x="8446" y="7099"/>
                  </a:cubicBezTo>
                  <a:cubicBezTo>
                    <a:pt x="9747" y="6415"/>
                    <a:pt x="10911" y="5410"/>
                    <a:pt x="11710" y="4155"/>
                  </a:cubicBezTo>
                  <a:cubicBezTo>
                    <a:pt x="12532" y="2945"/>
                    <a:pt x="12920" y="1393"/>
                    <a:pt x="126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7" name="Google Shape;1217;p51"/>
            <p:cNvSpPr/>
            <p:nvPr/>
          </p:nvSpPr>
          <p:spPr>
            <a:xfrm>
              <a:off x="2306050" y="3023875"/>
              <a:ext cx="341825" cy="316900"/>
            </a:xfrm>
            <a:custGeom>
              <a:avLst/>
              <a:gdLst/>
              <a:ahLst/>
              <a:cxnLst/>
              <a:rect l="l" t="t" r="r" b="b"/>
              <a:pathLst>
                <a:path w="13673" h="12676" extrusionOk="0">
                  <a:moveTo>
                    <a:pt x="13581" y="0"/>
                  </a:moveTo>
                  <a:cubicBezTo>
                    <a:pt x="13330" y="1233"/>
                    <a:pt x="13033" y="2442"/>
                    <a:pt x="12668" y="3606"/>
                  </a:cubicBezTo>
                  <a:cubicBezTo>
                    <a:pt x="12326" y="4793"/>
                    <a:pt x="11892" y="5935"/>
                    <a:pt x="11367" y="7007"/>
                  </a:cubicBezTo>
                  <a:cubicBezTo>
                    <a:pt x="10819" y="8057"/>
                    <a:pt x="10180" y="9085"/>
                    <a:pt x="9359" y="9815"/>
                  </a:cubicBezTo>
                  <a:cubicBezTo>
                    <a:pt x="8537" y="10591"/>
                    <a:pt x="7533" y="11048"/>
                    <a:pt x="6460" y="11139"/>
                  </a:cubicBezTo>
                  <a:cubicBezTo>
                    <a:pt x="6306" y="11152"/>
                    <a:pt x="6152" y="11158"/>
                    <a:pt x="5999" y="11158"/>
                  </a:cubicBezTo>
                  <a:cubicBezTo>
                    <a:pt x="5067" y="11158"/>
                    <a:pt x="4176" y="10915"/>
                    <a:pt x="3470" y="10386"/>
                  </a:cubicBezTo>
                  <a:cubicBezTo>
                    <a:pt x="2602" y="9746"/>
                    <a:pt x="2009" y="8742"/>
                    <a:pt x="1598" y="7647"/>
                  </a:cubicBezTo>
                  <a:cubicBezTo>
                    <a:pt x="1164" y="6551"/>
                    <a:pt x="913" y="5364"/>
                    <a:pt x="731" y="4131"/>
                  </a:cubicBezTo>
                  <a:cubicBezTo>
                    <a:pt x="548" y="2922"/>
                    <a:pt x="480" y="1689"/>
                    <a:pt x="434" y="434"/>
                  </a:cubicBezTo>
                  <a:cubicBezTo>
                    <a:pt x="137" y="1666"/>
                    <a:pt x="23" y="2922"/>
                    <a:pt x="0" y="4200"/>
                  </a:cubicBezTo>
                  <a:cubicBezTo>
                    <a:pt x="0" y="5455"/>
                    <a:pt x="114" y="6756"/>
                    <a:pt x="480" y="8012"/>
                  </a:cubicBezTo>
                  <a:cubicBezTo>
                    <a:pt x="822" y="9267"/>
                    <a:pt x="1461" y="10568"/>
                    <a:pt x="2579" y="11504"/>
                  </a:cubicBezTo>
                  <a:cubicBezTo>
                    <a:pt x="3127" y="11961"/>
                    <a:pt x="3789" y="12303"/>
                    <a:pt x="4497" y="12485"/>
                  </a:cubicBezTo>
                  <a:cubicBezTo>
                    <a:pt x="4998" y="12615"/>
                    <a:pt x="5488" y="12675"/>
                    <a:pt x="5983" y="12675"/>
                  </a:cubicBezTo>
                  <a:cubicBezTo>
                    <a:pt x="6186" y="12675"/>
                    <a:pt x="6390" y="12665"/>
                    <a:pt x="6597" y="12645"/>
                  </a:cubicBezTo>
                  <a:cubicBezTo>
                    <a:pt x="7304" y="12600"/>
                    <a:pt x="8012" y="12394"/>
                    <a:pt x="8651" y="12097"/>
                  </a:cubicBezTo>
                  <a:cubicBezTo>
                    <a:pt x="9290" y="11778"/>
                    <a:pt x="9861" y="11344"/>
                    <a:pt x="10363" y="10865"/>
                  </a:cubicBezTo>
                  <a:cubicBezTo>
                    <a:pt x="11322" y="9883"/>
                    <a:pt x="11984" y="8697"/>
                    <a:pt x="12463" y="7487"/>
                  </a:cubicBezTo>
                  <a:cubicBezTo>
                    <a:pt x="12919" y="6277"/>
                    <a:pt x="13216" y="5022"/>
                    <a:pt x="13399" y="3789"/>
                  </a:cubicBezTo>
                  <a:cubicBezTo>
                    <a:pt x="13581" y="2511"/>
                    <a:pt x="13673" y="1255"/>
                    <a:pt x="135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8" name="Google Shape;1218;p51"/>
            <p:cNvSpPr/>
            <p:nvPr/>
          </p:nvSpPr>
          <p:spPr>
            <a:xfrm>
              <a:off x="2277500" y="2673500"/>
              <a:ext cx="326450" cy="210875"/>
            </a:xfrm>
            <a:custGeom>
              <a:avLst/>
              <a:gdLst/>
              <a:ahLst/>
              <a:cxnLst/>
              <a:rect l="l" t="t" r="r" b="b"/>
              <a:pathLst>
                <a:path w="13058" h="8435" extrusionOk="0">
                  <a:moveTo>
                    <a:pt x="275" y="0"/>
                  </a:moveTo>
                  <a:lnTo>
                    <a:pt x="275" y="0"/>
                  </a:lnTo>
                  <a:cubicBezTo>
                    <a:pt x="1" y="1416"/>
                    <a:pt x="412" y="2968"/>
                    <a:pt x="1256" y="4200"/>
                  </a:cubicBezTo>
                  <a:cubicBezTo>
                    <a:pt x="2078" y="5456"/>
                    <a:pt x="3242" y="6437"/>
                    <a:pt x="4566" y="7122"/>
                  </a:cubicBezTo>
                  <a:cubicBezTo>
                    <a:pt x="5867" y="7829"/>
                    <a:pt x="7305" y="8217"/>
                    <a:pt x="8766" y="8377"/>
                  </a:cubicBezTo>
                  <a:cubicBezTo>
                    <a:pt x="9168" y="8416"/>
                    <a:pt x="9573" y="8434"/>
                    <a:pt x="9977" y="8434"/>
                  </a:cubicBezTo>
                  <a:cubicBezTo>
                    <a:pt x="11016" y="8434"/>
                    <a:pt x="12054" y="8311"/>
                    <a:pt x="13057" y="8081"/>
                  </a:cubicBezTo>
                  <a:cubicBezTo>
                    <a:pt x="11619" y="7921"/>
                    <a:pt x="10250" y="7807"/>
                    <a:pt x="8903" y="7487"/>
                  </a:cubicBezTo>
                  <a:cubicBezTo>
                    <a:pt x="7556" y="7168"/>
                    <a:pt x="6278" y="6757"/>
                    <a:pt x="5091" y="6118"/>
                  </a:cubicBezTo>
                  <a:cubicBezTo>
                    <a:pt x="3904" y="5501"/>
                    <a:pt x="2831" y="4680"/>
                    <a:pt x="1964" y="3675"/>
                  </a:cubicBezTo>
                  <a:cubicBezTo>
                    <a:pt x="1097" y="2648"/>
                    <a:pt x="503" y="1416"/>
                    <a:pt x="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9" name="Google Shape;1219;p51"/>
            <p:cNvSpPr/>
            <p:nvPr/>
          </p:nvSpPr>
          <p:spPr>
            <a:xfrm>
              <a:off x="1581350" y="2080600"/>
              <a:ext cx="433000" cy="411225"/>
            </a:xfrm>
            <a:custGeom>
              <a:avLst/>
              <a:gdLst/>
              <a:ahLst/>
              <a:cxnLst/>
              <a:rect l="l" t="t" r="r" b="b"/>
              <a:pathLst>
                <a:path w="17320" h="16449" extrusionOk="0">
                  <a:moveTo>
                    <a:pt x="6209" y="1"/>
                  </a:moveTo>
                  <a:lnTo>
                    <a:pt x="502" y="2945"/>
                  </a:lnTo>
                  <a:cubicBezTo>
                    <a:pt x="502" y="2945"/>
                    <a:pt x="0" y="11642"/>
                    <a:pt x="1507" y="14404"/>
                  </a:cubicBezTo>
                  <a:cubicBezTo>
                    <a:pt x="2449" y="16119"/>
                    <a:pt x="6615" y="16449"/>
                    <a:pt x="9674" y="16449"/>
                  </a:cubicBezTo>
                  <a:cubicBezTo>
                    <a:pt x="11580" y="16449"/>
                    <a:pt x="13056" y="16321"/>
                    <a:pt x="13056" y="16321"/>
                  </a:cubicBezTo>
                  <a:cubicBezTo>
                    <a:pt x="13056" y="16321"/>
                    <a:pt x="13680" y="16417"/>
                    <a:pt x="14439" y="16417"/>
                  </a:cubicBezTo>
                  <a:cubicBezTo>
                    <a:pt x="15606" y="16417"/>
                    <a:pt x="17091" y="16191"/>
                    <a:pt x="17119" y="15043"/>
                  </a:cubicBezTo>
                  <a:cubicBezTo>
                    <a:pt x="17319" y="13320"/>
                    <a:pt x="14830" y="13215"/>
                    <a:pt x="14218" y="13215"/>
                  </a:cubicBezTo>
                  <a:cubicBezTo>
                    <a:pt x="14132" y="13215"/>
                    <a:pt x="14083" y="13217"/>
                    <a:pt x="14083" y="13217"/>
                  </a:cubicBezTo>
                  <a:cubicBezTo>
                    <a:pt x="14083" y="13217"/>
                    <a:pt x="15498" y="12737"/>
                    <a:pt x="15270" y="12372"/>
                  </a:cubicBezTo>
                  <a:cubicBezTo>
                    <a:pt x="15175" y="12221"/>
                    <a:pt x="15017" y="12162"/>
                    <a:pt x="14829" y="12162"/>
                  </a:cubicBezTo>
                  <a:cubicBezTo>
                    <a:pt x="14165" y="12162"/>
                    <a:pt x="13125" y="12897"/>
                    <a:pt x="13125" y="12897"/>
                  </a:cubicBezTo>
                  <a:lnTo>
                    <a:pt x="5821" y="11551"/>
                  </a:lnTo>
                  <a:cubicBezTo>
                    <a:pt x="5820" y="11551"/>
                    <a:pt x="5820" y="11551"/>
                    <a:pt x="5819" y="11551"/>
                  </a:cubicBezTo>
                  <a:cubicBezTo>
                    <a:pt x="5368" y="11551"/>
                    <a:pt x="7257" y="1597"/>
                    <a:pt x="62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0" name="Google Shape;1220;p51"/>
            <p:cNvSpPr/>
            <p:nvPr/>
          </p:nvSpPr>
          <p:spPr>
            <a:xfrm>
              <a:off x="1575075" y="2000700"/>
              <a:ext cx="192850" cy="245425"/>
            </a:xfrm>
            <a:custGeom>
              <a:avLst/>
              <a:gdLst/>
              <a:ahLst/>
              <a:cxnLst/>
              <a:rect l="l" t="t" r="r" b="b"/>
              <a:pathLst>
                <a:path w="7714" h="9817" extrusionOk="0">
                  <a:moveTo>
                    <a:pt x="4858" y="1"/>
                  </a:moveTo>
                  <a:cubicBezTo>
                    <a:pt x="4582" y="1"/>
                    <a:pt x="4272" y="73"/>
                    <a:pt x="3926" y="230"/>
                  </a:cubicBezTo>
                  <a:cubicBezTo>
                    <a:pt x="0" y="2010"/>
                    <a:pt x="205" y="9816"/>
                    <a:pt x="205" y="9816"/>
                  </a:cubicBezTo>
                  <a:lnTo>
                    <a:pt x="7030" y="7648"/>
                  </a:lnTo>
                  <a:cubicBezTo>
                    <a:pt x="7030" y="7648"/>
                    <a:pt x="7713" y="1"/>
                    <a:pt x="485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1" name="Google Shape;1221;p51"/>
            <p:cNvSpPr/>
            <p:nvPr/>
          </p:nvSpPr>
          <p:spPr>
            <a:xfrm>
              <a:off x="1595025" y="2156500"/>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5"/>
                    <a:pt x="5388" y="389"/>
                  </a:cubicBezTo>
                  <a:cubicBezTo>
                    <a:pt x="5319" y="138"/>
                    <a:pt x="5091" y="1"/>
                    <a:pt x="4863" y="1"/>
                  </a:cubicBezTo>
                  <a:close/>
                  <a:moveTo>
                    <a:pt x="2740" y="685"/>
                  </a:moveTo>
                  <a:cubicBezTo>
                    <a:pt x="2694" y="685"/>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5"/>
                    <a:pt x="2740" y="685"/>
                  </a:cubicBezTo>
                  <a:close/>
                  <a:moveTo>
                    <a:pt x="640" y="1393"/>
                  </a:moveTo>
                  <a:cubicBezTo>
                    <a:pt x="572" y="1393"/>
                    <a:pt x="526" y="1416"/>
                    <a:pt x="457" y="1439"/>
                  </a:cubicBezTo>
                  <a:cubicBezTo>
                    <a:pt x="161" y="1530"/>
                    <a:pt x="1" y="1850"/>
                    <a:pt x="92" y="2146"/>
                  </a:cubicBezTo>
                  <a:cubicBezTo>
                    <a:pt x="184" y="2397"/>
                    <a:pt x="412" y="2534"/>
                    <a:pt x="640" y="2534"/>
                  </a:cubicBezTo>
                  <a:cubicBezTo>
                    <a:pt x="708" y="2534"/>
                    <a:pt x="754" y="2534"/>
                    <a:pt x="823" y="2511"/>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2" name="Google Shape;1222;p51"/>
            <p:cNvSpPr/>
            <p:nvPr/>
          </p:nvSpPr>
          <p:spPr>
            <a:xfrm>
              <a:off x="1595025" y="2090875"/>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6"/>
                    <a:pt x="5388" y="389"/>
                  </a:cubicBezTo>
                  <a:cubicBezTo>
                    <a:pt x="5319" y="138"/>
                    <a:pt x="5091" y="1"/>
                    <a:pt x="4863" y="1"/>
                  </a:cubicBezTo>
                  <a:close/>
                  <a:moveTo>
                    <a:pt x="2740" y="686"/>
                  </a:moveTo>
                  <a:cubicBezTo>
                    <a:pt x="2694" y="686"/>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6"/>
                    <a:pt x="2740" y="686"/>
                  </a:cubicBezTo>
                  <a:close/>
                  <a:moveTo>
                    <a:pt x="640" y="1393"/>
                  </a:moveTo>
                  <a:cubicBezTo>
                    <a:pt x="572" y="1393"/>
                    <a:pt x="526" y="1416"/>
                    <a:pt x="457" y="1439"/>
                  </a:cubicBezTo>
                  <a:cubicBezTo>
                    <a:pt x="161" y="1530"/>
                    <a:pt x="1" y="1850"/>
                    <a:pt x="92" y="2146"/>
                  </a:cubicBezTo>
                  <a:cubicBezTo>
                    <a:pt x="184" y="2397"/>
                    <a:pt x="389" y="2534"/>
                    <a:pt x="640" y="2534"/>
                  </a:cubicBezTo>
                  <a:cubicBezTo>
                    <a:pt x="708" y="2534"/>
                    <a:pt x="754" y="2534"/>
                    <a:pt x="823" y="2512"/>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3" name="Google Shape;1223;p51"/>
            <p:cNvSpPr/>
            <p:nvPr/>
          </p:nvSpPr>
          <p:spPr>
            <a:xfrm>
              <a:off x="1606450" y="2022975"/>
              <a:ext cx="126125" cy="63925"/>
            </a:xfrm>
            <a:custGeom>
              <a:avLst/>
              <a:gdLst/>
              <a:ahLst/>
              <a:cxnLst/>
              <a:rect l="l" t="t" r="r" b="b"/>
              <a:pathLst>
                <a:path w="5045" h="2557" extrusionOk="0">
                  <a:moveTo>
                    <a:pt x="4406" y="1"/>
                  </a:moveTo>
                  <a:cubicBezTo>
                    <a:pt x="4337" y="1"/>
                    <a:pt x="4269" y="23"/>
                    <a:pt x="4223" y="23"/>
                  </a:cubicBezTo>
                  <a:cubicBezTo>
                    <a:pt x="3926" y="138"/>
                    <a:pt x="3744" y="457"/>
                    <a:pt x="3858" y="754"/>
                  </a:cubicBezTo>
                  <a:cubicBezTo>
                    <a:pt x="3926" y="982"/>
                    <a:pt x="4155" y="1142"/>
                    <a:pt x="4406" y="1142"/>
                  </a:cubicBezTo>
                  <a:cubicBezTo>
                    <a:pt x="4451" y="1142"/>
                    <a:pt x="4520" y="1142"/>
                    <a:pt x="4565" y="1119"/>
                  </a:cubicBezTo>
                  <a:cubicBezTo>
                    <a:pt x="4885" y="1005"/>
                    <a:pt x="5045" y="685"/>
                    <a:pt x="4931" y="389"/>
                  </a:cubicBezTo>
                  <a:cubicBezTo>
                    <a:pt x="4862" y="160"/>
                    <a:pt x="4634" y="1"/>
                    <a:pt x="4406" y="1"/>
                  </a:cubicBezTo>
                  <a:close/>
                  <a:moveTo>
                    <a:pt x="2283" y="708"/>
                  </a:moveTo>
                  <a:cubicBezTo>
                    <a:pt x="2237" y="708"/>
                    <a:pt x="2169" y="708"/>
                    <a:pt x="2100" y="731"/>
                  </a:cubicBezTo>
                  <a:cubicBezTo>
                    <a:pt x="1804" y="845"/>
                    <a:pt x="1644" y="1165"/>
                    <a:pt x="1758" y="1461"/>
                  </a:cubicBezTo>
                  <a:cubicBezTo>
                    <a:pt x="1826" y="1690"/>
                    <a:pt x="2055" y="1849"/>
                    <a:pt x="2283" y="1849"/>
                  </a:cubicBezTo>
                  <a:cubicBezTo>
                    <a:pt x="2351" y="1849"/>
                    <a:pt x="2420" y="1849"/>
                    <a:pt x="2466" y="1827"/>
                  </a:cubicBezTo>
                  <a:cubicBezTo>
                    <a:pt x="2762" y="1712"/>
                    <a:pt x="2922" y="1393"/>
                    <a:pt x="2831" y="1096"/>
                  </a:cubicBezTo>
                  <a:cubicBezTo>
                    <a:pt x="2739" y="868"/>
                    <a:pt x="2534" y="708"/>
                    <a:pt x="2283" y="708"/>
                  </a:cubicBezTo>
                  <a:close/>
                  <a:moveTo>
                    <a:pt x="480" y="1507"/>
                  </a:moveTo>
                  <a:cubicBezTo>
                    <a:pt x="297" y="1827"/>
                    <a:pt x="137" y="2169"/>
                    <a:pt x="0" y="2534"/>
                  </a:cubicBezTo>
                  <a:cubicBezTo>
                    <a:pt x="46" y="2534"/>
                    <a:pt x="115" y="2557"/>
                    <a:pt x="183" y="2557"/>
                  </a:cubicBezTo>
                  <a:cubicBezTo>
                    <a:pt x="251" y="2557"/>
                    <a:pt x="297" y="2534"/>
                    <a:pt x="366" y="2534"/>
                  </a:cubicBezTo>
                  <a:cubicBezTo>
                    <a:pt x="662" y="2420"/>
                    <a:pt x="822" y="2100"/>
                    <a:pt x="731" y="1804"/>
                  </a:cubicBezTo>
                  <a:cubicBezTo>
                    <a:pt x="685" y="1667"/>
                    <a:pt x="594" y="1576"/>
                    <a:pt x="480" y="150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4" name="Google Shape;1224;p51"/>
            <p:cNvSpPr/>
            <p:nvPr/>
          </p:nvSpPr>
          <p:spPr>
            <a:xfrm>
              <a:off x="2401900" y="1855025"/>
              <a:ext cx="99075" cy="74525"/>
            </a:xfrm>
            <a:custGeom>
              <a:avLst/>
              <a:gdLst/>
              <a:ahLst/>
              <a:cxnLst/>
              <a:rect l="l" t="t" r="r" b="b"/>
              <a:pathLst>
                <a:path w="3963" h="2981" extrusionOk="0">
                  <a:moveTo>
                    <a:pt x="2257" y="1"/>
                  </a:moveTo>
                  <a:cubicBezTo>
                    <a:pt x="2172" y="1"/>
                    <a:pt x="2082" y="3"/>
                    <a:pt x="1987" y="8"/>
                  </a:cubicBezTo>
                  <a:cubicBezTo>
                    <a:pt x="206" y="99"/>
                    <a:pt x="298" y="464"/>
                    <a:pt x="298" y="464"/>
                  </a:cubicBezTo>
                  <a:cubicBezTo>
                    <a:pt x="298" y="464"/>
                    <a:pt x="1" y="2815"/>
                    <a:pt x="1987" y="2975"/>
                  </a:cubicBezTo>
                  <a:cubicBezTo>
                    <a:pt x="2042" y="2979"/>
                    <a:pt x="2095" y="2981"/>
                    <a:pt x="2147" y="2981"/>
                  </a:cubicBezTo>
                  <a:cubicBezTo>
                    <a:pt x="3962" y="2981"/>
                    <a:pt x="3790" y="716"/>
                    <a:pt x="3790" y="716"/>
                  </a:cubicBezTo>
                  <a:cubicBezTo>
                    <a:pt x="3790" y="716"/>
                    <a:pt x="3749" y="1"/>
                    <a:pt x="22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5" name="Google Shape;1225;p51"/>
            <p:cNvSpPr/>
            <p:nvPr/>
          </p:nvSpPr>
          <p:spPr>
            <a:xfrm rot="-416427">
              <a:off x="1724535" y="1450440"/>
              <a:ext cx="207435" cy="193677"/>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6" name="Google Shape;1226;p51"/>
            <p:cNvSpPr/>
            <p:nvPr/>
          </p:nvSpPr>
          <p:spPr>
            <a:xfrm rot="-416427">
              <a:off x="1761831" y="1485261"/>
              <a:ext cx="132846" cy="124034"/>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7" name="Google Shape;1227;p51"/>
            <p:cNvSpPr/>
            <p:nvPr/>
          </p:nvSpPr>
          <p:spPr>
            <a:xfrm rot="-416427">
              <a:off x="2009427" y="1519458"/>
              <a:ext cx="207435" cy="193677"/>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8" name="Google Shape;1228;p51"/>
            <p:cNvSpPr/>
            <p:nvPr/>
          </p:nvSpPr>
          <p:spPr>
            <a:xfrm rot="-416427">
              <a:off x="2046858" y="1554271"/>
              <a:ext cx="132710" cy="124034"/>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9" name="Google Shape;1229;p51"/>
            <p:cNvSpPr/>
            <p:nvPr/>
          </p:nvSpPr>
          <p:spPr>
            <a:xfrm rot="-544716">
              <a:off x="1737359" y="3682735"/>
              <a:ext cx="922879" cy="372692"/>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 name="Google Shape;792;p39"/>
          <p:cNvSpPr txBox="1">
            <a:spLocks noGrp="1"/>
          </p:cNvSpPr>
          <p:nvPr>
            <p:ph type="title"/>
          </p:nvPr>
        </p:nvSpPr>
        <p:spPr>
          <a:xfrm>
            <a:off x="4453709" y="2278700"/>
            <a:ext cx="4920731" cy="151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a:latin typeface="+mj-lt"/>
              </a:rPr>
              <a:t>Ôn luyện về cách viết hoa thể hiện sự tôn trọng đặc biệt </a:t>
            </a:r>
            <a:endParaRPr sz="4800" dirty="0">
              <a:latin typeface="+mj-lt"/>
            </a:endParaRPr>
          </a:p>
        </p:txBody>
      </p:sp>
      <p:sp>
        <p:nvSpPr>
          <p:cNvPr id="9" name="Google Shape;793;p39"/>
          <p:cNvSpPr txBox="1">
            <a:spLocks noGrp="1"/>
          </p:cNvSpPr>
          <p:nvPr>
            <p:ph type="title" idx="2"/>
          </p:nvPr>
        </p:nvSpPr>
        <p:spPr>
          <a:xfrm>
            <a:off x="6326185" y="673459"/>
            <a:ext cx="1638659" cy="10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0000" dirty="0">
                <a:latin typeface="#9Slide05 SVNClementine" panose="020F0502020204030203" pitchFamily="34" charset="0"/>
              </a:rPr>
              <a:t>02</a:t>
            </a:r>
            <a:endParaRPr sz="10000" dirty="0">
              <a:latin typeface="#9Slide05 SVNClementine" panose="020F0502020204030203" pitchFamily="34" charset="0"/>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93177" y="547709"/>
            <a:ext cx="8757645" cy="4462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sym typeface="Arial" panose="020B0604020202020204"/>
            </a:endParaRPr>
          </a:p>
        </p:txBody>
      </p:sp>
      <p:sp>
        <p:nvSpPr>
          <p:cNvPr id="5" name="Rectangle: Rounded Corners 33"/>
          <p:cNvSpPr/>
          <p:nvPr/>
        </p:nvSpPr>
        <p:spPr>
          <a:xfrm>
            <a:off x="1779389" y="61779"/>
            <a:ext cx="5585221" cy="441147"/>
          </a:xfrm>
          <a:custGeom>
            <a:avLst/>
            <a:gdLst>
              <a:gd name="connsiteX0" fmla="*/ 0 w 5585221"/>
              <a:gd name="connsiteY0" fmla="*/ 73526 h 441147"/>
              <a:gd name="connsiteX1" fmla="*/ 73526 w 5585221"/>
              <a:gd name="connsiteY1" fmla="*/ 0 h 441147"/>
              <a:gd name="connsiteX2" fmla="*/ 5511695 w 5585221"/>
              <a:gd name="connsiteY2" fmla="*/ 0 h 441147"/>
              <a:gd name="connsiteX3" fmla="*/ 5585221 w 5585221"/>
              <a:gd name="connsiteY3" fmla="*/ 73526 h 441147"/>
              <a:gd name="connsiteX4" fmla="*/ 5585221 w 5585221"/>
              <a:gd name="connsiteY4" fmla="*/ 367621 h 441147"/>
              <a:gd name="connsiteX5" fmla="*/ 5511695 w 5585221"/>
              <a:gd name="connsiteY5" fmla="*/ 441147 h 441147"/>
              <a:gd name="connsiteX6" fmla="*/ 73526 w 5585221"/>
              <a:gd name="connsiteY6" fmla="*/ 441147 h 441147"/>
              <a:gd name="connsiteX7" fmla="*/ 0 w 5585221"/>
              <a:gd name="connsiteY7" fmla="*/ 367621 h 441147"/>
              <a:gd name="connsiteX8" fmla="*/ 0 w 5585221"/>
              <a:gd name="connsiteY8" fmla="*/ 73526 h 44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5221" h="441147" fill="none" extrusionOk="0">
                <a:moveTo>
                  <a:pt x="0" y="73526"/>
                </a:moveTo>
                <a:cubicBezTo>
                  <a:pt x="195" y="31664"/>
                  <a:pt x="31208" y="947"/>
                  <a:pt x="73526" y="0"/>
                </a:cubicBezTo>
                <a:cubicBezTo>
                  <a:pt x="1182139" y="-73180"/>
                  <a:pt x="4151620" y="86135"/>
                  <a:pt x="5511695" y="0"/>
                </a:cubicBezTo>
                <a:cubicBezTo>
                  <a:pt x="5559685" y="2198"/>
                  <a:pt x="5578611" y="29950"/>
                  <a:pt x="5585221" y="73526"/>
                </a:cubicBezTo>
                <a:cubicBezTo>
                  <a:pt x="5594412" y="213444"/>
                  <a:pt x="5564950" y="326646"/>
                  <a:pt x="5585221" y="367621"/>
                </a:cubicBezTo>
                <a:cubicBezTo>
                  <a:pt x="5583979" y="408093"/>
                  <a:pt x="5553901" y="439143"/>
                  <a:pt x="5511695" y="441147"/>
                </a:cubicBezTo>
                <a:cubicBezTo>
                  <a:pt x="3956751" y="486007"/>
                  <a:pt x="745823" y="558769"/>
                  <a:pt x="73526" y="441147"/>
                </a:cubicBezTo>
                <a:cubicBezTo>
                  <a:pt x="31228" y="444769"/>
                  <a:pt x="1065" y="407614"/>
                  <a:pt x="0" y="367621"/>
                </a:cubicBezTo>
                <a:cubicBezTo>
                  <a:pt x="25718" y="256513"/>
                  <a:pt x="-19194" y="148308"/>
                  <a:pt x="0" y="73526"/>
                </a:cubicBezTo>
                <a:close/>
              </a:path>
              <a:path w="5585221" h="441147" stroke="0" extrusionOk="0">
                <a:moveTo>
                  <a:pt x="0" y="73526"/>
                </a:moveTo>
                <a:cubicBezTo>
                  <a:pt x="528" y="36268"/>
                  <a:pt x="28191" y="-5977"/>
                  <a:pt x="73526" y="0"/>
                </a:cubicBezTo>
                <a:cubicBezTo>
                  <a:pt x="1275834" y="33707"/>
                  <a:pt x="3007001" y="-162475"/>
                  <a:pt x="5511695" y="0"/>
                </a:cubicBezTo>
                <a:cubicBezTo>
                  <a:pt x="5556775" y="-1374"/>
                  <a:pt x="5580444" y="36494"/>
                  <a:pt x="5585221" y="73526"/>
                </a:cubicBezTo>
                <a:cubicBezTo>
                  <a:pt x="5590783" y="125402"/>
                  <a:pt x="5569740" y="243090"/>
                  <a:pt x="5585221" y="367621"/>
                </a:cubicBezTo>
                <a:cubicBezTo>
                  <a:pt x="5591035" y="413084"/>
                  <a:pt x="5549076" y="439571"/>
                  <a:pt x="5511695" y="441147"/>
                </a:cubicBezTo>
                <a:cubicBezTo>
                  <a:pt x="4168763" y="493998"/>
                  <a:pt x="2714467" y="563429"/>
                  <a:pt x="73526" y="441147"/>
                </a:cubicBezTo>
                <a:cubicBezTo>
                  <a:pt x="34135" y="447830"/>
                  <a:pt x="3410" y="408533"/>
                  <a:pt x="0" y="367621"/>
                </a:cubicBezTo>
                <a:cubicBezTo>
                  <a:pt x="3186" y="308438"/>
                  <a:pt x="-22104" y="135250"/>
                  <a:pt x="0" y="73526"/>
                </a:cubicBezTo>
                <a:close/>
              </a:path>
            </a:pathLst>
          </a:cu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400" b="0" i="0" u="none" strike="noStrike" kern="0" cap="none" spc="0" normalizeH="0" baseline="0" noProof="0">
                <a:ln>
                  <a:noFill/>
                </a:ln>
                <a:solidFill>
                  <a:srgbClr val="413554"/>
                </a:solidFill>
                <a:effectLst/>
                <a:uLnTx/>
                <a:uFillTx/>
                <a:latin typeface="Calibri" panose="020F0502020204030204"/>
                <a:ea typeface="+mn-ea"/>
                <a:cs typeface="+mn-cs"/>
                <a:sym typeface="Arial" panose="020B0604020202020204"/>
              </a:rPr>
              <a:t>4. Đọc đoạn thơ sau và thực hiện yêu cầu:</a:t>
            </a:r>
            <a:endParaRPr kumimoji="0" lang="en-US" sz="2400" b="0" i="0" u="none" strike="noStrike" kern="0" cap="none" spc="0" normalizeH="0" baseline="0" noProof="0" dirty="0">
              <a:ln>
                <a:noFill/>
              </a:ln>
              <a:solidFill>
                <a:srgbClr val="413554"/>
              </a:solidFill>
              <a:effectLst/>
              <a:uLnTx/>
              <a:uFillTx/>
              <a:latin typeface="Calibri" panose="020F0502020204030204"/>
              <a:ea typeface="+mn-ea"/>
              <a:cs typeface="+mn-cs"/>
              <a:sym typeface="Arial" panose="020B0604020202020204"/>
            </a:endParaRPr>
          </a:p>
        </p:txBody>
      </p:sp>
      <p:pic>
        <p:nvPicPr>
          <p:cNvPr id="21" name="Hình ảnh 20" descr="Ảnh có chứa đồ họa véc-tơ&#10;&#10;Mô tả được tạo tự động"/>
          <p:cNvPicPr>
            <a:picLocks noChangeAspect="1"/>
          </p:cNvPicPr>
          <p:nvPr/>
        </p:nvPicPr>
        <p:blipFill>
          <a:blip r:embed="rId1"/>
          <a:stretch>
            <a:fillRect/>
          </a:stretch>
        </p:blipFill>
        <p:spPr>
          <a:xfrm>
            <a:off x="6870338" y="2879408"/>
            <a:ext cx="2488435" cy="2488435"/>
          </a:xfrm>
          <a:prstGeom prst="rect">
            <a:avLst/>
          </a:prstGeom>
        </p:spPr>
      </p:pic>
      <p:sp>
        <p:nvSpPr>
          <p:cNvPr id="6" name="TextBox 5"/>
          <p:cNvSpPr txBox="1"/>
          <p:nvPr/>
        </p:nvSpPr>
        <p:spPr>
          <a:xfrm>
            <a:off x="489258" y="648028"/>
            <a:ext cx="5971329" cy="4462760"/>
          </a:xfrm>
          <a:prstGeom prst="rect">
            <a:avLst/>
          </a:prstGeom>
          <a:noFill/>
        </p:spPr>
        <p:txBody>
          <a:bodyPr wrap="square" rtlCol="0">
            <a:spAutoFit/>
          </a:bodyPr>
          <a:lstStyle/>
          <a:p>
            <a:pPr lvl="0"/>
            <a:r>
              <a:rPr lang="en-US" sz="1800">
                <a:latin typeface="ArialMT"/>
              </a:rPr>
              <a:t>	</a:t>
            </a:r>
            <a:r>
              <a:rPr lang="vi-VN" sz="1800">
                <a:latin typeface="ArialMT"/>
              </a:rPr>
              <a:t>Mười lăm năm... mỗi sáng chiều</a:t>
            </a:r>
            <a:endParaRPr lang="en-US" sz="1800">
              <a:latin typeface="ArialMT"/>
            </a:endParaRPr>
          </a:p>
          <a:p>
            <a:pPr lvl="0"/>
            <a:r>
              <a:rPr lang="vi-VN" sz="1800">
                <a:latin typeface="ArialMT"/>
              </a:rPr>
              <a:t>Bác Hồ chăm chút, nâng niu từng cành.</a:t>
            </a:r>
            <a:endParaRPr lang="vi-VN" sz="1800">
              <a:latin typeface="ArialMT"/>
            </a:endParaRPr>
          </a:p>
          <a:p>
            <a:pPr lvl="0"/>
            <a:r>
              <a:rPr lang="en-US" sz="1800">
                <a:latin typeface="ArialMT"/>
              </a:rPr>
              <a:t>	</a:t>
            </a:r>
            <a:r>
              <a:rPr lang="vi-VN" sz="1800">
                <a:latin typeface="ArialMT"/>
              </a:rPr>
              <a:t>Cây càng khoẻ, lá càng xanh</a:t>
            </a:r>
            <a:endParaRPr lang="en-US" sz="1800">
              <a:latin typeface="ArialMT"/>
            </a:endParaRPr>
          </a:p>
          <a:p>
            <a:pPr lvl="0"/>
            <a:r>
              <a:rPr lang="vi-VN" sz="1800">
                <a:latin typeface="ArialMT"/>
              </a:rPr>
              <a:t>Như miền Nam đó trưởng thành nở hoa.</a:t>
            </a:r>
            <a:endParaRPr lang="vi-VN" sz="1800">
              <a:latin typeface="ArialMT"/>
            </a:endParaRPr>
          </a:p>
          <a:p>
            <a:pPr lvl="0"/>
            <a:r>
              <a:rPr lang="en-US" sz="1800">
                <a:latin typeface="ArialMT"/>
              </a:rPr>
              <a:t>	</a:t>
            </a:r>
            <a:r>
              <a:rPr lang="vi-VN" sz="1800">
                <a:latin typeface="ArialMT"/>
              </a:rPr>
              <a:t>Cành cao che mát sân nhà</a:t>
            </a:r>
            <a:endParaRPr lang="en-US" sz="1800">
              <a:latin typeface="ArialMT"/>
            </a:endParaRPr>
          </a:p>
          <a:p>
            <a:pPr lvl="0"/>
            <a:r>
              <a:rPr lang="vi-VN" sz="1800">
                <a:latin typeface="ArialMT"/>
              </a:rPr>
              <a:t>Từng ôm bóng dáng Cha già sớm trưa.</a:t>
            </a:r>
            <a:endParaRPr lang="vi-VN" sz="1800">
              <a:latin typeface="ArialMT"/>
            </a:endParaRPr>
          </a:p>
          <a:p>
            <a:pPr lvl="0"/>
            <a:r>
              <a:rPr lang="en-US" sz="1800">
                <a:latin typeface="ArialMT"/>
              </a:rPr>
              <a:t>	</a:t>
            </a:r>
            <a:r>
              <a:rPr lang="vi-VN" sz="1800">
                <a:latin typeface="ArialMT"/>
              </a:rPr>
              <a:t>Dạn dày sương gió nắng mưa</a:t>
            </a:r>
            <a:endParaRPr lang="en-US" sz="1800">
              <a:latin typeface="ArialMT"/>
            </a:endParaRPr>
          </a:p>
          <a:p>
            <a:pPr lvl="0"/>
            <a:r>
              <a:rPr lang="vi-VN" sz="1800">
                <a:latin typeface="ArialMT"/>
              </a:rPr>
              <a:t>Trái ngon vẫn đậu đợi mùa chín thơm.</a:t>
            </a:r>
            <a:endParaRPr lang="vi-VN" sz="1800">
              <a:latin typeface="ArialMT"/>
            </a:endParaRPr>
          </a:p>
          <a:p>
            <a:pPr lvl="0"/>
            <a:r>
              <a:rPr lang="en-US" sz="1800">
                <a:latin typeface="ArialMT"/>
              </a:rPr>
              <a:t>	</a:t>
            </a:r>
            <a:r>
              <a:rPr lang="vi-VN" sz="1800">
                <a:latin typeface="ArialMT"/>
              </a:rPr>
              <a:t>Mặc cho lửa đạn mưa bom</a:t>
            </a:r>
            <a:endParaRPr lang="en-US" sz="1800">
              <a:latin typeface="ArialMT"/>
            </a:endParaRPr>
          </a:p>
          <a:p>
            <a:pPr lvl="0"/>
            <a:r>
              <a:rPr lang="vi-VN" sz="1800">
                <a:latin typeface="ArialMT"/>
              </a:rPr>
              <a:t>Ong xây bọng mật trong vòm lá xanh.</a:t>
            </a:r>
            <a:endParaRPr lang="en-US" sz="1800">
              <a:latin typeface="ArialMT"/>
            </a:endParaRPr>
          </a:p>
          <a:p>
            <a:pPr lvl="0"/>
            <a:endParaRPr lang="vi-VN" sz="1800">
              <a:latin typeface="ArialMT"/>
            </a:endParaRPr>
          </a:p>
          <a:p>
            <a:pPr lvl="0"/>
            <a:r>
              <a:rPr lang="en-US" sz="1800">
                <a:latin typeface="ArialMT"/>
              </a:rPr>
              <a:t>	</a:t>
            </a:r>
            <a:r>
              <a:rPr lang="vi-VN" sz="1800">
                <a:latin typeface="ArialMT"/>
              </a:rPr>
              <a:t>Đã nghe thơm nắng Ba Đình</a:t>
            </a:r>
            <a:endParaRPr lang="en-US" sz="1800">
              <a:latin typeface="ArialMT"/>
            </a:endParaRPr>
          </a:p>
          <a:p>
            <a:pPr lvl="0"/>
            <a:r>
              <a:rPr lang="vi-VN" sz="1800">
                <a:latin typeface="ArialMT"/>
              </a:rPr>
              <a:t>Ngọt mùa vú sữa bờ kênh Tháp Mười.</a:t>
            </a:r>
            <a:endParaRPr lang="vi-VN" sz="1800">
              <a:latin typeface="ArialMT"/>
            </a:endParaRPr>
          </a:p>
          <a:p>
            <a:pPr lvl="0"/>
            <a:r>
              <a:rPr lang="en-US" sz="1800">
                <a:latin typeface="ArialMT"/>
              </a:rPr>
              <a:t>	</a:t>
            </a:r>
            <a:r>
              <a:rPr lang="vi-VN" sz="1800">
                <a:latin typeface="ArialMT"/>
              </a:rPr>
              <a:t>Cây ơi! Ơn Bác đời đời</a:t>
            </a:r>
            <a:endParaRPr lang="en-US" sz="1800">
              <a:latin typeface="ArialMT"/>
            </a:endParaRPr>
          </a:p>
          <a:p>
            <a:pPr lvl="0"/>
            <a:r>
              <a:rPr lang="vi-VN" sz="1800">
                <a:latin typeface="ArialMT"/>
              </a:rPr>
              <a:t>Bác đi – Con cháu thay Người chăm cây!</a:t>
            </a:r>
            <a:endParaRPr lang="en-US" sz="1800">
              <a:latin typeface="ArialMT"/>
            </a:endParaRPr>
          </a:p>
          <a:p>
            <a:pPr lvl="0"/>
            <a:r>
              <a:rPr lang="en-US"/>
              <a:t>				Quốc Tấn</a:t>
            </a:r>
            <a:endParaRPr kumimoji="0" lang="en-US" b="0" i="0" u="none" strike="noStrike" kern="0" cap="none" spc="0" normalizeH="0" baseline="0" noProof="0">
              <a:ln>
                <a:noFill/>
              </a:ln>
              <a:effectLst/>
              <a:uLnTx/>
              <a:uFillTx/>
              <a:sym typeface="Arial" panose="020B0604020202020204"/>
            </a:endParaRPr>
          </a:p>
        </p:txBody>
      </p:sp>
      <p:sp>
        <p:nvSpPr>
          <p:cNvPr id="2" name="TextBox 1"/>
          <p:cNvSpPr txBox="1"/>
          <p:nvPr/>
        </p:nvSpPr>
        <p:spPr>
          <a:xfrm>
            <a:off x="5284520" y="797062"/>
            <a:ext cx="3479470" cy="2246769"/>
          </a:xfrm>
          <a:prstGeom prst="rect">
            <a:avLst/>
          </a:prstGeom>
          <a:noFill/>
        </p:spPr>
        <p:txBody>
          <a:bodyPr wrap="square" rtlCol="0">
            <a:spAutoFit/>
          </a:bodyPr>
          <a:lstStyle/>
          <a:p>
            <a:pPr lvl="0" algn="just"/>
            <a:r>
              <a:rPr lang="vi-VN" sz="2000" i="1">
                <a:solidFill>
                  <a:srgbClr val="C00000"/>
                </a:solidFill>
                <a:latin typeface="ArialMT"/>
              </a:rPr>
              <a:t>a. Tìm các danh từ được viết hoa để thể hiện sự tôn trọng đặc biệt trong đoạn thơ.</a:t>
            </a:r>
            <a:endParaRPr lang="vi-VN" sz="2000" i="1">
              <a:solidFill>
                <a:srgbClr val="C00000"/>
              </a:solidFill>
              <a:latin typeface="ArialMT"/>
            </a:endParaRPr>
          </a:p>
          <a:p>
            <a:pPr lvl="0" algn="just"/>
            <a:r>
              <a:rPr lang="vi-VN" sz="2000" i="1">
                <a:solidFill>
                  <a:srgbClr val="0070C0"/>
                </a:solidFill>
                <a:latin typeface="ArialMT"/>
              </a:rPr>
              <a:t>b. Việc viết hoa các danh từ đó nói lên tình cảm gì của tác giả và nhân dân Việt Nam đối với Bác Hồ?</a:t>
            </a:r>
            <a:endParaRPr kumimoji="0" lang="en-US" sz="1600" b="0" i="1" u="none" strike="noStrike" kern="0" cap="none" spc="0" normalizeH="0" baseline="0" noProof="0">
              <a:ln>
                <a:noFill/>
              </a:ln>
              <a:solidFill>
                <a:srgbClr val="0070C0"/>
              </a:solidFill>
              <a:effectLst/>
              <a:uLnTx/>
              <a:uFillTx/>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93177" y="547709"/>
            <a:ext cx="8757645" cy="4462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sym typeface="Arial" panose="020B0604020202020204"/>
            </a:endParaRPr>
          </a:p>
        </p:txBody>
      </p:sp>
      <p:sp>
        <p:nvSpPr>
          <p:cNvPr id="5" name="Rectangle: Rounded Corners 33"/>
          <p:cNvSpPr/>
          <p:nvPr/>
        </p:nvSpPr>
        <p:spPr>
          <a:xfrm>
            <a:off x="193177" y="61779"/>
            <a:ext cx="8757645" cy="586249"/>
          </a:xfrm>
          <a:custGeom>
            <a:avLst/>
            <a:gdLst>
              <a:gd name="connsiteX0" fmla="*/ 0 w 8757645"/>
              <a:gd name="connsiteY0" fmla="*/ 97710 h 586249"/>
              <a:gd name="connsiteX1" fmla="*/ 97710 w 8757645"/>
              <a:gd name="connsiteY1" fmla="*/ 0 h 586249"/>
              <a:gd name="connsiteX2" fmla="*/ 8659935 w 8757645"/>
              <a:gd name="connsiteY2" fmla="*/ 0 h 586249"/>
              <a:gd name="connsiteX3" fmla="*/ 8757645 w 8757645"/>
              <a:gd name="connsiteY3" fmla="*/ 97710 h 586249"/>
              <a:gd name="connsiteX4" fmla="*/ 8757645 w 8757645"/>
              <a:gd name="connsiteY4" fmla="*/ 488539 h 586249"/>
              <a:gd name="connsiteX5" fmla="*/ 8659935 w 8757645"/>
              <a:gd name="connsiteY5" fmla="*/ 586249 h 586249"/>
              <a:gd name="connsiteX6" fmla="*/ 97710 w 8757645"/>
              <a:gd name="connsiteY6" fmla="*/ 586249 h 586249"/>
              <a:gd name="connsiteX7" fmla="*/ 0 w 8757645"/>
              <a:gd name="connsiteY7" fmla="*/ 488539 h 586249"/>
              <a:gd name="connsiteX8" fmla="*/ 0 w 8757645"/>
              <a:gd name="connsiteY8" fmla="*/ 97710 h 58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57645" h="586249" fill="none" extrusionOk="0">
                <a:moveTo>
                  <a:pt x="0" y="97710"/>
                </a:moveTo>
                <a:cubicBezTo>
                  <a:pt x="1238" y="35760"/>
                  <a:pt x="35429" y="4604"/>
                  <a:pt x="97710" y="0"/>
                </a:cubicBezTo>
                <a:cubicBezTo>
                  <a:pt x="4156806" y="-73180"/>
                  <a:pt x="6802316" y="86135"/>
                  <a:pt x="8659935" y="0"/>
                </a:cubicBezTo>
                <a:cubicBezTo>
                  <a:pt x="8717099" y="953"/>
                  <a:pt x="8752383" y="41383"/>
                  <a:pt x="8757645" y="97710"/>
                </a:cubicBezTo>
                <a:cubicBezTo>
                  <a:pt x="8743176" y="142746"/>
                  <a:pt x="8756871" y="432713"/>
                  <a:pt x="8757645" y="488539"/>
                </a:cubicBezTo>
                <a:cubicBezTo>
                  <a:pt x="8756392" y="542367"/>
                  <a:pt x="8717945" y="581177"/>
                  <a:pt x="8659935" y="586249"/>
                </a:cubicBezTo>
                <a:cubicBezTo>
                  <a:pt x="7671951" y="631109"/>
                  <a:pt x="3118848" y="703871"/>
                  <a:pt x="97710" y="586249"/>
                </a:cubicBezTo>
                <a:cubicBezTo>
                  <a:pt x="42636" y="588628"/>
                  <a:pt x="6065" y="539004"/>
                  <a:pt x="0" y="488539"/>
                </a:cubicBezTo>
                <a:cubicBezTo>
                  <a:pt x="-35118" y="338799"/>
                  <a:pt x="-4050" y="263955"/>
                  <a:pt x="0" y="97710"/>
                </a:cubicBezTo>
                <a:close/>
              </a:path>
              <a:path w="8757645" h="586249" stroke="0" extrusionOk="0">
                <a:moveTo>
                  <a:pt x="0" y="97710"/>
                </a:moveTo>
                <a:cubicBezTo>
                  <a:pt x="170" y="44826"/>
                  <a:pt x="39217" y="-5726"/>
                  <a:pt x="97710" y="0"/>
                </a:cubicBezTo>
                <a:cubicBezTo>
                  <a:pt x="4343065" y="33707"/>
                  <a:pt x="5009750" y="-162475"/>
                  <a:pt x="8659935" y="0"/>
                </a:cubicBezTo>
                <a:cubicBezTo>
                  <a:pt x="8717907" y="-1231"/>
                  <a:pt x="8753354" y="46958"/>
                  <a:pt x="8757645" y="97710"/>
                </a:cubicBezTo>
                <a:cubicBezTo>
                  <a:pt x="8752736" y="227213"/>
                  <a:pt x="8786928" y="307134"/>
                  <a:pt x="8757645" y="488539"/>
                </a:cubicBezTo>
                <a:cubicBezTo>
                  <a:pt x="8763551" y="547437"/>
                  <a:pt x="8705996" y="582388"/>
                  <a:pt x="8659935" y="586249"/>
                </a:cubicBezTo>
                <a:cubicBezTo>
                  <a:pt x="5662423" y="639100"/>
                  <a:pt x="3282482" y="708531"/>
                  <a:pt x="97710" y="586249"/>
                </a:cubicBezTo>
                <a:cubicBezTo>
                  <a:pt x="45267" y="594602"/>
                  <a:pt x="6645" y="543097"/>
                  <a:pt x="0" y="488539"/>
                </a:cubicBezTo>
                <a:cubicBezTo>
                  <a:pt x="24508" y="330124"/>
                  <a:pt x="-27237" y="275610"/>
                  <a:pt x="0" y="97710"/>
                </a:cubicBezTo>
                <a:close/>
              </a:path>
            </a:pathLst>
          </a:cu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a:solidFill>
                  <a:srgbClr val="413554"/>
                </a:solidFill>
              </a:rPr>
              <a:t>a. Tìm các danh từ được viết hoa để thể hiện sự tôn trọng đặc biệt</a:t>
            </a:r>
            <a:endParaRPr lang="vi-VN" sz="2400">
              <a:solidFill>
                <a:srgbClr val="413554"/>
              </a:solidFill>
            </a:endParaRPr>
          </a:p>
        </p:txBody>
      </p:sp>
      <p:pic>
        <p:nvPicPr>
          <p:cNvPr id="21" name="Hình ảnh 20" descr="Ảnh có chứa đồ họa véc-tơ&#10;&#10;Mô tả được tạo tự động"/>
          <p:cNvPicPr>
            <a:picLocks noChangeAspect="1"/>
          </p:cNvPicPr>
          <p:nvPr/>
        </p:nvPicPr>
        <p:blipFill>
          <a:blip r:embed="rId1"/>
          <a:stretch>
            <a:fillRect/>
          </a:stretch>
        </p:blipFill>
        <p:spPr>
          <a:xfrm>
            <a:off x="6870338" y="2879408"/>
            <a:ext cx="2488435" cy="2488435"/>
          </a:xfrm>
          <a:prstGeom prst="rect">
            <a:avLst/>
          </a:prstGeom>
        </p:spPr>
      </p:pic>
      <p:sp>
        <p:nvSpPr>
          <p:cNvPr id="3" name="Rectangle: Rounded Corners 2"/>
          <p:cNvSpPr/>
          <p:nvPr/>
        </p:nvSpPr>
        <p:spPr>
          <a:xfrm>
            <a:off x="4334493" y="2115313"/>
            <a:ext cx="486889" cy="36663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4292929" y="4281289"/>
            <a:ext cx="486889" cy="36663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4642001" y="4595791"/>
            <a:ext cx="737521" cy="36663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43226" y="726396"/>
            <a:ext cx="5971329"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a:t>
            </a: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Mười lăm năm... mỗi sáng chiều</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Bác Hồ chăm chút, nâng niu từng cành.</a:t>
            </a:r>
            <a:endPar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a:t>
            </a: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Cây càng khoẻ, lá càng xanh</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Như miền Nam đó trưởng thành nở hoa.</a:t>
            </a:r>
            <a:endPar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a:t>
            </a: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Cành cao che mát sân nhà</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Từng ôm bóng dáng Cha già sớm trưa.</a:t>
            </a:r>
            <a:endPar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a:t>
            </a: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Dạn dày sương gió nắng mưa</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Trái ngon vẫn đậu đợi mùa chín thơm.</a:t>
            </a:r>
            <a:endPar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a:t>
            </a: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Mặc cho lửa đạn mưa bom</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Ong xây bọng mật trong vòm lá xanh.</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a:t>
            </a: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Đã nghe thơm nắng Ba Đình</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Ngọt mùa vú sữa bờ kênh Tháp Mười.</a:t>
            </a:r>
            <a:endPar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a:t>
            </a: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Cây ơi! Ơn Bác đời đời</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Bác đi – Con cháu thay Người chăm cây!</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				Quốc Tấn</a:t>
            </a: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93177" y="547709"/>
            <a:ext cx="8757645" cy="4462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sym typeface="Arial" panose="020B0604020202020204"/>
            </a:endParaRPr>
          </a:p>
        </p:txBody>
      </p:sp>
      <p:sp>
        <p:nvSpPr>
          <p:cNvPr id="5" name="Rectangle: Rounded Corners 33"/>
          <p:cNvSpPr/>
          <p:nvPr/>
        </p:nvSpPr>
        <p:spPr>
          <a:xfrm>
            <a:off x="193177" y="61779"/>
            <a:ext cx="8757645" cy="586249"/>
          </a:xfrm>
          <a:custGeom>
            <a:avLst/>
            <a:gdLst>
              <a:gd name="connsiteX0" fmla="*/ 0 w 8757645"/>
              <a:gd name="connsiteY0" fmla="*/ 97710 h 586249"/>
              <a:gd name="connsiteX1" fmla="*/ 97710 w 8757645"/>
              <a:gd name="connsiteY1" fmla="*/ 0 h 586249"/>
              <a:gd name="connsiteX2" fmla="*/ 8659935 w 8757645"/>
              <a:gd name="connsiteY2" fmla="*/ 0 h 586249"/>
              <a:gd name="connsiteX3" fmla="*/ 8757645 w 8757645"/>
              <a:gd name="connsiteY3" fmla="*/ 97710 h 586249"/>
              <a:gd name="connsiteX4" fmla="*/ 8757645 w 8757645"/>
              <a:gd name="connsiteY4" fmla="*/ 488539 h 586249"/>
              <a:gd name="connsiteX5" fmla="*/ 8659935 w 8757645"/>
              <a:gd name="connsiteY5" fmla="*/ 586249 h 586249"/>
              <a:gd name="connsiteX6" fmla="*/ 97710 w 8757645"/>
              <a:gd name="connsiteY6" fmla="*/ 586249 h 586249"/>
              <a:gd name="connsiteX7" fmla="*/ 0 w 8757645"/>
              <a:gd name="connsiteY7" fmla="*/ 488539 h 586249"/>
              <a:gd name="connsiteX8" fmla="*/ 0 w 8757645"/>
              <a:gd name="connsiteY8" fmla="*/ 97710 h 58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57645" h="586249" fill="none" extrusionOk="0">
                <a:moveTo>
                  <a:pt x="0" y="97710"/>
                </a:moveTo>
                <a:cubicBezTo>
                  <a:pt x="1238" y="35760"/>
                  <a:pt x="35429" y="4604"/>
                  <a:pt x="97710" y="0"/>
                </a:cubicBezTo>
                <a:cubicBezTo>
                  <a:pt x="4156806" y="-73180"/>
                  <a:pt x="6802316" y="86135"/>
                  <a:pt x="8659935" y="0"/>
                </a:cubicBezTo>
                <a:cubicBezTo>
                  <a:pt x="8717099" y="953"/>
                  <a:pt x="8752383" y="41383"/>
                  <a:pt x="8757645" y="97710"/>
                </a:cubicBezTo>
                <a:cubicBezTo>
                  <a:pt x="8743176" y="142746"/>
                  <a:pt x="8756871" y="432713"/>
                  <a:pt x="8757645" y="488539"/>
                </a:cubicBezTo>
                <a:cubicBezTo>
                  <a:pt x="8756392" y="542367"/>
                  <a:pt x="8717945" y="581177"/>
                  <a:pt x="8659935" y="586249"/>
                </a:cubicBezTo>
                <a:cubicBezTo>
                  <a:pt x="7671951" y="631109"/>
                  <a:pt x="3118848" y="703871"/>
                  <a:pt x="97710" y="586249"/>
                </a:cubicBezTo>
                <a:cubicBezTo>
                  <a:pt x="42636" y="588628"/>
                  <a:pt x="6065" y="539004"/>
                  <a:pt x="0" y="488539"/>
                </a:cubicBezTo>
                <a:cubicBezTo>
                  <a:pt x="-35118" y="338799"/>
                  <a:pt x="-4050" y="263955"/>
                  <a:pt x="0" y="97710"/>
                </a:cubicBezTo>
                <a:close/>
              </a:path>
              <a:path w="8757645" h="586249" stroke="0" extrusionOk="0">
                <a:moveTo>
                  <a:pt x="0" y="97710"/>
                </a:moveTo>
                <a:cubicBezTo>
                  <a:pt x="170" y="44826"/>
                  <a:pt x="39217" y="-5726"/>
                  <a:pt x="97710" y="0"/>
                </a:cubicBezTo>
                <a:cubicBezTo>
                  <a:pt x="4343065" y="33707"/>
                  <a:pt x="5009750" y="-162475"/>
                  <a:pt x="8659935" y="0"/>
                </a:cubicBezTo>
                <a:cubicBezTo>
                  <a:pt x="8717907" y="-1231"/>
                  <a:pt x="8753354" y="46958"/>
                  <a:pt x="8757645" y="97710"/>
                </a:cubicBezTo>
                <a:cubicBezTo>
                  <a:pt x="8752736" y="227213"/>
                  <a:pt x="8786928" y="307134"/>
                  <a:pt x="8757645" y="488539"/>
                </a:cubicBezTo>
                <a:cubicBezTo>
                  <a:pt x="8763551" y="547437"/>
                  <a:pt x="8705996" y="582388"/>
                  <a:pt x="8659935" y="586249"/>
                </a:cubicBezTo>
                <a:cubicBezTo>
                  <a:pt x="5662423" y="639100"/>
                  <a:pt x="3282482" y="708531"/>
                  <a:pt x="97710" y="586249"/>
                </a:cubicBezTo>
                <a:cubicBezTo>
                  <a:pt x="45267" y="594602"/>
                  <a:pt x="6645" y="543097"/>
                  <a:pt x="0" y="488539"/>
                </a:cubicBezTo>
                <a:cubicBezTo>
                  <a:pt x="24508" y="330124"/>
                  <a:pt x="-27237" y="275610"/>
                  <a:pt x="0" y="97710"/>
                </a:cubicBezTo>
                <a:close/>
              </a:path>
            </a:pathLst>
          </a:cu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400" b="0" i="0" u="none" strike="noStrike" kern="0" cap="none" spc="0" normalizeH="0" baseline="0" noProof="0">
                <a:ln>
                  <a:noFill/>
                </a:ln>
                <a:solidFill>
                  <a:srgbClr val="413554"/>
                </a:solidFill>
                <a:effectLst/>
                <a:uLnTx/>
                <a:uFillTx/>
                <a:latin typeface="Calibri" panose="020F0502020204030204"/>
                <a:ea typeface="+mn-ea"/>
                <a:cs typeface="+mn-cs"/>
                <a:sym typeface="Arial" panose="020B0604020202020204"/>
              </a:rPr>
              <a:t>b. Việc viết hoa các danh từ đó nói lên tình cảm gì của tác giả và nhân dân Việt Nam đối với Bác Hồ?</a:t>
            </a:r>
            <a:endParaRPr kumimoji="0" lang="vi-VN" sz="2400" b="0" i="0" u="none" strike="noStrike" kern="0" cap="none" spc="0" normalizeH="0" baseline="0" noProof="0">
              <a:ln>
                <a:noFill/>
              </a:ln>
              <a:solidFill>
                <a:srgbClr val="413554"/>
              </a:solidFill>
              <a:effectLst/>
              <a:uLnTx/>
              <a:uFillTx/>
              <a:latin typeface="Calibri" panose="020F0502020204030204"/>
              <a:ea typeface="+mn-ea"/>
              <a:cs typeface="+mn-cs"/>
              <a:sym typeface="Arial" panose="020B0604020202020204"/>
            </a:endParaRPr>
          </a:p>
        </p:txBody>
      </p:sp>
      <p:sp>
        <p:nvSpPr>
          <p:cNvPr id="3" name="Rectangle: Rounded Corners 2"/>
          <p:cNvSpPr/>
          <p:nvPr/>
        </p:nvSpPr>
        <p:spPr>
          <a:xfrm>
            <a:off x="2481942" y="2036945"/>
            <a:ext cx="486889" cy="36663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sym typeface="Arial" panose="020B0604020202020204"/>
            </a:endParaRPr>
          </a:p>
        </p:txBody>
      </p:sp>
      <p:sp>
        <p:nvSpPr>
          <p:cNvPr id="7" name="Rectangle: Rounded Corners 6"/>
          <p:cNvSpPr/>
          <p:nvPr/>
        </p:nvSpPr>
        <p:spPr>
          <a:xfrm>
            <a:off x="2440378" y="4202921"/>
            <a:ext cx="486889" cy="36663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sym typeface="Arial" panose="020B0604020202020204"/>
            </a:endParaRPr>
          </a:p>
        </p:txBody>
      </p:sp>
      <p:sp>
        <p:nvSpPr>
          <p:cNvPr id="8" name="Rectangle: Rounded Corners 7"/>
          <p:cNvSpPr/>
          <p:nvPr/>
        </p:nvSpPr>
        <p:spPr>
          <a:xfrm>
            <a:off x="2789450" y="4517423"/>
            <a:ext cx="737521" cy="36663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sym typeface="Arial" panose="020B0604020202020204"/>
            </a:endParaRPr>
          </a:p>
        </p:txBody>
      </p:sp>
      <p:sp>
        <p:nvSpPr>
          <p:cNvPr id="6" name="TextBox 5"/>
          <p:cNvSpPr txBox="1"/>
          <p:nvPr/>
        </p:nvSpPr>
        <p:spPr>
          <a:xfrm>
            <a:off x="290675" y="648028"/>
            <a:ext cx="5971329"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a:t>
            </a: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Mười lăm năm... mỗi sáng chiều</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Bác Hồ chăm chút, nâng niu từng cành.</a:t>
            </a:r>
            <a:endPar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a:t>
            </a: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Cây càng khoẻ, lá càng xanh</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Như miền Nam đó trưởng thành nở hoa.</a:t>
            </a:r>
            <a:endPar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a:t>
            </a: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Cành cao che mát sân nhà</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Từng ôm bóng dáng Cha già sớm trưa.</a:t>
            </a:r>
            <a:endPar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a:t>
            </a: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Dạn dày sương gió nắng mưa</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Trái ngon vẫn đậu đợi mùa chín thơm.</a:t>
            </a:r>
            <a:endPar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a:t>
            </a: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Mặc cho lửa đạn mưa bom</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Ong xây bọng mật trong vòm lá xanh.</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a:t>
            </a: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Đã nghe thơm nắng Ba Đình</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Ngọt mùa vú sữa bờ kênh Tháp Mười.</a:t>
            </a:r>
            <a:endPar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	</a:t>
            </a: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Cây ơi! Ơn Bác đời đời</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rPr>
              <a:t>Bác đi – Con cháu thay Người chăm cây!</a:t>
            </a:r>
            <a:endParaRPr kumimoji="0" lang="en-US" sz="1800" b="0" i="0" u="none" strike="noStrike" kern="0" cap="none" spc="0" normalizeH="0" baseline="0" noProof="0">
              <a:ln>
                <a:noFill/>
              </a:ln>
              <a:solidFill>
                <a:srgbClr val="000000"/>
              </a:solidFill>
              <a:effectLst/>
              <a:uLnTx/>
              <a:uFillTx/>
              <a:latin typeface="ArialMT"/>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				Quốc Tấn</a:t>
            </a: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 name="Hộp Văn bản 1"/>
          <p:cNvSpPr txBox="1"/>
          <p:nvPr/>
        </p:nvSpPr>
        <p:spPr>
          <a:xfrm>
            <a:off x="5003319" y="1490420"/>
            <a:ext cx="3665668" cy="2677656"/>
          </a:xfrm>
          <a:custGeom>
            <a:avLst/>
            <a:gdLst>
              <a:gd name="connsiteX0" fmla="*/ 0 w 3665668"/>
              <a:gd name="connsiteY0" fmla="*/ 0 h 2677656"/>
              <a:gd name="connsiteX1" fmla="*/ 487010 w 3665668"/>
              <a:gd name="connsiteY1" fmla="*/ 0 h 2677656"/>
              <a:gd name="connsiteX2" fmla="*/ 1083990 w 3665668"/>
              <a:gd name="connsiteY2" fmla="*/ 0 h 2677656"/>
              <a:gd name="connsiteX3" fmla="*/ 1680971 w 3665668"/>
              <a:gd name="connsiteY3" fmla="*/ 0 h 2677656"/>
              <a:gd name="connsiteX4" fmla="*/ 2131324 w 3665668"/>
              <a:gd name="connsiteY4" fmla="*/ 0 h 2677656"/>
              <a:gd name="connsiteX5" fmla="*/ 2654991 w 3665668"/>
              <a:gd name="connsiteY5" fmla="*/ 0 h 2677656"/>
              <a:gd name="connsiteX6" fmla="*/ 3142001 w 3665668"/>
              <a:gd name="connsiteY6" fmla="*/ 0 h 2677656"/>
              <a:gd name="connsiteX7" fmla="*/ 3665668 w 3665668"/>
              <a:gd name="connsiteY7" fmla="*/ 0 h 2677656"/>
              <a:gd name="connsiteX8" fmla="*/ 3665668 w 3665668"/>
              <a:gd name="connsiteY8" fmla="*/ 589084 h 2677656"/>
              <a:gd name="connsiteX9" fmla="*/ 3665668 w 3665668"/>
              <a:gd name="connsiteY9" fmla="*/ 1044286 h 2677656"/>
              <a:gd name="connsiteX10" fmla="*/ 3665668 w 3665668"/>
              <a:gd name="connsiteY10" fmla="*/ 1526264 h 2677656"/>
              <a:gd name="connsiteX11" fmla="*/ 3665668 w 3665668"/>
              <a:gd name="connsiteY11" fmla="*/ 2035019 h 2677656"/>
              <a:gd name="connsiteX12" fmla="*/ 3665668 w 3665668"/>
              <a:gd name="connsiteY12" fmla="*/ 2677656 h 2677656"/>
              <a:gd name="connsiteX13" fmla="*/ 3178658 w 3665668"/>
              <a:gd name="connsiteY13" fmla="*/ 2677656 h 2677656"/>
              <a:gd name="connsiteX14" fmla="*/ 2654991 w 3665668"/>
              <a:gd name="connsiteY14" fmla="*/ 2677656 h 2677656"/>
              <a:gd name="connsiteX15" fmla="*/ 2204637 w 3665668"/>
              <a:gd name="connsiteY15" fmla="*/ 2677656 h 2677656"/>
              <a:gd name="connsiteX16" fmla="*/ 1644314 w 3665668"/>
              <a:gd name="connsiteY16" fmla="*/ 2677656 h 2677656"/>
              <a:gd name="connsiteX17" fmla="*/ 1120647 w 3665668"/>
              <a:gd name="connsiteY17" fmla="*/ 2677656 h 2677656"/>
              <a:gd name="connsiteX18" fmla="*/ 596980 w 3665668"/>
              <a:gd name="connsiteY18" fmla="*/ 2677656 h 2677656"/>
              <a:gd name="connsiteX19" fmla="*/ 0 w 3665668"/>
              <a:gd name="connsiteY19" fmla="*/ 2677656 h 2677656"/>
              <a:gd name="connsiteX20" fmla="*/ 0 w 3665668"/>
              <a:gd name="connsiteY20" fmla="*/ 2088572 h 2677656"/>
              <a:gd name="connsiteX21" fmla="*/ 0 w 3665668"/>
              <a:gd name="connsiteY21" fmla="*/ 1499487 h 2677656"/>
              <a:gd name="connsiteX22" fmla="*/ 0 w 3665668"/>
              <a:gd name="connsiteY22" fmla="*/ 963956 h 2677656"/>
              <a:gd name="connsiteX23" fmla="*/ 0 w 3665668"/>
              <a:gd name="connsiteY23" fmla="*/ 508755 h 2677656"/>
              <a:gd name="connsiteX24" fmla="*/ 0 w 3665668"/>
              <a:gd name="connsiteY24"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5668" h="2677656" fill="none" extrusionOk="0">
                <a:moveTo>
                  <a:pt x="0" y="0"/>
                </a:moveTo>
                <a:cubicBezTo>
                  <a:pt x="151749" y="-45878"/>
                  <a:pt x="330541" y="20886"/>
                  <a:pt x="487010" y="0"/>
                </a:cubicBezTo>
                <a:cubicBezTo>
                  <a:pt x="643479" y="-20886"/>
                  <a:pt x="948608" y="8095"/>
                  <a:pt x="1083990" y="0"/>
                </a:cubicBezTo>
                <a:cubicBezTo>
                  <a:pt x="1219372" y="-8095"/>
                  <a:pt x="1460480" y="58022"/>
                  <a:pt x="1680971" y="0"/>
                </a:cubicBezTo>
                <a:cubicBezTo>
                  <a:pt x="1901462" y="-58022"/>
                  <a:pt x="1958376" y="26788"/>
                  <a:pt x="2131324" y="0"/>
                </a:cubicBezTo>
                <a:cubicBezTo>
                  <a:pt x="2304272" y="-26788"/>
                  <a:pt x="2534272" y="15689"/>
                  <a:pt x="2654991" y="0"/>
                </a:cubicBezTo>
                <a:cubicBezTo>
                  <a:pt x="2775710" y="-15689"/>
                  <a:pt x="3014323" y="38171"/>
                  <a:pt x="3142001" y="0"/>
                </a:cubicBezTo>
                <a:cubicBezTo>
                  <a:pt x="3269679" y="-38171"/>
                  <a:pt x="3522504" y="52089"/>
                  <a:pt x="3665668" y="0"/>
                </a:cubicBezTo>
                <a:cubicBezTo>
                  <a:pt x="3734212" y="251486"/>
                  <a:pt x="3597453" y="468385"/>
                  <a:pt x="3665668" y="589084"/>
                </a:cubicBezTo>
                <a:cubicBezTo>
                  <a:pt x="3733883" y="709783"/>
                  <a:pt x="3642144" y="842334"/>
                  <a:pt x="3665668" y="1044286"/>
                </a:cubicBezTo>
                <a:cubicBezTo>
                  <a:pt x="3689192" y="1246238"/>
                  <a:pt x="3653152" y="1371410"/>
                  <a:pt x="3665668" y="1526264"/>
                </a:cubicBezTo>
                <a:cubicBezTo>
                  <a:pt x="3678184" y="1681118"/>
                  <a:pt x="3643646" y="1811417"/>
                  <a:pt x="3665668" y="2035019"/>
                </a:cubicBezTo>
                <a:cubicBezTo>
                  <a:pt x="3687690" y="2258621"/>
                  <a:pt x="3589513" y="2487224"/>
                  <a:pt x="3665668" y="2677656"/>
                </a:cubicBezTo>
                <a:cubicBezTo>
                  <a:pt x="3435464" y="2693741"/>
                  <a:pt x="3279309" y="2677160"/>
                  <a:pt x="3178658" y="2677656"/>
                </a:cubicBezTo>
                <a:cubicBezTo>
                  <a:pt x="3078007" y="2678152"/>
                  <a:pt x="2844991" y="2636849"/>
                  <a:pt x="2654991" y="2677656"/>
                </a:cubicBezTo>
                <a:cubicBezTo>
                  <a:pt x="2464991" y="2718463"/>
                  <a:pt x="2428914" y="2628606"/>
                  <a:pt x="2204637" y="2677656"/>
                </a:cubicBezTo>
                <a:cubicBezTo>
                  <a:pt x="1980360" y="2726706"/>
                  <a:pt x="1757103" y="2659901"/>
                  <a:pt x="1644314" y="2677656"/>
                </a:cubicBezTo>
                <a:cubicBezTo>
                  <a:pt x="1531525" y="2695411"/>
                  <a:pt x="1275634" y="2638069"/>
                  <a:pt x="1120647" y="2677656"/>
                </a:cubicBezTo>
                <a:cubicBezTo>
                  <a:pt x="965660" y="2717243"/>
                  <a:pt x="767067" y="2668300"/>
                  <a:pt x="596980" y="2677656"/>
                </a:cubicBezTo>
                <a:cubicBezTo>
                  <a:pt x="426893" y="2687012"/>
                  <a:pt x="210611" y="2630515"/>
                  <a:pt x="0" y="2677656"/>
                </a:cubicBezTo>
                <a:cubicBezTo>
                  <a:pt x="-41901" y="2559067"/>
                  <a:pt x="25669" y="2285022"/>
                  <a:pt x="0" y="2088572"/>
                </a:cubicBezTo>
                <a:cubicBezTo>
                  <a:pt x="-25669" y="1892122"/>
                  <a:pt x="59890" y="1712655"/>
                  <a:pt x="0" y="1499487"/>
                </a:cubicBezTo>
                <a:cubicBezTo>
                  <a:pt x="-59890" y="1286320"/>
                  <a:pt x="22876" y="1087370"/>
                  <a:pt x="0" y="963956"/>
                </a:cubicBezTo>
                <a:cubicBezTo>
                  <a:pt x="-22876" y="840542"/>
                  <a:pt x="12524" y="728238"/>
                  <a:pt x="0" y="508755"/>
                </a:cubicBezTo>
                <a:cubicBezTo>
                  <a:pt x="-12524" y="289272"/>
                  <a:pt x="10590" y="212805"/>
                  <a:pt x="0" y="0"/>
                </a:cubicBezTo>
                <a:close/>
              </a:path>
              <a:path w="3665668" h="2677656" stroke="0" extrusionOk="0">
                <a:moveTo>
                  <a:pt x="0" y="0"/>
                </a:moveTo>
                <a:cubicBezTo>
                  <a:pt x="190277" y="-25390"/>
                  <a:pt x="330666" y="8759"/>
                  <a:pt x="450353" y="0"/>
                </a:cubicBezTo>
                <a:cubicBezTo>
                  <a:pt x="570040" y="-8759"/>
                  <a:pt x="757450" y="42494"/>
                  <a:pt x="1047334" y="0"/>
                </a:cubicBezTo>
                <a:cubicBezTo>
                  <a:pt x="1337218" y="-42494"/>
                  <a:pt x="1426941" y="35793"/>
                  <a:pt x="1607657" y="0"/>
                </a:cubicBezTo>
                <a:cubicBezTo>
                  <a:pt x="1788373" y="-35793"/>
                  <a:pt x="1941797" y="5901"/>
                  <a:pt x="2094667" y="0"/>
                </a:cubicBezTo>
                <a:cubicBezTo>
                  <a:pt x="2247537" y="-5901"/>
                  <a:pt x="2421423" y="19731"/>
                  <a:pt x="2581678" y="0"/>
                </a:cubicBezTo>
                <a:cubicBezTo>
                  <a:pt x="2741933" y="-19731"/>
                  <a:pt x="2876076" y="50067"/>
                  <a:pt x="3068688" y="0"/>
                </a:cubicBezTo>
                <a:cubicBezTo>
                  <a:pt x="3261300" y="-50067"/>
                  <a:pt x="3480788" y="28723"/>
                  <a:pt x="3665668" y="0"/>
                </a:cubicBezTo>
                <a:cubicBezTo>
                  <a:pt x="3691565" y="183465"/>
                  <a:pt x="3663689" y="344058"/>
                  <a:pt x="3665668" y="455202"/>
                </a:cubicBezTo>
                <a:cubicBezTo>
                  <a:pt x="3667647" y="566346"/>
                  <a:pt x="3649664" y="847071"/>
                  <a:pt x="3665668" y="1044286"/>
                </a:cubicBezTo>
                <a:cubicBezTo>
                  <a:pt x="3681672" y="1241501"/>
                  <a:pt x="3663379" y="1383540"/>
                  <a:pt x="3665668" y="1633370"/>
                </a:cubicBezTo>
                <a:cubicBezTo>
                  <a:pt x="3667957" y="1883200"/>
                  <a:pt x="3630736" y="1973100"/>
                  <a:pt x="3665668" y="2088572"/>
                </a:cubicBezTo>
                <a:cubicBezTo>
                  <a:pt x="3700600" y="2204044"/>
                  <a:pt x="3624703" y="2437521"/>
                  <a:pt x="3665668" y="2677656"/>
                </a:cubicBezTo>
                <a:cubicBezTo>
                  <a:pt x="3484160" y="2677924"/>
                  <a:pt x="3357941" y="2636799"/>
                  <a:pt x="3105344" y="2677656"/>
                </a:cubicBezTo>
                <a:cubicBezTo>
                  <a:pt x="2852747" y="2718513"/>
                  <a:pt x="2773949" y="2658937"/>
                  <a:pt x="2581678" y="2677656"/>
                </a:cubicBezTo>
                <a:cubicBezTo>
                  <a:pt x="2389407" y="2696375"/>
                  <a:pt x="2167852" y="2647292"/>
                  <a:pt x="1984697" y="2677656"/>
                </a:cubicBezTo>
                <a:cubicBezTo>
                  <a:pt x="1801542" y="2708020"/>
                  <a:pt x="1580032" y="2672108"/>
                  <a:pt x="1387717" y="2677656"/>
                </a:cubicBezTo>
                <a:cubicBezTo>
                  <a:pt x="1195402" y="2683204"/>
                  <a:pt x="1110009" y="2661251"/>
                  <a:pt x="900707" y="2677656"/>
                </a:cubicBezTo>
                <a:cubicBezTo>
                  <a:pt x="691405" y="2694061"/>
                  <a:pt x="307098" y="2625323"/>
                  <a:pt x="0" y="2677656"/>
                </a:cubicBezTo>
                <a:cubicBezTo>
                  <a:pt x="-13460" y="2481672"/>
                  <a:pt x="10629" y="2380317"/>
                  <a:pt x="0" y="2222454"/>
                </a:cubicBezTo>
                <a:cubicBezTo>
                  <a:pt x="-10629" y="2064591"/>
                  <a:pt x="15539" y="1827478"/>
                  <a:pt x="0" y="1633370"/>
                </a:cubicBezTo>
                <a:cubicBezTo>
                  <a:pt x="-15539" y="1439262"/>
                  <a:pt x="53330" y="1202015"/>
                  <a:pt x="0" y="1071062"/>
                </a:cubicBezTo>
                <a:cubicBezTo>
                  <a:pt x="-53330" y="940109"/>
                  <a:pt x="5792" y="740202"/>
                  <a:pt x="0" y="589084"/>
                </a:cubicBezTo>
                <a:cubicBezTo>
                  <a:pt x="-5792" y="437966"/>
                  <a:pt x="26861" y="191398"/>
                  <a:pt x="0" y="0"/>
                </a:cubicBezTo>
                <a:close/>
              </a:path>
            </a:pathLst>
          </a:custGeom>
          <a:solidFill>
            <a:schemeClr val="accent2">
              <a:lumMod val="20000"/>
              <a:lumOff val="80000"/>
            </a:schemeClr>
          </a:solidFill>
          <a:ln>
            <a:solidFill>
              <a:srgbClr val="00B050"/>
            </a:solidFill>
          </a:ln>
        </p:spPr>
        <p:txBody>
          <a:bodyPr wrap="square" rtlCol="0">
            <a:spAutoFit/>
          </a:bodyPr>
          <a:lstStyle/>
          <a:p>
            <a:pPr algn="just"/>
            <a:r>
              <a:rPr lang="vi-VN" sz="2400">
                <a:solidFill>
                  <a:srgbClr val="46393A"/>
                </a:solidFill>
                <a:latin typeface="+mn-lt"/>
              </a:rPr>
              <a:t>Việc sử dụng và viết hoa các danh từ đó nói lên tình cảm kính trọng, yêu thương, quý mến, xem Bác như người thân trong gia đình của tác giả và nhân dân Việt Nam đối với Bác.</a:t>
            </a:r>
            <a:endParaRPr lang="en-US" sz="2400" dirty="0">
              <a:solidFill>
                <a:srgbClr val="46393A"/>
              </a:solidFill>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Hộp Văn bản 1"/>
          <p:cNvSpPr txBox="1"/>
          <p:nvPr/>
        </p:nvSpPr>
        <p:spPr>
          <a:xfrm>
            <a:off x="705078" y="1171366"/>
            <a:ext cx="4965241" cy="2800767"/>
          </a:xfrm>
          <a:prstGeom prst="rect">
            <a:avLst/>
          </a:prstGeom>
          <a:noFill/>
        </p:spPr>
        <p:txBody>
          <a:bodyPr wrap="square" rtlCol="0">
            <a:spAutoFit/>
          </a:bodyPr>
          <a:lstStyle/>
          <a:p>
            <a:pPr algn="ctr"/>
            <a:r>
              <a:rPr lang="vi-VN" sz="8800">
                <a:solidFill>
                  <a:srgbClr val="00B0F0"/>
                </a:solidFill>
                <a:latin typeface="+mj-lt"/>
              </a:rPr>
              <a:t>VẬN DỤNG </a:t>
            </a:r>
            <a:endParaRPr lang="en-US" sz="8800" dirty="0">
              <a:solidFill>
                <a:srgbClr val="FFC000"/>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323850" y="942815"/>
            <a:ext cx="8496300" cy="35342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Nhóm 7"/>
          <p:cNvGrpSpPr/>
          <p:nvPr/>
        </p:nvGrpSpPr>
        <p:grpSpPr>
          <a:xfrm>
            <a:off x="299489" y="970615"/>
            <a:ext cx="3567431" cy="2122100"/>
            <a:chOff x="299489" y="970615"/>
            <a:chExt cx="3567431" cy="2122100"/>
          </a:xfrm>
        </p:grpSpPr>
        <p:sp>
          <p:nvSpPr>
            <p:cNvPr id="5" name="Hộp Văn bản 4"/>
            <p:cNvSpPr txBox="1"/>
            <p:nvPr/>
          </p:nvSpPr>
          <p:spPr>
            <a:xfrm>
              <a:off x="470992" y="1707720"/>
              <a:ext cx="3395928" cy="1384995"/>
            </a:xfrm>
            <a:custGeom>
              <a:avLst/>
              <a:gdLst>
                <a:gd name="connsiteX0" fmla="*/ 0 w 3395928"/>
                <a:gd name="connsiteY0" fmla="*/ 0 h 1384995"/>
                <a:gd name="connsiteX1" fmla="*/ 498069 w 3395928"/>
                <a:gd name="connsiteY1" fmla="*/ 0 h 1384995"/>
                <a:gd name="connsiteX2" fmla="*/ 1131976 w 3395928"/>
                <a:gd name="connsiteY2" fmla="*/ 0 h 1384995"/>
                <a:gd name="connsiteX3" fmla="*/ 1731923 w 3395928"/>
                <a:gd name="connsiteY3" fmla="*/ 0 h 1384995"/>
                <a:gd name="connsiteX4" fmla="*/ 2263952 w 3395928"/>
                <a:gd name="connsiteY4" fmla="*/ 0 h 1384995"/>
                <a:gd name="connsiteX5" fmla="*/ 2795981 w 3395928"/>
                <a:gd name="connsiteY5" fmla="*/ 0 h 1384995"/>
                <a:gd name="connsiteX6" fmla="*/ 3395928 w 3395928"/>
                <a:gd name="connsiteY6" fmla="*/ 0 h 1384995"/>
                <a:gd name="connsiteX7" fmla="*/ 3395928 w 3395928"/>
                <a:gd name="connsiteY7" fmla="*/ 461665 h 1384995"/>
                <a:gd name="connsiteX8" fmla="*/ 3395928 w 3395928"/>
                <a:gd name="connsiteY8" fmla="*/ 909480 h 1384995"/>
                <a:gd name="connsiteX9" fmla="*/ 3395928 w 3395928"/>
                <a:gd name="connsiteY9" fmla="*/ 1384995 h 1384995"/>
                <a:gd name="connsiteX10" fmla="*/ 2762021 w 3395928"/>
                <a:gd name="connsiteY10" fmla="*/ 1384995 h 1384995"/>
                <a:gd name="connsiteX11" fmla="*/ 2229993 w 3395928"/>
                <a:gd name="connsiteY11" fmla="*/ 1384995 h 1384995"/>
                <a:gd name="connsiteX12" fmla="*/ 1731923 w 3395928"/>
                <a:gd name="connsiteY12" fmla="*/ 1384995 h 1384995"/>
                <a:gd name="connsiteX13" fmla="*/ 1098017 w 3395928"/>
                <a:gd name="connsiteY13" fmla="*/ 1384995 h 1384995"/>
                <a:gd name="connsiteX14" fmla="*/ 532029 w 3395928"/>
                <a:gd name="connsiteY14" fmla="*/ 1384995 h 1384995"/>
                <a:gd name="connsiteX15" fmla="*/ 0 w 3395928"/>
                <a:gd name="connsiteY15" fmla="*/ 1384995 h 1384995"/>
                <a:gd name="connsiteX16" fmla="*/ 0 w 3395928"/>
                <a:gd name="connsiteY16" fmla="*/ 895630 h 1384995"/>
                <a:gd name="connsiteX17" fmla="*/ 0 w 3395928"/>
                <a:gd name="connsiteY17" fmla="*/ 406265 h 1384995"/>
                <a:gd name="connsiteX18" fmla="*/ 0 w 3395928"/>
                <a:gd name="connsiteY18"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95928" h="1384995" extrusionOk="0">
                  <a:moveTo>
                    <a:pt x="0" y="0"/>
                  </a:moveTo>
                  <a:cubicBezTo>
                    <a:pt x="184091" y="-48828"/>
                    <a:pt x="309078" y="28316"/>
                    <a:pt x="498069" y="0"/>
                  </a:cubicBezTo>
                  <a:cubicBezTo>
                    <a:pt x="687060" y="-28316"/>
                    <a:pt x="945124" y="13378"/>
                    <a:pt x="1131976" y="0"/>
                  </a:cubicBezTo>
                  <a:cubicBezTo>
                    <a:pt x="1318828" y="-13378"/>
                    <a:pt x="1550684" y="56178"/>
                    <a:pt x="1731923" y="0"/>
                  </a:cubicBezTo>
                  <a:cubicBezTo>
                    <a:pt x="1913162" y="-56178"/>
                    <a:pt x="2111033" y="62000"/>
                    <a:pt x="2263952" y="0"/>
                  </a:cubicBezTo>
                  <a:cubicBezTo>
                    <a:pt x="2416871" y="-62000"/>
                    <a:pt x="2605506" y="31849"/>
                    <a:pt x="2795981" y="0"/>
                  </a:cubicBezTo>
                  <a:cubicBezTo>
                    <a:pt x="2986456" y="-31849"/>
                    <a:pt x="3220792" y="18033"/>
                    <a:pt x="3395928" y="0"/>
                  </a:cubicBezTo>
                  <a:cubicBezTo>
                    <a:pt x="3402636" y="104308"/>
                    <a:pt x="3342720" y="297462"/>
                    <a:pt x="3395928" y="461665"/>
                  </a:cubicBezTo>
                  <a:cubicBezTo>
                    <a:pt x="3449136" y="625869"/>
                    <a:pt x="3364478" y="785324"/>
                    <a:pt x="3395928" y="909480"/>
                  </a:cubicBezTo>
                  <a:cubicBezTo>
                    <a:pt x="3427378" y="1033636"/>
                    <a:pt x="3343359" y="1225809"/>
                    <a:pt x="3395928" y="1384995"/>
                  </a:cubicBezTo>
                  <a:cubicBezTo>
                    <a:pt x="3121477" y="1390021"/>
                    <a:pt x="3019863" y="1321090"/>
                    <a:pt x="2762021" y="1384995"/>
                  </a:cubicBezTo>
                  <a:cubicBezTo>
                    <a:pt x="2504179" y="1448900"/>
                    <a:pt x="2371987" y="1371910"/>
                    <a:pt x="2229993" y="1384995"/>
                  </a:cubicBezTo>
                  <a:cubicBezTo>
                    <a:pt x="2087999" y="1398080"/>
                    <a:pt x="1970706" y="1379502"/>
                    <a:pt x="1731923" y="1384995"/>
                  </a:cubicBezTo>
                  <a:cubicBezTo>
                    <a:pt x="1493140" y="1390488"/>
                    <a:pt x="1254098" y="1379969"/>
                    <a:pt x="1098017" y="1384995"/>
                  </a:cubicBezTo>
                  <a:cubicBezTo>
                    <a:pt x="941936" y="1390021"/>
                    <a:pt x="770089" y="1359846"/>
                    <a:pt x="532029" y="1384995"/>
                  </a:cubicBezTo>
                  <a:cubicBezTo>
                    <a:pt x="293969" y="1410144"/>
                    <a:pt x="225099" y="1335011"/>
                    <a:pt x="0" y="1384995"/>
                  </a:cubicBezTo>
                  <a:cubicBezTo>
                    <a:pt x="-49495" y="1164451"/>
                    <a:pt x="54150" y="1019880"/>
                    <a:pt x="0" y="895630"/>
                  </a:cubicBezTo>
                  <a:cubicBezTo>
                    <a:pt x="-54150" y="771380"/>
                    <a:pt x="50009" y="640668"/>
                    <a:pt x="0" y="406265"/>
                  </a:cubicBezTo>
                  <a:cubicBezTo>
                    <a:pt x="-50009" y="171862"/>
                    <a:pt x="42914" y="168736"/>
                    <a:pt x="0" y="0"/>
                  </a:cubicBezTo>
                  <a:close/>
                </a:path>
              </a:pathLst>
            </a:custGeom>
            <a:noFill/>
            <a:ln>
              <a:solidFill>
                <a:schemeClr val="accent2"/>
              </a:solidFill>
            </a:ln>
          </p:spPr>
          <p:txBody>
            <a:bodyPr wrap="square" rtlCol="0">
              <a:spAutoFit/>
            </a:bodyPr>
            <a:lstStyle/>
            <a:p>
              <a:pPr algn="just"/>
              <a:r>
                <a:rPr lang="en-US" sz="2800">
                  <a:solidFill>
                    <a:schemeClr val="tx1"/>
                  </a:solidFill>
                  <a:latin typeface="+mn-lt"/>
                </a:rPr>
                <a:t>V</a:t>
              </a:r>
              <a:r>
                <a:rPr lang="vi-VN" sz="2800">
                  <a:solidFill>
                    <a:schemeClr val="tx1"/>
                  </a:solidFill>
                  <a:latin typeface="+mn-lt"/>
                </a:rPr>
                <a:t>iết 1 – 2 câu về tình cảm của nhân dân Việt Nam với Bác Hồ.</a:t>
              </a:r>
              <a:endParaRPr lang="en-US" sz="2800" dirty="0">
                <a:solidFill>
                  <a:schemeClr val="tx1"/>
                </a:solidFill>
                <a:latin typeface="+mn-lt"/>
              </a:endParaRPr>
            </a:p>
          </p:txBody>
        </p:sp>
        <p:pic>
          <p:nvPicPr>
            <p:cNvPr id="7" name="Hình ảnh 6" descr="Ảnh có chứa văn bản&#10;&#10;Mô tả được tạo tự động"/>
            <p:cNvPicPr>
              <a:picLocks noChangeAspect="1"/>
            </p:cNvPicPr>
            <p:nvPr/>
          </p:nvPicPr>
          <p:blipFill rotWithShape="1">
            <a:blip r:embed="rId1"/>
            <a:srcRect l="40886" t="67684" r="47350" b="2757"/>
            <a:stretch>
              <a:fillRect/>
            </a:stretch>
          </p:blipFill>
          <p:spPr>
            <a:xfrm rot="21264590">
              <a:off x="299489" y="970615"/>
              <a:ext cx="613059" cy="866406"/>
            </a:xfrm>
            <a:prstGeom prst="rect">
              <a:avLst/>
            </a:prstGeom>
          </p:spPr>
        </p:pic>
      </p:grpSp>
      <p:pic>
        <p:nvPicPr>
          <p:cNvPr id="2050" name="Picture 2" descr="Bác Hồ với nhân dân | Trường Đại học Nam Cần Th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1884" y="1123821"/>
            <a:ext cx="4243302" cy="31721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p:cNvGrpSpPr/>
          <p:nvPr/>
        </p:nvGrpSpPr>
        <p:grpSpPr>
          <a:xfrm>
            <a:off x="2825826" y="70738"/>
            <a:ext cx="3602516" cy="980502"/>
            <a:chOff x="2825826" y="70738"/>
            <a:chExt cx="3602516" cy="980502"/>
          </a:xfrm>
        </p:grpSpPr>
        <p:sp>
          <p:nvSpPr>
            <p:cNvPr id="3" name="Hình Bầu dục 2"/>
            <p:cNvSpPr/>
            <p:nvPr/>
          </p:nvSpPr>
          <p:spPr>
            <a:xfrm>
              <a:off x="2825826" y="70738"/>
              <a:ext cx="3602516" cy="980502"/>
            </a:xfrm>
            <a:prstGeom prst="ellipse">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ộp Văn bản 3"/>
            <p:cNvSpPr txBox="1"/>
            <p:nvPr/>
          </p:nvSpPr>
          <p:spPr>
            <a:xfrm>
              <a:off x="3464347" y="176268"/>
              <a:ext cx="2842351" cy="769441"/>
            </a:xfrm>
            <a:prstGeom prst="rect">
              <a:avLst/>
            </a:prstGeom>
            <a:noFill/>
          </p:spPr>
          <p:txBody>
            <a:bodyPr wrap="square" rtlCol="0">
              <a:spAutoFit/>
            </a:bodyPr>
            <a:lstStyle/>
            <a:p>
              <a:r>
                <a:rPr lang="vi-VN" sz="4400" dirty="0">
                  <a:solidFill>
                    <a:srgbClr val="FF0000"/>
                  </a:solidFill>
                  <a:latin typeface="+mj-lt"/>
                </a:rPr>
                <a:t>D</a:t>
              </a:r>
              <a:r>
                <a:rPr lang="vi-VN" sz="4400" dirty="0">
                  <a:solidFill>
                    <a:srgbClr val="FFC000"/>
                  </a:solidFill>
                  <a:latin typeface="+mj-lt"/>
                </a:rPr>
                <a:t>Ặ</a:t>
              </a:r>
              <a:r>
                <a:rPr lang="vi-VN" sz="4400" dirty="0">
                  <a:solidFill>
                    <a:srgbClr val="92D050"/>
                  </a:solidFill>
                  <a:latin typeface="+mj-lt"/>
                </a:rPr>
                <a:t>N</a:t>
              </a:r>
              <a:r>
                <a:rPr lang="vi-VN" sz="4400" dirty="0">
                  <a:latin typeface="+mj-lt"/>
                </a:rPr>
                <a:t> </a:t>
              </a:r>
              <a:r>
                <a:rPr lang="vi-VN" sz="4400" dirty="0">
                  <a:solidFill>
                    <a:srgbClr val="00B0F0"/>
                  </a:solidFill>
                  <a:latin typeface="+mj-lt"/>
                </a:rPr>
                <a:t>D</a:t>
              </a:r>
              <a:r>
                <a:rPr lang="vi-VN" sz="4400" dirty="0">
                  <a:solidFill>
                    <a:schemeClr val="accent2">
                      <a:lumMod val="75000"/>
                    </a:schemeClr>
                  </a:solidFill>
                  <a:latin typeface="+mj-lt"/>
                </a:rPr>
                <a:t>Ò</a:t>
              </a:r>
              <a:endParaRPr lang="en-US" sz="4400" dirty="0">
                <a:solidFill>
                  <a:srgbClr val="7030A0"/>
                </a:solidFill>
                <a:latin typeface="+mj-lt"/>
              </a:endParaRPr>
            </a:p>
          </p:txBody>
        </p:sp>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8" name="Google Shape;868;p40"/>
          <p:cNvSpPr/>
          <p:nvPr/>
        </p:nvSpPr>
        <p:spPr>
          <a:xfrm>
            <a:off x="6666025" y="2736417"/>
            <a:ext cx="2382755" cy="596224"/>
          </a:xfrm>
          <a:custGeom>
            <a:avLst/>
            <a:gdLst/>
            <a:ahLst/>
            <a:cxnLst/>
            <a:rect l="l" t="t" r="r" b="b"/>
            <a:pathLst>
              <a:path w="37814" h="9462" extrusionOk="0">
                <a:moveTo>
                  <a:pt x="20674" y="1"/>
                </a:moveTo>
                <a:cubicBezTo>
                  <a:pt x="17727" y="1"/>
                  <a:pt x="13839" y="2012"/>
                  <a:pt x="12402" y="7074"/>
                </a:cubicBezTo>
                <a:cubicBezTo>
                  <a:pt x="12402" y="7074"/>
                  <a:pt x="12292" y="4363"/>
                  <a:pt x="9508" y="4327"/>
                </a:cubicBezTo>
                <a:cubicBezTo>
                  <a:pt x="9488" y="4327"/>
                  <a:pt x="9468" y="4326"/>
                  <a:pt x="9448" y="4326"/>
                </a:cubicBezTo>
                <a:cubicBezTo>
                  <a:pt x="6710" y="4326"/>
                  <a:pt x="5679" y="6800"/>
                  <a:pt x="5933" y="8450"/>
                </a:cubicBezTo>
                <a:lnTo>
                  <a:pt x="1" y="9462"/>
                </a:lnTo>
                <a:lnTo>
                  <a:pt x="37813" y="9462"/>
                </a:lnTo>
                <a:lnTo>
                  <a:pt x="32898" y="8993"/>
                </a:lnTo>
                <a:cubicBezTo>
                  <a:pt x="32898" y="8993"/>
                  <a:pt x="34274" y="6282"/>
                  <a:pt x="31704" y="4979"/>
                </a:cubicBezTo>
                <a:cubicBezTo>
                  <a:pt x="31328" y="4788"/>
                  <a:pt x="30911" y="4706"/>
                  <a:pt x="30472" y="4706"/>
                </a:cubicBezTo>
                <a:cubicBezTo>
                  <a:pt x="27913" y="4706"/>
                  <a:pt x="24620" y="7476"/>
                  <a:pt x="24620" y="7476"/>
                </a:cubicBezTo>
                <a:cubicBezTo>
                  <a:pt x="24620" y="7476"/>
                  <a:pt x="25850" y="2993"/>
                  <a:pt x="23572" y="928"/>
                </a:cubicBezTo>
                <a:cubicBezTo>
                  <a:pt x="22914" y="333"/>
                  <a:pt x="21872" y="1"/>
                  <a:pt x="206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40"/>
          <p:cNvSpPr/>
          <p:nvPr/>
        </p:nvSpPr>
        <p:spPr>
          <a:xfrm>
            <a:off x="4452025" y="3774642"/>
            <a:ext cx="2382755" cy="596224"/>
          </a:xfrm>
          <a:custGeom>
            <a:avLst/>
            <a:gdLst/>
            <a:ahLst/>
            <a:cxnLst/>
            <a:rect l="l" t="t" r="r" b="b"/>
            <a:pathLst>
              <a:path w="37814" h="9462" extrusionOk="0">
                <a:moveTo>
                  <a:pt x="20674" y="1"/>
                </a:moveTo>
                <a:cubicBezTo>
                  <a:pt x="17727" y="1"/>
                  <a:pt x="13839" y="2012"/>
                  <a:pt x="12402" y="7074"/>
                </a:cubicBezTo>
                <a:cubicBezTo>
                  <a:pt x="12402" y="7074"/>
                  <a:pt x="12292" y="4363"/>
                  <a:pt x="9508" y="4327"/>
                </a:cubicBezTo>
                <a:cubicBezTo>
                  <a:pt x="9488" y="4327"/>
                  <a:pt x="9468" y="4326"/>
                  <a:pt x="9448" y="4326"/>
                </a:cubicBezTo>
                <a:cubicBezTo>
                  <a:pt x="6710" y="4326"/>
                  <a:pt x="5679" y="6800"/>
                  <a:pt x="5933" y="8450"/>
                </a:cubicBezTo>
                <a:lnTo>
                  <a:pt x="1" y="9462"/>
                </a:lnTo>
                <a:lnTo>
                  <a:pt x="37813" y="9462"/>
                </a:lnTo>
                <a:lnTo>
                  <a:pt x="32898" y="8993"/>
                </a:lnTo>
                <a:cubicBezTo>
                  <a:pt x="32898" y="8993"/>
                  <a:pt x="34274" y="6282"/>
                  <a:pt x="31704" y="4979"/>
                </a:cubicBezTo>
                <a:cubicBezTo>
                  <a:pt x="31328" y="4788"/>
                  <a:pt x="30911" y="4706"/>
                  <a:pt x="30472" y="4706"/>
                </a:cubicBezTo>
                <a:cubicBezTo>
                  <a:pt x="27913" y="4706"/>
                  <a:pt x="24620" y="7476"/>
                  <a:pt x="24620" y="7476"/>
                </a:cubicBezTo>
                <a:cubicBezTo>
                  <a:pt x="24620" y="7476"/>
                  <a:pt x="25850" y="2993"/>
                  <a:pt x="23572" y="928"/>
                </a:cubicBezTo>
                <a:cubicBezTo>
                  <a:pt x="22914" y="333"/>
                  <a:pt x="21872" y="1"/>
                  <a:pt x="206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40"/>
          <p:cNvSpPr/>
          <p:nvPr/>
        </p:nvSpPr>
        <p:spPr>
          <a:xfrm>
            <a:off x="4084750" y="564717"/>
            <a:ext cx="3117292" cy="780024"/>
          </a:xfrm>
          <a:custGeom>
            <a:avLst/>
            <a:gdLst/>
            <a:ahLst/>
            <a:cxnLst/>
            <a:rect l="l" t="t" r="r" b="b"/>
            <a:pathLst>
              <a:path w="37814" h="9462" extrusionOk="0">
                <a:moveTo>
                  <a:pt x="20674" y="1"/>
                </a:moveTo>
                <a:cubicBezTo>
                  <a:pt x="17727" y="1"/>
                  <a:pt x="13839" y="2012"/>
                  <a:pt x="12402" y="7074"/>
                </a:cubicBezTo>
                <a:cubicBezTo>
                  <a:pt x="12402" y="7074"/>
                  <a:pt x="12292" y="4363"/>
                  <a:pt x="9508" y="4327"/>
                </a:cubicBezTo>
                <a:cubicBezTo>
                  <a:pt x="9488" y="4327"/>
                  <a:pt x="9468" y="4326"/>
                  <a:pt x="9448" y="4326"/>
                </a:cubicBezTo>
                <a:cubicBezTo>
                  <a:pt x="6710" y="4326"/>
                  <a:pt x="5679" y="6800"/>
                  <a:pt x="5933" y="8450"/>
                </a:cubicBezTo>
                <a:lnTo>
                  <a:pt x="1" y="9462"/>
                </a:lnTo>
                <a:lnTo>
                  <a:pt x="37813" y="9462"/>
                </a:lnTo>
                <a:lnTo>
                  <a:pt x="32898" y="8993"/>
                </a:lnTo>
                <a:cubicBezTo>
                  <a:pt x="32898" y="8993"/>
                  <a:pt x="34274" y="6282"/>
                  <a:pt x="31704" y="4979"/>
                </a:cubicBezTo>
                <a:cubicBezTo>
                  <a:pt x="31328" y="4788"/>
                  <a:pt x="30911" y="4706"/>
                  <a:pt x="30472" y="4706"/>
                </a:cubicBezTo>
                <a:cubicBezTo>
                  <a:pt x="27913" y="4706"/>
                  <a:pt x="24620" y="7476"/>
                  <a:pt x="24620" y="7476"/>
                </a:cubicBezTo>
                <a:cubicBezTo>
                  <a:pt x="24620" y="7476"/>
                  <a:pt x="25850" y="2993"/>
                  <a:pt x="23572" y="928"/>
                </a:cubicBezTo>
                <a:cubicBezTo>
                  <a:pt x="22914" y="333"/>
                  <a:pt x="21872" y="1"/>
                  <a:pt x="206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71" name="Google Shape;871;p40"/>
          <p:cNvGrpSpPr/>
          <p:nvPr/>
        </p:nvGrpSpPr>
        <p:grpSpPr>
          <a:xfrm>
            <a:off x="5279876" y="110076"/>
            <a:ext cx="3016388" cy="4749355"/>
            <a:chOff x="5279876" y="132109"/>
            <a:chExt cx="3016388" cy="4749355"/>
          </a:xfrm>
        </p:grpSpPr>
        <p:sp>
          <p:nvSpPr>
            <p:cNvPr id="872" name="Google Shape;872;p40"/>
            <p:cNvSpPr/>
            <p:nvPr/>
          </p:nvSpPr>
          <p:spPr>
            <a:xfrm rot="-531876">
              <a:off x="7872148" y="3650425"/>
              <a:ext cx="6047" cy="12192"/>
            </a:xfrm>
            <a:custGeom>
              <a:avLst/>
              <a:gdLst/>
              <a:ahLst/>
              <a:cxnLst/>
              <a:rect l="l" t="t" r="r" b="b"/>
              <a:pathLst>
                <a:path w="61" h="123" extrusionOk="0">
                  <a:moveTo>
                    <a:pt x="37" y="1"/>
                  </a:moveTo>
                  <a:cubicBezTo>
                    <a:pt x="24" y="1"/>
                    <a:pt x="18" y="25"/>
                    <a:pt x="12" y="37"/>
                  </a:cubicBezTo>
                  <a:cubicBezTo>
                    <a:pt x="6" y="68"/>
                    <a:pt x="0" y="98"/>
                    <a:pt x="6" y="123"/>
                  </a:cubicBezTo>
                  <a:cubicBezTo>
                    <a:pt x="37" y="110"/>
                    <a:pt x="61" y="80"/>
                    <a:pt x="61" y="43"/>
                  </a:cubicBezTo>
                  <a:cubicBezTo>
                    <a:pt x="61" y="31"/>
                    <a:pt x="61" y="13"/>
                    <a:pt x="49" y="7"/>
                  </a:cubicBezTo>
                  <a:cubicBezTo>
                    <a:pt x="49" y="1"/>
                    <a:pt x="43"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40"/>
            <p:cNvSpPr/>
            <p:nvPr/>
          </p:nvSpPr>
          <p:spPr>
            <a:xfrm rot="-531876">
              <a:off x="7521907" y="2782339"/>
              <a:ext cx="209548" cy="344456"/>
            </a:xfrm>
            <a:custGeom>
              <a:avLst/>
              <a:gdLst/>
              <a:ahLst/>
              <a:cxnLst/>
              <a:rect l="l" t="t" r="r" b="b"/>
              <a:pathLst>
                <a:path w="2114" h="3475" extrusionOk="0">
                  <a:moveTo>
                    <a:pt x="1280" y="1"/>
                  </a:moveTo>
                  <a:cubicBezTo>
                    <a:pt x="1207" y="1"/>
                    <a:pt x="893" y="837"/>
                    <a:pt x="810" y="1062"/>
                  </a:cubicBezTo>
                  <a:cubicBezTo>
                    <a:pt x="764" y="940"/>
                    <a:pt x="633" y="634"/>
                    <a:pt x="590" y="634"/>
                  </a:cubicBezTo>
                  <a:cubicBezTo>
                    <a:pt x="588" y="634"/>
                    <a:pt x="586" y="635"/>
                    <a:pt x="585" y="636"/>
                  </a:cubicBezTo>
                  <a:cubicBezTo>
                    <a:pt x="475" y="733"/>
                    <a:pt x="646" y="1300"/>
                    <a:pt x="688" y="1428"/>
                  </a:cubicBezTo>
                  <a:lnTo>
                    <a:pt x="0" y="3018"/>
                  </a:lnTo>
                  <a:cubicBezTo>
                    <a:pt x="305" y="3182"/>
                    <a:pt x="621" y="3340"/>
                    <a:pt x="950" y="3474"/>
                  </a:cubicBezTo>
                  <a:lnTo>
                    <a:pt x="1480" y="1763"/>
                  </a:lnTo>
                  <a:cubicBezTo>
                    <a:pt x="1565" y="1617"/>
                    <a:pt x="2114" y="685"/>
                    <a:pt x="2071" y="636"/>
                  </a:cubicBezTo>
                  <a:cubicBezTo>
                    <a:pt x="2068" y="633"/>
                    <a:pt x="2064" y="631"/>
                    <a:pt x="2059" y="631"/>
                  </a:cubicBezTo>
                  <a:cubicBezTo>
                    <a:pt x="1980" y="631"/>
                    <a:pt x="1639" y="1032"/>
                    <a:pt x="1639" y="1032"/>
                  </a:cubicBezTo>
                  <a:cubicBezTo>
                    <a:pt x="1639" y="1032"/>
                    <a:pt x="2034" y="246"/>
                    <a:pt x="1967" y="167"/>
                  </a:cubicBezTo>
                  <a:cubicBezTo>
                    <a:pt x="1965" y="163"/>
                    <a:pt x="1961" y="162"/>
                    <a:pt x="1956" y="162"/>
                  </a:cubicBezTo>
                  <a:cubicBezTo>
                    <a:pt x="1861" y="162"/>
                    <a:pt x="1395" y="916"/>
                    <a:pt x="1395" y="916"/>
                  </a:cubicBezTo>
                  <a:cubicBezTo>
                    <a:pt x="1395" y="916"/>
                    <a:pt x="1724" y="106"/>
                    <a:pt x="1681" y="63"/>
                  </a:cubicBezTo>
                  <a:cubicBezTo>
                    <a:pt x="1680" y="62"/>
                    <a:pt x="1679" y="62"/>
                    <a:pt x="1677" y="62"/>
                  </a:cubicBezTo>
                  <a:cubicBezTo>
                    <a:pt x="1614" y="62"/>
                    <a:pt x="1157" y="813"/>
                    <a:pt x="1157" y="813"/>
                  </a:cubicBezTo>
                  <a:cubicBezTo>
                    <a:pt x="1157" y="813"/>
                    <a:pt x="1352" y="57"/>
                    <a:pt x="1285" y="3"/>
                  </a:cubicBezTo>
                  <a:cubicBezTo>
                    <a:pt x="1284" y="1"/>
                    <a:pt x="1282" y="1"/>
                    <a:pt x="1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40"/>
            <p:cNvSpPr/>
            <p:nvPr/>
          </p:nvSpPr>
          <p:spPr>
            <a:xfrm rot="-531876">
              <a:off x="7400711" y="3062926"/>
              <a:ext cx="301932" cy="612289"/>
            </a:xfrm>
            <a:custGeom>
              <a:avLst/>
              <a:gdLst/>
              <a:ahLst/>
              <a:cxnLst/>
              <a:rect l="l" t="t" r="r" b="b"/>
              <a:pathLst>
                <a:path w="3046" h="6177" extrusionOk="0">
                  <a:moveTo>
                    <a:pt x="1907" y="0"/>
                  </a:moveTo>
                  <a:lnTo>
                    <a:pt x="0" y="4629"/>
                  </a:lnTo>
                  <a:lnTo>
                    <a:pt x="1145" y="6176"/>
                  </a:lnTo>
                  <a:lnTo>
                    <a:pt x="3046" y="287"/>
                  </a:lnTo>
                  <a:cubicBezTo>
                    <a:pt x="2717" y="213"/>
                    <a:pt x="2230" y="86"/>
                    <a:pt x="1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40"/>
            <p:cNvSpPr/>
            <p:nvPr/>
          </p:nvSpPr>
          <p:spPr>
            <a:xfrm rot="-531876">
              <a:off x="6723672" y="2906788"/>
              <a:ext cx="210242" cy="344456"/>
            </a:xfrm>
            <a:custGeom>
              <a:avLst/>
              <a:gdLst/>
              <a:ahLst/>
              <a:cxnLst/>
              <a:rect l="l" t="t" r="r" b="b"/>
              <a:pathLst>
                <a:path w="2121" h="3475" extrusionOk="0">
                  <a:moveTo>
                    <a:pt x="840" y="1"/>
                  </a:moveTo>
                  <a:cubicBezTo>
                    <a:pt x="838" y="1"/>
                    <a:pt x="837" y="1"/>
                    <a:pt x="835" y="3"/>
                  </a:cubicBezTo>
                  <a:cubicBezTo>
                    <a:pt x="762" y="57"/>
                    <a:pt x="963" y="813"/>
                    <a:pt x="963" y="813"/>
                  </a:cubicBezTo>
                  <a:cubicBezTo>
                    <a:pt x="963" y="813"/>
                    <a:pt x="506" y="62"/>
                    <a:pt x="443" y="62"/>
                  </a:cubicBezTo>
                  <a:cubicBezTo>
                    <a:pt x="441" y="62"/>
                    <a:pt x="440" y="62"/>
                    <a:pt x="439" y="63"/>
                  </a:cubicBezTo>
                  <a:cubicBezTo>
                    <a:pt x="396" y="106"/>
                    <a:pt x="719" y="916"/>
                    <a:pt x="719" y="916"/>
                  </a:cubicBezTo>
                  <a:cubicBezTo>
                    <a:pt x="719" y="916"/>
                    <a:pt x="259" y="162"/>
                    <a:pt x="158" y="162"/>
                  </a:cubicBezTo>
                  <a:cubicBezTo>
                    <a:pt x="154" y="162"/>
                    <a:pt x="150" y="163"/>
                    <a:pt x="147" y="167"/>
                  </a:cubicBezTo>
                  <a:cubicBezTo>
                    <a:pt x="80" y="246"/>
                    <a:pt x="476" y="1032"/>
                    <a:pt x="476" y="1032"/>
                  </a:cubicBezTo>
                  <a:cubicBezTo>
                    <a:pt x="476" y="1032"/>
                    <a:pt x="135" y="631"/>
                    <a:pt x="60" y="631"/>
                  </a:cubicBezTo>
                  <a:cubicBezTo>
                    <a:pt x="55" y="631"/>
                    <a:pt x="52" y="633"/>
                    <a:pt x="49" y="636"/>
                  </a:cubicBezTo>
                  <a:cubicBezTo>
                    <a:pt x="0" y="685"/>
                    <a:pt x="549" y="1617"/>
                    <a:pt x="634" y="1763"/>
                  </a:cubicBezTo>
                  <a:lnTo>
                    <a:pt x="1170" y="3474"/>
                  </a:lnTo>
                  <a:cubicBezTo>
                    <a:pt x="1493" y="3340"/>
                    <a:pt x="1809" y="3182"/>
                    <a:pt x="2120" y="3018"/>
                  </a:cubicBezTo>
                  <a:lnTo>
                    <a:pt x="1432" y="1428"/>
                  </a:lnTo>
                  <a:cubicBezTo>
                    <a:pt x="1468" y="1300"/>
                    <a:pt x="1645" y="733"/>
                    <a:pt x="1535" y="636"/>
                  </a:cubicBezTo>
                  <a:cubicBezTo>
                    <a:pt x="1533" y="635"/>
                    <a:pt x="1531" y="634"/>
                    <a:pt x="1529" y="634"/>
                  </a:cubicBezTo>
                  <a:cubicBezTo>
                    <a:pt x="1481" y="634"/>
                    <a:pt x="1356" y="940"/>
                    <a:pt x="1304" y="1062"/>
                  </a:cubicBezTo>
                  <a:cubicBezTo>
                    <a:pt x="1221" y="837"/>
                    <a:pt x="913" y="1"/>
                    <a:pt x="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40"/>
            <p:cNvSpPr/>
            <p:nvPr/>
          </p:nvSpPr>
          <p:spPr>
            <a:xfrm rot="-531876">
              <a:off x="6875739" y="3144807"/>
              <a:ext cx="301932" cy="612289"/>
            </a:xfrm>
            <a:custGeom>
              <a:avLst/>
              <a:gdLst/>
              <a:ahLst/>
              <a:cxnLst/>
              <a:rect l="l" t="t" r="r" b="b"/>
              <a:pathLst>
                <a:path w="3046" h="6177" extrusionOk="0">
                  <a:moveTo>
                    <a:pt x="1139" y="0"/>
                  </a:moveTo>
                  <a:cubicBezTo>
                    <a:pt x="810" y="86"/>
                    <a:pt x="323" y="213"/>
                    <a:pt x="0" y="287"/>
                  </a:cubicBezTo>
                  <a:lnTo>
                    <a:pt x="1895" y="6176"/>
                  </a:lnTo>
                  <a:lnTo>
                    <a:pt x="3046" y="4629"/>
                  </a:lnTo>
                  <a:lnTo>
                    <a:pt x="11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40"/>
            <p:cNvSpPr/>
            <p:nvPr/>
          </p:nvSpPr>
          <p:spPr>
            <a:xfrm rot="-531876">
              <a:off x="7191000" y="3557476"/>
              <a:ext cx="251874" cy="56302"/>
            </a:xfrm>
            <a:custGeom>
              <a:avLst/>
              <a:gdLst/>
              <a:ahLst/>
              <a:cxnLst/>
              <a:rect l="l" t="t" r="r" b="b"/>
              <a:pathLst>
                <a:path w="2541" h="568" extrusionOk="0">
                  <a:moveTo>
                    <a:pt x="189" y="1"/>
                  </a:moveTo>
                  <a:cubicBezTo>
                    <a:pt x="134" y="25"/>
                    <a:pt x="67" y="50"/>
                    <a:pt x="0" y="74"/>
                  </a:cubicBezTo>
                  <a:cubicBezTo>
                    <a:pt x="6" y="86"/>
                    <a:pt x="18" y="92"/>
                    <a:pt x="18" y="98"/>
                  </a:cubicBezTo>
                  <a:cubicBezTo>
                    <a:pt x="360" y="391"/>
                    <a:pt x="798" y="567"/>
                    <a:pt x="1273" y="567"/>
                  </a:cubicBezTo>
                  <a:cubicBezTo>
                    <a:pt x="1748" y="567"/>
                    <a:pt x="2181" y="397"/>
                    <a:pt x="2516" y="111"/>
                  </a:cubicBezTo>
                  <a:cubicBezTo>
                    <a:pt x="2522" y="98"/>
                    <a:pt x="2534" y="92"/>
                    <a:pt x="2540" y="80"/>
                  </a:cubicBezTo>
                  <a:cubicBezTo>
                    <a:pt x="2473" y="56"/>
                    <a:pt x="2412" y="25"/>
                    <a:pt x="2351" y="7"/>
                  </a:cubicBezTo>
                  <a:cubicBezTo>
                    <a:pt x="2065" y="251"/>
                    <a:pt x="1687" y="403"/>
                    <a:pt x="1273" y="403"/>
                  </a:cubicBezTo>
                  <a:cubicBezTo>
                    <a:pt x="859" y="403"/>
                    <a:pt x="481" y="251"/>
                    <a:pt x="189" y="1"/>
                  </a:cubicBezTo>
                  <a:close/>
                </a:path>
              </a:pathLst>
            </a:custGeom>
            <a:solidFill>
              <a:srgbClr val="235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40"/>
            <p:cNvSpPr/>
            <p:nvPr/>
          </p:nvSpPr>
          <p:spPr>
            <a:xfrm rot="-531876">
              <a:off x="7165002" y="3489061"/>
              <a:ext cx="294795" cy="139467"/>
            </a:xfrm>
            <a:custGeom>
              <a:avLst/>
              <a:gdLst/>
              <a:ahLst/>
              <a:cxnLst/>
              <a:rect l="l" t="t" r="r" b="b"/>
              <a:pathLst>
                <a:path w="2974" h="1407" extrusionOk="0">
                  <a:moveTo>
                    <a:pt x="659" y="1"/>
                  </a:moveTo>
                  <a:lnTo>
                    <a:pt x="659" y="591"/>
                  </a:lnTo>
                  <a:cubicBezTo>
                    <a:pt x="659" y="591"/>
                    <a:pt x="348" y="719"/>
                    <a:pt x="1" y="865"/>
                  </a:cubicBezTo>
                  <a:cubicBezTo>
                    <a:pt x="165" y="1012"/>
                    <a:pt x="324" y="1170"/>
                    <a:pt x="519" y="1274"/>
                  </a:cubicBezTo>
                  <a:cubicBezTo>
                    <a:pt x="707" y="1370"/>
                    <a:pt x="908" y="1406"/>
                    <a:pt x="1113" y="1406"/>
                  </a:cubicBezTo>
                  <a:cubicBezTo>
                    <a:pt x="1466" y="1406"/>
                    <a:pt x="1830" y="1299"/>
                    <a:pt x="2157" y="1207"/>
                  </a:cubicBezTo>
                  <a:cubicBezTo>
                    <a:pt x="2364" y="1146"/>
                    <a:pt x="2577" y="1079"/>
                    <a:pt x="2772" y="981"/>
                  </a:cubicBezTo>
                  <a:cubicBezTo>
                    <a:pt x="2839" y="945"/>
                    <a:pt x="2906" y="908"/>
                    <a:pt x="2973" y="865"/>
                  </a:cubicBezTo>
                  <a:cubicBezTo>
                    <a:pt x="2626" y="719"/>
                    <a:pt x="2309" y="591"/>
                    <a:pt x="2309" y="591"/>
                  </a:cubicBezTo>
                  <a:lnTo>
                    <a:pt x="23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40"/>
            <p:cNvSpPr/>
            <p:nvPr/>
          </p:nvSpPr>
          <p:spPr>
            <a:xfrm rot="-531876">
              <a:off x="7107112" y="3554622"/>
              <a:ext cx="494034" cy="543497"/>
            </a:xfrm>
            <a:custGeom>
              <a:avLst/>
              <a:gdLst/>
              <a:ahLst/>
              <a:cxnLst/>
              <a:rect l="l" t="t" r="r" b="b"/>
              <a:pathLst>
                <a:path w="4984" h="5483" extrusionOk="0">
                  <a:moveTo>
                    <a:pt x="1414" y="1"/>
                  </a:moveTo>
                  <a:cubicBezTo>
                    <a:pt x="988" y="171"/>
                    <a:pt x="141" y="525"/>
                    <a:pt x="80" y="634"/>
                  </a:cubicBezTo>
                  <a:cubicBezTo>
                    <a:pt x="1" y="774"/>
                    <a:pt x="628" y="4131"/>
                    <a:pt x="671" y="4252"/>
                  </a:cubicBezTo>
                  <a:cubicBezTo>
                    <a:pt x="714" y="4374"/>
                    <a:pt x="1706" y="5440"/>
                    <a:pt x="2492" y="5483"/>
                  </a:cubicBezTo>
                  <a:cubicBezTo>
                    <a:pt x="3272" y="5440"/>
                    <a:pt x="4271" y="4374"/>
                    <a:pt x="4307" y="4252"/>
                  </a:cubicBezTo>
                  <a:cubicBezTo>
                    <a:pt x="4350" y="4131"/>
                    <a:pt x="4983" y="774"/>
                    <a:pt x="4898" y="634"/>
                  </a:cubicBezTo>
                  <a:cubicBezTo>
                    <a:pt x="4843" y="531"/>
                    <a:pt x="4009" y="178"/>
                    <a:pt x="3576" y="7"/>
                  </a:cubicBezTo>
                  <a:cubicBezTo>
                    <a:pt x="3290" y="251"/>
                    <a:pt x="2912" y="403"/>
                    <a:pt x="2498" y="403"/>
                  </a:cubicBezTo>
                  <a:cubicBezTo>
                    <a:pt x="2084" y="403"/>
                    <a:pt x="1706" y="251"/>
                    <a:pt x="1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40"/>
            <p:cNvSpPr/>
            <p:nvPr/>
          </p:nvSpPr>
          <p:spPr>
            <a:xfrm rot="-531876">
              <a:off x="7537884" y="3185984"/>
              <a:ext cx="106360" cy="111515"/>
            </a:xfrm>
            <a:custGeom>
              <a:avLst/>
              <a:gdLst/>
              <a:ahLst/>
              <a:cxnLst/>
              <a:rect l="l" t="t" r="r" b="b"/>
              <a:pathLst>
                <a:path w="1073" h="1125" extrusionOk="0">
                  <a:moveTo>
                    <a:pt x="402" y="1"/>
                  </a:moveTo>
                  <a:cubicBezTo>
                    <a:pt x="146" y="1"/>
                    <a:pt x="44" y="327"/>
                    <a:pt x="44" y="327"/>
                  </a:cubicBezTo>
                  <a:lnTo>
                    <a:pt x="1" y="1125"/>
                  </a:lnTo>
                  <a:cubicBezTo>
                    <a:pt x="823" y="1125"/>
                    <a:pt x="1073" y="369"/>
                    <a:pt x="640" y="83"/>
                  </a:cubicBezTo>
                  <a:cubicBezTo>
                    <a:pt x="549" y="24"/>
                    <a:pt x="470"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40"/>
            <p:cNvSpPr/>
            <p:nvPr/>
          </p:nvSpPr>
          <p:spPr>
            <a:xfrm rot="-531876">
              <a:off x="6910958" y="3283814"/>
              <a:ext cx="105765" cy="111515"/>
            </a:xfrm>
            <a:custGeom>
              <a:avLst/>
              <a:gdLst/>
              <a:ahLst/>
              <a:cxnLst/>
              <a:rect l="l" t="t" r="r" b="b"/>
              <a:pathLst>
                <a:path w="1067" h="1125" extrusionOk="0">
                  <a:moveTo>
                    <a:pt x="672" y="1"/>
                  </a:moveTo>
                  <a:cubicBezTo>
                    <a:pt x="603" y="1"/>
                    <a:pt x="524" y="24"/>
                    <a:pt x="433" y="83"/>
                  </a:cubicBezTo>
                  <a:cubicBezTo>
                    <a:pt x="0" y="369"/>
                    <a:pt x="250" y="1125"/>
                    <a:pt x="1066" y="1125"/>
                  </a:cubicBezTo>
                  <a:lnTo>
                    <a:pt x="1030" y="327"/>
                  </a:lnTo>
                  <a:cubicBezTo>
                    <a:pt x="1030" y="327"/>
                    <a:pt x="927" y="1"/>
                    <a:pt x="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40"/>
            <p:cNvSpPr/>
            <p:nvPr/>
          </p:nvSpPr>
          <p:spPr>
            <a:xfrm rot="-531876">
              <a:off x="6970677" y="3064657"/>
              <a:ext cx="611694" cy="437633"/>
            </a:xfrm>
            <a:custGeom>
              <a:avLst/>
              <a:gdLst/>
              <a:ahLst/>
              <a:cxnLst/>
              <a:rect l="l" t="t" r="r" b="b"/>
              <a:pathLst>
                <a:path w="6171" h="4415" extrusionOk="0">
                  <a:moveTo>
                    <a:pt x="2976" y="0"/>
                  </a:moveTo>
                  <a:cubicBezTo>
                    <a:pt x="2768" y="0"/>
                    <a:pt x="2561" y="17"/>
                    <a:pt x="2357" y="53"/>
                  </a:cubicBezTo>
                  <a:cubicBezTo>
                    <a:pt x="1669" y="169"/>
                    <a:pt x="688" y="540"/>
                    <a:pt x="420" y="1783"/>
                  </a:cubicBezTo>
                  <a:cubicBezTo>
                    <a:pt x="0" y="3720"/>
                    <a:pt x="1620" y="4414"/>
                    <a:pt x="3076" y="4414"/>
                  </a:cubicBezTo>
                  <a:lnTo>
                    <a:pt x="3088" y="4414"/>
                  </a:lnTo>
                  <a:cubicBezTo>
                    <a:pt x="4544" y="4414"/>
                    <a:pt x="6170" y="3720"/>
                    <a:pt x="5750" y="1783"/>
                  </a:cubicBezTo>
                  <a:cubicBezTo>
                    <a:pt x="5464" y="473"/>
                    <a:pt x="4270" y="126"/>
                    <a:pt x="3508" y="35"/>
                  </a:cubicBezTo>
                  <a:cubicBezTo>
                    <a:pt x="3332" y="12"/>
                    <a:pt x="3154" y="0"/>
                    <a:pt x="2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40"/>
            <p:cNvSpPr/>
            <p:nvPr/>
          </p:nvSpPr>
          <p:spPr>
            <a:xfrm rot="-531876">
              <a:off x="6989552" y="3066006"/>
              <a:ext cx="539235" cy="213017"/>
            </a:xfrm>
            <a:custGeom>
              <a:avLst/>
              <a:gdLst/>
              <a:ahLst/>
              <a:cxnLst/>
              <a:rect l="l" t="t" r="r" b="b"/>
              <a:pathLst>
                <a:path w="5440" h="2149" extrusionOk="0">
                  <a:moveTo>
                    <a:pt x="2611" y="0"/>
                  </a:moveTo>
                  <a:cubicBezTo>
                    <a:pt x="2403" y="0"/>
                    <a:pt x="2196" y="17"/>
                    <a:pt x="1992" y="53"/>
                  </a:cubicBezTo>
                  <a:cubicBezTo>
                    <a:pt x="1304" y="169"/>
                    <a:pt x="323" y="540"/>
                    <a:pt x="55" y="1783"/>
                  </a:cubicBezTo>
                  <a:cubicBezTo>
                    <a:pt x="31" y="1911"/>
                    <a:pt x="13" y="2033"/>
                    <a:pt x="1" y="2148"/>
                  </a:cubicBezTo>
                  <a:cubicBezTo>
                    <a:pt x="329" y="1009"/>
                    <a:pt x="1280" y="650"/>
                    <a:pt x="1962" y="534"/>
                  </a:cubicBezTo>
                  <a:cubicBezTo>
                    <a:pt x="2175" y="498"/>
                    <a:pt x="2391" y="481"/>
                    <a:pt x="2606" y="481"/>
                  </a:cubicBezTo>
                  <a:cubicBezTo>
                    <a:pt x="2790" y="481"/>
                    <a:pt x="2973" y="494"/>
                    <a:pt x="3156" y="516"/>
                  </a:cubicBezTo>
                  <a:cubicBezTo>
                    <a:pt x="3911" y="607"/>
                    <a:pt x="5074" y="942"/>
                    <a:pt x="5440" y="2148"/>
                  </a:cubicBezTo>
                  <a:cubicBezTo>
                    <a:pt x="5428" y="2033"/>
                    <a:pt x="5409" y="1911"/>
                    <a:pt x="5385" y="1783"/>
                  </a:cubicBezTo>
                  <a:cubicBezTo>
                    <a:pt x="5099" y="473"/>
                    <a:pt x="3905" y="126"/>
                    <a:pt x="3143" y="35"/>
                  </a:cubicBezTo>
                  <a:cubicBezTo>
                    <a:pt x="2967" y="12"/>
                    <a:pt x="2789" y="0"/>
                    <a:pt x="2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40"/>
            <p:cNvSpPr/>
            <p:nvPr/>
          </p:nvSpPr>
          <p:spPr>
            <a:xfrm rot="-531876">
              <a:off x="7088157" y="2962434"/>
              <a:ext cx="309168" cy="181793"/>
            </a:xfrm>
            <a:custGeom>
              <a:avLst/>
              <a:gdLst/>
              <a:ahLst/>
              <a:cxnLst/>
              <a:rect l="l" t="t" r="r" b="b"/>
              <a:pathLst>
                <a:path w="3119" h="1834" extrusionOk="0">
                  <a:moveTo>
                    <a:pt x="1198" y="0"/>
                  </a:moveTo>
                  <a:cubicBezTo>
                    <a:pt x="1176" y="0"/>
                    <a:pt x="1152" y="6"/>
                    <a:pt x="1127" y="19"/>
                  </a:cubicBezTo>
                  <a:cubicBezTo>
                    <a:pt x="774" y="195"/>
                    <a:pt x="1115" y="1066"/>
                    <a:pt x="1115" y="1066"/>
                  </a:cubicBezTo>
                  <a:cubicBezTo>
                    <a:pt x="1115" y="1066"/>
                    <a:pt x="915" y="575"/>
                    <a:pt x="743" y="575"/>
                  </a:cubicBezTo>
                  <a:cubicBezTo>
                    <a:pt x="718" y="575"/>
                    <a:pt x="693" y="586"/>
                    <a:pt x="670" y="610"/>
                  </a:cubicBezTo>
                  <a:cubicBezTo>
                    <a:pt x="554" y="719"/>
                    <a:pt x="652" y="951"/>
                    <a:pt x="743" y="1121"/>
                  </a:cubicBezTo>
                  <a:cubicBezTo>
                    <a:pt x="512" y="1164"/>
                    <a:pt x="250" y="1237"/>
                    <a:pt x="0" y="1365"/>
                  </a:cubicBezTo>
                  <a:cubicBezTo>
                    <a:pt x="305" y="1645"/>
                    <a:pt x="908" y="1834"/>
                    <a:pt x="1596" y="1834"/>
                  </a:cubicBezTo>
                  <a:cubicBezTo>
                    <a:pt x="2236" y="1834"/>
                    <a:pt x="2796" y="1676"/>
                    <a:pt x="3119" y="1426"/>
                  </a:cubicBezTo>
                  <a:cubicBezTo>
                    <a:pt x="2875" y="1304"/>
                    <a:pt x="2625" y="1219"/>
                    <a:pt x="2388" y="1164"/>
                  </a:cubicBezTo>
                  <a:cubicBezTo>
                    <a:pt x="2449" y="963"/>
                    <a:pt x="2516" y="652"/>
                    <a:pt x="2376" y="604"/>
                  </a:cubicBezTo>
                  <a:cubicBezTo>
                    <a:pt x="2362" y="599"/>
                    <a:pt x="2349" y="596"/>
                    <a:pt x="2336" y="596"/>
                  </a:cubicBezTo>
                  <a:cubicBezTo>
                    <a:pt x="2148" y="596"/>
                    <a:pt x="1967" y="1045"/>
                    <a:pt x="1955" y="1091"/>
                  </a:cubicBezTo>
                  <a:lnTo>
                    <a:pt x="1949" y="1091"/>
                  </a:lnTo>
                  <a:cubicBezTo>
                    <a:pt x="1968" y="1042"/>
                    <a:pt x="2229" y="250"/>
                    <a:pt x="1949" y="141"/>
                  </a:cubicBezTo>
                  <a:cubicBezTo>
                    <a:pt x="1933" y="133"/>
                    <a:pt x="1916" y="130"/>
                    <a:pt x="1901" y="130"/>
                  </a:cubicBezTo>
                  <a:cubicBezTo>
                    <a:pt x="1647" y="130"/>
                    <a:pt x="1523" y="999"/>
                    <a:pt x="1523" y="999"/>
                  </a:cubicBezTo>
                  <a:cubicBezTo>
                    <a:pt x="1523" y="999"/>
                    <a:pt x="1486" y="0"/>
                    <a:pt x="1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40"/>
            <p:cNvSpPr/>
            <p:nvPr/>
          </p:nvSpPr>
          <p:spPr>
            <a:xfrm rot="-531876">
              <a:off x="7242055" y="3252969"/>
              <a:ext cx="64629" cy="33900"/>
            </a:xfrm>
            <a:custGeom>
              <a:avLst/>
              <a:gdLst/>
              <a:ahLst/>
              <a:cxnLst/>
              <a:rect l="l" t="t" r="r" b="b"/>
              <a:pathLst>
                <a:path w="652" h="342" extrusionOk="0">
                  <a:moveTo>
                    <a:pt x="323" y="1"/>
                  </a:moveTo>
                  <a:cubicBezTo>
                    <a:pt x="146" y="1"/>
                    <a:pt x="0" y="147"/>
                    <a:pt x="0" y="330"/>
                  </a:cubicBezTo>
                  <a:cubicBezTo>
                    <a:pt x="0" y="336"/>
                    <a:pt x="6" y="342"/>
                    <a:pt x="12" y="342"/>
                  </a:cubicBezTo>
                  <a:cubicBezTo>
                    <a:pt x="19" y="342"/>
                    <a:pt x="25" y="336"/>
                    <a:pt x="25" y="330"/>
                  </a:cubicBezTo>
                  <a:cubicBezTo>
                    <a:pt x="25" y="159"/>
                    <a:pt x="159" y="25"/>
                    <a:pt x="323" y="25"/>
                  </a:cubicBezTo>
                  <a:cubicBezTo>
                    <a:pt x="494" y="25"/>
                    <a:pt x="628" y="159"/>
                    <a:pt x="628" y="330"/>
                  </a:cubicBezTo>
                  <a:cubicBezTo>
                    <a:pt x="628" y="336"/>
                    <a:pt x="634" y="342"/>
                    <a:pt x="640" y="342"/>
                  </a:cubicBezTo>
                  <a:cubicBezTo>
                    <a:pt x="646" y="342"/>
                    <a:pt x="652" y="336"/>
                    <a:pt x="652" y="330"/>
                  </a:cubicBezTo>
                  <a:cubicBezTo>
                    <a:pt x="652" y="147"/>
                    <a:pt x="506" y="1"/>
                    <a:pt x="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40"/>
            <p:cNvSpPr/>
            <p:nvPr/>
          </p:nvSpPr>
          <p:spPr>
            <a:xfrm rot="-531876">
              <a:off x="7276515" y="3336159"/>
              <a:ext cx="27259" cy="45994"/>
            </a:xfrm>
            <a:custGeom>
              <a:avLst/>
              <a:gdLst/>
              <a:ahLst/>
              <a:cxnLst/>
              <a:rect l="l" t="t" r="r" b="b"/>
              <a:pathLst>
                <a:path w="275" h="464" extrusionOk="0">
                  <a:moveTo>
                    <a:pt x="134" y="0"/>
                  </a:moveTo>
                  <a:cubicBezTo>
                    <a:pt x="61" y="0"/>
                    <a:pt x="0" y="104"/>
                    <a:pt x="0" y="232"/>
                  </a:cubicBezTo>
                  <a:cubicBezTo>
                    <a:pt x="0" y="360"/>
                    <a:pt x="61" y="463"/>
                    <a:pt x="134" y="463"/>
                  </a:cubicBezTo>
                  <a:cubicBezTo>
                    <a:pt x="214" y="463"/>
                    <a:pt x="274" y="360"/>
                    <a:pt x="274" y="232"/>
                  </a:cubicBezTo>
                  <a:cubicBezTo>
                    <a:pt x="274" y="104"/>
                    <a:pt x="21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40"/>
            <p:cNvSpPr/>
            <p:nvPr/>
          </p:nvSpPr>
          <p:spPr>
            <a:xfrm rot="-531876">
              <a:off x="7033809" y="3367352"/>
              <a:ext cx="135304" cy="138377"/>
            </a:xfrm>
            <a:custGeom>
              <a:avLst/>
              <a:gdLst/>
              <a:ahLst/>
              <a:cxnLst/>
              <a:rect l="l" t="t" r="r" b="b"/>
              <a:pathLst>
                <a:path w="1365" h="1396" extrusionOk="0">
                  <a:moveTo>
                    <a:pt x="457" y="1"/>
                  </a:moveTo>
                  <a:cubicBezTo>
                    <a:pt x="293" y="1"/>
                    <a:pt x="134" y="43"/>
                    <a:pt x="0" y="128"/>
                  </a:cubicBezTo>
                  <a:cubicBezTo>
                    <a:pt x="165" y="756"/>
                    <a:pt x="634" y="1158"/>
                    <a:pt x="1219" y="1395"/>
                  </a:cubicBezTo>
                  <a:cubicBezTo>
                    <a:pt x="1310" y="1255"/>
                    <a:pt x="1365" y="1085"/>
                    <a:pt x="1365" y="902"/>
                  </a:cubicBezTo>
                  <a:cubicBezTo>
                    <a:pt x="1365" y="403"/>
                    <a:pt x="957" y="1"/>
                    <a:pt x="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40"/>
            <p:cNvSpPr/>
            <p:nvPr/>
          </p:nvSpPr>
          <p:spPr>
            <a:xfrm rot="-531876">
              <a:off x="7068283" y="3219066"/>
              <a:ext cx="134214" cy="133520"/>
            </a:xfrm>
            <a:custGeom>
              <a:avLst/>
              <a:gdLst/>
              <a:ahLst/>
              <a:cxnLst/>
              <a:rect l="l" t="t" r="r" b="b"/>
              <a:pathLst>
                <a:path w="1354" h="1347" extrusionOk="0">
                  <a:moveTo>
                    <a:pt x="677" y="0"/>
                  </a:moveTo>
                  <a:cubicBezTo>
                    <a:pt x="306" y="0"/>
                    <a:pt x="1" y="305"/>
                    <a:pt x="1" y="676"/>
                  </a:cubicBezTo>
                  <a:cubicBezTo>
                    <a:pt x="1" y="1048"/>
                    <a:pt x="306" y="1346"/>
                    <a:pt x="677" y="1346"/>
                  </a:cubicBezTo>
                  <a:cubicBezTo>
                    <a:pt x="1049" y="1346"/>
                    <a:pt x="1353" y="1048"/>
                    <a:pt x="1353" y="676"/>
                  </a:cubicBezTo>
                  <a:cubicBezTo>
                    <a:pt x="1353" y="305"/>
                    <a:pt x="1049" y="0"/>
                    <a:pt x="6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40"/>
            <p:cNvSpPr/>
            <p:nvPr/>
          </p:nvSpPr>
          <p:spPr>
            <a:xfrm rot="-531876">
              <a:off x="7092463" y="3243154"/>
              <a:ext cx="85841" cy="85247"/>
            </a:xfrm>
            <a:custGeom>
              <a:avLst/>
              <a:gdLst/>
              <a:ahLst/>
              <a:cxnLst/>
              <a:rect l="l" t="t" r="r" b="b"/>
              <a:pathLst>
                <a:path w="866" h="860" extrusionOk="0">
                  <a:moveTo>
                    <a:pt x="433" y="1"/>
                  </a:moveTo>
                  <a:cubicBezTo>
                    <a:pt x="196" y="1"/>
                    <a:pt x="1" y="196"/>
                    <a:pt x="1" y="433"/>
                  </a:cubicBezTo>
                  <a:cubicBezTo>
                    <a:pt x="1" y="671"/>
                    <a:pt x="196" y="860"/>
                    <a:pt x="433" y="860"/>
                  </a:cubicBezTo>
                  <a:cubicBezTo>
                    <a:pt x="671" y="860"/>
                    <a:pt x="866" y="671"/>
                    <a:pt x="866" y="433"/>
                  </a:cubicBezTo>
                  <a:cubicBezTo>
                    <a:pt x="866" y="196"/>
                    <a:pt x="671"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40"/>
            <p:cNvSpPr/>
            <p:nvPr/>
          </p:nvSpPr>
          <p:spPr>
            <a:xfrm rot="-531876">
              <a:off x="7070658" y="3319277"/>
              <a:ext cx="123806" cy="41533"/>
            </a:xfrm>
            <a:custGeom>
              <a:avLst/>
              <a:gdLst/>
              <a:ahLst/>
              <a:cxnLst/>
              <a:rect l="l" t="t" r="r" b="b"/>
              <a:pathLst>
                <a:path w="1249" h="419" extrusionOk="0">
                  <a:moveTo>
                    <a:pt x="412" y="0"/>
                  </a:moveTo>
                  <a:cubicBezTo>
                    <a:pt x="176" y="0"/>
                    <a:pt x="0" y="54"/>
                    <a:pt x="0" y="54"/>
                  </a:cubicBezTo>
                  <a:cubicBezTo>
                    <a:pt x="213" y="345"/>
                    <a:pt x="519" y="419"/>
                    <a:pt x="775" y="419"/>
                  </a:cubicBezTo>
                  <a:cubicBezTo>
                    <a:pt x="1038" y="419"/>
                    <a:pt x="1249" y="340"/>
                    <a:pt x="1249" y="340"/>
                  </a:cubicBezTo>
                  <a:cubicBezTo>
                    <a:pt x="1003" y="66"/>
                    <a:pt x="671" y="0"/>
                    <a:pt x="412" y="0"/>
                  </a:cubicBezTo>
                  <a:close/>
                </a:path>
              </a:pathLst>
            </a:custGeom>
            <a:solidFill>
              <a:srgbClr val="89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40"/>
            <p:cNvSpPr/>
            <p:nvPr/>
          </p:nvSpPr>
          <p:spPr>
            <a:xfrm rot="-531876">
              <a:off x="7422151" y="3306781"/>
              <a:ext cx="135304" cy="138377"/>
            </a:xfrm>
            <a:custGeom>
              <a:avLst/>
              <a:gdLst/>
              <a:ahLst/>
              <a:cxnLst/>
              <a:rect l="l" t="t" r="r" b="b"/>
              <a:pathLst>
                <a:path w="1365" h="1396" extrusionOk="0">
                  <a:moveTo>
                    <a:pt x="902" y="1"/>
                  </a:moveTo>
                  <a:cubicBezTo>
                    <a:pt x="403" y="1"/>
                    <a:pt x="1" y="403"/>
                    <a:pt x="1" y="902"/>
                  </a:cubicBezTo>
                  <a:cubicBezTo>
                    <a:pt x="1" y="1085"/>
                    <a:pt x="55" y="1255"/>
                    <a:pt x="147" y="1395"/>
                  </a:cubicBezTo>
                  <a:cubicBezTo>
                    <a:pt x="731" y="1158"/>
                    <a:pt x="1200" y="756"/>
                    <a:pt x="1365" y="128"/>
                  </a:cubicBezTo>
                  <a:cubicBezTo>
                    <a:pt x="1231" y="43"/>
                    <a:pt x="1073" y="1"/>
                    <a:pt x="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40"/>
            <p:cNvSpPr/>
            <p:nvPr/>
          </p:nvSpPr>
          <p:spPr>
            <a:xfrm rot="-531876">
              <a:off x="7344583" y="3176025"/>
              <a:ext cx="133520" cy="133520"/>
            </a:xfrm>
            <a:custGeom>
              <a:avLst/>
              <a:gdLst/>
              <a:ahLst/>
              <a:cxnLst/>
              <a:rect l="l" t="t" r="r" b="b"/>
              <a:pathLst>
                <a:path w="1347" h="1347" extrusionOk="0">
                  <a:moveTo>
                    <a:pt x="670" y="0"/>
                  </a:moveTo>
                  <a:cubicBezTo>
                    <a:pt x="299" y="0"/>
                    <a:pt x="0" y="305"/>
                    <a:pt x="0" y="676"/>
                  </a:cubicBezTo>
                  <a:cubicBezTo>
                    <a:pt x="0" y="1048"/>
                    <a:pt x="299" y="1346"/>
                    <a:pt x="670" y="1346"/>
                  </a:cubicBezTo>
                  <a:cubicBezTo>
                    <a:pt x="1048" y="1346"/>
                    <a:pt x="1346" y="1048"/>
                    <a:pt x="1346" y="676"/>
                  </a:cubicBezTo>
                  <a:cubicBezTo>
                    <a:pt x="1346" y="305"/>
                    <a:pt x="1048"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40"/>
            <p:cNvSpPr/>
            <p:nvPr/>
          </p:nvSpPr>
          <p:spPr>
            <a:xfrm rot="-531876">
              <a:off x="7368664" y="3200121"/>
              <a:ext cx="85247" cy="85247"/>
            </a:xfrm>
            <a:custGeom>
              <a:avLst/>
              <a:gdLst/>
              <a:ahLst/>
              <a:cxnLst/>
              <a:rect l="l" t="t" r="r" b="b"/>
              <a:pathLst>
                <a:path w="860" h="860" extrusionOk="0">
                  <a:moveTo>
                    <a:pt x="427" y="1"/>
                  </a:moveTo>
                  <a:cubicBezTo>
                    <a:pt x="190" y="1"/>
                    <a:pt x="1" y="196"/>
                    <a:pt x="1" y="433"/>
                  </a:cubicBezTo>
                  <a:cubicBezTo>
                    <a:pt x="1" y="671"/>
                    <a:pt x="190" y="860"/>
                    <a:pt x="427" y="860"/>
                  </a:cubicBezTo>
                  <a:cubicBezTo>
                    <a:pt x="671" y="860"/>
                    <a:pt x="860" y="671"/>
                    <a:pt x="860" y="433"/>
                  </a:cubicBezTo>
                  <a:cubicBezTo>
                    <a:pt x="860" y="196"/>
                    <a:pt x="671"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40"/>
            <p:cNvSpPr/>
            <p:nvPr/>
          </p:nvSpPr>
          <p:spPr>
            <a:xfrm rot="-531876">
              <a:off x="7367721" y="3272990"/>
              <a:ext cx="123211" cy="41533"/>
            </a:xfrm>
            <a:custGeom>
              <a:avLst/>
              <a:gdLst/>
              <a:ahLst/>
              <a:cxnLst/>
              <a:rect l="l" t="t" r="r" b="b"/>
              <a:pathLst>
                <a:path w="1243" h="419" extrusionOk="0">
                  <a:moveTo>
                    <a:pt x="834" y="0"/>
                  </a:moveTo>
                  <a:cubicBezTo>
                    <a:pt x="576" y="0"/>
                    <a:pt x="246" y="66"/>
                    <a:pt x="0" y="340"/>
                  </a:cubicBezTo>
                  <a:cubicBezTo>
                    <a:pt x="0" y="340"/>
                    <a:pt x="209" y="419"/>
                    <a:pt x="471" y="419"/>
                  </a:cubicBezTo>
                  <a:cubicBezTo>
                    <a:pt x="725" y="419"/>
                    <a:pt x="1030" y="345"/>
                    <a:pt x="1243" y="54"/>
                  </a:cubicBezTo>
                  <a:cubicBezTo>
                    <a:pt x="1243" y="54"/>
                    <a:pt x="1068" y="0"/>
                    <a:pt x="834" y="0"/>
                  </a:cubicBezTo>
                  <a:close/>
                </a:path>
              </a:pathLst>
            </a:custGeom>
            <a:solidFill>
              <a:srgbClr val="89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40"/>
            <p:cNvSpPr/>
            <p:nvPr/>
          </p:nvSpPr>
          <p:spPr>
            <a:xfrm rot="-531876">
              <a:off x="5759734" y="3039291"/>
              <a:ext cx="1112271" cy="813412"/>
            </a:xfrm>
            <a:custGeom>
              <a:avLst/>
              <a:gdLst/>
              <a:ahLst/>
              <a:cxnLst/>
              <a:rect l="l" t="t" r="r" b="b"/>
              <a:pathLst>
                <a:path w="11221" h="8206" extrusionOk="0">
                  <a:moveTo>
                    <a:pt x="1715" y="1"/>
                  </a:moveTo>
                  <a:cubicBezTo>
                    <a:pt x="1712" y="1"/>
                    <a:pt x="1709" y="1"/>
                    <a:pt x="1706" y="1"/>
                  </a:cubicBezTo>
                  <a:cubicBezTo>
                    <a:pt x="1706" y="1"/>
                    <a:pt x="1938" y="62"/>
                    <a:pt x="2041" y="238"/>
                  </a:cubicBezTo>
                  <a:cubicBezTo>
                    <a:pt x="2041" y="238"/>
                    <a:pt x="1722" y="98"/>
                    <a:pt x="1436" y="98"/>
                  </a:cubicBezTo>
                  <a:cubicBezTo>
                    <a:pt x="1380" y="98"/>
                    <a:pt x="1325" y="104"/>
                    <a:pt x="1274" y="117"/>
                  </a:cubicBezTo>
                  <a:lnTo>
                    <a:pt x="1487" y="202"/>
                  </a:lnTo>
                  <a:cubicBezTo>
                    <a:pt x="1310" y="214"/>
                    <a:pt x="1146" y="251"/>
                    <a:pt x="987" y="330"/>
                  </a:cubicBezTo>
                  <a:cubicBezTo>
                    <a:pt x="744" y="452"/>
                    <a:pt x="555" y="665"/>
                    <a:pt x="397" y="890"/>
                  </a:cubicBezTo>
                  <a:cubicBezTo>
                    <a:pt x="208" y="1170"/>
                    <a:pt x="43" y="1481"/>
                    <a:pt x="31" y="1822"/>
                  </a:cubicBezTo>
                  <a:cubicBezTo>
                    <a:pt x="1" y="2370"/>
                    <a:pt x="415" y="2906"/>
                    <a:pt x="957" y="3022"/>
                  </a:cubicBezTo>
                  <a:cubicBezTo>
                    <a:pt x="1109" y="3059"/>
                    <a:pt x="1268" y="3059"/>
                    <a:pt x="1414" y="3126"/>
                  </a:cubicBezTo>
                  <a:cubicBezTo>
                    <a:pt x="1554" y="3193"/>
                    <a:pt x="1676" y="3351"/>
                    <a:pt x="1621" y="3497"/>
                  </a:cubicBezTo>
                  <a:cubicBezTo>
                    <a:pt x="1596" y="3570"/>
                    <a:pt x="1536" y="3625"/>
                    <a:pt x="1481" y="3680"/>
                  </a:cubicBezTo>
                  <a:cubicBezTo>
                    <a:pt x="1389" y="3771"/>
                    <a:pt x="1304" y="3881"/>
                    <a:pt x="1225" y="3990"/>
                  </a:cubicBezTo>
                  <a:cubicBezTo>
                    <a:pt x="1225" y="3990"/>
                    <a:pt x="1225" y="3990"/>
                    <a:pt x="1225" y="3984"/>
                  </a:cubicBezTo>
                  <a:cubicBezTo>
                    <a:pt x="1261" y="3832"/>
                    <a:pt x="1195" y="3759"/>
                    <a:pt x="1194" y="3759"/>
                  </a:cubicBezTo>
                  <a:lnTo>
                    <a:pt x="1194" y="3759"/>
                  </a:lnTo>
                  <a:cubicBezTo>
                    <a:pt x="1213" y="3899"/>
                    <a:pt x="1067" y="4283"/>
                    <a:pt x="1067" y="4283"/>
                  </a:cubicBezTo>
                  <a:cubicBezTo>
                    <a:pt x="1044" y="4124"/>
                    <a:pt x="968" y="4118"/>
                    <a:pt x="958" y="4118"/>
                  </a:cubicBezTo>
                  <a:cubicBezTo>
                    <a:pt x="957" y="4118"/>
                    <a:pt x="957" y="4118"/>
                    <a:pt x="957" y="4118"/>
                  </a:cubicBezTo>
                  <a:cubicBezTo>
                    <a:pt x="1036" y="4258"/>
                    <a:pt x="957" y="4630"/>
                    <a:pt x="957" y="4630"/>
                  </a:cubicBezTo>
                  <a:lnTo>
                    <a:pt x="957" y="4624"/>
                  </a:lnTo>
                  <a:cubicBezTo>
                    <a:pt x="945" y="4703"/>
                    <a:pt x="933" y="4782"/>
                    <a:pt x="926" y="4861"/>
                  </a:cubicBezTo>
                  <a:cubicBezTo>
                    <a:pt x="908" y="5306"/>
                    <a:pt x="1115" y="5763"/>
                    <a:pt x="1493" y="6007"/>
                  </a:cubicBezTo>
                  <a:cubicBezTo>
                    <a:pt x="1784" y="6188"/>
                    <a:pt x="2118" y="6222"/>
                    <a:pt x="2465" y="6222"/>
                  </a:cubicBezTo>
                  <a:cubicBezTo>
                    <a:pt x="2673" y="6222"/>
                    <a:pt x="2885" y="6210"/>
                    <a:pt x="3096" y="6210"/>
                  </a:cubicBezTo>
                  <a:cubicBezTo>
                    <a:pt x="3333" y="6210"/>
                    <a:pt x="3568" y="6226"/>
                    <a:pt x="3789" y="6293"/>
                  </a:cubicBezTo>
                  <a:cubicBezTo>
                    <a:pt x="3893" y="6323"/>
                    <a:pt x="3990" y="6366"/>
                    <a:pt x="4069" y="6439"/>
                  </a:cubicBezTo>
                  <a:cubicBezTo>
                    <a:pt x="4130" y="6494"/>
                    <a:pt x="4167" y="6567"/>
                    <a:pt x="4209" y="6640"/>
                  </a:cubicBezTo>
                  <a:cubicBezTo>
                    <a:pt x="4786" y="7601"/>
                    <a:pt x="5895" y="8206"/>
                    <a:pt x="7013" y="8206"/>
                  </a:cubicBezTo>
                  <a:cubicBezTo>
                    <a:pt x="7171" y="8206"/>
                    <a:pt x="7329" y="8194"/>
                    <a:pt x="7486" y="8169"/>
                  </a:cubicBezTo>
                  <a:cubicBezTo>
                    <a:pt x="7572" y="8157"/>
                    <a:pt x="7657" y="8132"/>
                    <a:pt x="7742" y="8114"/>
                  </a:cubicBezTo>
                  <a:cubicBezTo>
                    <a:pt x="8351" y="8090"/>
                    <a:pt x="8991" y="8132"/>
                    <a:pt x="9588" y="8041"/>
                  </a:cubicBezTo>
                  <a:cubicBezTo>
                    <a:pt x="9813" y="8004"/>
                    <a:pt x="10087" y="7925"/>
                    <a:pt x="10294" y="7828"/>
                  </a:cubicBezTo>
                  <a:cubicBezTo>
                    <a:pt x="10794" y="7596"/>
                    <a:pt x="11025" y="6993"/>
                    <a:pt x="11141" y="6457"/>
                  </a:cubicBezTo>
                  <a:cubicBezTo>
                    <a:pt x="11220" y="6067"/>
                    <a:pt x="11214" y="5665"/>
                    <a:pt x="11171" y="5270"/>
                  </a:cubicBezTo>
                  <a:cubicBezTo>
                    <a:pt x="11159" y="5142"/>
                    <a:pt x="11184" y="4868"/>
                    <a:pt x="11031" y="4855"/>
                  </a:cubicBezTo>
                  <a:cubicBezTo>
                    <a:pt x="11030" y="4855"/>
                    <a:pt x="11028" y="4855"/>
                    <a:pt x="11026" y="4855"/>
                  </a:cubicBezTo>
                  <a:cubicBezTo>
                    <a:pt x="10908" y="4855"/>
                    <a:pt x="10634" y="5063"/>
                    <a:pt x="10520" y="5117"/>
                  </a:cubicBezTo>
                  <a:cubicBezTo>
                    <a:pt x="10374" y="5190"/>
                    <a:pt x="10221" y="5263"/>
                    <a:pt x="10069" y="5330"/>
                  </a:cubicBezTo>
                  <a:cubicBezTo>
                    <a:pt x="10075" y="5312"/>
                    <a:pt x="10075" y="5300"/>
                    <a:pt x="10081" y="5282"/>
                  </a:cubicBezTo>
                  <a:cubicBezTo>
                    <a:pt x="10179" y="4813"/>
                    <a:pt x="10209" y="4295"/>
                    <a:pt x="9965" y="3887"/>
                  </a:cubicBezTo>
                  <a:cubicBezTo>
                    <a:pt x="9681" y="3413"/>
                    <a:pt x="9195" y="3198"/>
                    <a:pt x="8675" y="3198"/>
                  </a:cubicBezTo>
                  <a:cubicBezTo>
                    <a:pt x="8660" y="3198"/>
                    <a:pt x="8646" y="3198"/>
                    <a:pt x="8631" y="3199"/>
                  </a:cubicBezTo>
                  <a:cubicBezTo>
                    <a:pt x="8615" y="3199"/>
                    <a:pt x="8600" y="3199"/>
                    <a:pt x="8584" y="3199"/>
                  </a:cubicBezTo>
                  <a:cubicBezTo>
                    <a:pt x="8050" y="3199"/>
                    <a:pt x="7696" y="2902"/>
                    <a:pt x="7365" y="2541"/>
                  </a:cubicBezTo>
                  <a:cubicBezTo>
                    <a:pt x="7298" y="2468"/>
                    <a:pt x="7042" y="2157"/>
                    <a:pt x="7066" y="1968"/>
                  </a:cubicBezTo>
                  <a:lnTo>
                    <a:pt x="7066" y="1968"/>
                  </a:lnTo>
                  <a:cubicBezTo>
                    <a:pt x="7066" y="1968"/>
                    <a:pt x="7036" y="2066"/>
                    <a:pt x="7042" y="2175"/>
                  </a:cubicBezTo>
                  <a:cubicBezTo>
                    <a:pt x="6908" y="2029"/>
                    <a:pt x="6768" y="1889"/>
                    <a:pt x="6609" y="1767"/>
                  </a:cubicBezTo>
                  <a:cubicBezTo>
                    <a:pt x="6609" y="1767"/>
                    <a:pt x="6244" y="1408"/>
                    <a:pt x="5970" y="1359"/>
                  </a:cubicBezTo>
                  <a:cubicBezTo>
                    <a:pt x="5702" y="1310"/>
                    <a:pt x="5635" y="1243"/>
                    <a:pt x="5586" y="1164"/>
                  </a:cubicBezTo>
                  <a:lnTo>
                    <a:pt x="5586" y="1164"/>
                  </a:lnTo>
                  <a:cubicBezTo>
                    <a:pt x="5586" y="1164"/>
                    <a:pt x="5641" y="1280"/>
                    <a:pt x="5763" y="1408"/>
                  </a:cubicBezTo>
                  <a:cubicBezTo>
                    <a:pt x="5711" y="1402"/>
                    <a:pt x="5659" y="1399"/>
                    <a:pt x="5607" y="1399"/>
                  </a:cubicBezTo>
                  <a:cubicBezTo>
                    <a:pt x="5445" y="1399"/>
                    <a:pt x="5283" y="1429"/>
                    <a:pt x="5135" y="1493"/>
                  </a:cubicBezTo>
                  <a:cubicBezTo>
                    <a:pt x="5068" y="1524"/>
                    <a:pt x="5007" y="1560"/>
                    <a:pt x="4946" y="1597"/>
                  </a:cubicBezTo>
                  <a:cubicBezTo>
                    <a:pt x="4946" y="1597"/>
                    <a:pt x="4692" y="1690"/>
                    <a:pt x="4475" y="1690"/>
                  </a:cubicBezTo>
                  <a:cubicBezTo>
                    <a:pt x="4349" y="1690"/>
                    <a:pt x="4236" y="1658"/>
                    <a:pt x="4191" y="1560"/>
                  </a:cubicBezTo>
                  <a:lnTo>
                    <a:pt x="4191" y="1560"/>
                  </a:lnTo>
                  <a:cubicBezTo>
                    <a:pt x="4191" y="1560"/>
                    <a:pt x="4185" y="1743"/>
                    <a:pt x="4587" y="1834"/>
                  </a:cubicBezTo>
                  <a:cubicBezTo>
                    <a:pt x="4584" y="1837"/>
                    <a:pt x="4460" y="1875"/>
                    <a:pt x="4316" y="1875"/>
                  </a:cubicBezTo>
                  <a:cubicBezTo>
                    <a:pt x="4176" y="1875"/>
                    <a:pt x="4017" y="1839"/>
                    <a:pt x="3935" y="1700"/>
                  </a:cubicBezTo>
                  <a:lnTo>
                    <a:pt x="3935" y="1700"/>
                  </a:lnTo>
                  <a:cubicBezTo>
                    <a:pt x="3935" y="1700"/>
                    <a:pt x="3948" y="1926"/>
                    <a:pt x="4228" y="1987"/>
                  </a:cubicBezTo>
                  <a:cubicBezTo>
                    <a:pt x="4187" y="1993"/>
                    <a:pt x="4147" y="1996"/>
                    <a:pt x="4106" y="1996"/>
                  </a:cubicBezTo>
                  <a:cubicBezTo>
                    <a:pt x="4026" y="1996"/>
                    <a:pt x="3948" y="1982"/>
                    <a:pt x="3874" y="1950"/>
                  </a:cubicBezTo>
                  <a:cubicBezTo>
                    <a:pt x="3771" y="1895"/>
                    <a:pt x="3692" y="1810"/>
                    <a:pt x="3619" y="1719"/>
                  </a:cubicBezTo>
                  <a:cubicBezTo>
                    <a:pt x="3430" y="1487"/>
                    <a:pt x="3278" y="1231"/>
                    <a:pt x="3107" y="994"/>
                  </a:cubicBezTo>
                  <a:cubicBezTo>
                    <a:pt x="3107" y="994"/>
                    <a:pt x="2614" y="232"/>
                    <a:pt x="2266" y="159"/>
                  </a:cubicBezTo>
                  <a:lnTo>
                    <a:pt x="2266" y="159"/>
                  </a:lnTo>
                  <a:cubicBezTo>
                    <a:pt x="2267" y="159"/>
                    <a:pt x="2370" y="245"/>
                    <a:pt x="2437" y="379"/>
                  </a:cubicBezTo>
                  <a:cubicBezTo>
                    <a:pt x="2395" y="336"/>
                    <a:pt x="2041" y="1"/>
                    <a:pt x="17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40"/>
            <p:cNvSpPr/>
            <p:nvPr/>
          </p:nvSpPr>
          <p:spPr>
            <a:xfrm rot="-531876">
              <a:off x="6434931" y="3744540"/>
              <a:ext cx="447545" cy="159491"/>
            </a:xfrm>
            <a:custGeom>
              <a:avLst/>
              <a:gdLst/>
              <a:ahLst/>
              <a:cxnLst/>
              <a:rect l="l" t="t" r="r" b="b"/>
              <a:pathLst>
                <a:path w="4515" h="1609" extrusionOk="0">
                  <a:moveTo>
                    <a:pt x="1487" y="0"/>
                  </a:moveTo>
                  <a:lnTo>
                    <a:pt x="1487" y="549"/>
                  </a:lnTo>
                  <a:cubicBezTo>
                    <a:pt x="1487" y="549"/>
                    <a:pt x="92" y="1103"/>
                    <a:pt x="13" y="1231"/>
                  </a:cubicBezTo>
                  <a:cubicBezTo>
                    <a:pt x="1" y="1255"/>
                    <a:pt x="13" y="1401"/>
                    <a:pt x="37" y="1608"/>
                  </a:cubicBezTo>
                  <a:lnTo>
                    <a:pt x="4478" y="1608"/>
                  </a:lnTo>
                  <a:cubicBezTo>
                    <a:pt x="4502" y="1401"/>
                    <a:pt x="4514" y="1255"/>
                    <a:pt x="4502" y="1231"/>
                  </a:cubicBezTo>
                  <a:cubicBezTo>
                    <a:pt x="4423" y="1103"/>
                    <a:pt x="3028" y="549"/>
                    <a:pt x="3028" y="549"/>
                  </a:cubicBezTo>
                  <a:lnTo>
                    <a:pt x="3022" y="549"/>
                  </a:lnTo>
                  <a:lnTo>
                    <a:pt x="30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7" name="Google Shape;897;p40"/>
            <p:cNvSpPr/>
            <p:nvPr/>
          </p:nvSpPr>
          <p:spPr>
            <a:xfrm rot="-531876">
              <a:off x="6394940" y="3803764"/>
              <a:ext cx="540424" cy="115380"/>
            </a:xfrm>
            <a:custGeom>
              <a:avLst/>
              <a:gdLst/>
              <a:ahLst/>
              <a:cxnLst/>
              <a:rect l="l" t="t" r="r" b="b"/>
              <a:pathLst>
                <a:path w="5452" h="1164" extrusionOk="0">
                  <a:moveTo>
                    <a:pt x="1821" y="0"/>
                  </a:moveTo>
                  <a:cubicBezTo>
                    <a:pt x="1474" y="140"/>
                    <a:pt x="79" y="743"/>
                    <a:pt x="18" y="853"/>
                  </a:cubicBezTo>
                  <a:cubicBezTo>
                    <a:pt x="0" y="884"/>
                    <a:pt x="481" y="865"/>
                    <a:pt x="524" y="1164"/>
                  </a:cubicBezTo>
                  <a:lnTo>
                    <a:pt x="4915" y="1164"/>
                  </a:lnTo>
                  <a:cubicBezTo>
                    <a:pt x="4958" y="865"/>
                    <a:pt x="5451" y="823"/>
                    <a:pt x="5433" y="792"/>
                  </a:cubicBezTo>
                  <a:cubicBezTo>
                    <a:pt x="5372" y="683"/>
                    <a:pt x="3971" y="140"/>
                    <a:pt x="3624" y="0"/>
                  </a:cubicBezTo>
                  <a:cubicBezTo>
                    <a:pt x="3393" y="232"/>
                    <a:pt x="3076" y="378"/>
                    <a:pt x="2723" y="378"/>
                  </a:cubicBezTo>
                  <a:cubicBezTo>
                    <a:pt x="2369" y="378"/>
                    <a:pt x="2053" y="232"/>
                    <a:pt x="1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40"/>
            <p:cNvSpPr/>
            <p:nvPr/>
          </p:nvSpPr>
          <p:spPr>
            <a:xfrm rot="-531876">
              <a:off x="6234826" y="3488512"/>
              <a:ext cx="106360" cy="122220"/>
            </a:xfrm>
            <a:custGeom>
              <a:avLst/>
              <a:gdLst/>
              <a:ahLst/>
              <a:cxnLst/>
              <a:rect l="l" t="t" r="r" b="b"/>
              <a:pathLst>
                <a:path w="1073" h="1233" extrusionOk="0">
                  <a:moveTo>
                    <a:pt x="710" y="1"/>
                  </a:moveTo>
                  <a:cubicBezTo>
                    <a:pt x="648" y="1"/>
                    <a:pt x="577" y="17"/>
                    <a:pt x="494" y="57"/>
                  </a:cubicBezTo>
                  <a:cubicBezTo>
                    <a:pt x="1" y="288"/>
                    <a:pt x="147" y="1110"/>
                    <a:pt x="1000" y="1232"/>
                  </a:cubicBezTo>
                  <a:lnTo>
                    <a:pt x="1073" y="392"/>
                  </a:lnTo>
                  <a:cubicBezTo>
                    <a:pt x="1073" y="392"/>
                    <a:pt x="1010" y="1"/>
                    <a:pt x="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40"/>
            <p:cNvSpPr/>
            <p:nvPr/>
          </p:nvSpPr>
          <p:spPr>
            <a:xfrm rot="-531876">
              <a:off x="6887421" y="3477063"/>
              <a:ext cx="117858" cy="111812"/>
            </a:xfrm>
            <a:custGeom>
              <a:avLst/>
              <a:gdLst/>
              <a:ahLst/>
              <a:cxnLst/>
              <a:rect l="l" t="t" r="r" b="b"/>
              <a:pathLst>
                <a:path w="1189" h="1128" extrusionOk="0">
                  <a:moveTo>
                    <a:pt x="532" y="0"/>
                  </a:moveTo>
                  <a:cubicBezTo>
                    <a:pt x="296" y="0"/>
                    <a:pt x="159" y="286"/>
                    <a:pt x="159" y="286"/>
                  </a:cubicBezTo>
                  <a:lnTo>
                    <a:pt x="0" y="1114"/>
                  </a:lnTo>
                  <a:cubicBezTo>
                    <a:pt x="62" y="1123"/>
                    <a:pt x="122" y="1127"/>
                    <a:pt x="179" y="1127"/>
                  </a:cubicBezTo>
                  <a:cubicBezTo>
                    <a:pt x="897" y="1127"/>
                    <a:pt x="1189" y="455"/>
                    <a:pt x="810" y="127"/>
                  </a:cubicBezTo>
                  <a:cubicBezTo>
                    <a:pt x="707" y="35"/>
                    <a:pt x="613" y="0"/>
                    <a:pt x="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40"/>
            <p:cNvSpPr/>
            <p:nvPr/>
          </p:nvSpPr>
          <p:spPr>
            <a:xfrm rot="-531876">
              <a:off x="6279962" y="3304443"/>
              <a:ext cx="631420" cy="463702"/>
            </a:xfrm>
            <a:custGeom>
              <a:avLst/>
              <a:gdLst/>
              <a:ahLst/>
              <a:cxnLst/>
              <a:rect l="l" t="t" r="r" b="b"/>
              <a:pathLst>
                <a:path w="6370" h="4678" extrusionOk="0">
                  <a:moveTo>
                    <a:pt x="3096" y="0"/>
                  </a:moveTo>
                  <a:cubicBezTo>
                    <a:pt x="3059" y="0"/>
                    <a:pt x="3022" y="1"/>
                    <a:pt x="2985" y="2"/>
                  </a:cubicBezTo>
                  <a:cubicBezTo>
                    <a:pt x="2254" y="20"/>
                    <a:pt x="1182" y="258"/>
                    <a:pt x="719" y="1507"/>
                  </a:cubicBezTo>
                  <a:cubicBezTo>
                    <a:pt x="0" y="3456"/>
                    <a:pt x="1578" y="4412"/>
                    <a:pt x="3082" y="4631"/>
                  </a:cubicBezTo>
                  <a:lnTo>
                    <a:pt x="3101" y="4631"/>
                  </a:lnTo>
                  <a:cubicBezTo>
                    <a:pt x="3314" y="4661"/>
                    <a:pt x="3532" y="4678"/>
                    <a:pt x="3751" y="4678"/>
                  </a:cubicBezTo>
                  <a:cubicBezTo>
                    <a:pt x="5072" y="4678"/>
                    <a:pt x="6369" y="4076"/>
                    <a:pt x="6244" y="2298"/>
                  </a:cubicBezTo>
                  <a:cubicBezTo>
                    <a:pt x="6146" y="898"/>
                    <a:pt x="4952" y="362"/>
                    <a:pt x="4179" y="148"/>
                  </a:cubicBezTo>
                  <a:cubicBezTo>
                    <a:pt x="3825" y="54"/>
                    <a:pt x="3461" y="0"/>
                    <a:pt x="3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40"/>
            <p:cNvSpPr/>
            <p:nvPr/>
          </p:nvSpPr>
          <p:spPr>
            <a:xfrm rot="-531876">
              <a:off x="6321026" y="3229109"/>
              <a:ext cx="608126" cy="328398"/>
            </a:xfrm>
            <a:custGeom>
              <a:avLst/>
              <a:gdLst/>
              <a:ahLst/>
              <a:cxnLst/>
              <a:rect l="l" t="t" r="r" b="b"/>
              <a:pathLst>
                <a:path w="6135" h="3313" extrusionOk="0">
                  <a:moveTo>
                    <a:pt x="2878" y="0"/>
                  </a:moveTo>
                  <a:cubicBezTo>
                    <a:pt x="2864" y="0"/>
                    <a:pt x="2849" y="4"/>
                    <a:pt x="2833" y="11"/>
                  </a:cubicBezTo>
                  <a:cubicBezTo>
                    <a:pt x="2608" y="121"/>
                    <a:pt x="2961" y="583"/>
                    <a:pt x="2961" y="583"/>
                  </a:cubicBezTo>
                  <a:cubicBezTo>
                    <a:pt x="2961" y="583"/>
                    <a:pt x="2730" y="334"/>
                    <a:pt x="2598" y="334"/>
                  </a:cubicBezTo>
                  <a:cubicBezTo>
                    <a:pt x="2578" y="334"/>
                    <a:pt x="2561" y="339"/>
                    <a:pt x="2547" y="352"/>
                  </a:cubicBezTo>
                  <a:cubicBezTo>
                    <a:pt x="2462" y="425"/>
                    <a:pt x="2754" y="614"/>
                    <a:pt x="2918" y="705"/>
                  </a:cubicBezTo>
                  <a:cubicBezTo>
                    <a:pt x="2747" y="689"/>
                    <a:pt x="2586" y="681"/>
                    <a:pt x="2434" y="681"/>
                  </a:cubicBezTo>
                  <a:cubicBezTo>
                    <a:pt x="87" y="681"/>
                    <a:pt x="1" y="2508"/>
                    <a:pt x="1" y="2508"/>
                  </a:cubicBezTo>
                  <a:cubicBezTo>
                    <a:pt x="106" y="2534"/>
                    <a:pt x="203" y="2545"/>
                    <a:pt x="291" y="2545"/>
                  </a:cubicBezTo>
                  <a:cubicBezTo>
                    <a:pt x="981" y="2545"/>
                    <a:pt x="1158" y="1850"/>
                    <a:pt x="1158" y="1850"/>
                  </a:cubicBezTo>
                  <a:cubicBezTo>
                    <a:pt x="1328" y="1938"/>
                    <a:pt x="1488" y="1973"/>
                    <a:pt x="1635" y="1973"/>
                  </a:cubicBezTo>
                  <a:cubicBezTo>
                    <a:pt x="2188" y="1973"/>
                    <a:pt x="2553" y="1479"/>
                    <a:pt x="2553" y="1479"/>
                  </a:cubicBezTo>
                  <a:lnTo>
                    <a:pt x="2553" y="1479"/>
                  </a:lnTo>
                  <a:cubicBezTo>
                    <a:pt x="2242" y="2094"/>
                    <a:pt x="1731" y="2149"/>
                    <a:pt x="1731" y="2149"/>
                  </a:cubicBezTo>
                  <a:cubicBezTo>
                    <a:pt x="1757" y="2151"/>
                    <a:pt x="1782" y="2152"/>
                    <a:pt x="1808" y="2152"/>
                  </a:cubicBezTo>
                  <a:cubicBezTo>
                    <a:pt x="2393" y="2152"/>
                    <a:pt x="2854" y="1570"/>
                    <a:pt x="3052" y="1278"/>
                  </a:cubicBezTo>
                  <a:cubicBezTo>
                    <a:pt x="3162" y="1625"/>
                    <a:pt x="3461" y="2362"/>
                    <a:pt x="4070" y="2484"/>
                  </a:cubicBezTo>
                  <a:cubicBezTo>
                    <a:pt x="4070" y="2484"/>
                    <a:pt x="3601" y="2289"/>
                    <a:pt x="3467" y="1613"/>
                  </a:cubicBezTo>
                  <a:lnTo>
                    <a:pt x="3467" y="1613"/>
                  </a:lnTo>
                  <a:cubicBezTo>
                    <a:pt x="3467" y="1613"/>
                    <a:pt x="3749" y="2380"/>
                    <a:pt x="4475" y="2380"/>
                  </a:cubicBezTo>
                  <a:cubicBezTo>
                    <a:pt x="4547" y="2380"/>
                    <a:pt x="4623" y="2372"/>
                    <a:pt x="4703" y="2356"/>
                  </a:cubicBezTo>
                  <a:lnTo>
                    <a:pt x="4703" y="2356"/>
                  </a:lnTo>
                  <a:cubicBezTo>
                    <a:pt x="4703" y="2356"/>
                    <a:pt x="4673" y="3270"/>
                    <a:pt x="5635" y="3312"/>
                  </a:cubicBezTo>
                  <a:cubicBezTo>
                    <a:pt x="5635" y="3312"/>
                    <a:pt x="6134" y="1235"/>
                    <a:pt x="3205" y="748"/>
                  </a:cubicBezTo>
                  <a:lnTo>
                    <a:pt x="3205" y="742"/>
                  </a:lnTo>
                  <a:lnTo>
                    <a:pt x="3180" y="742"/>
                  </a:lnTo>
                  <a:cubicBezTo>
                    <a:pt x="3266" y="614"/>
                    <a:pt x="3503" y="248"/>
                    <a:pt x="3363" y="200"/>
                  </a:cubicBezTo>
                  <a:cubicBezTo>
                    <a:pt x="3353" y="196"/>
                    <a:pt x="3343" y="194"/>
                    <a:pt x="3333" y="194"/>
                  </a:cubicBezTo>
                  <a:cubicBezTo>
                    <a:pt x="3186" y="194"/>
                    <a:pt x="3095" y="602"/>
                    <a:pt x="3095" y="602"/>
                  </a:cubicBezTo>
                  <a:cubicBezTo>
                    <a:pt x="3095" y="602"/>
                    <a:pt x="3069"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40"/>
            <p:cNvSpPr/>
            <p:nvPr/>
          </p:nvSpPr>
          <p:spPr>
            <a:xfrm rot="-531876">
              <a:off x="6397699" y="3444622"/>
              <a:ext cx="149281" cy="140360"/>
            </a:xfrm>
            <a:custGeom>
              <a:avLst/>
              <a:gdLst/>
              <a:ahLst/>
              <a:cxnLst/>
              <a:rect l="l" t="t" r="r" b="b"/>
              <a:pathLst>
                <a:path w="1506" h="1416" extrusionOk="0">
                  <a:moveTo>
                    <a:pt x="752" y="0"/>
                  </a:moveTo>
                  <a:cubicBezTo>
                    <a:pt x="404" y="0"/>
                    <a:pt x="106" y="254"/>
                    <a:pt x="56" y="604"/>
                  </a:cubicBezTo>
                  <a:cubicBezTo>
                    <a:pt x="1" y="994"/>
                    <a:pt x="269" y="1354"/>
                    <a:pt x="653" y="1408"/>
                  </a:cubicBezTo>
                  <a:cubicBezTo>
                    <a:pt x="686" y="1413"/>
                    <a:pt x="719" y="1416"/>
                    <a:pt x="752" y="1416"/>
                  </a:cubicBezTo>
                  <a:cubicBezTo>
                    <a:pt x="1097" y="1416"/>
                    <a:pt x="1400" y="1161"/>
                    <a:pt x="1450" y="805"/>
                  </a:cubicBezTo>
                  <a:cubicBezTo>
                    <a:pt x="1505" y="422"/>
                    <a:pt x="1237" y="62"/>
                    <a:pt x="854" y="8"/>
                  </a:cubicBezTo>
                  <a:cubicBezTo>
                    <a:pt x="820" y="3"/>
                    <a:pt x="786" y="0"/>
                    <a:pt x="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40"/>
            <p:cNvSpPr/>
            <p:nvPr/>
          </p:nvSpPr>
          <p:spPr>
            <a:xfrm rot="-531876">
              <a:off x="6402863" y="3448116"/>
              <a:ext cx="91194" cy="85742"/>
            </a:xfrm>
            <a:custGeom>
              <a:avLst/>
              <a:gdLst/>
              <a:ahLst/>
              <a:cxnLst/>
              <a:rect l="l" t="t" r="r" b="b"/>
              <a:pathLst>
                <a:path w="920" h="865" extrusionOk="0">
                  <a:moveTo>
                    <a:pt x="628" y="0"/>
                  </a:moveTo>
                  <a:cubicBezTo>
                    <a:pt x="347" y="13"/>
                    <a:pt x="98" y="195"/>
                    <a:pt x="0" y="463"/>
                  </a:cubicBezTo>
                  <a:cubicBezTo>
                    <a:pt x="18" y="658"/>
                    <a:pt x="171" y="829"/>
                    <a:pt x="384" y="859"/>
                  </a:cubicBezTo>
                  <a:cubicBezTo>
                    <a:pt x="406" y="863"/>
                    <a:pt x="428" y="864"/>
                    <a:pt x="450" y="864"/>
                  </a:cubicBezTo>
                  <a:cubicBezTo>
                    <a:pt x="668" y="864"/>
                    <a:pt x="862" y="703"/>
                    <a:pt x="889" y="476"/>
                  </a:cubicBezTo>
                  <a:cubicBezTo>
                    <a:pt x="920" y="268"/>
                    <a:pt x="810" y="80"/>
                    <a:pt x="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40"/>
            <p:cNvSpPr/>
            <p:nvPr/>
          </p:nvSpPr>
          <p:spPr>
            <a:xfrm rot="-531876">
              <a:off x="6352869" y="3588738"/>
              <a:ext cx="136593" cy="155625"/>
            </a:xfrm>
            <a:custGeom>
              <a:avLst/>
              <a:gdLst/>
              <a:ahLst/>
              <a:cxnLst/>
              <a:rect l="l" t="t" r="r" b="b"/>
              <a:pathLst>
                <a:path w="1378" h="1570" extrusionOk="0">
                  <a:moveTo>
                    <a:pt x="362" y="0"/>
                  </a:moveTo>
                  <a:cubicBezTo>
                    <a:pt x="237" y="0"/>
                    <a:pt x="114" y="26"/>
                    <a:pt x="1" y="71"/>
                  </a:cubicBezTo>
                  <a:cubicBezTo>
                    <a:pt x="80" y="747"/>
                    <a:pt x="506" y="1240"/>
                    <a:pt x="1079" y="1569"/>
                  </a:cubicBezTo>
                  <a:cubicBezTo>
                    <a:pt x="1194" y="1435"/>
                    <a:pt x="1274" y="1271"/>
                    <a:pt x="1298" y="1082"/>
                  </a:cubicBezTo>
                  <a:cubicBezTo>
                    <a:pt x="1377" y="564"/>
                    <a:pt x="1018" y="83"/>
                    <a:pt x="494" y="10"/>
                  </a:cubicBezTo>
                  <a:cubicBezTo>
                    <a:pt x="450" y="4"/>
                    <a:pt x="406"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40"/>
            <p:cNvSpPr/>
            <p:nvPr/>
          </p:nvSpPr>
          <p:spPr>
            <a:xfrm rot="-531876">
              <a:off x="6689858" y="3441094"/>
              <a:ext cx="149182" cy="139864"/>
            </a:xfrm>
            <a:custGeom>
              <a:avLst/>
              <a:gdLst/>
              <a:ahLst/>
              <a:cxnLst/>
              <a:rect l="l" t="t" r="r" b="b"/>
              <a:pathLst>
                <a:path w="1505" h="1411" extrusionOk="0">
                  <a:moveTo>
                    <a:pt x="746" y="0"/>
                  </a:moveTo>
                  <a:cubicBezTo>
                    <a:pt x="405" y="0"/>
                    <a:pt x="105" y="258"/>
                    <a:pt x="55" y="606"/>
                  </a:cubicBezTo>
                  <a:cubicBezTo>
                    <a:pt x="0" y="989"/>
                    <a:pt x="268" y="1349"/>
                    <a:pt x="652" y="1404"/>
                  </a:cubicBezTo>
                  <a:cubicBezTo>
                    <a:pt x="686" y="1408"/>
                    <a:pt x="720" y="1411"/>
                    <a:pt x="753" y="1411"/>
                  </a:cubicBezTo>
                  <a:cubicBezTo>
                    <a:pt x="1101" y="1411"/>
                    <a:pt x="1400" y="1157"/>
                    <a:pt x="1450" y="807"/>
                  </a:cubicBezTo>
                  <a:cubicBezTo>
                    <a:pt x="1505" y="417"/>
                    <a:pt x="1237" y="64"/>
                    <a:pt x="853" y="9"/>
                  </a:cubicBezTo>
                  <a:cubicBezTo>
                    <a:pt x="817" y="3"/>
                    <a:pt x="781" y="0"/>
                    <a:pt x="7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40"/>
            <p:cNvSpPr/>
            <p:nvPr/>
          </p:nvSpPr>
          <p:spPr>
            <a:xfrm rot="-531876">
              <a:off x="6694931" y="3444687"/>
              <a:ext cx="91293" cy="85148"/>
            </a:xfrm>
            <a:custGeom>
              <a:avLst/>
              <a:gdLst/>
              <a:ahLst/>
              <a:cxnLst/>
              <a:rect l="l" t="t" r="r" b="b"/>
              <a:pathLst>
                <a:path w="921" h="859" extrusionOk="0">
                  <a:moveTo>
                    <a:pt x="628" y="1"/>
                  </a:moveTo>
                  <a:cubicBezTo>
                    <a:pt x="348" y="13"/>
                    <a:pt x="98" y="196"/>
                    <a:pt x="1" y="458"/>
                  </a:cubicBezTo>
                  <a:cubicBezTo>
                    <a:pt x="19" y="659"/>
                    <a:pt x="177" y="823"/>
                    <a:pt x="385" y="853"/>
                  </a:cubicBezTo>
                  <a:cubicBezTo>
                    <a:pt x="407" y="857"/>
                    <a:pt x="429" y="858"/>
                    <a:pt x="451" y="858"/>
                  </a:cubicBezTo>
                  <a:cubicBezTo>
                    <a:pt x="669" y="858"/>
                    <a:pt x="863" y="697"/>
                    <a:pt x="896" y="476"/>
                  </a:cubicBezTo>
                  <a:cubicBezTo>
                    <a:pt x="921" y="269"/>
                    <a:pt x="811" y="80"/>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40"/>
            <p:cNvSpPr/>
            <p:nvPr/>
          </p:nvSpPr>
          <p:spPr>
            <a:xfrm rot="-531876">
              <a:off x="6749928" y="3590716"/>
              <a:ext cx="154138" cy="133223"/>
            </a:xfrm>
            <a:custGeom>
              <a:avLst/>
              <a:gdLst/>
              <a:ahLst/>
              <a:cxnLst/>
              <a:rect l="l" t="t" r="r" b="b"/>
              <a:pathLst>
                <a:path w="1555" h="1344" extrusionOk="0">
                  <a:moveTo>
                    <a:pt x="963" y="0"/>
                  </a:moveTo>
                  <a:cubicBezTo>
                    <a:pt x="499" y="0"/>
                    <a:pt x="92" y="341"/>
                    <a:pt x="25" y="814"/>
                  </a:cubicBezTo>
                  <a:cubicBezTo>
                    <a:pt x="1" y="1002"/>
                    <a:pt x="31" y="1185"/>
                    <a:pt x="105" y="1343"/>
                  </a:cubicBezTo>
                  <a:cubicBezTo>
                    <a:pt x="744" y="1191"/>
                    <a:pt x="1292" y="838"/>
                    <a:pt x="1554" y="211"/>
                  </a:cubicBezTo>
                  <a:cubicBezTo>
                    <a:pt x="1426" y="107"/>
                    <a:pt x="1274" y="34"/>
                    <a:pt x="1097" y="10"/>
                  </a:cubicBezTo>
                  <a:cubicBezTo>
                    <a:pt x="1052" y="3"/>
                    <a:pt x="1008" y="0"/>
                    <a:pt x="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40"/>
            <p:cNvSpPr/>
            <p:nvPr/>
          </p:nvSpPr>
          <p:spPr>
            <a:xfrm rot="-531876">
              <a:off x="6608104" y="3488451"/>
              <a:ext cx="30233" cy="48075"/>
            </a:xfrm>
            <a:custGeom>
              <a:avLst/>
              <a:gdLst/>
              <a:ahLst/>
              <a:cxnLst/>
              <a:rect l="l" t="t" r="r" b="b"/>
              <a:pathLst>
                <a:path w="305" h="485" extrusionOk="0">
                  <a:moveTo>
                    <a:pt x="79" y="1"/>
                  </a:moveTo>
                  <a:cubicBezTo>
                    <a:pt x="73" y="1"/>
                    <a:pt x="67" y="7"/>
                    <a:pt x="67" y="13"/>
                  </a:cubicBezTo>
                  <a:cubicBezTo>
                    <a:pt x="61" y="19"/>
                    <a:pt x="67" y="25"/>
                    <a:pt x="73" y="25"/>
                  </a:cubicBezTo>
                  <a:cubicBezTo>
                    <a:pt x="195" y="43"/>
                    <a:pt x="280" y="153"/>
                    <a:pt x="262" y="275"/>
                  </a:cubicBezTo>
                  <a:cubicBezTo>
                    <a:pt x="245" y="388"/>
                    <a:pt x="149" y="465"/>
                    <a:pt x="37" y="465"/>
                  </a:cubicBezTo>
                  <a:cubicBezTo>
                    <a:pt x="29" y="465"/>
                    <a:pt x="21" y="464"/>
                    <a:pt x="12" y="463"/>
                  </a:cubicBezTo>
                  <a:cubicBezTo>
                    <a:pt x="11" y="462"/>
                    <a:pt x="9" y="461"/>
                    <a:pt x="7" y="461"/>
                  </a:cubicBezTo>
                  <a:cubicBezTo>
                    <a:pt x="3" y="461"/>
                    <a:pt x="0" y="465"/>
                    <a:pt x="0" y="470"/>
                  </a:cubicBezTo>
                  <a:cubicBezTo>
                    <a:pt x="0" y="476"/>
                    <a:pt x="0" y="482"/>
                    <a:pt x="6" y="482"/>
                  </a:cubicBezTo>
                  <a:cubicBezTo>
                    <a:pt x="18" y="483"/>
                    <a:pt x="29" y="484"/>
                    <a:pt x="40" y="484"/>
                  </a:cubicBezTo>
                  <a:cubicBezTo>
                    <a:pt x="161" y="484"/>
                    <a:pt x="264" y="397"/>
                    <a:pt x="287" y="275"/>
                  </a:cubicBezTo>
                  <a:cubicBezTo>
                    <a:pt x="305" y="141"/>
                    <a:pt x="207" y="19"/>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40"/>
            <p:cNvSpPr/>
            <p:nvPr/>
          </p:nvSpPr>
          <p:spPr>
            <a:xfrm rot="-531876">
              <a:off x="6584309" y="3577296"/>
              <a:ext cx="71369" cy="40641"/>
            </a:xfrm>
            <a:custGeom>
              <a:avLst/>
              <a:gdLst/>
              <a:ahLst/>
              <a:cxnLst/>
              <a:rect l="l" t="t" r="r" b="b"/>
              <a:pathLst>
                <a:path w="720" h="410" extrusionOk="0">
                  <a:moveTo>
                    <a:pt x="38" y="0"/>
                  </a:moveTo>
                  <a:cubicBezTo>
                    <a:pt x="34" y="0"/>
                    <a:pt x="31" y="5"/>
                    <a:pt x="31" y="9"/>
                  </a:cubicBezTo>
                  <a:cubicBezTo>
                    <a:pt x="1" y="198"/>
                    <a:pt x="135" y="380"/>
                    <a:pt x="324" y="405"/>
                  </a:cubicBezTo>
                  <a:cubicBezTo>
                    <a:pt x="342" y="408"/>
                    <a:pt x="361" y="409"/>
                    <a:pt x="379" y="409"/>
                  </a:cubicBezTo>
                  <a:cubicBezTo>
                    <a:pt x="551" y="409"/>
                    <a:pt x="697" y="283"/>
                    <a:pt x="719" y="106"/>
                  </a:cubicBezTo>
                  <a:cubicBezTo>
                    <a:pt x="719" y="100"/>
                    <a:pt x="719" y="94"/>
                    <a:pt x="713" y="94"/>
                  </a:cubicBezTo>
                  <a:cubicBezTo>
                    <a:pt x="707" y="94"/>
                    <a:pt x="701" y="100"/>
                    <a:pt x="701" y="106"/>
                  </a:cubicBezTo>
                  <a:cubicBezTo>
                    <a:pt x="679" y="265"/>
                    <a:pt x="539" y="385"/>
                    <a:pt x="382" y="385"/>
                  </a:cubicBezTo>
                  <a:cubicBezTo>
                    <a:pt x="365" y="385"/>
                    <a:pt x="347" y="383"/>
                    <a:pt x="330" y="380"/>
                  </a:cubicBezTo>
                  <a:cubicBezTo>
                    <a:pt x="153" y="356"/>
                    <a:pt x="25" y="192"/>
                    <a:pt x="49" y="15"/>
                  </a:cubicBezTo>
                  <a:cubicBezTo>
                    <a:pt x="56" y="9"/>
                    <a:pt x="49" y="3"/>
                    <a:pt x="43" y="3"/>
                  </a:cubicBezTo>
                  <a:cubicBezTo>
                    <a:pt x="42" y="1"/>
                    <a:pt x="40"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40"/>
            <p:cNvSpPr/>
            <p:nvPr/>
          </p:nvSpPr>
          <p:spPr>
            <a:xfrm rot="-531876">
              <a:off x="6749965" y="3563684"/>
              <a:ext cx="343663" cy="297868"/>
            </a:xfrm>
            <a:custGeom>
              <a:avLst/>
              <a:gdLst/>
              <a:ahLst/>
              <a:cxnLst/>
              <a:rect l="l" t="t" r="r" b="b"/>
              <a:pathLst>
                <a:path w="3467" h="3005" extrusionOk="0">
                  <a:moveTo>
                    <a:pt x="1556" y="1"/>
                  </a:moveTo>
                  <a:cubicBezTo>
                    <a:pt x="1555" y="1"/>
                    <a:pt x="1554" y="1"/>
                    <a:pt x="1554" y="1"/>
                  </a:cubicBezTo>
                  <a:cubicBezTo>
                    <a:pt x="1511" y="32"/>
                    <a:pt x="1127" y="720"/>
                    <a:pt x="1127" y="720"/>
                  </a:cubicBezTo>
                  <a:cubicBezTo>
                    <a:pt x="1127" y="720"/>
                    <a:pt x="1108" y="719"/>
                    <a:pt x="1075" y="719"/>
                  </a:cubicBezTo>
                  <a:cubicBezTo>
                    <a:pt x="879" y="719"/>
                    <a:pt x="183" y="759"/>
                    <a:pt x="1" y="1317"/>
                  </a:cubicBezTo>
                  <a:cubicBezTo>
                    <a:pt x="1" y="1317"/>
                    <a:pt x="13" y="1640"/>
                    <a:pt x="74" y="1737"/>
                  </a:cubicBezTo>
                  <a:cubicBezTo>
                    <a:pt x="135" y="1835"/>
                    <a:pt x="1596" y="3004"/>
                    <a:pt x="1596" y="3004"/>
                  </a:cubicBezTo>
                  <a:lnTo>
                    <a:pt x="3466" y="3004"/>
                  </a:lnTo>
                  <a:lnTo>
                    <a:pt x="981" y="1396"/>
                  </a:lnTo>
                  <a:cubicBezTo>
                    <a:pt x="981" y="1396"/>
                    <a:pt x="1377" y="891"/>
                    <a:pt x="1401" y="793"/>
                  </a:cubicBezTo>
                  <a:cubicBezTo>
                    <a:pt x="1425" y="704"/>
                    <a:pt x="1584" y="1"/>
                    <a:pt x="1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40"/>
            <p:cNvSpPr/>
            <p:nvPr/>
          </p:nvSpPr>
          <p:spPr>
            <a:xfrm rot="-531876">
              <a:off x="6741169" y="3575805"/>
              <a:ext cx="157706" cy="175251"/>
            </a:xfrm>
            <a:custGeom>
              <a:avLst/>
              <a:gdLst/>
              <a:ahLst/>
              <a:cxnLst/>
              <a:rect l="l" t="t" r="r" b="b"/>
              <a:pathLst>
                <a:path w="1591" h="1768" fill="none" extrusionOk="0">
                  <a:moveTo>
                    <a:pt x="1481" y="1749"/>
                  </a:moveTo>
                  <a:lnTo>
                    <a:pt x="981" y="1426"/>
                  </a:lnTo>
                  <a:cubicBezTo>
                    <a:pt x="981" y="1426"/>
                    <a:pt x="1377" y="921"/>
                    <a:pt x="1401" y="823"/>
                  </a:cubicBezTo>
                  <a:cubicBezTo>
                    <a:pt x="1426" y="732"/>
                    <a:pt x="1590" y="1"/>
                    <a:pt x="1554" y="31"/>
                  </a:cubicBezTo>
                  <a:cubicBezTo>
                    <a:pt x="1511" y="62"/>
                    <a:pt x="1127" y="750"/>
                    <a:pt x="1127" y="750"/>
                  </a:cubicBezTo>
                  <a:cubicBezTo>
                    <a:pt x="1127" y="750"/>
                    <a:pt x="214" y="695"/>
                    <a:pt x="1" y="1347"/>
                  </a:cubicBezTo>
                  <a:cubicBezTo>
                    <a:pt x="1" y="1347"/>
                    <a:pt x="13" y="1670"/>
                    <a:pt x="74" y="1767"/>
                  </a:cubicBezTo>
                </a:path>
              </a:pathLst>
            </a:custGeom>
            <a:noFill/>
            <a:ln w="600" cap="rnd" cmpd="sng">
              <a:solidFill>
                <a:srgbClr val="E2AAA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40"/>
            <p:cNvSpPr/>
            <p:nvPr/>
          </p:nvSpPr>
          <p:spPr>
            <a:xfrm rot="-531876">
              <a:off x="6207657" y="3648269"/>
              <a:ext cx="343663" cy="297868"/>
            </a:xfrm>
            <a:custGeom>
              <a:avLst/>
              <a:gdLst/>
              <a:ahLst/>
              <a:cxnLst/>
              <a:rect l="l" t="t" r="r" b="b"/>
              <a:pathLst>
                <a:path w="3467" h="3005" extrusionOk="0">
                  <a:moveTo>
                    <a:pt x="1911" y="1"/>
                  </a:moveTo>
                  <a:cubicBezTo>
                    <a:pt x="1877" y="1"/>
                    <a:pt x="2036" y="704"/>
                    <a:pt x="2060" y="793"/>
                  </a:cubicBezTo>
                  <a:cubicBezTo>
                    <a:pt x="2090" y="891"/>
                    <a:pt x="2480" y="1396"/>
                    <a:pt x="2480" y="1396"/>
                  </a:cubicBezTo>
                  <a:lnTo>
                    <a:pt x="1" y="3004"/>
                  </a:lnTo>
                  <a:lnTo>
                    <a:pt x="1865" y="3004"/>
                  </a:lnTo>
                  <a:cubicBezTo>
                    <a:pt x="1865" y="3004"/>
                    <a:pt x="3333" y="1835"/>
                    <a:pt x="3387" y="1737"/>
                  </a:cubicBezTo>
                  <a:cubicBezTo>
                    <a:pt x="3448" y="1640"/>
                    <a:pt x="3467" y="1317"/>
                    <a:pt x="3467" y="1317"/>
                  </a:cubicBezTo>
                  <a:cubicBezTo>
                    <a:pt x="3284" y="759"/>
                    <a:pt x="2584" y="719"/>
                    <a:pt x="2386" y="719"/>
                  </a:cubicBezTo>
                  <a:cubicBezTo>
                    <a:pt x="2353" y="719"/>
                    <a:pt x="2334" y="720"/>
                    <a:pt x="2334" y="720"/>
                  </a:cubicBezTo>
                  <a:cubicBezTo>
                    <a:pt x="2334" y="720"/>
                    <a:pt x="1950" y="32"/>
                    <a:pt x="1913" y="1"/>
                  </a:cubicBezTo>
                  <a:cubicBezTo>
                    <a:pt x="1913" y="1"/>
                    <a:pt x="1912" y="1"/>
                    <a:pt x="1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40"/>
            <p:cNvSpPr/>
            <p:nvPr/>
          </p:nvSpPr>
          <p:spPr>
            <a:xfrm rot="-531876">
              <a:off x="6382011" y="3631778"/>
              <a:ext cx="158301" cy="175251"/>
            </a:xfrm>
            <a:custGeom>
              <a:avLst/>
              <a:gdLst/>
              <a:ahLst/>
              <a:cxnLst/>
              <a:rect l="l" t="t" r="r" b="b"/>
              <a:pathLst>
                <a:path w="1597" h="1768" fill="none" extrusionOk="0">
                  <a:moveTo>
                    <a:pt x="110" y="1749"/>
                  </a:moveTo>
                  <a:lnTo>
                    <a:pt x="610" y="1426"/>
                  </a:lnTo>
                  <a:cubicBezTo>
                    <a:pt x="610" y="1426"/>
                    <a:pt x="220" y="921"/>
                    <a:pt x="190" y="823"/>
                  </a:cubicBezTo>
                  <a:cubicBezTo>
                    <a:pt x="165" y="732"/>
                    <a:pt x="1" y="1"/>
                    <a:pt x="43" y="31"/>
                  </a:cubicBezTo>
                  <a:cubicBezTo>
                    <a:pt x="80" y="62"/>
                    <a:pt x="464" y="750"/>
                    <a:pt x="464" y="750"/>
                  </a:cubicBezTo>
                  <a:cubicBezTo>
                    <a:pt x="464" y="750"/>
                    <a:pt x="1383" y="695"/>
                    <a:pt x="1597" y="1347"/>
                  </a:cubicBezTo>
                  <a:cubicBezTo>
                    <a:pt x="1597" y="1347"/>
                    <a:pt x="1578" y="1670"/>
                    <a:pt x="1517" y="1767"/>
                  </a:cubicBezTo>
                </a:path>
              </a:pathLst>
            </a:custGeom>
            <a:noFill/>
            <a:ln w="600" cap="rnd" cmpd="sng">
              <a:solidFill>
                <a:srgbClr val="E2AAA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40"/>
            <p:cNvSpPr/>
            <p:nvPr/>
          </p:nvSpPr>
          <p:spPr>
            <a:xfrm rot="-531876">
              <a:off x="5681411" y="1882636"/>
              <a:ext cx="448140" cy="2158524"/>
            </a:xfrm>
            <a:custGeom>
              <a:avLst/>
              <a:gdLst/>
              <a:ahLst/>
              <a:cxnLst/>
              <a:rect l="l" t="t" r="r" b="b"/>
              <a:pathLst>
                <a:path w="4521" h="21776" extrusionOk="0">
                  <a:moveTo>
                    <a:pt x="135" y="0"/>
                  </a:moveTo>
                  <a:lnTo>
                    <a:pt x="1" y="219"/>
                  </a:lnTo>
                  <a:lnTo>
                    <a:pt x="4137" y="21775"/>
                  </a:lnTo>
                  <a:lnTo>
                    <a:pt x="4520" y="21391"/>
                  </a:lnTo>
                  <a:lnTo>
                    <a:pt x="1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40"/>
            <p:cNvSpPr/>
            <p:nvPr/>
          </p:nvSpPr>
          <p:spPr>
            <a:xfrm rot="-531876">
              <a:off x="7701261" y="1617255"/>
              <a:ext cx="438425" cy="2066141"/>
            </a:xfrm>
            <a:custGeom>
              <a:avLst/>
              <a:gdLst/>
              <a:ahLst/>
              <a:cxnLst/>
              <a:rect l="l" t="t" r="r" b="b"/>
              <a:pathLst>
                <a:path w="4423" h="20844" extrusionOk="0">
                  <a:moveTo>
                    <a:pt x="4313" y="0"/>
                  </a:moveTo>
                  <a:lnTo>
                    <a:pt x="1" y="20844"/>
                  </a:lnTo>
                  <a:lnTo>
                    <a:pt x="506" y="20844"/>
                  </a:lnTo>
                  <a:lnTo>
                    <a:pt x="4423" y="378"/>
                  </a:lnTo>
                  <a:lnTo>
                    <a:pt x="43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40"/>
            <p:cNvSpPr/>
            <p:nvPr/>
          </p:nvSpPr>
          <p:spPr>
            <a:xfrm rot="-531876">
              <a:off x="6302389" y="3821905"/>
              <a:ext cx="1692443" cy="934739"/>
            </a:xfrm>
            <a:custGeom>
              <a:avLst/>
              <a:gdLst/>
              <a:ahLst/>
              <a:cxnLst/>
              <a:rect l="l" t="t" r="r" b="b"/>
              <a:pathLst>
                <a:path w="17074" h="9430" extrusionOk="0">
                  <a:moveTo>
                    <a:pt x="0" y="1"/>
                  </a:moveTo>
                  <a:lnTo>
                    <a:pt x="883" y="4922"/>
                  </a:lnTo>
                  <a:cubicBezTo>
                    <a:pt x="1352" y="7529"/>
                    <a:pt x="3624" y="9429"/>
                    <a:pt x="6274" y="9429"/>
                  </a:cubicBezTo>
                  <a:lnTo>
                    <a:pt x="10720" y="9429"/>
                  </a:lnTo>
                  <a:cubicBezTo>
                    <a:pt x="13272" y="9429"/>
                    <a:pt x="15471" y="7639"/>
                    <a:pt x="15995" y="5147"/>
                  </a:cubicBezTo>
                  <a:lnTo>
                    <a:pt x="170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40"/>
            <p:cNvSpPr/>
            <p:nvPr/>
          </p:nvSpPr>
          <p:spPr>
            <a:xfrm rot="-531876">
              <a:off x="6227077" y="3818571"/>
              <a:ext cx="1717819" cy="178225"/>
            </a:xfrm>
            <a:custGeom>
              <a:avLst/>
              <a:gdLst/>
              <a:ahLst/>
              <a:cxnLst/>
              <a:rect l="l" t="t" r="r" b="b"/>
              <a:pathLst>
                <a:path w="17330" h="1798" extrusionOk="0">
                  <a:moveTo>
                    <a:pt x="1" y="0"/>
                  </a:moveTo>
                  <a:cubicBezTo>
                    <a:pt x="1" y="993"/>
                    <a:pt x="811" y="1797"/>
                    <a:pt x="1804" y="1797"/>
                  </a:cubicBezTo>
                  <a:lnTo>
                    <a:pt x="15527" y="1797"/>
                  </a:lnTo>
                  <a:cubicBezTo>
                    <a:pt x="16526" y="1797"/>
                    <a:pt x="17330" y="993"/>
                    <a:pt x="173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40"/>
            <p:cNvSpPr/>
            <p:nvPr/>
          </p:nvSpPr>
          <p:spPr>
            <a:xfrm rot="-531876">
              <a:off x="7288735" y="3669322"/>
              <a:ext cx="190318" cy="370228"/>
            </a:xfrm>
            <a:custGeom>
              <a:avLst/>
              <a:gdLst/>
              <a:ahLst/>
              <a:cxnLst/>
              <a:rect l="l" t="t" r="r" b="b"/>
              <a:pathLst>
                <a:path w="1920" h="3735" extrusionOk="0">
                  <a:moveTo>
                    <a:pt x="961" y="1"/>
                  </a:moveTo>
                  <a:cubicBezTo>
                    <a:pt x="946" y="1"/>
                    <a:pt x="931" y="3"/>
                    <a:pt x="914" y="7"/>
                  </a:cubicBezTo>
                  <a:cubicBezTo>
                    <a:pt x="610" y="80"/>
                    <a:pt x="780" y="586"/>
                    <a:pt x="847" y="750"/>
                  </a:cubicBezTo>
                  <a:cubicBezTo>
                    <a:pt x="791" y="618"/>
                    <a:pt x="629" y="286"/>
                    <a:pt x="468" y="286"/>
                  </a:cubicBezTo>
                  <a:cubicBezTo>
                    <a:pt x="435" y="286"/>
                    <a:pt x="403" y="299"/>
                    <a:pt x="372" y="330"/>
                  </a:cubicBezTo>
                  <a:cubicBezTo>
                    <a:pt x="141" y="561"/>
                    <a:pt x="829" y="1048"/>
                    <a:pt x="829" y="1048"/>
                  </a:cubicBezTo>
                  <a:cubicBezTo>
                    <a:pt x="360" y="1213"/>
                    <a:pt x="1" y="2230"/>
                    <a:pt x="1" y="2736"/>
                  </a:cubicBezTo>
                  <a:cubicBezTo>
                    <a:pt x="1" y="3290"/>
                    <a:pt x="427" y="3735"/>
                    <a:pt x="957" y="3735"/>
                  </a:cubicBezTo>
                  <a:cubicBezTo>
                    <a:pt x="1487" y="3735"/>
                    <a:pt x="1919" y="3290"/>
                    <a:pt x="1919" y="2736"/>
                  </a:cubicBezTo>
                  <a:cubicBezTo>
                    <a:pt x="1919" y="2230"/>
                    <a:pt x="1554" y="1213"/>
                    <a:pt x="1085" y="1048"/>
                  </a:cubicBezTo>
                  <a:cubicBezTo>
                    <a:pt x="1085" y="1048"/>
                    <a:pt x="1596" y="573"/>
                    <a:pt x="1383" y="476"/>
                  </a:cubicBezTo>
                  <a:cubicBezTo>
                    <a:pt x="1364" y="467"/>
                    <a:pt x="1345" y="463"/>
                    <a:pt x="1326" y="463"/>
                  </a:cubicBezTo>
                  <a:cubicBezTo>
                    <a:pt x="1150" y="463"/>
                    <a:pt x="1030" y="847"/>
                    <a:pt x="1030" y="847"/>
                  </a:cubicBezTo>
                  <a:cubicBezTo>
                    <a:pt x="1030" y="847"/>
                    <a:pt x="1251" y="1"/>
                    <a:pt x="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40"/>
            <p:cNvSpPr/>
            <p:nvPr/>
          </p:nvSpPr>
          <p:spPr>
            <a:xfrm rot="-531876">
              <a:off x="7375336" y="3719090"/>
              <a:ext cx="1289" cy="1289"/>
            </a:xfrm>
            <a:custGeom>
              <a:avLst/>
              <a:gdLst/>
              <a:ahLst/>
              <a:cxnLst/>
              <a:rect l="l" t="t" r="r" b="b"/>
              <a:pathLst>
                <a:path w="13" h="13" extrusionOk="0">
                  <a:moveTo>
                    <a:pt x="13" y="0"/>
                  </a:moveTo>
                  <a:cubicBezTo>
                    <a:pt x="7" y="0"/>
                    <a:pt x="1" y="6"/>
                    <a:pt x="1" y="6"/>
                  </a:cubicBezTo>
                  <a:cubicBezTo>
                    <a:pt x="7" y="6"/>
                    <a:pt x="7" y="6"/>
                    <a:pt x="13" y="13"/>
                  </a:cubicBezTo>
                  <a:cubicBezTo>
                    <a:pt x="13" y="6"/>
                    <a:pt x="13" y="0"/>
                    <a:pt x="13" y="0"/>
                  </a:cubicBezTo>
                  <a:close/>
                </a:path>
              </a:pathLst>
            </a:custGeom>
            <a:solidFill>
              <a:srgbClr val="E5B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40"/>
            <p:cNvSpPr/>
            <p:nvPr/>
          </p:nvSpPr>
          <p:spPr>
            <a:xfrm rot="-531876">
              <a:off x="6710678" y="3759483"/>
              <a:ext cx="190318" cy="370228"/>
            </a:xfrm>
            <a:custGeom>
              <a:avLst/>
              <a:gdLst/>
              <a:ahLst/>
              <a:cxnLst/>
              <a:rect l="l" t="t" r="r" b="b"/>
              <a:pathLst>
                <a:path w="1920" h="3735" extrusionOk="0">
                  <a:moveTo>
                    <a:pt x="961" y="1"/>
                  </a:moveTo>
                  <a:cubicBezTo>
                    <a:pt x="947" y="1"/>
                    <a:pt x="931" y="3"/>
                    <a:pt x="914" y="7"/>
                  </a:cubicBezTo>
                  <a:cubicBezTo>
                    <a:pt x="616" y="80"/>
                    <a:pt x="786" y="586"/>
                    <a:pt x="853" y="750"/>
                  </a:cubicBezTo>
                  <a:cubicBezTo>
                    <a:pt x="792" y="618"/>
                    <a:pt x="634" y="286"/>
                    <a:pt x="470" y="286"/>
                  </a:cubicBezTo>
                  <a:cubicBezTo>
                    <a:pt x="437" y="286"/>
                    <a:pt x="404" y="299"/>
                    <a:pt x="372" y="330"/>
                  </a:cubicBezTo>
                  <a:cubicBezTo>
                    <a:pt x="140" y="561"/>
                    <a:pt x="835" y="1048"/>
                    <a:pt x="835" y="1048"/>
                  </a:cubicBezTo>
                  <a:cubicBezTo>
                    <a:pt x="366" y="1213"/>
                    <a:pt x="0" y="2230"/>
                    <a:pt x="0" y="2736"/>
                  </a:cubicBezTo>
                  <a:cubicBezTo>
                    <a:pt x="0" y="3290"/>
                    <a:pt x="433" y="3735"/>
                    <a:pt x="963" y="3735"/>
                  </a:cubicBezTo>
                  <a:cubicBezTo>
                    <a:pt x="1493" y="3735"/>
                    <a:pt x="1919" y="3290"/>
                    <a:pt x="1919" y="2736"/>
                  </a:cubicBezTo>
                  <a:cubicBezTo>
                    <a:pt x="1919" y="2230"/>
                    <a:pt x="1560" y="1213"/>
                    <a:pt x="1091" y="1048"/>
                  </a:cubicBezTo>
                  <a:cubicBezTo>
                    <a:pt x="1091" y="1048"/>
                    <a:pt x="1596" y="573"/>
                    <a:pt x="1389" y="476"/>
                  </a:cubicBezTo>
                  <a:cubicBezTo>
                    <a:pt x="1369" y="467"/>
                    <a:pt x="1350" y="463"/>
                    <a:pt x="1331" y="463"/>
                  </a:cubicBezTo>
                  <a:cubicBezTo>
                    <a:pt x="1150" y="463"/>
                    <a:pt x="1030" y="847"/>
                    <a:pt x="1030" y="847"/>
                  </a:cubicBezTo>
                  <a:cubicBezTo>
                    <a:pt x="1030" y="847"/>
                    <a:pt x="1257" y="1"/>
                    <a:pt x="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40"/>
            <p:cNvSpPr/>
            <p:nvPr/>
          </p:nvSpPr>
          <p:spPr>
            <a:xfrm rot="-531876">
              <a:off x="6797871" y="3809205"/>
              <a:ext cx="694" cy="1289"/>
            </a:xfrm>
            <a:custGeom>
              <a:avLst/>
              <a:gdLst/>
              <a:ahLst/>
              <a:cxnLst/>
              <a:rect l="l" t="t" r="r" b="b"/>
              <a:pathLst>
                <a:path w="7" h="13" extrusionOk="0">
                  <a:moveTo>
                    <a:pt x="7" y="0"/>
                  </a:moveTo>
                  <a:cubicBezTo>
                    <a:pt x="1" y="0"/>
                    <a:pt x="1" y="6"/>
                    <a:pt x="1" y="6"/>
                  </a:cubicBezTo>
                  <a:cubicBezTo>
                    <a:pt x="1" y="6"/>
                    <a:pt x="7" y="6"/>
                    <a:pt x="7" y="13"/>
                  </a:cubicBezTo>
                  <a:cubicBezTo>
                    <a:pt x="7" y="6"/>
                    <a:pt x="7" y="0"/>
                    <a:pt x="7" y="0"/>
                  </a:cubicBezTo>
                  <a:close/>
                </a:path>
              </a:pathLst>
            </a:custGeom>
            <a:solidFill>
              <a:srgbClr val="E5B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2" name="Google Shape;922;p40"/>
            <p:cNvSpPr/>
            <p:nvPr/>
          </p:nvSpPr>
          <p:spPr>
            <a:xfrm rot="-531876">
              <a:off x="6208068" y="3793192"/>
              <a:ext cx="1773329" cy="254947"/>
            </a:xfrm>
            <a:custGeom>
              <a:avLst/>
              <a:gdLst/>
              <a:ahLst/>
              <a:cxnLst/>
              <a:rect l="l" t="t" r="r" b="b"/>
              <a:pathLst>
                <a:path w="17890" h="2572" extrusionOk="0">
                  <a:moveTo>
                    <a:pt x="293" y="1"/>
                  </a:moveTo>
                  <a:cubicBezTo>
                    <a:pt x="135" y="1"/>
                    <a:pt x="1" y="135"/>
                    <a:pt x="1" y="299"/>
                  </a:cubicBezTo>
                  <a:cubicBezTo>
                    <a:pt x="1" y="464"/>
                    <a:pt x="135" y="598"/>
                    <a:pt x="293" y="598"/>
                  </a:cubicBezTo>
                  <a:cubicBezTo>
                    <a:pt x="324" y="598"/>
                    <a:pt x="348" y="591"/>
                    <a:pt x="372" y="585"/>
                  </a:cubicBezTo>
                  <a:cubicBezTo>
                    <a:pt x="610" y="1207"/>
                    <a:pt x="1341" y="2571"/>
                    <a:pt x="3064" y="2571"/>
                  </a:cubicBezTo>
                  <a:cubicBezTo>
                    <a:pt x="5166" y="2571"/>
                    <a:pt x="5799" y="567"/>
                    <a:pt x="5872" y="305"/>
                  </a:cubicBezTo>
                  <a:lnTo>
                    <a:pt x="6153" y="305"/>
                  </a:lnTo>
                  <a:cubicBezTo>
                    <a:pt x="6232" y="567"/>
                    <a:pt x="6865" y="2571"/>
                    <a:pt x="8961" y="2571"/>
                  </a:cubicBezTo>
                  <a:cubicBezTo>
                    <a:pt x="11056" y="2571"/>
                    <a:pt x="11683" y="561"/>
                    <a:pt x="11756" y="305"/>
                  </a:cubicBezTo>
                  <a:lnTo>
                    <a:pt x="12055" y="305"/>
                  </a:lnTo>
                  <a:cubicBezTo>
                    <a:pt x="12128" y="567"/>
                    <a:pt x="12761" y="2571"/>
                    <a:pt x="14857" y="2571"/>
                  </a:cubicBezTo>
                  <a:cubicBezTo>
                    <a:pt x="16580" y="2571"/>
                    <a:pt x="17311" y="1219"/>
                    <a:pt x="17555" y="591"/>
                  </a:cubicBezTo>
                  <a:cubicBezTo>
                    <a:pt x="17567" y="591"/>
                    <a:pt x="17579" y="598"/>
                    <a:pt x="17591" y="598"/>
                  </a:cubicBezTo>
                  <a:cubicBezTo>
                    <a:pt x="17756" y="598"/>
                    <a:pt x="17890" y="464"/>
                    <a:pt x="17890" y="299"/>
                  </a:cubicBezTo>
                  <a:cubicBezTo>
                    <a:pt x="17890" y="135"/>
                    <a:pt x="17756" y="1"/>
                    <a:pt x="17591" y="1"/>
                  </a:cubicBezTo>
                  <a:cubicBezTo>
                    <a:pt x="17427" y="1"/>
                    <a:pt x="17299" y="135"/>
                    <a:pt x="17299" y="299"/>
                  </a:cubicBezTo>
                  <a:cubicBezTo>
                    <a:pt x="17299" y="421"/>
                    <a:pt x="17372" y="531"/>
                    <a:pt x="17488" y="573"/>
                  </a:cubicBezTo>
                  <a:cubicBezTo>
                    <a:pt x="17244" y="1188"/>
                    <a:pt x="16532" y="2498"/>
                    <a:pt x="14857" y="2498"/>
                  </a:cubicBezTo>
                  <a:cubicBezTo>
                    <a:pt x="12688" y="2498"/>
                    <a:pt x="12122" y="281"/>
                    <a:pt x="12116" y="263"/>
                  </a:cubicBezTo>
                  <a:cubicBezTo>
                    <a:pt x="12110" y="244"/>
                    <a:pt x="12097" y="232"/>
                    <a:pt x="12079" y="232"/>
                  </a:cubicBezTo>
                  <a:lnTo>
                    <a:pt x="11726" y="232"/>
                  </a:lnTo>
                  <a:cubicBezTo>
                    <a:pt x="11720" y="232"/>
                    <a:pt x="11720" y="232"/>
                    <a:pt x="11714" y="238"/>
                  </a:cubicBezTo>
                  <a:lnTo>
                    <a:pt x="11708" y="238"/>
                  </a:lnTo>
                  <a:cubicBezTo>
                    <a:pt x="11708" y="238"/>
                    <a:pt x="11708" y="238"/>
                    <a:pt x="11701" y="244"/>
                  </a:cubicBezTo>
                  <a:cubicBezTo>
                    <a:pt x="11695" y="250"/>
                    <a:pt x="11695" y="250"/>
                    <a:pt x="11695" y="250"/>
                  </a:cubicBezTo>
                  <a:cubicBezTo>
                    <a:pt x="11695" y="256"/>
                    <a:pt x="11695" y="256"/>
                    <a:pt x="11695" y="256"/>
                  </a:cubicBezTo>
                  <a:cubicBezTo>
                    <a:pt x="11689" y="256"/>
                    <a:pt x="11689" y="263"/>
                    <a:pt x="11689" y="263"/>
                  </a:cubicBezTo>
                  <a:cubicBezTo>
                    <a:pt x="11683" y="281"/>
                    <a:pt x="11135" y="2498"/>
                    <a:pt x="8961" y="2498"/>
                  </a:cubicBezTo>
                  <a:cubicBezTo>
                    <a:pt x="6786" y="2498"/>
                    <a:pt x="6226" y="281"/>
                    <a:pt x="6220" y="263"/>
                  </a:cubicBezTo>
                  <a:cubicBezTo>
                    <a:pt x="6214" y="244"/>
                    <a:pt x="6201" y="232"/>
                    <a:pt x="6183" y="232"/>
                  </a:cubicBezTo>
                  <a:lnTo>
                    <a:pt x="5848" y="232"/>
                  </a:lnTo>
                  <a:cubicBezTo>
                    <a:pt x="5830" y="232"/>
                    <a:pt x="5818" y="244"/>
                    <a:pt x="5812" y="263"/>
                  </a:cubicBezTo>
                  <a:cubicBezTo>
                    <a:pt x="5805" y="281"/>
                    <a:pt x="5239" y="2498"/>
                    <a:pt x="3064" y="2498"/>
                  </a:cubicBezTo>
                  <a:cubicBezTo>
                    <a:pt x="1383" y="2498"/>
                    <a:pt x="671" y="1164"/>
                    <a:pt x="433" y="555"/>
                  </a:cubicBezTo>
                  <a:cubicBezTo>
                    <a:pt x="531" y="506"/>
                    <a:pt x="592" y="409"/>
                    <a:pt x="592" y="299"/>
                  </a:cubicBezTo>
                  <a:cubicBezTo>
                    <a:pt x="592" y="135"/>
                    <a:pt x="458" y="1"/>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40"/>
            <p:cNvSpPr/>
            <p:nvPr/>
          </p:nvSpPr>
          <p:spPr>
            <a:xfrm rot="-531876">
              <a:off x="5459649" y="311882"/>
              <a:ext cx="2529248" cy="2529248"/>
            </a:xfrm>
            <a:custGeom>
              <a:avLst/>
              <a:gdLst/>
              <a:ahLst/>
              <a:cxnLst/>
              <a:rect l="l" t="t" r="r" b="b"/>
              <a:pathLst>
                <a:path w="25516" h="25516" extrusionOk="0">
                  <a:moveTo>
                    <a:pt x="12761" y="1"/>
                  </a:moveTo>
                  <a:cubicBezTo>
                    <a:pt x="5713" y="1"/>
                    <a:pt x="0" y="5708"/>
                    <a:pt x="0" y="12755"/>
                  </a:cubicBezTo>
                  <a:cubicBezTo>
                    <a:pt x="0" y="19803"/>
                    <a:pt x="5713" y="25516"/>
                    <a:pt x="12761" y="25516"/>
                  </a:cubicBezTo>
                  <a:cubicBezTo>
                    <a:pt x="19802" y="25516"/>
                    <a:pt x="25515" y="19803"/>
                    <a:pt x="25515" y="12755"/>
                  </a:cubicBezTo>
                  <a:cubicBezTo>
                    <a:pt x="25515" y="5708"/>
                    <a:pt x="19802" y="1"/>
                    <a:pt x="1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4" name="Google Shape;924;p40"/>
            <p:cNvSpPr/>
            <p:nvPr/>
          </p:nvSpPr>
          <p:spPr>
            <a:xfrm rot="-531876">
              <a:off x="5695767" y="313147"/>
              <a:ext cx="2040765" cy="2529248"/>
            </a:xfrm>
            <a:custGeom>
              <a:avLst/>
              <a:gdLst/>
              <a:ahLst/>
              <a:cxnLst/>
              <a:rect l="l" t="t" r="r" b="b"/>
              <a:pathLst>
                <a:path w="20588" h="25516" extrusionOk="0">
                  <a:moveTo>
                    <a:pt x="10294" y="1"/>
                  </a:moveTo>
                  <a:cubicBezTo>
                    <a:pt x="4611" y="1"/>
                    <a:pt x="1" y="5708"/>
                    <a:pt x="1" y="12755"/>
                  </a:cubicBezTo>
                  <a:cubicBezTo>
                    <a:pt x="1" y="19803"/>
                    <a:pt x="4611" y="25516"/>
                    <a:pt x="10294" y="25516"/>
                  </a:cubicBezTo>
                  <a:cubicBezTo>
                    <a:pt x="15977" y="25516"/>
                    <a:pt x="20588" y="19803"/>
                    <a:pt x="20588" y="12755"/>
                  </a:cubicBezTo>
                  <a:cubicBezTo>
                    <a:pt x="20588" y="5708"/>
                    <a:pt x="15977" y="1"/>
                    <a:pt x="10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5" name="Google Shape;925;p40"/>
            <p:cNvSpPr/>
            <p:nvPr/>
          </p:nvSpPr>
          <p:spPr>
            <a:xfrm rot="-531876">
              <a:off x="6006035" y="311882"/>
              <a:ext cx="1436406" cy="2529248"/>
            </a:xfrm>
            <a:custGeom>
              <a:avLst/>
              <a:gdLst/>
              <a:ahLst/>
              <a:cxnLst/>
              <a:rect l="l" t="t" r="r" b="b"/>
              <a:pathLst>
                <a:path w="14491" h="25516" extrusionOk="0">
                  <a:moveTo>
                    <a:pt x="7243" y="1"/>
                  </a:moveTo>
                  <a:cubicBezTo>
                    <a:pt x="3241" y="1"/>
                    <a:pt x="0" y="5708"/>
                    <a:pt x="0" y="12755"/>
                  </a:cubicBezTo>
                  <a:cubicBezTo>
                    <a:pt x="0" y="19803"/>
                    <a:pt x="3241" y="25516"/>
                    <a:pt x="7243" y="25516"/>
                  </a:cubicBezTo>
                  <a:cubicBezTo>
                    <a:pt x="11244" y="25516"/>
                    <a:pt x="14491" y="19803"/>
                    <a:pt x="14491" y="12755"/>
                  </a:cubicBezTo>
                  <a:cubicBezTo>
                    <a:pt x="14491" y="5708"/>
                    <a:pt x="11244" y="1"/>
                    <a:pt x="7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6" name="Google Shape;926;p40"/>
            <p:cNvSpPr/>
            <p:nvPr/>
          </p:nvSpPr>
          <p:spPr>
            <a:xfrm rot="-531876">
              <a:off x="6336757" y="309785"/>
              <a:ext cx="801814" cy="2529248"/>
            </a:xfrm>
            <a:custGeom>
              <a:avLst/>
              <a:gdLst/>
              <a:ahLst/>
              <a:cxnLst/>
              <a:rect l="l" t="t" r="r" b="b"/>
              <a:pathLst>
                <a:path w="8089" h="25516" extrusionOk="0">
                  <a:moveTo>
                    <a:pt x="4045" y="1"/>
                  </a:moveTo>
                  <a:cubicBezTo>
                    <a:pt x="1809" y="1"/>
                    <a:pt x="0" y="5708"/>
                    <a:pt x="0" y="12755"/>
                  </a:cubicBezTo>
                  <a:cubicBezTo>
                    <a:pt x="0" y="19803"/>
                    <a:pt x="1809" y="25516"/>
                    <a:pt x="4045" y="25516"/>
                  </a:cubicBezTo>
                  <a:cubicBezTo>
                    <a:pt x="6280" y="25516"/>
                    <a:pt x="8089" y="19803"/>
                    <a:pt x="8089" y="12755"/>
                  </a:cubicBezTo>
                  <a:cubicBezTo>
                    <a:pt x="8089" y="5708"/>
                    <a:pt x="6280" y="1"/>
                    <a:pt x="4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40"/>
            <p:cNvSpPr/>
            <p:nvPr/>
          </p:nvSpPr>
          <p:spPr>
            <a:xfrm rot="-531876">
              <a:off x="6608495" y="310194"/>
              <a:ext cx="253064" cy="2529248"/>
            </a:xfrm>
            <a:custGeom>
              <a:avLst/>
              <a:gdLst/>
              <a:ahLst/>
              <a:cxnLst/>
              <a:rect l="l" t="t" r="r" b="b"/>
              <a:pathLst>
                <a:path w="2553" h="25516" extrusionOk="0">
                  <a:moveTo>
                    <a:pt x="1273" y="1"/>
                  </a:moveTo>
                  <a:cubicBezTo>
                    <a:pt x="573" y="1"/>
                    <a:pt x="0" y="5708"/>
                    <a:pt x="0" y="12755"/>
                  </a:cubicBezTo>
                  <a:cubicBezTo>
                    <a:pt x="0" y="19803"/>
                    <a:pt x="573" y="25516"/>
                    <a:pt x="1273" y="25516"/>
                  </a:cubicBezTo>
                  <a:cubicBezTo>
                    <a:pt x="1980" y="25516"/>
                    <a:pt x="2552" y="19803"/>
                    <a:pt x="2552" y="12755"/>
                  </a:cubicBezTo>
                  <a:cubicBezTo>
                    <a:pt x="2552" y="5708"/>
                    <a:pt x="1980" y="1"/>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28" name="Google Shape;928;p40"/>
          <p:cNvSpPr/>
          <p:nvPr/>
        </p:nvSpPr>
        <p:spPr>
          <a:xfrm>
            <a:off x="8083074" y="564706"/>
            <a:ext cx="478724" cy="50685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40"/>
          <p:cNvSpPr/>
          <p:nvPr/>
        </p:nvSpPr>
        <p:spPr>
          <a:xfrm>
            <a:off x="5279875" y="2473272"/>
            <a:ext cx="163018" cy="17282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40"/>
          <p:cNvSpPr/>
          <p:nvPr/>
        </p:nvSpPr>
        <p:spPr>
          <a:xfrm>
            <a:off x="8606810" y="363779"/>
            <a:ext cx="287293" cy="304014"/>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40"/>
          <p:cNvSpPr/>
          <p:nvPr/>
        </p:nvSpPr>
        <p:spPr>
          <a:xfrm>
            <a:off x="7743819" y="186251"/>
            <a:ext cx="339252" cy="331223"/>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40"/>
          <p:cNvSpPr/>
          <p:nvPr/>
        </p:nvSpPr>
        <p:spPr>
          <a:xfrm>
            <a:off x="4721007" y="2736429"/>
            <a:ext cx="219620" cy="21423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40"/>
          <p:cNvSpPr/>
          <p:nvPr/>
        </p:nvSpPr>
        <p:spPr>
          <a:xfrm>
            <a:off x="8190297" y="1518658"/>
            <a:ext cx="354280" cy="36688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40"/>
          <p:cNvSpPr/>
          <p:nvPr/>
        </p:nvSpPr>
        <p:spPr>
          <a:xfrm>
            <a:off x="8640641" y="1237064"/>
            <a:ext cx="219620" cy="21433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5" name="Google Shape;935;p40"/>
          <p:cNvSpPr/>
          <p:nvPr/>
        </p:nvSpPr>
        <p:spPr>
          <a:xfrm>
            <a:off x="4774680" y="2072260"/>
            <a:ext cx="339238" cy="29459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40"/>
          <p:cNvSpPr/>
          <p:nvPr/>
        </p:nvSpPr>
        <p:spPr>
          <a:xfrm>
            <a:off x="5279878" y="2928817"/>
            <a:ext cx="354279" cy="375093"/>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40"/>
          <p:cNvSpPr/>
          <p:nvPr/>
        </p:nvSpPr>
        <p:spPr>
          <a:xfrm>
            <a:off x="4940619" y="1451401"/>
            <a:ext cx="339252" cy="331223"/>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Hình chữ nhật 1"/>
          <p:cNvSpPr/>
          <p:nvPr/>
        </p:nvSpPr>
        <p:spPr>
          <a:xfrm>
            <a:off x="335536" y="1237064"/>
            <a:ext cx="3819878" cy="29338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p:cNvSpPr txBox="1"/>
          <p:nvPr/>
        </p:nvSpPr>
        <p:spPr>
          <a:xfrm>
            <a:off x="47298" y="1437037"/>
            <a:ext cx="4325246" cy="2308324"/>
          </a:xfrm>
          <a:prstGeom prst="rect">
            <a:avLst/>
          </a:prstGeom>
          <a:noFill/>
        </p:spPr>
        <p:txBody>
          <a:bodyPr wrap="square" rtlCol="0">
            <a:spAutoFit/>
          </a:bodyPr>
          <a:lstStyle/>
          <a:p>
            <a:pPr algn="ctr"/>
            <a:r>
              <a:rPr lang="vi-VN" sz="4800" dirty="0">
                <a:solidFill>
                  <a:srgbClr val="FF0000"/>
                </a:solidFill>
                <a:latin typeface="+mj-lt"/>
              </a:rPr>
              <a:t>TẠM </a:t>
            </a:r>
            <a:r>
              <a:rPr lang="vi-VN" sz="4800" dirty="0">
                <a:solidFill>
                  <a:srgbClr val="FFC000"/>
                </a:solidFill>
                <a:latin typeface="+mj-lt"/>
              </a:rPr>
              <a:t>BIỆT </a:t>
            </a:r>
            <a:endParaRPr lang="vi-VN" sz="4800" dirty="0">
              <a:solidFill>
                <a:srgbClr val="FFC000"/>
              </a:solidFill>
              <a:latin typeface="+mj-lt"/>
            </a:endParaRPr>
          </a:p>
          <a:p>
            <a:pPr algn="ctr"/>
            <a:r>
              <a:rPr lang="vi-VN" sz="4800" dirty="0">
                <a:solidFill>
                  <a:srgbClr val="92D050"/>
                </a:solidFill>
                <a:latin typeface="+mj-lt"/>
              </a:rPr>
              <a:t>VÀ</a:t>
            </a:r>
            <a:r>
              <a:rPr lang="vi-VN" sz="4800" dirty="0">
                <a:latin typeface="+mj-lt"/>
              </a:rPr>
              <a:t> </a:t>
            </a:r>
            <a:endParaRPr lang="vi-VN" sz="4800" dirty="0">
              <a:latin typeface="+mj-lt"/>
            </a:endParaRPr>
          </a:p>
          <a:p>
            <a:pPr algn="ctr"/>
            <a:r>
              <a:rPr lang="vi-VN" sz="4800" dirty="0">
                <a:solidFill>
                  <a:srgbClr val="00B0F0"/>
                </a:solidFill>
                <a:latin typeface="+mj-lt"/>
              </a:rPr>
              <a:t>HẸN </a:t>
            </a:r>
            <a:r>
              <a:rPr lang="vi-VN" sz="4800" dirty="0">
                <a:solidFill>
                  <a:schemeClr val="accent2">
                    <a:lumMod val="75000"/>
                  </a:schemeClr>
                </a:solidFill>
                <a:latin typeface="+mj-lt"/>
              </a:rPr>
              <a:t>GẶP </a:t>
            </a:r>
            <a:r>
              <a:rPr lang="vi-VN" sz="4800" dirty="0">
                <a:solidFill>
                  <a:srgbClr val="7030A0"/>
                </a:solidFill>
                <a:latin typeface="+mj-lt"/>
              </a:rPr>
              <a:t>LẠI</a:t>
            </a:r>
            <a:endParaRPr lang="en-US" sz="4800" dirty="0">
              <a:solidFill>
                <a:srgbClr val="7030A0"/>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871"/>
                                        </p:tgtEl>
                                        <p:attrNameLst>
                                          <p:attrName>r</p:attrName>
                                        </p:attrNameLst>
                                      </p:cBhvr>
                                    </p:animRot>
                                    <p:animRot by="-240000">
                                      <p:cBhvr>
                                        <p:cTn id="12" dur="200" fill="hold">
                                          <p:stCondLst>
                                            <p:cond delay="200"/>
                                          </p:stCondLst>
                                        </p:cTn>
                                        <p:tgtEl>
                                          <p:spTgt spid="871"/>
                                        </p:tgtEl>
                                        <p:attrNameLst>
                                          <p:attrName>r</p:attrName>
                                        </p:attrNameLst>
                                      </p:cBhvr>
                                    </p:animRot>
                                    <p:animRot by="240000">
                                      <p:cBhvr>
                                        <p:cTn id="13" dur="200" fill="hold">
                                          <p:stCondLst>
                                            <p:cond delay="400"/>
                                          </p:stCondLst>
                                        </p:cTn>
                                        <p:tgtEl>
                                          <p:spTgt spid="871"/>
                                        </p:tgtEl>
                                        <p:attrNameLst>
                                          <p:attrName>r</p:attrName>
                                        </p:attrNameLst>
                                      </p:cBhvr>
                                    </p:animRot>
                                    <p:animRot by="-240000">
                                      <p:cBhvr>
                                        <p:cTn id="14" dur="200" fill="hold">
                                          <p:stCondLst>
                                            <p:cond delay="600"/>
                                          </p:stCondLst>
                                        </p:cTn>
                                        <p:tgtEl>
                                          <p:spTgt spid="871"/>
                                        </p:tgtEl>
                                        <p:attrNameLst>
                                          <p:attrName>r</p:attrName>
                                        </p:attrNameLst>
                                      </p:cBhvr>
                                    </p:animRot>
                                    <p:animRot by="120000">
                                      <p:cBhvr>
                                        <p:cTn id="15" dur="200" fill="hold">
                                          <p:stCondLst>
                                            <p:cond delay="800"/>
                                          </p:stCondLst>
                                        </p:cTn>
                                        <p:tgtEl>
                                          <p:spTgt spid="8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5" name="Nhóm 4"/>
          <p:cNvGrpSpPr/>
          <p:nvPr/>
        </p:nvGrpSpPr>
        <p:grpSpPr>
          <a:xfrm>
            <a:off x="1399142" y="638978"/>
            <a:ext cx="6345715" cy="4120594"/>
            <a:chOff x="1399142" y="638978"/>
            <a:chExt cx="6345715" cy="4120594"/>
          </a:xfrm>
        </p:grpSpPr>
        <p:pic>
          <p:nvPicPr>
            <p:cNvPr id="3" name="Hình ảnh 2"/>
            <p:cNvPicPr>
              <a:picLocks noChangeAspect="1"/>
            </p:cNvPicPr>
            <p:nvPr/>
          </p:nvPicPr>
          <p:blipFill>
            <a:blip r:embed="rId2"/>
            <a:stretch>
              <a:fillRect/>
            </a:stretch>
          </p:blipFill>
          <p:spPr>
            <a:xfrm>
              <a:off x="1399142" y="638978"/>
              <a:ext cx="6345715" cy="4120594"/>
            </a:xfrm>
            <a:prstGeom prst="rect">
              <a:avLst/>
            </a:prstGeom>
          </p:spPr>
        </p:pic>
        <p:sp>
          <p:nvSpPr>
            <p:cNvPr id="4" name="Hộp Văn bản 3"/>
            <p:cNvSpPr txBox="1"/>
            <p:nvPr/>
          </p:nvSpPr>
          <p:spPr>
            <a:xfrm>
              <a:off x="2616200" y="1422002"/>
              <a:ext cx="3632200" cy="2554545"/>
            </a:xfrm>
            <a:prstGeom prst="rect">
              <a:avLst/>
            </a:prstGeom>
            <a:noFill/>
          </p:spPr>
          <p:txBody>
            <a:bodyPr wrap="square" rtlCol="0">
              <a:spAutoFit/>
            </a:bodyPr>
            <a:lstStyle/>
            <a:p>
              <a:pPr algn="ctr"/>
              <a:r>
                <a:rPr lang="en-US" sz="8000" dirty="0">
                  <a:solidFill>
                    <a:srgbClr val="0070C0"/>
                  </a:solidFill>
                  <a:latin typeface="+mj-lt"/>
                </a:rPr>
                <a:t>K</a:t>
              </a:r>
              <a:r>
                <a:rPr lang="en-US" sz="8000" dirty="0">
                  <a:solidFill>
                    <a:srgbClr val="FF0000"/>
                  </a:solidFill>
                  <a:latin typeface="+mj-lt"/>
                </a:rPr>
                <a:t>H</a:t>
              </a:r>
              <a:r>
                <a:rPr lang="en-US" sz="8000" dirty="0">
                  <a:solidFill>
                    <a:schemeClr val="bg2"/>
                  </a:solidFill>
                  <a:latin typeface="+mj-lt"/>
                </a:rPr>
                <a:t>Ở</a:t>
              </a:r>
              <a:r>
                <a:rPr lang="en-US" sz="8000" dirty="0">
                  <a:solidFill>
                    <a:srgbClr val="FFC000"/>
                  </a:solidFill>
                  <a:latin typeface="+mj-lt"/>
                </a:rPr>
                <a:t>I</a:t>
              </a:r>
              <a:r>
                <a:rPr lang="en-US" sz="8000" dirty="0">
                  <a:latin typeface="+mj-lt"/>
                </a:rPr>
                <a:t> </a:t>
              </a:r>
              <a:r>
                <a:rPr lang="en-US" sz="8000" dirty="0">
                  <a:solidFill>
                    <a:srgbClr val="00B050"/>
                  </a:solidFill>
                  <a:latin typeface="+mj-lt"/>
                </a:rPr>
                <a:t>Đ</a:t>
              </a:r>
              <a:r>
                <a:rPr lang="en-US" sz="8000" dirty="0">
                  <a:solidFill>
                    <a:srgbClr val="FFC000"/>
                  </a:solidFill>
                  <a:latin typeface="+mj-lt"/>
                </a:rPr>
                <a:t>Ộ</a:t>
              </a:r>
              <a:r>
                <a:rPr lang="en-US" sz="8000" dirty="0">
                  <a:solidFill>
                    <a:srgbClr val="002060"/>
                  </a:solidFill>
                  <a:latin typeface="+mj-lt"/>
                </a:rPr>
                <a:t>N</a:t>
              </a:r>
              <a:r>
                <a:rPr lang="en-US" sz="8000" dirty="0">
                  <a:solidFill>
                    <a:srgbClr val="7030A0"/>
                  </a:solidFill>
                  <a:latin typeface="+mj-lt"/>
                </a:rPr>
                <a:t>G</a:t>
              </a:r>
              <a:endParaRPr lang="en-US" sz="8000" dirty="0">
                <a:solidFill>
                  <a:srgbClr val="7030A0"/>
                </a:solidFill>
                <a:latin typeface="+mj-l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1000" r="-11000"/>
          </a:stretch>
        </a:blipFill>
        <a:effectLst/>
      </p:bgPr>
    </p:bg>
    <p:spTree>
      <p:nvGrpSpPr>
        <p:cNvPr id="1" name=""/>
        <p:cNvGrpSpPr/>
        <p:nvPr/>
      </p:nvGrpSpPr>
      <p:grpSpPr>
        <a:xfrm>
          <a:off x="0" y="0"/>
          <a:ext cx="0" cy="0"/>
          <a:chOff x="0" y="0"/>
          <a:chExt cx="0" cy="0"/>
        </a:xfrm>
      </p:grpSpPr>
      <p:grpSp>
        <p:nvGrpSpPr>
          <p:cNvPr id="7" name="Nhóm 6"/>
          <p:cNvGrpSpPr/>
          <p:nvPr/>
        </p:nvGrpSpPr>
        <p:grpSpPr>
          <a:xfrm>
            <a:off x="0" y="0"/>
            <a:ext cx="5516990" cy="5143500"/>
            <a:chOff x="0" y="0"/>
            <a:chExt cx="5516990" cy="5143500"/>
          </a:xfrm>
        </p:grpSpPr>
        <p:pic>
          <p:nvPicPr>
            <p:cNvPr id="5" name="Hình ảnh 4"/>
            <p:cNvPicPr>
              <a:picLocks noChangeAspect="1"/>
            </p:cNvPicPr>
            <p:nvPr/>
          </p:nvPicPr>
          <p:blipFill>
            <a:blip r:embed="rId2"/>
            <a:stretch>
              <a:fillRect/>
            </a:stretch>
          </p:blipFill>
          <p:spPr>
            <a:xfrm>
              <a:off x="0" y="0"/>
              <a:ext cx="5516990" cy="5143500"/>
            </a:xfrm>
            <a:prstGeom prst="rect">
              <a:avLst/>
            </a:prstGeom>
          </p:spPr>
        </p:pic>
        <p:sp>
          <p:nvSpPr>
            <p:cNvPr id="6" name="Hình chữ nhật 5"/>
            <p:cNvSpPr/>
            <p:nvPr/>
          </p:nvSpPr>
          <p:spPr>
            <a:xfrm>
              <a:off x="1739320" y="4057650"/>
              <a:ext cx="1866900" cy="314325"/>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Hộp Văn bản 7"/>
          <p:cNvSpPr txBox="1"/>
          <p:nvPr/>
        </p:nvSpPr>
        <p:spPr>
          <a:xfrm>
            <a:off x="1739320" y="1600133"/>
            <a:ext cx="2422212" cy="2308324"/>
          </a:xfrm>
          <a:prstGeom prst="rect">
            <a:avLst/>
          </a:prstGeom>
          <a:noFill/>
        </p:spPr>
        <p:txBody>
          <a:bodyPr wrap="square" rtlCol="0">
            <a:spAutoFit/>
          </a:bodyPr>
          <a:lstStyle/>
          <a:p>
            <a:pPr algn="ctr"/>
            <a:r>
              <a:rPr lang="en-US" sz="4800">
                <a:solidFill>
                  <a:srgbClr val="0070C0"/>
                </a:solidFill>
                <a:latin typeface="+mj-lt"/>
              </a:rPr>
              <a:t>Nhà ngôn ngữ nhí</a:t>
            </a:r>
            <a:endParaRPr lang="en-US" sz="4800" dirty="0">
              <a:solidFill>
                <a:srgbClr val="7030A0"/>
              </a:solidFill>
              <a:latin typeface="+mj-lt"/>
            </a:endParaRPr>
          </a:p>
        </p:txBody>
      </p:sp>
      <p:grpSp>
        <p:nvGrpSpPr>
          <p:cNvPr id="11" name="Nhóm 10"/>
          <p:cNvGrpSpPr/>
          <p:nvPr/>
        </p:nvGrpSpPr>
        <p:grpSpPr>
          <a:xfrm>
            <a:off x="6134100" y="4057650"/>
            <a:ext cx="3009900" cy="895350"/>
            <a:chOff x="6134100" y="4057650"/>
            <a:chExt cx="3009900" cy="895350"/>
          </a:xfrm>
        </p:grpSpPr>
        <p:sp>
          <p:nvSpPr>
            <p:cNvPr id="9" name="Hình chữ nhật: Góc Tròn 8"/>
            <p:cNvSpPr/>
            <p:nvPr/>
          </p:nvSpPr>
          <p:spPr>
            <a:xfrm>
              <a:off x="6134100" y="4057650"/>
              <a:ext cx="2679700" cy="8953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p:cNvSpPr txBox="1"/>
            <p:nvPr/>
          </p:nvSpPr>
          <p:spPr>
            <a:xfrm>
              <a:off x="6642100" y="4139109"/>
              <a:ext cx="2501900" cy="769441"/>
            </a:xfrm>
            <a:prstGeom prst="rect">
              <a:avLst/>
            </a:prstGeom>
            <a:noFill/>
          </p:spPr>
          <p:txBody>
            <a:bodyPr wrap="square" rtlCol="0">
              <a:spAutoFit/>
            </a:bodyPr>
            <a:lstStyle/>
            <a:p>
              <a:r>
                <a:rPr lang="en-US" sz="4400" dirty="0" err="1">
                  <a:solidFill>
                    <a:schemeClr val="accent1">
                      <a:lumMod val="75000"/>
                    </a:schemeClr>
                  </a:solidFill>
                  <a:latin typeface="#9Slide05 SVNClementine" panose="020F0502020204030203" pitchFamily="34" charset="0"/>
                </a:rPr>
                <a:t>Bắt</a:t>
              </a:r>
              <a:r>
                <a:rPr lang="en-US" sz="4400" dirty="0">
                  <a:solidFill>
                    <a:schemeClr val="accent1">
                      <a:lumMod val="75000"/>
                    </a:schemeClr>
                  </a:solidFill>
                  <a:latin typeface="#9Slide05 SVNClementine" panose="020F0502020204030203" pitchFamily="34" charset="0"/>
                </a:rPr>
                <a:t> </a:t>
              </a:r>
              <a:r>
                <a:rPr lang="en-US" sz="4400" dirty="0" err="1">
                  <a:solidFill>
                    <a:schemeClr val="accent1">
                      <a:lumMod val="75000"/>
                    </a:schemeClr>
                  </a:solidFill>
                  <a:latin typeface="#9Slide05 SVNClementine" panose="020F0502020204030203" pitchFamily="34" charset="0"/>
                </a:rPr>
                <a:t>đầu</a:t>
              </a:r>
              <a:endParaRPr lang="en-US" sz="4400" dirty="0">
                <a:solidFill>
                  <a:schemeClr val="accent1">
                    <a:lumMod val="75000"/>
                  </a:schemeClr>
                </a:solidFill>
                <a:latin typeface="#9Slide05 SVNClementine" panose="020F0502020204030203"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6" name="Hình chữ nhật 11"/>
          <p:cNvSpPr/>
          <p:nvPr/>
        </p:nvSpPr>
        <p:spPr>
          <a:xfrm>
            <a:off x="363992" y="489112"/>
            <a:ext cx="8416016" cy="441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12800" y="1111627"/>
            <a:ext cx="8229600" cy="3108543"/>
          </a:xfrm>
          <a:prstGeom prst="rect">
            <a:avLst/>
          </a:prstGeom>
          <a:noFill/>
        </p:spPr>
        <p:txBody>
          <a:bodyPr wrap="square" rtlCol="0">
            <a:spAutoFit/>
          </a:bodyPr>
          <a:lstStyle/>
          <a:p>
            <a:r>
              <a:rPr lang="en-US"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 chơi trò chơi </a:t>
            </a:r>
            <a:r>
              <a:rPr lang="en-US" sz="40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 ngôn ngữ nhí</a:t>
            </a:r>
            <a:r>
              <a:rPr lang="en-US"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hoạt động nhóm nhỏ, sử dụng từ điển để tìm nghĩa của từ “ăn” rồi viết vào thẻ. HS dán các thẻ lên bảng.</a:t>
            </a:r>
            <a:endParaRPr lang="en-US"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20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1">
            <a:alphaModFix amt="25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t="8879" b="36793"/>
          <a:stretch>
            <a:fillRect/>
          </a:stretch>
        </p:blipFill>
        <p:spPr>
          <a:xfrm>
            <a:off x="-52766" y="-77267"/>
            <a:ext cx="9577932" cy="5334000"/>
          </a:xfrm>
          <a:prstGeom prst="rect">
            <a:avLst/>
          </a:prstGeom>
        </p:spPr>
      </p:pic>
      <mc:AlternateContent xmlns:mc="http://schemas.openxmlformats.org/markup-compatibility/2006">
        <mc:Choice xmlns:a14="http://schemas.microsoft.com/office/drawing/2010/main" Requires="a14">
          <p:sp>
            <p:nvSpPr>
              <p:cNvPr id="11" name="Rectangle: Rounded Corners 33"/>
              <p:cNvSpPr/>
              <p:nvPr/>
            </p:nvSpPr>
            <p:spPr>
              <a:xfrm>
                <a:off x="598373" y="210149"/>
                <a:ext cx="7947254" cy="4695679"/>
              </a:xfrm>
              <a:custGeom>
                <a:avLst/>
                <a:gdLst>
                  <a:gd name="connsiteX0" fmla="*/ 0 w 7947254"/>
                  <a:gd name="connsiteY0" fmla="*/ 782629 h 4695679"/>
                  <a:gd name="connsiteX1" fmla="*/ 782629 w 7947254"/>
                  <a:gd name="connsiteY1" fmla="*/ 0 h 4695679"/>
                  <a:gd name="connsiteX2" fmla="*/ 7164625 w 7947254"/>
                  <a:gd name="connsiteY2" fmla="*/ 0 h 4695679"/>
                  <a:gd name="connsiteX3" fmla="*/ 7947254 w 7947254"/>
                  <a:gd name="connsiteY3" fmla="*/ 782629 h 4695679"/>
                  <a:gd name="connsiteX4" fmla="*/ 7947254 w 7947254"/>
                  <a:gd name="connsiteY4" fmla="*/ 3913050 h 4695679"/>
                  <a:gd name="connsiteX5" fmla="*/ 7164625 w 7947254"/>
                  <a:gd name="connsiteY5" fmla="*/ 4695679 h 4695679"/>
                  <a:gd name="connsiteX6" fmla="*/ 782629 w 7947254"/>
                  <a:gd name="connsiteY6" fmla="*/ 4695679 h 4695679"/>
                  <a:gd name="connsiteX7" fmla="*/ 0 w 7947254"/>
                  <a:gd name="connsiteY7" fmla="*/ 3913050 h 4695679"/>
                  <a:gd name="connsiteX8" fmla="*/ 0 w 7947254"/>
                  <a:gd name="connsiteY8" fmla="*/ 782629 h 469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7254" h="4695679" fill="none" extrusionOk="0">
                    <a:moveTo>
                      <a:pt x="0" y="782629"/>
                    </a:moveTo>
                    <a:cubicBezTo>
                      <a:pt x="10319" y="283838"/>
                      <a:pt x="336826" y="7512"/>
                      <a:pt x="782629" y="0"/>
                    </a:cubicBezTo>
                    <a:cubicBezTo>
                      <a:pt x="3470261" y="-73180"/>
                      <a:pt x="4159037" y="86135"/>
                      <a:pt x="7164625" y="0"/>
                    </a:cubicBezTo>
                    <a:cubicBezTo>
                      <a:pt x="7658494" y="18350"/>
                      <a:pt x="7898699" y="328585"/>
                      <a:pt x="7947254" y="782629"/>
                    </a:cubicBezTo>
                    <a:cubicBezTo>
                      <a:pt x="8103164" y="2318982"/>
                      <a:pt x="7807760" y="3599298"/>
                      <a:pt x="7947254" y="3913050"/>
                    </a:cubicBezTo>
                    <a:cubicBezTo>
                      <a:pt x="7899952" y="4340141"/>
                      <a:pt x="7634406" y="4648612"/>
                      <a:pt x="7164625" y="4695679"/>
                    </a:cubicBezTo>
                    <a:cubicBezTo>
                      <a:pt x="5282454" y="4740539"/>
                      <a:pt x="3282030" y="4813301"/>
                      <a:pt x="782629" y="4695679"/>
                    </a:cubicBezTo>
                    <a:cubicBezTo>
                      <a:pt x="333119" y="4732689"/>
                      <a:pt x="40765" y="4321767"/>
                      <a:pt x="0" y="3913050"/>
                    </a:cubicBezTo>
                    <a:cubicBezTo>
                      <a:pt x="-60313" y="2391734"/>
                      <a:pt x="168062" y="2260396"/>
                      <a:pt x="0" y="782629"/>
                    </a:cubicBezTo>
                    <a:close/>
                  </a:path>
                  <a:path w="7947254" h="4695679" stroke="0" extrusionOk="0">
                    <a:moveTo>
                      <a:pt x="0" y="782629"/>
                    </a:moveTo>
                    <a:cubicBezTo>
                      <a:pt x="10078" y="414288"/>
                      <a:pt x="332016" y="-23236"/>
                      <a:pt x="782629" y="0"/>
                    </a:cubicBezTo>
                    <a:cubicBezTo>
                      <a:pt x="1801950" y="33707"/>
                      <a:pt x="4419689" y="-162475"/>
                      <a:pt x="7164625" y="0"/>
                    </a:cubicBezTo>
                    <a:cubicBezTo>
                      <a:pt x="7609444" y="-3865"/>
                      <a:pt x="7892281" y="391543"/>
                      <a:pt x="7947254" y="782629"/>
                    </a:cubicBezTo>
                    <a:cubicBezTo>
                      <a:pt x="7851065" y="1771345"/>
                      <a:pt x="8000769" y="3586043"/>
                      <a:pt x="7947254" y="3913050"/>
                    </a:cubicBezTo>
                    <a:cubicBezTo>
                      <a:pt x="7967528" y="4362220"/>
                      <a:pt x="7561919" y="4678610"/>
                      <a:pt x="7164625" y="4695679"/>
                    </a:cubicBezTo>
                    <a:cubicBezTo>
                      <a:pt x="4241501" y="4748530"/>
                      <a:pt x="3255238" y="4817961"/>
                      <a:pt x="782629" y="4695679"/>
                    </a:cubicBezTo>
                    <a:cubicBezTo>
                      <a:pt x="354675" y="4719191"/>
                      <a:pt x="25376" y="4347551"/>
                      <a:pt x="0" y="3913050"/>
                    </a:cubicBezTo>
                    <a:cubicBezTo>
                      <a:pt x="41338" y="3472653"/>
                      <a:pt x="-94415" y="1411462"/>
                      <a:pt x="0" y="782629"/>
                    </a:cubicBezTo>
                    <a:close/>
                  </a:path>
                </a:pathLst>
              </a:custGeom>
              <a:solidFill>
                <a:srgbClr val="FFFFCC"/>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i="0">
                    <a:solidFill>
                      <a:schemeClr val="tx1"/>
                    </a:solidFill>
                    <a:effectLst/>
                  </a:rPr>
                  <a:t>+ </a:t>
                </a:r>
                <a14:m>
                  <m:oMath xmlns:m="http://schemas.openxmlformats.org/officeDocument/2006/math">
                    <m:sSup>
                      <m:sSupPr>
                        <m:ctrlPr>
                          <a:rPr lang="vi-VN" sz="3600" i="1" smtClean="0">
                            <a:solidFill>
                              <a:schemeClr val="tx1"/>
                            </a:solidFill>
                            <a:effectLst/>
                            <a:latin typeface="Cambria Math" panose="02040503050406030204" pitchFamily="18" charset="0"/>
                          </a:rPr>
                        </m:ctrlPr>
                      </m:sSupPr>
                      <m:e>
                        <m:r>
                          <a:rPr lang="en-US" sz="3600" b="0" i="0" smtClean="0">
                            <a:solidFill>
                              <a:schemeClr val="tx1"/>
                            </a:solidFill>
                            <a:effectLst/>
                            <a:latin typeface="Cambria Math" panose="02040503050406030204" pitchFamily="18" charset="0"/>
                          </a:rPr>
                          <m:t>Ă</m:t>
                        </m:r>
                        <m:r>
                          <m:rPr>
                            <m:sty m:val="p"/>
                          </m:rPr>
                          <a:rPr lang="en-US" sz="3600" b="0" i="0" smtClean="0">
                            <a:solidFill>
                              <a:schemeClr val="tx1"/>
                            </a:solidFill>
                            <a:effectLst/>
                            <a:latin typeface="Cambria Math" panose="02040503050406030204" pitchFamily="18" charset="0"/>
                          </a:rPr>
                          <m:t>n</m:t>
                        </m:r>
                      </m:e>
                      <m:sup>
                        <m:r>
                          <a:rPr lang="en-US" sz="3600" b="0" i="0" smtClean="0">
                            <a:solidFill>
                              <a:schemeClr val="tx1"/>
                            </a:solidFill>
                            <a:effectLst/>
                            <a:latin typeface="Cambria Math" panose="02040503050406030204" pitchFamily="18" charset="0"/>
                          </a:rPr>
                          <m:t>1</m:t>
                        </m:r>
                      </m:sup>
                    </m:sSup>
                  </m:oMath>
                </a14:m>
                <a:r>
                  <a:rPr lang="vi-VN" sz="3600" i="0">
                    <a:solidFill>
                      <a:schemeClr val="tx1"/>
                    </a:solidFill>
                    <a:effectLst/>
                  </a:rPr>
                  <a:t>: tự cho vào cơ thể thức nuôi sống (ăn cơm).</a:t>
                </a:r>
                <a:endParaRPr lang="vi-VN" sz="3600" i="0">
                  <a:solidFill>
                    <a:schemeClr val="tx1"/>
                  </a:solidFill>
                  <a:effectLst/>
                </a:endParaRPr>
              </a:p>
              <a:p>
                <a:pPr algn="just"/>
                <a:r>
                  <a:rPr lang="vi-VN" sz="3600" i="0">
                    <a:solidFill>
                      <a:schemeClr val="tx1"/>
                    </a:solidFill>
                    <a:effectLst/>
                  </a:rPr>
                  <a:t>+ </a:t>
                </a:r>
                <a14:m>
                  <m:oMath xmlns:m="http://schemas.openxmlformats.org/officeDocument/2006/math">
                    <m:sSup>
                      <m:sSupPr>
                        <m:ctrlPr>
                          <a:rPr lang="vi-VN" sz="3600" i="1">
                            <a:solidFill>
                              <a:schemeClr val="tx1"/>
                            </a:solidFill>
                            <a:latin typeface="Cambria Math" panose="02040503050406030204" pitchFamily="18" charset="0"/>
                          </a:rPr>
                        </m:ctrlPr>
                      </m:sSupPr>
                      <m:e>
                        <m:r>
                          <a:rPr lang="en-US" sz="3600">
                            <a:solidFill>
                              <a:schemeClr val="tx1"/>
                            </a:solidFill>
                            <a:latin typeface="Cambria Math" panose="02040503050406030204" pitchFamily="18" charset="0"/>
                          </a:rPr>
                          <m:t>Ă</m:t>
                        </m:r>
                        <m:r>
                          <m:rPr>
                            <m:sty m:val="p"/>
                          </m:rPr>
                          <a:rPr lang="en-US" sz="3600">
                            <a:solidFill>
                              <a:schemeClr val="tx1"/>
                            </a:solidFill>
                            <a:latin typeface="Cambria Math" panose="02040503050406030204" pitchFamily="18" charset="0"/>
                          </a:rPr>
                          <m:t>n</m:t>
                        </m:r>
                      </m:e>
                      <m:sup>
                        <m:r>
                          <a:rPr lang="en-US" sz="3600" b="0" i="0" smtClean="0">
                            <a:solidFill>
                              <a:schemeClr val="tx1"/>
                            </a:solidFill>
                            <a:latin typeface="Cambria Math" panose="02040503050406030204" pitchFamily="18" charset="0"/>
                          </a:rPr>
                          <m:t>2</m:t>
                        </m:r>
                      </m:sup>
                    </m:sSup>
                    <m:r>
                      <a:rPr lang="en-US" sz="3600" i="1">
                        <a:solidFill>
                          <a:schemeClr val="tx1"/>
                        </a:solidFill>
                        <a:latin typeface="Cambria Math" panose="02040503050406030204" pitchFamily="18" charset="0"/>
                      </a:rPr>
                      <m:t> </m:t>
                    </m:r>
                  </m:oMath>
                </a14:m>
                <a:r>
                  <a:rPr lang="vi-VN" sz="3600" i="0">
                    <a:solidFill>
                      <a:schemeClr val="tx1"/>
                    </a:solidFill>
                    <a:effectLst/>
                  </a:rPr>
                  <a:t>: ăn uống nhân dịp gì (ăn liên hoan).</a:t>
                </a:r>
                <a:endParaRPr lang="vi-VN" sz="3600" i="0">
                  <a:solidFill>
                    <a:schemeClr val="tx1"/>
                  </a:solidFill>
                  <a:effectLst/>
                </a:endParaRPr>
              </a:p>
              <a:p>
                <a:pPr algn="just"/>
                <a:r>
                  <a:rPr lang="vi-VN" sz="3600" i="0">
                    <a:solidFill>
                      <a:schemeClr val="tx1"/>
                    </a:solidFill>
                    <a:effectLst/>
                  </a:rPr>
                  <a:t>+ </a:t>
                </a:r>
                <a14:m>
                  <m:oMath xmlns:m="http://schemas.openxmlformats.org/officeDocument/2006/math">
                    <m:sSup>
                      <m:sSupPr>
                        <m:ctrlPr>
                          <a:rPr lang="vi-VN" sz="3600" i="1">
                            <a:solidFill>
                              <a:schemeClr val="tx1"/>
                            </a:solidFill>
                            <a:latin typeface="Cambria Math" panose="02040503050406030204" pitchFamily="18" charset="0"/>
                          </a:rPr>
                        </m:ctrlPr>
                      </m:sSupPr>
                      <m:e>
                        <m:r>
                          <a:rPr lang="en-US" sz="3600">
                            <a:solidFill>
                              <a:schemeClr val="tx1"/>
                            </a:solidFill>
                            <a:latin typeface="Cambria Math" panose="02040503050406030204" pitchFamily="18" charset="0"/>
                          </a:rPr>
                          <m:t>Ă</m:t>
                        </m:r>
                        <m:r>
                          <m:rPr>
                            <m:sty m:val="p"/>
                          </m:rPr>
                          <a:rPr lang="en-US" sz="3600">
                            <a:solidFill>
                              <a:schemeClr val="tx1"/>
                            </a:solidFill>
                            <a:latin typeface="Cambria Math" panose="02040503050406030204" pitchFamily="18" charset="0"/>
                          </a:rPr>
                          <m:t>n</m:t>
                        </m:r>
                      </m:e>
                      <m:sup>
                        <m:r>
                          <a:rPr lang="en-US" sz="3600" b="0" i="0" smtClean="0">
                            <a:solidFill>
                              <a:schemeClr val="tx1"/>
                            </a:solidFill>
                            <a:latin typeface="Cambria Math" panose="02040503050406030204" pitchFamily="18" charset="0"/>
                          </a:rPr>
                          <m:t>3</m:t>
                        </m:r>
                      </m:sup>
                    </m:sSup>
                    <m:r>
                      <a:rPr lang="en-US" sz="3600" i="1">
                        <a:solidFill>
                          <a:schemeClr val="tx1"/>
                        </a:solidFill>
                        <a:latin typeface="Cambria Math" panose="02040503050406030204" pitchFamily="18" charset="0"/>
                      </a:rPr>
                      <m:t> </m:t>
                    </m:r>
                  </m:oMath>
                </a14:m>
                <a:r>
                  <a:rPr lang="vi-VN" sz="3600" i="0">
                    <a:solidFill>
                      <a:schemeClr val="tx1"/>
                    </a:solidFill>
                    <a:effectLst/>
                  </a:rPr>
                  <a:t>: phải nhận lấy, chịu lấy (ăn đòn).</a:t>
                </a:r>
                <a:endParaRPr lang="vi-VN" sz="3600" i="0">
                  <a:solidFill>
                    <a:schemeClr val="tx1"/>
                  </a:solidFill>
                  <a:effectLst/>
                </a:endParaRPr>
              </a:p>
              <a:p>
                <a:pPr algn="just"/>
                <a:r>
                  <a:rPr lang="vi-VN" sz="3600" i="0">
                    <a:solidFill>
                      <a:schemeClr val="tx1"/>
                    </a:solidFill>
                    <a:effectLst/>
                  </a:rPr>
                  <a:t>+ </a:t>
                </a:r>
                <a14:m>
                  <m:oMath xmlns:m="http://schemas.openxmlformats.org/officeDocument/2006/math">
                    <m:sSup>
                      <m:sSupPr>
                        <m:ctrlPr>
                          <a:rPr lang="vi-VN" sz="3600" i="1">
                            <a:solidFill>
                              <a:schemeClr val="tx1"/>
                            </a:solidFill>
                            <a:latin typeface="Cambria Math" panose="02040503050406030204" pitchFamily="18" charset="0"/>
                          </a:rPr>
                        </m:ctrlPr>
                      </m:sSupPr>
                      <m:e>
                        <m:r>
                          <a:rPr lang="en-US" sz="3600">
                            <a:solidFill>
                              <a:schemeClr val="tx1"/>
                            </a:solidFill>
                            <a:latin typeface="Cambria Math" panose="02040503050406030204" pitchFamily="18" charset="0"/>
                          </a:rPr>
                          <m:t>Ă</m:t>
                        </m:r>
                        <m:r>
                          <m:rPr>
                            <m:sty m:val="p"/>
                          </m:rPr>
                          <a:rPr lang="en-US" sz="3600">
                            <a:solidFill>
                              <a:schemeClr val="tx1"/>
                            </a:solidFill>
                            <a:latin typeface="Cambria Math" panose="02040503050406030204" pitchFamily="18" charset="0"/>
                          </a:rPr>
                          <m:t>n</m:t>
                        </m:r>
                      </m:e>
                      <m:sup>
                        <m:r>
                          <a:rPr lang="en-US" sz="3600" b="0" i="0" smtClean="0">
                            <a:solidFill>
                              <a:schemeClr val="tx1"/>
                            </a:solidFill>
                            <a:latin typeface="Cambria Math" panose="02040503050406030204" pitchFamily="18" charset="0"/>
                          </a:rPr>
                          <m:t>4</m:t>
                        </m:r>
                      </m:sup>
                    </m:sSup>
                    <m:r>
                      <a:rPr lang="en-US" sz="3600" i="1">
                        <a:solidFill>
                          <a:schemeClr val="tx1"/>
                        </a:solidFill>
                        <a:latin typeface="Cambria Math" panose="02040503050406030204" pitchFamily="18" charset="0"/>
                      </a:rPr>
                      <m:t> </m:t>
                    </m:r>
                  </m:oMath>
                </a14:m>
                <a:r>
                  <a:rPr lang="vi-VN" sz="3600" i="0">
                    <a:solidFill>
                      <a:schemeClr val="tx1"/>
                    </a:solidFill>
                    <a:effectLst/>
                  </a:rPr>
                  <a:t>: hợp với nhau, tạo nên một cái gì hài hoà (ăn ảnh).</a:t>
                </a:r>
                <a:endParaRPr lang="vi-VN" sz="3600" i="0" dirty="0">
                  <a:solidFill>
                    <a:schemeClr val="tx1"/>
                  </a:solidFill>
                  <a:effectLst/>
                </a:endParaRPr>
              </a:p>
            </p:txBody>
          </p:sp>
        </mc:Choice>
        <mc:Fallback>
          <p:sp>
            <p:nvSpPr>
              <p:cNvPr id="11" name="Rectangle: Rounded Corners 33"/>
              <p:cNvSpPr>
                <a:spLocks noRot="1" noChangeAspect="1" noMove="1" noResize="1" noEditPoints="1" noAdjustHandles="1" noChangeArrowheads="1" noChangeShapeType="1" noTextEdit="1"/>
              </p:cNvSpPr>
              <p:nvPr/>
            </p:nvSpPr>
            <p:spPr>
              <a:xfrm>
                <a:off x="598373" y="210149"/>
                <a:ext cx="7947254" cy="4695679"/>
              </a:xfrm>
              <a:custGeom>
                <a:avLst/>
                <a:gdLst>
                  <a:gd name="connsiteX0" fmla="*/ 0 w 7947254"/>
                  <a:gd name="connsiteY0" fmla="*/ 782629 h 4695679"/>
                  <a:gd name="connsiteX1" fmla="*/ 782629 w 7947254"/>
                  <a:gd name="connsiteY1" fmla="*/ 0 h 4695679"/>
                  <a:gd name="connsiteX2" fmla="*/ 7164625 w 7947254"/>
                  <a:gd name="connsiteY2" fmla="*/ 0 h 4695679"/>
                  <a:gd name="connsiteX3" fmla="*/ 7947254 w 7947254"/>
                  <a:gd name="connsiteY3" fmla="*/ 782629 h 4695679"/>
                  <a:gd name="connsiteX4" fmla="*/ 7947254 w 7947254"/>
                  <a:gd name="connsiteY4" fmla="*/ 3913050 h 4695679"/>
                  <a:gd name="connsiteX5" fmla="*/ 7164625 w 7947254"/>
                  <a:gd name="connsiteY5" fmla="*/ 4695679 h 4695679"/>
                  <a:gd name="connsiteX6" fmla="*/ 782629 w 7947254"/>
                  <a:gd name="connsiteY6" fmla="*/ 4695679 h 4695679"/>
                  <a:gd name="connsiteX7" fmla="*/ 0 w 7947254"/>
                  <a:gd name="connsiteY7" fmla="*/ 3913050 h 4695679"/>
                  <a:gd name="connsiteX8" fmla="*/ 0 w 7947254"/>
                  <a:gd name="connsiteY8" fmla="*/ 782629 h 469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7254" h="4695679" fill="none" extrusionOk="0">
                    <a:moveTo>
                      <a:pt x="0" y="782629"/>
                    </a:moveTo>
                    <a:cubicBezTo>
                      <a:pt x="10319" y="283838"/>
                      <a:pt x="336826" y="7512"/>
                      <a:pt x="782629" y="0"/>
                    </a:cubicBezTo>
                    <a:cubicBezTo>
                      <a:pt x="3470261" y="-73180"/>
                      <a:pt x="4159037" y="86135"/>
                      <a:pt x="7164625" y="0"/>
                    </a:cubicBezTo>
                    <a:cubicBezTo>
                      <a:pt x="7658494" y="18350"/>
                      <a:pt x="7898699" y="328585"/>
                      <a:pt x="7947254" y="782629"/>
                    </a:cubicBezTo>
                    <a:cubicBezTo>
                      <a:pt x="8103164" y="2318982"/>
                      <a:pt x="7807760" y="3599298"/>
                      <a:pt x="7947254" y="3913050"/>
                    </a:cubicBezTo>
                    <a:cubicBezTo>
                      <a:pt x="7899952" y="4340141"/>
                      <a:pt x="7634406" y="4648612"/>
                      <a:pt x="7164625" y="4695679"/>
                    </a:cubicBezTo>
                    <a:cubicBezTo>
                      <a:pt x="5282454" y="4740539"/>
                      <a:pt x="3282030" y="4813301"/>
                      <a:pt x="782629" y="4695679"/>
                    </a:cubicBezTo>
                    <a:cubicBezTo>
                      <a:pt x="333119" y="4732689"/>
                      <a:pt x="40765" y="4321767"/>
                      <a:pt x="0" y="3913050"/>
                    </a:cubicBezTo>
                    <a:cubicBezTo>
                      <a:pt x="-60313" y="2391734"/>
                      <a:pt x="168062" y="2260396"/>
                      <a:pt x="0" y="782629"/>
                    </a:cubicBezTo>
                    <a:close/>
                  </a:path>
                  <a:path w="7947254" h="4695679" stroke="0" extrusionOk="0">
                    <a:moveTo>
                      <a:pt x="0" y="782629"/>
                    </a:moveTo>
                    <a:cubicBezTo>
                      <a:pt x="10078" y="414288"/>
                      <a:pt x="332016" y="-23236"/>
                      <a:pt x="782629" y="0"/>
                    </a:cubicBezTo>
                    <a:cubicBezTo>
                      <a:pt x="1801950" y="33707"/>
                      <a:pt x="4419689" y="-162475"/>
                      <a:pt x="7164625" y="0"/>
                    </a:cubicBezTo>
                    <a:cubicBezTo>
                      <a:pt x="7609444" y="-3865"/>
                      <a:pt x="7892281" y="391543"/>
                      <a:pt x="7947254" y="782629"/>
                    </a:cubicBezTo>
                    <a:cubicBezTo>
                      <a:pt x="7851065" y="1771345"/>
                      <a:pt x="8000769" y="3586043"/>
                      <a:pt x="7947254" y="3913050"/>
                    </a:cubicBezTo>
                    <a:cubicBezTo>
                      <a:pt x="7967528" y="4362220"/>
                      <a:pt x="7561919" y="4678610"/>
                      <a:pt x="7164625" y="4695679"/>
                    </a:cubicBezTo>
                    <a:cubicBezTo>
                      <a:pt x="4241501" y="4748530"/>
                      <a:pt x="3255238" y="4817961"/>
                      <a:pt x="782629" y="4695679"/>
                    </a:cubicBezTo>
                    <a:cubicBezTo>
                      <a:pt x="354675" y="4719191"/>
                      <a:pt x="25376" y="4347551"/>
                      <a:pt x="0" y="3913050"/>
                    </a:cubicBezTo>
                    <a:cubicBezTo>
                      <a:pt x="41338" y="3472653"/>
                      <a:pt x="-94415" y="1411462"/>
                      <a:pt x="0" y="782629"/>
                    </a:cubicBezTo>
                    <a:close/>
                  </a:path>
                </a:pathLst>
              </a:custGeom>
              <a:blipFill rotWithShape="1">
                <a:blip r:embed="rId3"/>
                <a:stretch>
                  <a:fillRect l="-434" t="-1392" r="-826" b="-1762"/>
                </a:stretch>
              </a:blip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Hộp Văn bản 1"/>
          <p:cNvSpPr txBox="1"/>
          <p:nvPr/>
        </p:nvSpPr>
        <p:spPr>
          <a:xfrm>
            <a:off x="697428" y="1261426"/>
            <a:ext cx="4965241" cy="2862322"/>
          </a:xfrm>
          <a:prstGeom prst="rect">
            <a:avLst/>
          </a:prstGeom>
          <a:noFill/>
        </p:spPr>
        <p:txBody>
          <a:bodyPr wrap="square" rtlCol="0">
            <a:spAutoFit/>
          </a:bodyPr>
          <a:lstStyle/>
          <a:p>
            <a:pPr algn="ctr"/>
            <a:r>
              <a:rPr lang="en-US" sz="6000" dirty="0">
                <a:solidFill>
                  <a:srgbClr val="0070C0"/>
                </a:solidFill>
                <a:latin typeface="+mj-lt"/>
              </a:rPr>
              <a:t>KHÁM </a:t>
            </a:r>
            <a:r>
              <a:rPr lang="en-US" sz="6000" dirty="0">
                <a:solidFill>
                  <a:srgbClr val="FF0000"/>
                </a:solidFill>
                <a:latin typeface="+mj-lt"/>
              </a:rPr>
              <a:t>PHÁ</a:t>
            </a:r>
            <a:r>
              <a:rPr lang="en-US" sz="6000" dirty="0">
                <a:solidFill>
                  <a:schemeClr val="bg2"/>
                </a:solidFill>
                <a:latin typeface="+mj-lt"/>
              </a:rPr>
              <a:t> </a:t>
            </a:r>
            <a:r>
              <a:rPr lang="en-US" sz="6000" dirty="0">
                <a:solidFill>
                  <a:srgbClr val="FFC000"/>
                </a:solidFill>
                <a:latin typeface="+mj-lt"/>
              </a:rPr>
              <a:t>VÀ</a:t>
            </a:r>
            <a:r>
              <a:rPr lang="en-US" sz="6000" dirty="0">
                <a:latin typeface="+mj-lt"/>
              </a:rPr>
              <a:t> </a:t>
            </a:r>
            <a:endParaRPr lang="en-US" sz="6000" dirty="0">
              <a:latin typeface="+mj-lt"/>
            </a:endParaRPr>
          </a:p>
          <a:p>
            <a:pPr algn="ctr"/>
            <a:r>
              <a:rPr lang="en-US" sz="6000" dirty="0">
                <a:solidFill>
                  <a:srgbClr val="00B050"/>
                </a:solidFill>
                <a:latin typeface="+mj-lt"/>
              </a:rPr>
              <a:t>LUYỆN</a:t>
            </a:r>
            <a:r>
              <a:rPr lang="en-US" sz="6000" dirty="0">
                <a:solidFill>
                  <a:srgbClr val="7030A0"/>
                </a:solidFill>
                <a:latin typeface="+mj-lt"/>
              </a:rPr>
              <a:t> TẬP</a:t>
            </a:r>
            <a:endParaRPr lang="en-US" sz="6000" dirty="0">
              <a:solidFill>
                <a:srgbClr val="7030A0"/>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9"/>
          <p:cNvSpPr txBox="1">
            <a:spLocks noGrp="1"/>
          </p:cNvSpPr>
          <p:nvPr>
            <p:ph type="title"/>
          </p:nvPr>
        </p:nvSpPr>
        <p:spPr>
          <a:xfrm>
            <a:off x="-130423" y="2325532"/>
            <a:ext cx="4920731" cy="151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a:latin typeface="+mj-lt"/>
              </a:rPr>
              <a:t>Ôn luyện về từ đa nghĩa </a:t>
            </a:r>
            <a:endParaRPr sz="4800" dirty="0">
              <a:latin typeface="+mj-lt"/>
            </a:endParaRPr>
          </a:p>
        </p:txBody>
      </p:sp>
      <p:sp>
        <p:nvSpPr>
          <p:cNvPr id="793" name="Google Shape;793;p39"/>
          <p:cNvSpPr txBox="1">
            <a:spLocks noGrp="1"/>
          </p:cNvSpPr>
          <p:nvPr>
            <p:ph type="title" idx="2"/>
          </p:nvPr>
        </p:nvSpPr>
        <p:spPr>
          <a:xfrm>
            <a:off x="1280811" y="1077936"/>
            <a:ext cx="1638659" cy="10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latin typeface="#9Slide05 SVNClementine" panose="020F0502020204030203" pitchFamily="34" charset="0"/>
              </a:rPr>
              <a:t>01</a:t>
            </a:r>
            <a:endParaRPr dirty="0">
              <a:latin typeface="#9Slide05 SVNClementine" panose="020F0502020204030203" pitchFamily="34" charset="0"/>
            </a:endParaRPr>
          </a:p>
        </p:txBody>
      </p:sp>
      <p:grpSp>
        <p:nvGrpSpPr>
          <p:cNvPr id="795" name="Google Shape;795;p39"/>
          <p:cNvGrpSpPr/>
          <p:nvPr/>
        </p:nvGrpSpPr>
        <p:grpSpPr>
          <a:xfrm>
            <a:off x="3287693" y="776002"/>
            <a:ext cx="5293799" cy="4048285"/>
            <a:chOff x="3210575" y="643800"/>
            <a:chExt cx="5293799" cy="4048285"/>
          </a:xfrm>
        </p:grpSpPr>
        <p:sp>
          <p:nvSpPr>
            <p:cNvPr id="796" name="Google Shape;796;p39"/>
            <p:cNvSpPr/>
            <p:nvPr/>
          </p:nvSpPr>
          <p:spPr>
            <a:xfrm>
              <a:off x="3942114" y="727314"/>
              <a:ext cx="4562260" cy="3964771"/>
            </a:xfrm>
            <a:custGeom>
              <a:avLst/>
              <a:gdLst/>
              <a:ahLst/>
              <a:cxnLst/>
              <a:rect l="l" t="t" r="r" b="b"/>
              <a:pathLst>
                <a:path w="38003" h="33026" extrusionOk="0">
                  <a:moveTo>
                    <a:pt x="15941" y="0"/>
                  </a:moveTo>
                  <a:cubicBezTo>
                    <a:pt x="15539" y="0"/>
                    <a:pt x="15167" y="195"/>
                    <a:pt x="14930" y="518"/>
                  </a:cubicBezTo>
                  <a:lnTo>
                    <a:pt x="6926" y="11652"/>
                  </a:lnTo>
                  <a:cubicBezTo>
                    <a:pt x="6774" y="11865"/>
                    <a:pt x="6689" y="12115"/>
                    <a:pt x="6689" y="12377"/>
                  </a:cubicBezTo>
                  <a:lnTo>
                    <a:pt x="6689" y="21130"/>
                  </a:lnTo>
                  <a:cubicBezTo>
                    <a:pt x="6689" y="21130"/>
                    <a:pt x="5166" y="22524"/>
                    <a:pt x="3576" y="24303"/>
                  </a:cubicBezTo>
                  <a:cubicBezTo>
                    <a:pt x="3485" y="24735"/>
                    <a:pt x="3485" y="25204"/>
                    <a:pt x="3454" y="25619"/>
                  </a:cubicBezTo>
                  <a:cubicBezTo>
                    <a:pt x="3444" y="25615"/>
                    <a:pt x="3434" y="25614"/>
                    <a:pt x="3425" y="25614"/>
                  </a:cubicBezTo>
                  <a:cubicBezTo>
                    <a:pt x="3362" y="25614"/>
                    <a:pt x="3320" y="25677"/>
                    <a:pt x="3320" y="25704"/>
                  </a:cubicBezTo>
                  <a:cubicBezTo>
                    <a:pt x="3186" y="25887"/>
                    <a:pt x="2949" y="26021"/>
                    <a:pt x="2925" y="26179"/>
                  </a:cubicBezTo>
                  <a:cubicBezTo>
                    <a:pt x="2839" y="26496"/>
                    <a:pt x="2815" y="26873"/>
                    <a:pt x="2547" y="27056"/>
                  </a:cubicBezTo>
                  <a:cubicBezTo>
                    <a:pt x="2472" y="27117"/>
                    <a:pt x="2392" y="27137"/>
                    <a:pt x="2311" y="27137"/>
                  </a:cubicBezTo>
                  <a:cubicBezTo>
                    <a:pt x="2167" y="27137"/>
                    <a:pt x="2017" y="27074"/>
                    <a:pt x="1880" y="27074"/>
                  </a:cubicBezTo>
                  <a:cubicBezTo>
                    <a:pt x="1826" y="27074"/>
                    <a:pt x="1774" y="27084"/>
                    <a:pt x="1725" y="27111"/>
                  </a:cubicBezTo>
                  <a:cubicBezTo>
                    <a:pt x="1432" y="27294"/>
                    <a:pt x="1116" y="27537"/>
                    <a:pt x="982" y="27854"/>
                  </a:cubicBezTo>
                  <a:cubicBezTo>
                    <a:pt x="890" y="28104"/>
                    <a:pt x="726" y="28292"/>
                    <a:pt x="531" y="28451"/>
                  </a:cubicBezTo>
                  <a:cubicBezTo>
                    <a:pt x="202" y="29096"/>
                    <a:pt x="1" y="29693"/>
                    <a:pt x="1" y="30199"/>
                  </a:cubicBezTo>
                  <a:cubicBezTo>
                    <a:pt x="1" y="32922"/>
                    <a:pt x="2823" y="33026"/>
                    <a:pt x="3253" y="33026"/>
                  </a:cubicBezTo>
                  <a:cubicBezTo>
                    <a:pt x="3289" y="33026"/>
                    <a:pt x="3308" y="33025"/>
                    <a:pt x="3308" y="33025"/>
                  </a:cubicBezTo>
                  <a:lnTo>
                    <a:pt x="33227" y="33025"/>
                  </a:lnTo>
                  <a:cubicBezTo>
                    <a:pt x="38002" y="32367"/>
                    <a:pt x="36084" y="28091"/>
                    <a:pt x="35103" y="26873"/>
                  </a:cubicBezTo>
                  <a:cubicBezTo>
                    <a:pt x="34871" y="26593"/>
                    <a:pt x="34549" y="26264"/>
                    <a:pt x="34177" y="25917"/>
                  </a:cubicBezTo>
                  <a:cubicBezTo>
                    <a:pt x="33988" y="26088"/>
                    <a:pt x="33793" y="26258"/>
                    <a:pt x="33586" y="26416"/>
                  </a:cubicBezTo>
                  <a:cubicBezTo>
                    <a:pt x="33379" y="26039"/>
                    <a:pt x="33416" y="25631"/>
                    <a:pt x="33404" y="25229"/>
                  </a:cubicBezTo>
                  <a:cubicBezTo>
                    <a:pt x="33330" y="25168"/>
                    <a:pt x="33257" y="25107"/>
                    <a:pt x="33184" y="25046"/>
                  </a:cubicBezTo>
                  <a:cubicBezTo>
                    <a:pt x="32855" y="25704"/>
                    <a:pt x="32612" y="26404"/>
                    <a:pt x="32149" y="27001"/>
                  </a:cubicBezTo>
                  <a:cubicBezTo>
                    <a:pt x="32234" y="26337"/>
                    <a:pt x="32338" y="25673"/>
                    <a:pt x="32234" y="25009"/>
                  </a:cubicBezTo>
                  <a:cubicBezTo>
                    <a:pt x="32173" y="24699"/>
                    <a:pt x="32057" y="24388"/>
                    <a:pt x="31984" y="24071"/>
                  </a:cubicBezTo>
                  <a:cubicBezTo>
                    <a:pt x="30748" y="23097"/>
                    <a:pt x="29652" y="22311"/>
                    <a:pt x="29652" y="22311"/>
                  </a:cubicBezTo>
                  <a:lnTo>
                    <a:pt x="29591" y="12030"/>
                  </a:lnTo>
                  <a:cubicBezTo>
                    <a:pt x="29591" y="11762"/>
                    <a:pt x="29499" y="11500"/>
                    <a:pt x="29335" y="11281"/>
                  </a:cubicBezTo>
                  <a:lnTo>
                    <a:pt x="21112" y="542"/>
                  </a:lnTo>
                  <a:cubicBezTo>
                    <a:pt x="20856" y="201"/>
                    <a:pt x="20448" y="0"/>
                    <a:pt x="20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39"/>
            <p:cNvSpPr/>
            <p:nvPr/>
          </p:nvSpPr>
          <p:spPr>
            <a:xfrm>
              <a:off x="4924696" y="702623"/>
              <a:ext cx="2709889" cy="3880256"/>
            </a:xfrm>
            <a:custGeom>
              <a:avLst/>
              <a:gdLst/>
              <a:ahLst/>
              <a:cxnLst/>
              <a:rect l="l" t="t" r="r" b="b"/>
              <a:pathLst>
                <a:path w="22573" h="32322" extrusionOk="0">
                  <a:moveTo>
                    <a:pt x="8968" y="0"/>
                  </a:moveTo>
                  <a:cubicBezTo>
                    <a:pt x="8913" y="0"/>
                    <a:pt x="8865" y="76"/>
                    <a:pt x="8911" y="131"/>
                  </a:cubicBezTo>
                  <a:cubicBezTo>
                    <a:pt x="10135" y="1526"/>
                    <a:pt x="11317" y="2951"/>
                    <a:pt x="12456" y="4413"/>
                  </a:cubicBezTo>
                  <a:cubicBezTo>
                    <a:pt x="13601" y="5875"/>
                    <a:pt x="14704" y="7367"/>
                    <a:pt x="15763" y="8896"/>
                  </a:cubicBezTo>
                  <a:cubicBezTo>
                    <a:pt x="16336" y="9725"/>
                    <a:pt x="16902" y="10565"/>
                    <a:pt x="17451" y="11412"/>
                  </a:cubicBezTo>
                  <a:lnTo>
                    <a:pt x="97" y="11412"/>
                  </a:lnTo>
                  <a:cubicBezTo>
                    <a:pt x="0" y="11412"/>
                    <a:pt x="0" y="11564"/>
                    <a:pt x="97" y="11564"/>
                  </a:cubicBezTo>
                  <a:lnTo>
                    <a:pt x="17560" y="11564"/>
                  </a:lnTo>
                  <a:cubicBezTo>
                    <a:pt x="17560" y="11570"/>
                    <a:pt x="17560" y="11576"/>
                    <a:pt x="17560" y="11576"/>
                  </a:cubicBezTo>
                  <a:cubicBezTo>
                    <a:pt x="17560" y="11595"/>
                    <a:pt x="17560" y="11607"/>
                    <a:pt x="17566" y="11619"/>
                  </a:cubicBezTo>
                  <a:cubicBezTo>
                    <a:pt x="17560" y="11631"/>
                    <a:pt x="17560" y="11637"/>
                    <a:pt x="17560" y="11649"/>
                  </a:cubicBezTo>
                  <a:lnTo>
                    <a:pt x="17560" y="32249"/>
                  </a:lnTo>
                  <a:cubicBezTo>
                    <a:pt x="17560" y="32298"/>
                    <a:pt x="17598" y="32322"/>
                    <a:pt x="17636" y="32322"/>
                  </a:cubicBezTo>
                  <a:cubicBezTo>
                    <a:pt x="17674" y="32322"/>
                    <a:pt x="17712" y="32298"/>
                    <a:pt x="17712" y="32249"/>
                  </a:cubicBezTo>
                  <a:lnTo>
                    <a:pt x="17712" y="11649"/>
                  </a:lnTo>
                  <a:cubicBezTo>
                    <a:pt x="17712" y="11643"/>
                    <a:pt x="17712" y="11631"/>
                    <a:pt x="17706" y="11625"/>
                  </a:cubicBezTo>
                  <a:lnTo>
                    <a:pt x="17712" y="11619"/>
                  </a:lnTo>
                  <a:cubicBezTo>
                    <a:pt x="17712" y="11607"/>
                    <a:pt x="17712" y="11595"/>
                    <a:pt x="17712" y="11588"/>
                  </a:cubicBezTo>
                  <a:cubicBezTo>
                    <a:pt x="17712" y="11576"/>
                    <a:pt x="17712" y="11570"/>
                    <a:pt x="17712" y="11564"/>
                  </a:cubicBezTo>
                  <a:lnTo>
                    <a:pt x="22476" y="11564"/>
                  </a:lnTo>
                  <a:cubicBezTo>
                    <a:pt x="22573" y="11564"/>
                    <a:pt x="22573" y="11412"/>
                    <a:pt x="22476" y="11412"/>
                  </a:cubicBezTo>
                  <a:lnTo>
                    <a:pt x="17633" y="11412"/>
                  </a:lnTo>
                  <a:cubicBezTo>
                    <a:pt x="17633" y="11412"/>
                    <a:pt x="17627" y="11412"/>
                    <a:pt x="17627" y="11406"/>
                  </a:cubicBezTo>
                  <a:cubicBezTo>
                    <a:pt x="16616" y="9846"/>
                    <a:pt x="15562" y="8311"/>
                    <a:pt x="14460" y="6807"/>
                  </a:cubicBezTo>
                  <a:cubicBezTo>
                    <a:pt x="13370" y="5315"/>
                    <a:pt x="12231" y="3853"/>
                    <a:pt x="11061" y="2422"/>
                  </a:cubicBezTo>
                  <a:cubicBezTo>
                    <a:pt x="10391" y="1611"/>
                    <a:pt x="9715" y="814"/>
                    <a:pt x="9021" y="28"/>
                  </a:cubicBezTo>
                  <a:cubicBezTo>
                    <a:pt x="9004" y="8"/>
                    <a:pt x="8986" y="0"/>
                    <a:pt x="8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39"/>
            <p:cNvSpPr/>
            <p:nvPr/>
          </p:nvSpPr>
          <p:spPr>
            <a:xfrm>
              <a:off x="7322994" y="3171260"/>
              <a:ext cx="353907" cy="1397742"/>
            </a:xfrm>
            <a:custGeom>
              <a:avLst/>
              <a:gdLst/>
              <a:ahLst/>
              <a:cxnLst/>
              <a:rect l="l" t="t" r="r" b="b"/>
              <a:pathLst>
                <a:path w="2948" h="11643" extrusionOk="0">
                  <a:moveTo>
                    <a:pt x="75" y="1"/>
                  </a:moveTo>
                  <a:cubicBezTo>
                    <a:pt x="38" y="1"/>
                    <a:pt x="0" y="26"/>
                    <a:pt x="0" y="76"/>
                  </a:cubicBezTo>
                  <a:lnTo>
                    <a:pt x="0" y="11569"/>
                  </a:lnTo>
                  <a:cubicBezTo>
                    <a:pt x="0" y="11618"/>
                    <a:pt x="38" y="11642"/>
                    <a:pt x="76" y="11642"/>
                  </a:cubicBezTo>
                  <a:cubicBezTo>
                    <a:pt x="114" y="11642"/>
                    <a:pt x="153" y="11618"/>
                    <a:pt x="153" y="11569"/>
                  </a:cubicBezTo>
                  <a:lnTo>
                    <a:pt x="153" y="155"/>
                  </a:lnTo>
                  <a:cubicBezTo>
                    <a:pt x="1048" y="581"/>
                    <a:pt x="1931" y="1038"/>
                    <a:pt x="2796" y="1525"/>
                  </a:cubicBezTo>
                  <a:cubicBezTo>
                    <a:pt x="2809" y="1532"/>
                    <a:pt x="2821" y="1536"/>
                    <a:pt x="2833" y="1536"/>
                  </a:cubicBezTo>
                  <a:cubicBezTo>
                    <a:pt x="2901" y="1536"/>
                    <a:pt x="2948" y="1433"/>
                    <a:pt x="2875" y="1391"/>
                  </a:cubicBezTo>
                  <a:cubicBezTo>
                    <a:pt x="2010" y="910"/>
                    <a:pt x="1127" y="453"/>
                    <a:pt x="232" y="27"/>
                  </a:cubicBezTo>
                  <a:cubicBezTo>
                    <a:pt x="219" y="20"/>
                    <a:pt x="207" y="18"/>
                    <a:pt x="196" y="18"/>
                  </a:cubicBezTo>
                  <a:cubicBezTo>
                    <a:pt x="175" y="18"/>
                    <a:pt x="156" y="27"/>
                    <a:pt x="140" y="39"/>
                  </a:cubicBezTo>
                  <a:cubicBezTo>
                    <a:pt x="128" y="14"/>
                    <a:pt x="101"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39"/>
            <p:cNvSpPr/>
            <p:nvPr/>
          </p:nvSpPr>
          <p:spPr>
            <a:xfrm>
              <a:off x="4864673" y="3171500"/>
              <a:ext cx="17647" cy="1416470"/>
            </a:xfrm>
            <a:custGeom>
              <a:avLst/>
              <a:gdLst/>
              <a:ahLst/>
              <a:cxnLst/>
              <a:rect l="l" t="t" r="r" b="b"/>
              <a:pathLst>
                <a:path w="147" h="11799" extrusionOk="0">
                  <a:moveTo>
                    <a:pt x="74" y="0"/>
                  </a:moveTo>
                  <a:cubicBezTo>
                    <a:pt x="37" y="0"/>
                    <a:pt x="1" y="25"/>
                    <a:pt x="1" y="74"/>
                  </a:cubicBezTo>
                  <a:lnTo>
                    <a:pt x="1" y="11725"/>
                  </a:lnTo>
                  <a:cubicBezTo>
                    <a:pt x="1" y="11774"/>
                    <a:pt x="37" y="11799"/>
                    <a:pt x="74" y="11799"/>
                  </a:cubicBezTo>
                  <a:cubicBezTo>
                    <a:pt x="110" y="11799"/>
                    <a:pt x="147" y="11774"/>
                    <a:pt x="147" y="11725"/>
                  </a:cubicBezTo>
                  <a:lnTo>
                    <a:pt x="147" y="74"/>
                  </a:lnTo>
                  <a:cubicBezTo>
                    <a:pt x="147" y="25"/>
                    <a:pt x="110"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39"/>
            <p:cNvSpPr/>
            <p:nvPr/>
          </p:nvSpPr>
          <p:spPr>
            <a:xfrm>
              <a:off x="5228775" y="2589514"/>
              <a:ext cx="1437719" cy="1437599"/>
            </a:xfrm>
            <a:custGeom>
              <a:avLst/>
              <a:gdLst/>
              <a:ahLst/>
              <a:cxnLst/>
              <a:rect l="l" t="t" r="r" b="b"/>
              <a:pathLst>
                <a:path w="11976" h="11975" extrusionOk="0">
                  <a:moveTo>
                    <a:pt x="5988" y="0"/>
                  </a:moveTo>
                  <a:cubicBezTo>
                    <a:pt x="2687" y="0"/>
                    <a:pt x="1" y="2686"/>
                    <a:pt x="1" y="5987"/>
                  </a:cubicBezTo>
                  <a:cubicBezTo>
                    <a:pt x="1" y="9295"/>
                    <a:pt x="2687" y="11975"/>
                    <a:pt x="5988" y="11975"/>
                  </a:cubicBezTo>
                  <a:cubicBezTo>
                    <a:pt x="9296" y="11975"/>
                    <a:pt x="11976" y="9295"/>
                    <a:pt x="11976" y="5987"/>
                  </a:cubicBezTo>
                  <a:cubicBezTo>
                    <a:pt x="11976" y="2686"/>
                    <a:pt x="9296" y="0"/>
                    <a:pt x="5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39"/>
            <p:cNvSpPr/>
            <p:nvPr/>
          </p:nvSpPr>
          <p:spPr>
            <a:xfrm>
              <a:off x="5644137" y="1198775"/>
              <a:ext cx="544907" cy="545507"/>
            </a:xfrm>
            <a:custGeom>
              <a:avLst/>
              <a:gdLst/>
              <a:ahLst/>
              <a:cxnLst/>
              <a:rect l="l" t="t" r="r" b="b"/>
              <a:pathLst>
                <a:path w="4539" h="4544" extrusionOk="0">
                  <a:moveTo>
                    <a:pt x="2266" y="0"/>
                  </a:moveTo>
                  <a:cubicBezTo>
                    <a:pt x="1018" y="0"/>
                    <a:pt x="0" y="1017"/>
                    <a:pt x="0" y="2272"/>
                  </a:cubicBezTo>
                  <a:cubicBezTo>
                    <a:pt x="0" y="3527"/>
                    <a:pt x="1018" y="4544"/>
                    <a:pt x="2266" y="4544"/>
                  </a:cubicBezTo>
                  <a:cubicBezTo>
                    <a:pt x="3521" y="4544"/>
                    <a:pt x="4538" y="3527"/>
                    <a:pt x="4538" y="2272"/>
                  </a:cubicBezTo>
                  <a:cubicBezTo>
                    <a:pt x="4538" y="1017"/>
                    <a:pt x="3521" y="0"/>
                    <a:pt x="2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39"/>
            <p:cNvSpPr/>
            <p:nvPr/>
          </p:nvSpPr>
          <p:spPr>
            <a:xfrm>
              <a:off x="7183979" y="2269230"/>
              <a:ext cx="321134" cy="454869"/>
            </a:xfrm>
            <a:custGeom>
              <a:avLst/>
              <a:gdLst/>
              <a:ahLst/>
              <a:cxnLst/>
              <a:rect l="l" t="t" r="r" b="b"/>
              <a:pathLst>
                <a:path w="2675" h="3789" extrusionOk="0">
                  <a:moveTo>
                    <a:pt x="1335" y="0"/>
                  </a:moveTo>
                  <a:cubicBezTo>
                    <a:pt x="598" y="0"/>
                    <a:pt x="1" y="853"/>
                    <a:pt x="1" y="1895"/>
                  </a:cubicBezTo>
                  <a:cubicBezTo>
                    <a:pt x="1" y="2942"/>
                    <a:pt x="598" y="3789"/>
                    <a:pt x="1335" y="3789"/>
                  </a:cubicBezTo>
                  <a:cubicBezTo>
                    <a:pt x="2078" y="3789"/>
                    <a:pt x="2675" y="2942"/>
                    <a:pt x="2675" y="1895"/>
                  </a:cubicBezTo>
                  <a:cubicBezTo>
                    <a:pt x="2675" y="853"/>
                    <a:pt x="2078"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39"/>
            <p:cNvSpPr/>
            <p:nvPr/>
          </p:nvSpPr>
          <p:spPr>
            <a:xfrm>
              <a:off x="5145462" y="2470788"/>
              <a:ext cx="1618994" cy="1649487"/>
            </a:xfrm>
            <a:custGeom>
              <a:avLst/>
              <a:gdLst/>
              <a:ahLst/>
              <a:cxnLst/>
              <a:rect l="l" t="t" r="r" b="b"/>
              <a:pathLst>
                <a:path w="13486" h="13740" extrusionOk="0">
                  <a:moveTo>
                    <a:pt x="7049" y="157"/>
                  </a:moveTo>
                  <a:cubicBezTo>
                    <a:pt x="7526" y="157"/>
                    <a:pt x="7998" y="223"/>
                    <a:pt x="8461" y="356"/>
                  </a:cubicBezTo>
                  <a:cubicBezTo>
                    <a:pt x="9752" y="733"/>
                    <a:pt x="10897" y="1574"/>
                    <a:pt x="11732" y="2615"/>
                  </a:cubicBezTo>
                  <a:cubicBezTo>
                    <a:pt x="12530" y="3608"/>
                    <a:pt x="13072" y="4820"/>
                    <a:pt x="13254" y="6081"/>
                  </a:cubicBezTo>
                  <a:cubicBezTo>
                    <a:pt x="13437" y="7305"/>
                    <a:pt x="13260" y="8560"/>
                    <a:pt x="12743" y="9687"/>
                  </a:cubicBezTo>
                  <a:cubicBezTo>
                    <a:pt x="12243" y="10777"/>
                    <a:pt x="11445" y="11733"/>
                    <a:pt x="10434" y="12385"/>
                  </a:cubicBezTo>
                  <a:cubicBezTo>
                    <a:pt x="9874" y="12751"/>
                    <a:pt x="9259" y="13000"/>
                    <a:pt x="8619" y="13171"/>
                  </a:cubicBezTo>
                  <a:cubicBezTo>
                    <a:pt x="8241" y="13268"/>
                    <a:pt x="7864" y="13341"/>
                    <a:pt x="7486" y="13415"/>
                  </a:cubicBezTo>
                  <a:cubicBezTo>
                    <a:pt x="7090" y="13494"/>
                    <a:pt x="6694" y="13561"/>
                    <a:pt x="6286" y="13585"/>
                  </a:cubicBezTo>
                  <a:cubicBezTo>
                    <a:pt x="6201" y="13590"/>
                    <a:pt x="6115" y="13593"/>
                    <a:pt x="6029" y="13593"/>
                  </a:cubicBezTo>
                  <a:cubicBezTo>
                    <a:pt x="5723" y="13593"/>
                    <a:pt x="5416" y="13559"/>
                    <a:pt x="5117" y="13488"/>
                  </a:cubicBezTo>
                  <a:cubicBezTo>
                    <a:pt x="4745" y="13402"/>
                    <a:pt x="4386" y="13268"/>
                    <a:pt x="4039" y="13116"/>
                  </a:cubicBezTo>
                  <a:cubicBezTo>
                    <a:pt x="3387" y="12836"/>
                    <a:pt x="2699" y="12550"/>
                    <a:pt x="2169" y="12068"/>
                  </a:cubicBezTo>
                  <a:cubicBezTo>
                    <a:pt x="1645" y="11599"/>
                    <a:pt x="1353" y="10948"/>
                    <a:pt x="1066" y="10314"/>
                  </a:cubicBezTo>
                  <a:cubicBezTo>
                    <a:pt x="762" y="9626"/>
                    <a:pt x="451" y="8926"/>
                    <a:pt x="281" y="8189"/>
                  </a:cubicBezTo>
                  <a:cubicBezTo>
                    <a:pt x="208" y="7854"/>
                    <a:pt x="159" y="7519"/>
                    <a:pt x="159" y="7177"/>
                  </a:cubicBezTo>
                  <a:cubicBezTo>
                    <a:pt x="177" y="7165"/>
                    <a:pt x="189" y="7147"/>
                    <a:pt x="189" y="7117"/>
                  </a:cubicBezTo>
                  <a:cubicBezTo>
                    <a:pt x="159" y="5831"/>
                    <a:pt x="518" y="4558"/>
                    <a:pt x="1182" y="3468"/>
                  </a:cubicBezTo>
                  <a:cubicBezTo>
                    <a:pt x="1517" y="2926"/>
                    <a:pt x="1925" y="2427"/>
                    <a:pt x="2400" y="2000"/>
                  </a:cubicBezTo>
                  <a:cubicBezTo>
                    <a:pt x="2918" y="1525"/>
                    <a:pt x="3521" y="1147"/>
                    <a:pt x="4154" y="855"/>
                  </a:cubicBezTo>
                  <a:cubicBezTo>
                    <a:pt x="4837" y="544"/>
                    <a:pt x="5568" y="313"/>
                    <a:pt x="6311" y="209"/>
                  </a:cubicBezTo>
                  <a:cubicBezTo>
                    <a:pt x="6557" y="174"/>
                    <a:pt x="6804" y="157"/>
                    <a:pt x="7049" y="157"/>
                  </a:cubicBezTo>
                  <a:close/>
                  <a:moveTo>
                    <a:pt x="7074" y="1"/>
                  </a:moveTo>
                  <a:cubicBezTo>
                    <a:pt x="6409" y="1"/>
                    <a:pt x="5745" y="135"/>
                    <a:pt x="5111" y="331"/>
                  </a:cubicBezTo>
                  <a:cubicBezTo>
                    <a:pt x="3759" y="752"/>
                    <a:pt x="2516" y="1501"/>
                    <a:pt x="1608" y="2609"/>
                  </a:cubicBezTo>
                  <a:cubicBezTo>
                    <a:pt x="780" y="3620"/>
                    <a:pt x="244" y="4863"/>
                    <a:pt x="86" y="6160"/>
                  </a:cubicBezTo>
                  <a:cubicBezTo>
                    <a:pt x="49" y="6453"/>
                    <a:pt x="37" y="6751"/>
                    <a:pt x="37" y="7050"/>
                  </a:cubicBezTo>
                  <a:cubicBezTo>
                    <a:pt x="19" y="7062"/>
                    <a:pt x="7" y="7086"/>
                    <a:pt x="7" y="7110"/>
                  </a:cubicBezTo>
                  <a:cubicBezTo>
                    <a:pt x="0" y="7890"/>
                    <a:pt x="220" y="8651"/>
                    <a:pt x="500" y="9370"/>
                  </a:cubicBezTo>
                  <a:cubicBezTo>
                    <a:pt x="640" y="9723"/>
                    <a:pt x="792" y="10071"/>
                    <a:pt x="951" y="10412"/>
                  </a:cubicBezTo>
                  <a:cubicBezTo>
                    <a:pt x="1097" y="10741"/>
                    <a:pt x="1243" y="11076"/>
                    <a:pt x="1432" y="11386"/>
                  </a:cubicBezTo>
                  <a:cubicBezTo>
                    <a:pt x="1608" y="11685"/>
                    <a:pt x="1828" y="11971"/>
                    <a:pt x="2090" y="12202"/>
                  </a:cubicBezTo>
                  <a:cubicBezTo>
                    <a:pt x="2358" y="12440"/>
                    <a:pt x="2668" y="12629"/>
                    <a:pt x="2985" y="12793"/>
                  </a:cubicBezTo>
                  <a:cubicBezTo>
                    <a:pt x="3320" y="12970"/>
                    <a:pt x="3667" y="13122"/>
                    <a:pt x="4014" y="13268"/>
                  </a:cubicBezTo>
                  <a:cubicBezTo>
                    <a:pt x="4362" y="13421"/>
                    <a:pt x="4721" y="13555"/>
                    <a:pt x="5086" y="13640"/>
                  </a:cubicBezTo>
                  <a:cubicBezTo>
                    <a:pt x="5392" y="13711"/>
                    <a:pt x="5699" y="13740"/>
                    <a:pt x="6005" y="13740"/>
                  </a:cubicBezTo>
                  <a:cubicBezTo>
                    <a:pt x="6510" y="13740"/>
                    <a:pt x="7014" y="13662"/>
                    <a:pt x="7511" y="13567"/>
                  </a:cubicBezTo>
                  <a:cubicBezTo>
                    <a:pt x="8260" y="13421"/>
                    <a:pt x="9015" y="13262"/>
                    <a:pt x="9716" y="12952"/>
                  </a:cubicBezTo>
                  <a:cubicBezTo>
                    <a:pt x="10836" y="12452"/>
                    <a:pt x="11780" y="11593"/>
                    <a:pt x="12438" y="10564"/>
                  </a:cubicBezTo>
                  <a:cubicBezTo>
                    <a:pt x="13114" y="9504"/>
                    <a:pt x="13486" y="8268"/>
                    <a:pt x="13480" y="7013"/>
                  </a:cubicBezTo>
                  <a:cubicBezTo>
                    <a:pt x="13474" y="5703"/>
                    <a:pt x="13078" y="4406"/>
                    <a:pt x="12389" y="3291"/>
                  </a:cubicBezTo>
                  <a:cubicBezTo>
                    <a:pt x="11683" y="2140"/>
                    <a:pt x="10666" y="1172"/>
                    <a:pt x="9448" y="581"/>
                  </a:cubicBezTo>
                  <a:cubicBezTo>
                    <a:pt x="8814" y="270"/>
                    <a:pt x="8132" y="69"/>
                    <a:pt x="7437" y="15"/>
                  </a:cubicBezTo>
                  <a:cubicBezTo>
                    <a:pt x="7316" y="5"/>
                    <a:pt x="7195" y="1"/>
                    <a:pt x="7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39"/>
            <p:cNvSpPr/>
            <p:nvPr/>
          </p:nvSpPr>
          <p:spPr>
            <a:xfrm>
              <a:off x="5558544" y="1131309"/>
              <a:ext cx="719700" cy="691008"/>
            </a:xfrm>
            <a:custGeom>
              <a:avLst/>
              <a:gdLst/>
              <a:ahLst/>
              <a:cxnLst/>
              <a:rect l="l" t="t" r="r" b="b"/>
              <a:pathLst>
                <a:path w="5995" h="5756" extrusionOk="0">
                  <a:moveTo>
                    <a:pt x="3105" y="153"/>
                  </a:moveTo>
                  <a:cubicBezTo>
                    <a:pt x="3185" y="153"/>
                    <a:pt x="3265" y="155"/>
                    <a:pt x="3345" y="160"/>
                  </a:cubicBezTo>
                  <a:cubicBezTo>
                    <a:pt x="3923" y="191"/>
                    <a:pt x="4472" y="379"/>
                    <a:pt x="4892" y="787"/>
                  </a:cubicBezTo>
                  <a:cubicBezTo>
                    <a:pt x="5739" y="1604"/>
                    <a:pt x="5848" y="2913"/>
                    <a:pt x="5428" y="3967"/>
                  </a:cubicBezTo>
                  <a:cubicBezTo>
                    <a:pt x="5233" y="4442"/>
                    <a:pt x="4922" y="4887"/>
                    <a:pt x="4502" y="5179"/>
                  </a:cubicBezTo>
                  <a:cubicBezTo>
                    <a:pt x="4061" y="5493"/>
                    <a:pt x="3536" y="5603"/>
                    <a:pt x="3002" y="5603"/>
                  </a:cubicBezTo>
                  <a:cubicBezTo>
                    <a:pt x="2946" y="5603"/>
                    <a:pt x="2889" y="5602"/>
                    <a:pt x="2833" y="5599"/>
                  </a:cubicBezTo>
                  <a:cubicBezTo>
                    <a:pt x="2236" y="5575"/>
                    <a:pt x="1627" y="5459"/>
                    <a:pt x="1176" y="5033"/>
                  </a:cubicBezTo>
                  <a:cubicBezTo>
                    <a:pt x="756" y="4643"/>
                    <a:pt x="452" y="4101"/>
                    <a:pt x="305" y="3547"/>
                  </a:cubicBezTo>
                  <a:cubicBezTo>
                    <a:pt x="159" y="3011"/>
                    <a:pt x="159" y="2444"/>
                    <a:pt x="342" y="1914"/>
                  </a:cubicBezTo>
                  <a:cubicBezTo>
                    <a:pt x="512" y="1433"/>
                    <a:pt x="823" y="995"/>
                    <a:pt x="1243" y="708"/>
                  </a:cubicBezTo>
                  <a:cubicBezTo>
                    <a:pt x="1353" y="635"/>
                    <a:pt x="1463" y="574"/>
                    <a:pt x="1578" y="519"/>
                  </a:cubicBezTo>
                  <a:cubicBezTo>
                    <a:pt x="1609" y="507"/>
                    <a:pt x="1621" y="477"/>
                    <a:pt x="1615" y="452"/>
                  </a:cubicBezTo>
                  <a:cubicBezTo>
                    <a:pt x="1859" y="300"/>
                    <a:pt x="2145" y="239"/>
                    <a:pt x="2431" y="203"/>
                  </a:cubicBezTo>
                  <a:cubicBezTo>
                    <a:pt x="2652" y="171"/>
                    <a:pt x="2879" y="153"/>
                    <a:pt x="3105" y="153"/>
                  </a:cubicBezTo>
                  <a:close/>
                  <a:moveTo>
                    <a:pt x="3121" y="0"/>
                  </a:moveTo>
                  <a:cubicBezTo>
                    <a:pt x="3033" y="0"/>
                    <a:pt x="2945" y="3"/>
                    <a:pt x="2857" y="8"/>
                  </a:cubicBezTo>
                  <a:cubicBezTo>
                    <a:pt x="2547" y="26"/>
                    <a:pt x="2224" y="57"/>
                    <a:pt x="1926" y="148"/>
                  </a:cubicBezTo>
                  <a:cubicBezTo>
                    <a:pt x="1779" y="197"/>
                    <a:pt x="1639" y="258"/>
                    <a:pt x="1511" y="343"/>
                  </a:cubicBezTo>
                  <a:cubicBezTo>
                    <a:pt x="1487" y="355"/>
                    <a:pt x="1475" y="379"/>
                    <a:pt x="1475" y="398"/>
                  </a:cubicBezTo>
                  <a:cubicBezTo>
                    <a:pt x="994" y="629"/>
                    <a:pt x="604" y="1031"/>
                    <a:pt x="354" y="1506"/>
                  </a:cubicBezTo>
                  <a:cubicBezTo>
                    <a:pt x="92" y="2018"/>
                    <a:pt x="1" y="2596"/>
                    <a:pt x="74" y="3169"/>
                  </a:cubicBezTo>
                  <a:cubicBezTo>
                    <a:pt x="153" y="3772"/>
                    <a:pt x="409" y="4351"/>
                    <a:pt x="787" y="4832"/>
                  </a:cubicBezTo>
                  <a:cubicBezTo>
                    <a:pt x="975" y="5069"/>
                    <a:pt x="1195" y="5289"/>
                    <a:pt x="1463" y="5435"/>
                  </a:cubicBezTo>
                  <a:cubicBezTo>
                    <a:pt x="1737" y="5587"/>
                    <a:pt x="2047" y="5666"/>
                    <a:pt x="2358" y="5709"/>
                  </a:cubicBezTo>
                  <a:cubicBezTo>
                    <a:pt x="2572" y="5738"/>
                    <a:pt x="2791" y="5755"/>
                    <a:pt x="3009" y="5755"/>
                  </a:cubicBezTo>
                  <a:cubicBezTo>
                    <a:pt x="3438" y="5755"/>
                    <a:pt x="3865" y="5687"/>
                    <a:pt x="4252" y="5502"/>
                  </a:cubicBezTo>
                  <a:cubicBezTo>
                    <a:pt x="4746" y="5270"/>
                    <a:pt x="5136" y="4850"/>
                    <a:pt x="5397" y="4375"/>
                  </a:cubicBezTo>
                  <a:cubicBezTo>
                    <a:pt x="5970" y="3333"/>
                    <a:pt x="5994" y="1933"/>
                    <a:pt x="5257" y="970"/>
                  </a:cubicBezTo>
                  <a:cubicBezTo>
                    <a:pt x="4904" y="507"/>
                    <a:pt x="4405" y="184"/>
                    <a:pt x="3832" y="69"/>
                  </a:cubicBezTo>
                  <a:cubicBezTo>
                    <a:pt x="3597" y="20"/>
                    <a:pt x="3358" y="0"/>
                    <a:pt x="3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39"/>
            <p:cNvSpPr/>
            <p:nvPr/>
          </p:nvSpPr>
          <p:spPr>
            <a:xfrm>
              <a:off x="7111591" y="2195882"/>
              <a:ext cx="473237" cy="614896"/>
            </a:xfrm>
            <a:custGeom>
              <a:avLst/>
              <a:gdLst/>
              <a:ahLst/>
              <a:cxnLst/>
              <a:rect l="l" t="t" r="r" b="b"/>
              <a:pathLst>
                <a:path w="3942" h="5122" extrusionOk="0">
                  <a:moveTo>
                    <a:pt x="2017" y="167"/>
                  </a:moveTo>
                  <a:cubicBezTo>
                    <a:pt x="2748" y="313"/>
                    <a:pt x="3351" y="891"/>
                    <a:pt x="3601" y="1586"/>
                  </a:cubicBezTo>
                  <a:cubicBezTo>
                    <a:pt x="3911" y="2445"/>
                    <a:pt x="3710" y="3419"/>
                    <a:pt x="3235" y="4181"/>
                  </a:cubicBezTo>
                  <a:cubicBezTo>
                    <a:pt x="3010" y="4540"/>
                    <a:pt x="2693" y="4869"/>
                    <a:pt x="2261" y="4954"/>
                  </a:cubicBezTo>
                  <a:cubicBezTo>
                    <a:pt x="2185" y="4968"/>
                    <a:pt x="2108" y="4975"/>
                    <a:pt x="2032" y="4975"/>
                  </a:cubicBezTo>
                  <a:cubicBezTo>
                    <a:pt x="1708" y="4975"/>
                    <a:pt x="1383" y="4856"/>
                    <a:pt x="1122" y="4674"/>
                  </a:cubicBezTo>
                  <a:cubicBezTo>
                    <a:pt x="391" y="4162"/>
                    <a:pt x="165" y="3139"/>
                    <a:pt x="190" y="2298"/>
                  </a:cubicBezTo>
                  <a:cubicBezTo>
                    <a:pt x="208" y="1842"/>
                    <a:pt x="318" y="1373"/>
                    <a:pt x="574" y="983"/>
                  </a:cubicBezTo>
                  <a:cubicBezTo>
                    <a:pt x="793" y="654"/>
                    <a:pt x="1116" y="380"/>
                    <a:pt x="1493" y="258"/>
                  </a:cubicBezTo>
                  <a:cubicBezTo>
                    <a:pt x="1591" y="228"/>
                    <a:pt x="1688" y="203"/>
                    <a:pt x="1792" y="191"/>
                  </a:cubicBezTo>
                  <a:cubicBezTo>
                    <a:pt x="1804" y="191"/>
                    <a:pt x="1810" y="191"/>
                    <a:pt x="1816" y="185"/>
                  </a:cubicBezTo>
                  <a:lnTo>
                    <a:pt x="1847" y="185"/>
                  </a:lnTo>
                  <a:cubicBezTo>
                    <a:pt x="1901" y="173"/>
                    <a:pt x="1950" y="173"/>
                    <a:pt x="2005" y="167"/>
                  </a:cubicBezTo>
                  <a:close/>
                  <a:moveTo>
                    <a:pt x="1941" y="1"/>
                  </a:moveTo>
                  <a:cubicBezTo>
                    <a:pt x="1917" y="1"/>
                    <a:pt x="1898" y="11"/>
                    <a:pt x="1883" y="27"/>
                  </a:cubicBezTo>
                  <a:cubicBezTo>
                    <a:pt x="1859" y="33"/>
                    <a:pt x="1834" y="33"/>
                    <a:pt x="1804" y="39"/>
                  </a:cubicBezTo>
                  <a:lnTo>
                    <a:pt x="1792" y="39"/>
                  </a:lnTo>
                  <a:cubicBezTo>
                    <a:pt x="1359" y="87"/>
                    <a:pt x="963" y="301"/>
                    <a:pt x="671" y="617"/>
                  </a:cubicBezTo>
                  <a:cubicBezTo>
                    <a:pt x="348" y="965"/>
                    <a:pt x="159" y="1409"/>
                    <a:pt x="80" y="1872"/>
                  </a:cubicBezTo>
                  <a:cubicBezTo>
                    <a:pt x="1" y="2359"/>
                    <a:pt x="31" y="2871"/>
                    <a:pt x="147" y="3352"/>
                  </a:cubicBezTo>
                  <a:cubicBezTo>
                    <a:pt x="257" y="3803"/>
                    <a:pt x="452" y="4235"/>
                    <a:pt x="775" y="4576"/>
                  </a:cubicBezTo>
                  <a:cubicBezTo>
                    <a:pt x="1079" y="4887"/>
                    <a:pt x="1499" y="5094"/>
                    <a:pt x="1938" y="5119"/>
                  </a:cubicBezTo>
                  <a:cubicBezTo>
                    <a:pt x="1968" y="5121"/>
                    <a:pt x="1999" y="5122"/>
                    <a:pt x="2029" y="5122"/>
                  </a:cubicBezTo>
                  <a:cubicBezTo>
                    <a:pt x="2449" y="5122"/>
                    <a:pt x="2823" y="4926"/>
                    <a:pt x="3101" y="4613"/>
                  </a:cubicBezTo>
                  <a:cubicBezTo>
                    <a:pt x="3424" y="4254"/>
                    <a:pt x="3643" y="3803"/>
                    <a:pt x="3777" y="3340"/>
                  </a:cubicBezTo>
                  <a:cubicBezTo>
                    <a:pt x="3905" y="2877"/>
                    <a:pt x="3942" y="2384"/>
                    <a:pt x="3844" y="1903"/>
                  </a:cubicBezTo>
                  <a:cubicBezTo>
                    <a:pt x="3680" y="1074"/>
                    <a:pt x="3077" y="331"/>
                    <a:pt x="2261" y="69"/>
                  </a:cubicBezTo>
                  <a:cubicBezTo>
                    <a:pt x="2163" y="39"/>
                    <a:pt x="2060" y="14"/>
                    <a:pt x="1956" y="2"/>
                  </a:cubicBezTo>
                  <a:cubicBezTo>
                    <a:pt x="1951" y="1"/>
                    <a:pt x="1946" y="1"/>
                    <a:pt x="1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39"/>
            <p:cNvSpPr/>
            <p:nvPr/>
          </p:nvSpPr>
          <p:spPr>
            <a:xfrm>
              <a:off x="5474991"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2" y="800"/>
                    <a:pt x="497" y="790"/>
                    <a:pt x="453" y="765"/>
                  </a:cubicBezTo>
                  <a:cubicBezTo>
                    <a:pt x="301" y="686"/>
                    <a:pt x="210" y="479"/>
                    <a:pt x="289" y="315"/>
                  </a:cubicBezTo>
                  <a:cubicBezTo>
                    <a:pt x="289" y="308"/>
                    <a:pt x="295" y="308"/>
                    <a:pt x="295" y="302"/>
                  </a:cubicBezTo>
                  <a:cubicBezTo>
                    <a:pt x="301" y="296"/>
                    <a:pt x="301" y="290"/>
                    <a:pt x="307" y="284"/>
                  </a:cubicBezTo>
                  <a:cubicBezTo>
                    <a:pt x="367" y="196"/>
                    <a:pt x="475" y="152"/>
                    <a:pt x="584" y="152"/>
                  </a:cubicBezTo>
                  <a:close/>
                  <a:moveTo>
                    <a:pt x="587" y="0"/>
                  </a:moveTo>
                  <a:cubicBezTo>
                    <a:pt x="425" y="0"/>
                    <a:pt x="266" y="72"/>
                    <a:pt x="173" y="211"/>
                  </a:cubicBezTo>
                  <a:cubicBezTo>
                    <a:pt x="173" y="217"/>
                    <a:pt x="167" y="223"/>
                    <a:pt x="167" y="223"/>
                  </a:cubicBezTo>
                  <a:cubicBezTo>
                    <a:pt x="161" y="229"/>
                    <a:pt x="161" y="235"/>
                    <a:pt x="155" y="241"/>
                  </a:cubicBezTo>
                  <a:cubicBezTo>
                    <a:pt x="1" y="555"/>
                    <a:pt x="263" y="955"/>
                    <a:pt x="590" y="955"/>
                  </a:cubicBezTo>
                  <a:cubicBezTo>
                    <a:pt x="651" y="955"/>
                    <a:pt x="713" y="942"/>
                    <a:pt x="776" y="911"/>
                  </a:cubicBezTo>
                  <a:cubicBezTo>
                    <a:pt x="947" y="826"/>
                    <a:pt x="1062" y="631"/>
                    <a:pt x="1062" y="442"/>
                  </a:cubicBezTo>
                  <a:cubicBezTo>
                    <a:pt x="1062" y="241"/>
                    <a:pt x="928"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39"/>
            <p:cNvSpPr/>
            <p:nvPr/>
          </p:nvSpPr>
          <p:spPr>
            <a:xfrm>
              <a:off x="5627211" y="2339697"/>
              <a:ext cx="127493" cy="114288"/>
            </a:xfrm>
            <a:custGeom>
              <a:avLst/>
              <a:gdLst/>
              <a:ahLst/>
              <a:cxnLst/>
              <a:rect l="l" t="t" r="r" b="b"/>
              <a:pathLst>
                <a:path w="1062" h="952" extrusionOk="0">
                  <a:moveTo>
                    <a:pt x="572" y="151"/>
                  </a:moveTo>
                  <a:cubicBezTo>
                    <a:pt x="629" y="151"/>
                    <a:pt x="687" y="163"/>
                    <a:pt x="738" y="187"/>
                  </a:cubicBezTo>
                  <a:cubicBezTo>
                    <a:pt x="903" y="260"/>
                    <a:pt x="945" y="449"/>
                    <a:pt x="866" y="601"/>
                  </a:cubicBezTo>
                  <a:cubicBezTo>
                    <a:pt x="813" y="717"/>
                    <a:pt x="700" y="801"/>
                    <a:pt x="579" y="801"/>
                  </a:cubicBezTo>
                  <a:cubicBezTo>
                    <a:pt x="535" y="801"/>
                    <a:pt x="490" y="790"/>
                    <a:pt x="446" y="765"/>
                  </a:cubicBezTo>
                  <a:cubicBezTo>
                    <a:pt x="300" y="680"/>
                    <a:pt x="202" y="479"/>
                    <a:pt x="282" y="315"/>
                  </a:cubicBezTo>
                  <a:cubicBezTo>
                    <a:pt x="288" y="309"/>
                    <a:pt x="288" y="303"/>
                    <a:pt x="288" y="296"/>
                  </a:cubicBezTo>
                  <a:cubicBezTo>
                    <a:pt x="294" y="296"/>
                    <a:pt x="300" y="290"/>
                    <a:pt x="300" y="284"/>
                  </a:cubicBezTo>
                  <a:cubicBezTo>
                    <a:pt x="359" y="193"/>
                    <a:pt x="465" y="151"/>
                    <a:pt x="572" y="151"/>
                  </a:cubicBezTo>
                  <a:close/>
                  <a:moveTo>
                    <a:pt x="580" y="0"/>
                  </a:moveTo>
                  <a:cubicBezTo>
                    <a:pt x="420" y="0"/>
                    <a:pt x="264" y="72"/>
                    <a:pt x="172" y="211"/>
                  </a:cubicBezTo>
                  <a:cubicBezTo>
                    <a:pt x="166" y="211"/>
                    <a:pt x="166" y="217"/>
                    <a:pt x="160" y="223"/>
                  </a:cubicBezTo>
                  <a:cubicBezTo>
                    <a:pt x="160" y="229"/>
                    <a:pt x="154" y="236"/>
                    <a:pt x="154" y="236"/>
                  </a:cubicBezTo>
                  <a:cubicBezTo>
                    <a:pt x="0" y="553"/>
                    <a:pt x="260" y="952"/>
                    <a:pt x="581" y="952"/>
                  </a:cubicBezTo>
                  <a:cubicBezTo>
                    <a:pt x="642" y="952"/>
                    <a:pt x="706" y="938"/>
                    <a:pt x="769" y="906"/>
                  </a:cubicBezTo>
                  <a:cubicBezTo>
                    <a:pt x="945" y="826"/>
                    <a:pt x="1061" y="631"/>
                    <a:pt x="1061" y="443"/>
                  </a:cubicBezTo>
                  <a:cubicBezTo>
                    <a:pt x="1061" y="242"/>
                    <a:pt x="921" y="77"/>
                    <a:pt x="732" y="22"/>
                  </a:cubicBezTo>
                  <a:cubicBezTo>
                    <a:pt x="682" y="8"/>
                    <a:pt x="631"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39"/>
            <p:cNvSpPr/>
            <p:nvPr/>
          </p:nvSpPr>
          <p:spPr>
            <a:xfrm>
              <a:off x="5771267" y="2310406"/>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3" y="801"/>
                    <a:pt x="584" y="801"/>
                  </a:cubicBezTo>
                  <a:cubicBezTo>
                    <a:pt x="540" y="801"/>
                    <a:pt x="496" y="790"/>
                    <a:pt x="452" y="766"/>
                  </a:cubicBezTo>
                  <a:cubicBezTo>
                    <a:pt x="300" y="687"/>
                    <a:pt x="208" y="480"/>
                    <a:pt x="288" y="315"/>
                  </a:cubicBezTo>
                  <a:cubicBezTo>
                    <a:pt x="288" y="309"/>
                    <a:pt x="288" y="303"/>
                    <a:pt x="294" y="297"/>
                  </a:cubicBezTo>
                  <a:cubicBezTo>
                    <a:pt x="294" y="297"/>
                    <a:pt x="300" y="291"/>
                    <a:pt x="300" y="285"/>
                  </a:cubicBezTo>
                  <a:cubicBezTo>
                    <a:pt x="364" y="196"/>
                    <a:pt x="473" y="153"/>
                    <a:pt x="581" y="153"/>
                  </a:cubicBezTo>
                  <a:close/>
                  <a:moveTo>
                    <a:pt x="583" y="1"/>
                  </a:moveTo>
                  <a:cubicBezTo>
                    <a:pt x="424" y="1"/>
                    <a:pt x="264" y="73"/>
                    <a:pt x="172" y="212"/>
                  </a:cubicBezTo>
                  <a:cubicBezTo>
                    <a:pt x="166" y="212"/>
                    <a:pt x="166" y="218"/>
                    <a:pt x="166" y="224"/>
                  </a:cubicBezTo>
                  <a:cubicBezTo>
                    <a:pt x="160" y="230"/>
                    <a:pt x="160" y="236"/>
                    <a:pt x="154" y="236"/>
                  </a:cubicBezTo>
                  <a:cubicBezTo>
                    <a:pt x="0" y="553"/>
                    <a:pt x="259" y="952"/>
                    <a:pt x="585" y="952"/>
                  </a:cubicBezTo>
                  <a:cubicBezTo>
                    <a:pt x="647" y="952"/>
                    <a:pt x="711" y="938"/>
                    <a:pt x="775" y="906"/>
                  </a:cubicBezTo>
                  <a:cubicBezTo>
                    <a:pt x="945" y="827"/>
                    <a:pt x="1061" y="632"/>
                    <a:pt x="1061" y="443"/>
                  </a:cubicBezTo>
                  <a:cubicBezTo>
                    <a:pt x="1061" y="242"/>
                    <a:pt x="921" y="78"/>
                    <a:pt x="732" y="23"/>
                  </a:cubicBezTo>
                  <a:cubicBezTo>
                    <a:pt x="684" y="8"/>
                    <a:pt x="633"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39"/>
            <p:cNvSpPr/>
            <p:nvPr/>
          </p:nvSpPr>
          <p:spPr>
            <a:xfrm>
              <a:off x="5941494" y="2300202"/>
              <a:ext cx="127613" cy="114888"/>
            </a:xfrm>
            <a:custGeom>
              <a:avLst/>
              <a:gdLst/>
              <a:ahLst/>
              <a:cxnLst/>
              <a:rect l="l" t="t" r="r" b="b"/>
              <a:pathLst>
                <a:path w="1063" h="957" extrusionOk="0">
                  <a:moveTo>
                    <a:pt x="586" y="153"/>
                  </a:moveTo>
                  <a:cubicBezTo>
                    <a:pt x="641" y="153"/>
                    <a:pt x="696" y="164"/>
                    <a:pt x="746" y="187"/>
                  </a:cubicBezTo>
                  <a:cubicBezTo>
                    <a:pt x="910" y="266"/>
                    <a:pt x="947" y="449"/>
                    <a:pt x="873" y="607"/>
                  </a:cubicBezTo>
                  <a:cubicBezTo>
                    <a:pt x="815" y="720"/>
                    <a:pt x="702" y="803"/>
                    <a:pt x="580" y="803"/>
                  </a:cubicBezTo>
                  <a:cubicBezTo>
                    <a:pt x="538" y="803"/>
                    <a:pt x="495" y="793"/>
                    <a:pt x="453" y="772"/>
                  </a:cubicBezTo>
                  <a:cubicBezTo>
                    <a:pt x="301" y="686"/>
                    <a:pt x="210" y="479"/>
                    <a:pt x="289" y="321"/>
                  </a:cubicBezTo>
                  <a:cubicBezTo>
                    <a:pt x="289" y="315"/>
                    <a:pt x="295" y="309"/>
                    <a:pt x="295" y="303"/>
                  </a:cubicBezTo>
                  <a:cubicBezTo>
                    <a:pt x="295" y="297"/>
                    <a:pt x="301" y="297"/>
                    <a:pt x="307" y="290"/>
                  </a:cubicBezTo>
                  <a:cubicBezTo>
                    <a:pt x="368" y="198"/>
                    <a:pt x="476" y="153"/>
                    <a:pt x="586" y="153"/>
                  </a:cubicBezTo>
                  <a:close/>
                  <a:moveTo>
                    <a:pt x="587" y="1"/>
                  </a:moveTo>
                  <a:cubicBezTo>
                    <a:pt x="425" y="1"/>
                    <a:pt x="266" y="73"/>
                    <a:pt x="173" y="211"/>
                  </a:cubicBezTo>
                  <a:cubicBezTo>
                    <a:pt x="173" y="217"/>
                    <a:pt x="167" y="223"/>
                    <a:pt x="167" y="230"/>
                  </a:cubicBezTo>
                  <a:cubicBezTo>
                    <a:pt x="161" y="230"/>
                    <a:pt x="161" y="236"/>
                    <a:pt x="155" y="242"/>
                  </a:cubicBezTo>
                  <a:cubicBezTo>
                    <a:pt x="1" y="560"/>
                    <a:pt x="262" y="956"/>
                    <a:pt x="589" y="956"/>
                  </a:cubicBezTo>
                  <a:cubicBezTo>
                    <a:pt x="650" y="956"/>
                    <a:pt x="713" y="942"/>
                    <a:pt x="776" y="912"/>
                  </a:cubicBezTo>
                  <a:cubicBezTo>
                    <a:pt x="947" y="826"/>
                    <a:pt x="1062" y="632"/>
                    <a:pt x="1062" y="443"/>
                  </a:cubicBezTo>
                  <a:cubicBezTo>
                    <a:pt x="1062" y="242"/>
                    <a:pt x="928" y="83"/>
                    <a:pt x="739" y="22"/>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39"/>
            <p:cNvSpPr/>
            <p:nvPr/>
          </p:nvSpPr>
          <p:spPr>
            <a:xfrm>
              <a:off x="6082669" y="2329493"/>
              <a:ext cx="127493" cy="114288"/>
            </a:xfrm>
            <a:custGeom>
              <a:avLst/>
              <a:gdLst/>
              <a:ahLst/>
              <a:cxnLst/>
              <a:rect l="l" t="t" r="r" b="b"/>
              <a:pathLst>
                <a:path w="1062" h="952" extrusionOk="0">
                  <a:moveTo>
                    <a:pt x="583" y="152"/>
                  </a:moveTo>
                  <a:cubicBezTo>
                    <a:pt x="639" y="152"/>
                    <a:pt x="695" y="164"/>
                    <a:pt x="745" y="187"/>
                  </a:cubicBezTo>
                  <a:cubicBezTo>
                    <a:pt x="910" y="260"/>
                    <a:pt x="946" y="448"/>
                    <a:pt x="873" y="601"/>
                  </a:cubicBezTo>
                  <a:cubicBezTo>
                    <a:pt x="815" y="717"/>
                    <a:pt x="704" y="800"/>
                    <a:pt x="584" y="800"/>
                  </a:cubicBezTo>
                  <a:cubicBezTo>
                    <a:pt x="541" y="800"/>
                    <a:pt x="496" y="789"/>
                    <a:pt x="453" y="765"/>
                  </a:cubicBezTo>
                  <a:cubicBezTo>
                    <a:pt x="300" y="686"/>
                    <a:pt x="209" y="479"/>
                    <a:pt x="288" y="314"/>
                  </a:cubicBezTo>
                  <a:cubicBezTo>
                    <a:pt x="288" y="308"/>
                    <a:pt x="294" y="302"/>
                    <a:pt x="294" y="296"/>
                  </a:cubicBezTo>
                  <a:cubicBezTo>
                    <a:pt x="300" y="296"/>
                    <a:pt x="300" y="290"/>
                    <a:pt x="307" y="284"/>
                  </a:cubicBezTo>
                  <a:cubicBezTo>
                    <a:pt x="367" y="196"/>
                    <a:pt x="475" y="152"/>
                    <a:pt x="583" y="152"/>
                  </a:cubicBezTo>
                  <a:close/>
                  <a:moveTo>
                    <a:pt x="586" y="0"/>
                  </a:moveTo>
                  <a:cubicBezTo>
                    <a:pt x="424" y="0"/>
                    <a:pt x="265" y="72"/>
                    <a:pt x="173" y="211"/>
                  </a:cubicBezTo>
                  <a:cubicBezTo>
                    <a:pt x="173" y="211"/>
                    <a:pt x="166" y="217"/>
                    <a:pt x="166" y="223"/>
                  </a:cubicBezTo>
                  <a:cubicBezTo>
                    <a:pt x="160" y="229"/>
                    <a:pt x="160" y="235"/>
                    <a:pt x="154" y="241"/>
                  </a:cubicBezTo>
                  <a:cubicBezTo>
                    <a:pt x="1" y="554"/>
                    <a:pt x="260" y="952"/>
                    <a:pt x="585" y="952"/>
                  </a:cubicBezTo>
                  <a:cubicBezTo>
                    <a:pt x="647" y="952"/>
                    <a:pt x="711" y="937"/>
                    <a:pt x="776" y="905"/>
                  </a:cubicBezTo>
                  <a:cubicBezTo>
                    <a:pt x="946" y="826"/>
                    <a:pt x="1062" y="631"/>
                    <a:pt x="1062" y="442"/>
                  </a:cubicBezTo>
                  <a:cubicBezTo>
                    <a:pt x="1062" y="241"/>
                    <a:pt x="928" y="77"/>
                    <a:pt x="739" y="22"/>
                  </a:cubicBezTo>
                  <a:cubicBezTo>
                    <a:pt x="689" y="7"/>
                    <a:pt x="638"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39"/>
            <p:cNvSpPr/>
            <p:nvPr/>
          </p:nvSpPr>
          <p:spPr>
            <a:xfrm>
              <a:off x="6262499"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1" y="800"/>
                    <a:pt x="497" y="790"/>
                    <a:pt x="453" y="765"/>
                  </a:cubicBezTo>
                  <a:cubicBezTo>
                    <a:pt x="301" y="686"/>
                    <a:pt x="210" y="479"/>
                    <a:pt x="289" y="315"/>
                  </a:cubicBezTo>
                  <a:cubicBezTo>
                    <a:pt x="289" y="308"/>
                    <a:pt x="289" y="302"/>
                    <a:pt x="295" y="302"/>
                  </a:cubicBezTo>
                  <a:cubicBezTo>
                    <a:pt x="295" y="296"/>
                    <a:pt x="301" y="290"/>
                    <a:pt x="307" y="284"/>
                  </a:cubicBezTo>
                  <a:cubicBezTo>
                    <a:pt x="367" y="196"/>
                    <a:pt x="475" y="152"/>
                    <a:pt x="584" y="152"/>
                  </a:cubicBezTo>
                  <a:close/>
                  <a:moveTo>
                    <a:pt x="587" y="0"/>
                  </a:moveTo>
                  <a:cubicBezTo>
                    <a:pt x="425" y="0"/>
                    <a:pt x="265" y="72"/>
                    <a:pt x="173" y="211"/>
                  </a:cubicBezTo>
                  <a:cubicBezTo>
                    <a:pt x="173" y="217"/>
                    <a:pt x="167" y="217"/>
                    <a:pt x="167" y="223"/>
                  </a:cubicBezTo>
                  <a:cubicBezTo>
                    <a:pt x="161" y="229"/>
                    <a:pt x="161" y="235"/>
                    <a:pt x="155" y="241"/>
                  </a:cubicBezTo>
                  <a:cubicBezTo>
                    <a:pt x="0" y="555"/>
                    <a:pt x="263" y="955"/>
                    <a:pt x="590" y="955"/>
                  </a:cubicBezTo>
                  <a:cubicBezTo>
                    <a:pt x="651" y="955"/>
                    <a:pt x="713" y="942"/>
                    <a:pt x="776" y="911"/>
                  </a:cubicBezTo>
                  <a:cubicBezTo>
                    <a:pt x="947" y="826"/>
                    <a:pt x="1062" y="631"/>
                    <a:pt x="1062" y="442"/>
                  </a:cubicBezTo>
                  <a:cubicBezTo>
                    <a:pt x="1062" y="241"/>
                    <a:pt x="922"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39"/>
            <p:cNvSpPr/>
            <p:nvPr/>
          </p:nvSpPr>
          <p:spPr>
            <a:xfrm>
              <a:off x="6394911" y="2453742"/>
              <a:ext cx="127493" cy="114408"/>
            </a:xfrm>
            <a:custGeom>
              <a:avLst/>
              <a:gdLst/>
              <a:ahLst/>
              <a:cxnLst/>
              <a:rect l="l" t="t" r="r" b="b"/>
              <a:pathLst>
                <a:path w="1062" h="953" extrusionOk="0">
                  <a:moveTo>
                    <a:pt x="581" y="153"/>
                  </a:moveTo>
                  <a:cubicBezTo>
                    <a:pt x="637" y="153"/>
                    <a:pt x="691" y="164"/>
                    <a:pt x="739" y="187"/>
                  </a:cubicBezTo>
                  <a:cubicBezTo>
                    <a:pt x="903" y="260"/>
                    <a:pt x="946" y="449"/>
                    <a:pt x="873" y="601"/>
                  </a:cubicBezTo>
                  <a:cubicBezTo>
                    <a:pt x="815" y="717"/>
                    <a:pt x="704" y="801"/>
                    <a:pt x="584" y="801"/>
                  </a:cubicBezTo>
                  <a:cubicBezTo>
                    <a:pt x="541" y="801"/>
                    <a:pt x="496" y="790"/>
                    <a:pt x="453" y="766"/>
                  </a:cubicBezTo>
                  <a:cubicBezTo>
                    <a:pt x="300" y="686"/>
                    <a:pt x="209" y="479"/>
                    <a:pt x="288" y="315"/>
                  </a:cubicBezTo>
                  <a:cubicBezTo>
                    <a:pt x="288" y="309"/>
                    <a:pt x="288" y="303"/>
                    <a:pt x="294" y="297"/>
                  </a:cubicBezTo>
                  <a:cubicBezTo>
                    <a:pt x="294" y="297"/>
                    <a:pt x="300" y="291"/>
                    <a:pt x="300" y="284"/>
                  </a:cubicBezTo>
                  <a:cubicBezTo>
                    <a:pt x="365" y="196"/>
                    <a:pt x="474" y="153"/>
                    <a:pt x="581" y="153"/>
                  </a:cubicBezTo>
                  <a:close/>
                  <a:moveTo>
                    <a:pt x="586" y="1"/>
                  </a:moveTo>
                  <a:cubicBezTo>
                    <a:pt x="424" y="1"/>
                    <a:pt x="265" y="73"/>
                    <a:pt x="172" y="211"/>
                  </a:cubicBezTo>
                  <a:cubicBezTo>
                    <a:pt x="166" y="211"/>
                    <a:pt x="166" y="217"/>
                    <a:pt x="166" y="224"/>
                  </a:cubicBezTo>
                  <a:cubicBezTo>
                    <a:pt x="160" y="230"/>
                    <a:pt x="160" y="236"/>
                    <a:pt x="154" y="242"/>
                  </a:cubicBezTo>
                  <a:cubicBezTo>
                    <a:pt x="1" y="554"/>
                    <a:pt x="260" y="952"/>
                    <a:pt x="585" y="952"/>
                  </a:cubicBezTo>
                  <a:cubicBezTo>
                    <a:pt x="647" y="952"/>
                    <a:pt x="711" y="938"/>
                    <a:pt x="775" y="906"/>
                  </a:cubicBezTo>
                  <a:cubicBezTo>
                    <a:pt x="946" y="827"/>
                    <a:pt x="1062" y="632"/>
                    <a:pt x="1062" y="443"/>
                  </a:cubicBezTo>
                  <a:cubicBezTo>
                    <a:pt x="1062" y="242"/>
                    <a:pt x="922" y="77"/>
                    <a:pt x="739" y="23"/>
                  </a:cubicBezTo>
                  <a:cubicBezTo>
                    <a:pt x="689" y="8"/>
                    <a:pt x="637"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39"/>
            <p:cNvSpPr/>
            <p:nvPr/>
          </p:nvSpPr>
          <p:spPr>
            <a:xfrm>
              <a:off x="6543409" y="2584592"/>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0" y="801"/>
                    <a:pt x="581" y="801"/>
                  </a:cubicBezTo>
                  <a:cubicBezTo>
                    <a:pt x="538" y="801"/>
                    <a:pt x="494" y="790"/>
                    <a:pt x="452" y="766"/>
                  </a:cubicBezTo>
                  <a:cubicBezTo>
                    <a:pt x="300" y="687"/>
                    <a:pt x="202" y="480"/>
                    <a:pt x="282" y="315"/>
                  </a:cubicBezTo>
                  <a:cubicBezTo>
                    <a:pt x="288" y="309"/>
                    <a:pt x="288" y="303"/>
                    <a:pt x="288" y="297"/>
                  </a:cubicBezTo>
                  <a:cubicBezTo>
                    <a:pt x="294" y="297"/>
                    <a:pt x="300" y="291"/>
                    <a:pt x="300" y="285"/>
                  </a:cubicBezTo>
                  <a:cubicBezTo>
                    <a:pt x="364" y="196"/>
                    <a:pt x="473" y="153"/>
                    <a:pt x="581" y="153"/>
                  </a:cubicBezTo>
                  <a:close/>
                  <a:moveTo>
                    <a:pt x="580" y="1"/>
                  </a:moveTo>
                  <a:cubicBezTo>
                    <a:pt x="420" y="1"/>
                    <a:pt x="264" y="73"/>
                    <a:pt x="172" y="212"/>
                  </a:cubicBezTo>
                  <a:cubicBezTo>
                    <a:pt x="166" y="218"/>
                    <a:pt x="166" y="218"/>
                    <a:pt x="166" y="224"/>
                  </a:cubicBezTo>
                  <a:cubicBezTo>
                    <a:pt x="160" y="230"/>
                    <a:pt x="154" y="236"/>
                    <a:pt x="154" y="242"/>
                  </a:cubicBezTo>
                  <a:cubicBezTo>
                    <a:pt x="0" y="554"/>
                    <a:pt x="259" y="952"/>
                    <a:pt x="585" y="952"/>
                  </a:cubicBezTo>
                  <a:cubicBezTo>
                    <a:pt x="646" y="952"/>
                    <a:pt x="711" y="938"/>
                    <a:pt x="775" y="906"/>
                  </a:cubicBezTo>
                  <a:cubicBezTo>
                    <a:pt x="945" y="827"/>
                    <a:pt x="1061" y="632"/>
                    <a:pt x="1061" y="443"/>
                  </a:cubicBezTo>
                  <a:cubicBezTo>
                    <a:pt x="1061" y="242"/>
                    <a:pt x="921" y="78"/>
                    <a:pt x="732" y="23"/>
                  </a:cubicBezTo>
                  <a:cubicBezTo>
                    <a:pt x="682" y="8"/>
                    <a:pt x="63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39"/>
            <p:cNvSpPr/>
            <p:nvPr/>
          </p:nvSpPr>
          <p:spPr>
            <a:xfrm>
              <a:off x="6650011" y="2735971"/>
              <a:ext cx="126893" cy="114168"/>
            </a:xfrm>
            <a:custGeom>
              <a:avLst/>
              <a:gdLst/>
              <a:ahLst/>
              <a:cxnLst/>
              <a:rect l="l" t="t" r="r" b="b"/>
              <a:pathLst>
                <a:path w="1057" h="951" extrusionOk="0">
                  <a:moveTo>
                    <a:pt x="580" y="147"/>
                  </a:moveTo>
                  <a:cubicBezTo>
                    <a:pt x="635" y="147"/>
                    <a:pt x="690" y="158"/>
                    <a:pt x="740" y="181"/>
                  </a:cubicBezTo>
                  <a:cubicBezTo>
                    <a:pt x="904" y="260"/>
                    <a:pt x="947" y="443"/>
                    <a:pt x="868" y="601"/>
                  </a:cubicBezTo>
                  <a:cubicBezTo>
                    <a:pt x="813" y="714"/>
                    <a:pt x="699" y="800"/>
                    <a:pt x="577" y="800"/>
                  </a:cubicBezTo>
                  <a:cubicBezTo>
                    <a:pt x="534" y="800"/>
                    <a:pt x="490" y="789"/>
                    <a:pt x="447" y="766"/>
                  </a:cubicBezTo>
                  <a:cubicBezTo>
                    <a:pt x="301" y="680"/>
                    <a:pt x="204" y="473"/>
                    <a:pt x="283" y="315"/>
                  </a:cubicBezTo>
                  <a:cubicBezTo>
                    <a:pt x="289" y="309"/>
                    <a:pt x="289" y="303"/>
                    <a:pt x="289" y="297"/>
                  </a:cubicBezTo>
                  <a:cubicBezTo>
                    <a:pt x="295" y="291"/>
                    <a:pt x="301" y="291"/>
                    <a:pt x="301" y="285"/>
                  </a:cubicBezTo>
                  <a:cubicBezTo>
                    <a:pt x="362" y="192"/>
                    <a:pt x="471" y="147"/>
                    <a:pt x="580" y="147"/>
                  </a:cubicBezTo>
                  <a:close/>
                  <a:moveTo>
                    <a:pt x="581" y="1"/>
                  </a:moveTo>
                  <a:cubicBezTo>
                    <a:pt x="421" y="1"/>
                    <a:pt x="265" y="72"/>
                    <a:pt x="173" y="205"/>
                  </a:cubicBezTo>
                  <a:cubicBezTo>
                    <a:pt x="167" y="211"/>
                    <a:pt x="167" y="218"/>
                    <a:pt x="161" y="224"/>
                  </a:cubicBezTo>
                  <a:cubicBezTo>
                    <a:pt x="161" y="230"/>
                    <a:pt x="155" y="230"/>
                    <a:pt x="155" y="236"/>
                  </a:cubicBezTo>
                  <a:cubicBezTo>
                    <a:pt x="1" y="554"/>
                    <a:pt x="258" y="950"/>
                    <a:pt x="583" y="950"/>
                  </a:cubicBezTo>
                  <a:cubicBezTo>
                    <a:pt x="644" y="950"/>
                    <a:pt x="707" y="936"/>
                    <a:pt x="770" y="906"/>
                  </a:cubicBezTo>
                  <a:cubicBezTo>
                    <a:pt x="941" y="821"/>
                    <a:pt x="1056" y="632"/>
                    <a:pt x="1056" y="437"/>
                  </a:cubicBezTo>
                  <a:cubicBezTo>
                    <a:pt x="1056" y="242"/>
                    <a:pt x="922" y="77"/>
                    <a:pt x="734" y="23"/>
                  </a:cubicBezTo>
                  <a:cubicBezTo>
                    <a:pt x="683" y="8"/>
                    <a:pt x="632"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39"/>
            <p:cNvSpPr/>
            <p:nvPr/>
          </p:nvSpPr>
          <p:spPr>
            <a:xfrm>
              <a:off x="6731883" y="2946533"/>
              <a:ext cx="127613" cy="114888"/>
            </a:xfrm>
            <a:custGeom>
              <a:avLst/>
              <a:gdLst/>
              <a:ahLst/>
              <a:cxnLst/>
              <a:rect l="l" t="t" r="r" b="b"/>
              <a:pathLst>
                <a:path w="1063" h="957" extrusionOk="0">
                  <a:moveTo>
                    <a:pt x="586" y="153"/>
                  </a:moveTo>
                  <a:cubicBezTo>
                    <a:pt x="641" y="153"/>
                    <a:pt x="697" y="165"/>
                    <a:pt x="746" y="187"/>
                  </a:cubicBezTo>
                  <a:cubicBezTo>
                    <a:pt x="910" y="266"/>
                    <a:pt x="947" y="449"/>
                    <a:pt x="874" y="608"/>
                  </a:cubicBezTo>
                  <a:cubicBezTo>
                    <a:pt x="815" y="721"/>
                    <a:pt x="702" y="804"/>
                    <a:pt x="581" y="804"/>
                  </a:cubicBezTo>
                  <a:cubicBezTo>
                    <a:pt x="539" y="804"/>
                    <a:pt x="496" y="794"/>
                    <a:pt x="454" y="772"/>
                  </a:cubicBezTo>
                  <a:cubicBezTo>
                    <a:pt x="301" y="687"/>
                    <a:pt x="210" y="480"/>
                    <a:pt x="289" y="321"/>
                  </a:cubicBezTo>
                  <a:cubicBezTo>
                    <a:pt x="289" y="315"/>
                    <a:pt x="295" y="309"/>
                    <a:pt x="295" y="303"/>
                  </a:cubicBezTo>
                  <a:cubicBezTo>
                    <a:pt x="295" y="297"/>
                    <a:pt x="301" y="291"/>
                    <a:pt x="307" y="291"/>
                  </a:cubicBezTo>
                  <a:cubicBezTo>
                    <a:pt x="368" y="198"/>
                    <a:pt x="477" y="153"/>
                    <a:pt x="586" y="153"/>
                  </a:cubicBezTo>
                  <a:close/>
                  <a:moveTo>
                    <a:pt x="587" y="1"/>
                  </a:moveTo>
                  <a:cubicBezTo>
                    <a:pt x="425" y="1"/>
                    <a:pt x="266" y="73"/>
                    <a:pt x="173" y="212"/>
                  </a:cubicBezTo>
                  <a:cubicBezTo>
                    <a:pt x="173" y="218"/>
                    <a:pt x="167" y="224"/>
                    <a:pt x="167" y="230"/>
                  </a:cubicBezTo>
                  <a:cubicBezTo>
                    <a:pt x="161" y="230"/>
                    <a:pt x="161" y="236"/>
                    <a:pt x="155" y="242"/>
                  </a:cubicBezTo>
                  <a:cubicBezTo>
                    <a:pt x="1" y="556"/>
                    <a:pt x="263" y="956"/>
                    <a:pt x="591" y="956"/>
                  </a:cubicBezTo>
                  <a:cubicBezTo>
                    <a:pt x="651" y="956"/>
                    <a:pt x="714" y="942"/>
                    <a:pt x="776" y="912"/>
                  </a:cubicBezTo>
                  <a:cubicBezTo>
                    <a:pt x="947" y="827"/>
                    <a:pt x="1063" y="632"/>
                    <a:pt x="1063" y="443"/>
                  </a:cubicBezTo>
                  <a:cubicBezTo>
                    <a:pt x="1063" y="242"/>
                    <a:pt x="929" y="84"/>
                    <a:pt x="740" y="23"/>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39"/>
            <p:cNvSpPr/>
            <p:nvPr/>
          </p:nvSpPr>
          <p:spPr>
            <a:xfrm>
              <a:off x="6770778" y="3152052"/>
              <a:ext cx="127493" cy="114408"/>
            </a:xfrm>
            <a:custGeom>
              <a:avLst/>
              <a:gdLst/>
              <a:ahLst/>
              <a:cxnLst/>
              <a:rect l="l" t="t" r="r" b="b"/>
              <a:pathLst>
                <a:path w="1062" h="953" extrusionOk="0">
                  <a:moveTo>
                    <a:pt x="583" y="153"/>
                  </a:moveTo>
                  <a:cubicBezTo>
                    <a:pt x="639" y="153"/>
                    <a:pt x="695" y="164"/>
                    <a:pt x="745" y="187"/>
                  </a:cubicBezTo>
                  <a:cubicBezTo>
                    <a:pt x="909" y="260"/>
                    <a:pt x="946" y="449"/>
                    <a:pt x="873" y="601"/>
                  </a:cubicBezTo>
                  <a:cubicBezTo>
                    <a:pt x="814" y="717"/>
                    <a:pt x="704" y="801"/>
                    <a:pt x="584" y="801"/>
                  </a:cubicBezTo>
                  <a:cubicBezTo>
                    <a:pt x="541" y="801"/>
                    <a:pt x="496" y="790"/>
                    <a:pt x="452" y="765"/>
                  </a:cubicBezTo>
                  <a:cubicBezTo>
                    <a:pt x="300" y="686"/>
                    <a:pt x="209" y="479"/>
                    <a:pt x="288" y="315"/>
                  </a:cubicBezTo>
                  <a:cubicBezTo>
                    <a:pt x="288" y="309"/>
                    <a:pt x="294" y="303"/>
                    <a:pt x="294" y="296"/>
                  </a:cubicBezTo>
                  <a:cubicBezTo>
                    <a:pt x="294" y="296"/>
                    <a:pt x="300" y="290"/>
                    <a:pt x="306" y="284"/>
                  </a:cubicBezTo>
                  <a:cubicBezTo>
                    <a:pt x="366" y="196"/>
                    <a:pt x="474" y="153"/>
                    <a:pt x="583" y="153"/>
                  </a:cubicBezTo>
                  <a:close/>
                  <a:moveTo>
                    <a:pt x="586" y="0"/>
                  </a:moveTo>
                  <a:cubicBezTo>
                    <a:pt x="424" y="0"/>
                    <a:pt x="265" y="72"/>
                    <a:pt x="172" y="211"/>
                  </a:cubicBezTo>
                  <a:cubicBezTo>
                    <a:pt x="172" y="211"/>
                    <a:pt x="166" y="217"/>
                    <a:pt x="166" y="223"/>
                  </a:cubicBezTo>
                  <a:cubicBezTo>
                    <a:pt x="160" y="229"/>
                    <a:pt x="160" y="236"/>
                    <a:pt x="154" y="242"/>
                  </a:cubicBezTo>
                  <a:cubicBezTo>
                    <a:pt x="0" y="554"/>
                    <a:pt x="260" y="952"/>
                    <a:pt x="585" y="952"/>
                  </a:cubicBezTo>
                  <a:cubicBezTo>
                    <a:pt x="647" y="952"/>
                    <a:pt x="711" y="938"/>
                    <a:pt x="775" y="906"/>
                  </a:cubicBezTo>
                  <a:cubicBezTo>
                    <a:pt x="946" y="826"/>
                    <a:pt x="1061" y="631"/>
                    <a:pt x="1061" y="443"/>
                  </a:cubicBezTo>
                  <a:cubicBezTo>
                    <a:pt x="1061" y="242"/>
                    <a:pt x="927" y="77"/>
                    <a:pt x="739" y="22"/>
                  </a:cubicBezTo>
                  <a:cubicBezTo>
                    <a:pt x="689" y="8"/>
                    <a:pt x="63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39"/>
            <p:cNvSpPr/>
            <p:nvPr/>
          </p:nvSpPr>
          <p:spPr>
            <a:xfrm>
              <a:off x="6770658" y="3391905"/>
              <a:ext cx="127613" cy="114768"/>
            </a:xfrm>
            <a:custGeom>
              <a:avLst/>
              <a:gdLst/>
              <a:ahLst/>
              <a:cxnLst/>
              <a:rect l="l" t="t" r="r" b="b"/>
              <a:pathLst>
                <a:path w="1063" h="956" extrusionOk="0">
                  <a:moveTo>
                    <a:pt x="580" y="153"/>
                  </a:moveTo>
                  <a:cubicBezTo>
                    <a:pt x="635" y="153"/>
                    <a:pt x="690" y="164"/>
                    <a:pt x="740" y="187"/>
                  </a:cubicBezTo>
                  <a:cubicBezTo>
                    <a:pt x="904" y="266"/>
                    <a:pt x="947" y="449"/>
                    <a:pt x="868" y="607"/>
                  </a:cubicBezTo>
                  <a:cubicBezTo>
                    <a:pt x="813" y="720"/>
                    <a:pt x="698" y="803"/>
                    <a:pt x="575" y="803"/>
                  </a:cubicBezTo>
                  <a:cubicBezTo>
                    <a:pt x="533" y="803"/>
                    <a:pt x="489" y="793"/>
                    <a:pt x="447" y="771"/>
                  </a:cubicBezTo>
                  <a:cubicBezTo>
                    <a:pt x="301" y="686"/>
                    <a:pt x="204" y="479"/>
                    <a:pt x="283" y="315"/>
                  </a:cubicBezTo>
                  <a:cubicBezTo>
                    <a:pt x="289" y="315"/>
                    <a:pt x="289" y="308"/>
                    <a:pt x="289" y="302"/>
                  </a:cubicBezTo>
                  <a:cubicBezTo>
                    <a:pt x="295" y="296"/>
                    <a:pt x="301" y="290"/>
                    <a:pt x="301" y="290"/>
                  </a:cubicBezTo>
                  <a:cubicBezTo>
                    <a:pt x="362" y="197"/>
                    <a:pt x="471" y="153"/>
                    <a:pt x="580" y="153"/>
                  </a:cubicBezTo>
                  <a:close/>
                  <a:moveTo>
                    <a:pt x="582" y="0"/>
                  </a:moveTo>
                  <a:cubicBezTo>
                    <a:pt x="421" y="0"/>
                    <a:pt x="266" y="72"/>
                    <a:pt x="173" y="211"/>
                  </a:cubicBezTo>
                  <a:cubicBezTo>
                    <a:pt x="167" y="217"/>
                    <a:pt x="167" y="223"/>
                    <a:pt x="161" y="223"/>
                  </a:cubicBezTo>
                  <a:cubicBezTo>
                    <a:pt x="161" y="229"/>
                    <a:pt x="155" y="235"/>
                    <a:pt x="155" y="241"/>
                  </a:cubicBezTo>
                  <a:cubicBezTo>
                    <a:pt x="1" y="555"/>
                    <a:pt x="259" y="956"/>
                    <a:pt x="585" y="956"/>
                  </a:cubicBezTo>
                  <a:cubicBezTo>
                    <a:pt x="645" y="956"/>
                    <a:pt x="707" y="942"/>
                    <a:pt x="770" y="911"/>
                  </a:cubicBezTo>
                  <a:cubicBezTo>
                    <a:pt x="941" y="826"/>
                    <a:pt x="1062" y="631"/>
                    <a:pt x="1062" y="442"/>
                  </a:cubicBezTo>
                  <a:cubicBezTo>
                    <a:pt x="1062" y="241"/>
                    <a:pt x="922" y="83"/>
                    <a:pt x="734" y="22"/>
                  </a:cubicBezTo>
                  <a:cubicBezTo>
                    <a:pt x="684" y="8"/>
                    <a:pt x="632"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39"/>
            <p:cNvSpPr/>
            <p:nvPr/>
          </p:nvSpPr>
          <p:spPr>
            <a:xfrm>
              <a:off x="6707033" y="3632479"/>
              <a:ext cx="127613" cy="114047"/>
            </a:xfrm>
            <a:custGeom>
              <a:avLst/>
              <a:gdLst/>
              <a:ahLst/>
              <a:cxnLst/>
              <a:rect l="l" t="t" r="r" b="b"/>
              <a:pathLst>
                <a:path w="1063" h="950" extrusionOk="0">
                  <a:moveTo>
                    <a:pt x="574" y="151"/>
                  </a:moveTo>
                  <a:cubicBezTo>
                    <a:pt x="631" y="151"/>
                    <a:pt x="688" y="163"/>
                    <a:pt x="740" y="187"/>
                  </a:cubicBezTo>
                  <a:cubicBezTo>
                    <a:pt x="904" y="260"/>
                    <a:pt x="947" y="448"/>
                    <a:pt x="868" y="601"/>
                  </a:cubicBezTo>
                  <a:cubicBezTo>
                    <a:pt x="813" y="713"/>
                    <a:pt x="699" y="800"/>
                    <a:pt x="577" y="800"/>
                  </a:cubicBezTo>
                  <a:cubicBezTo>
                    <a:pt x="534" y="800"/>
                    <a:pt x="490" y="789"/>
                    <a:pt x="447" y="765"/>
                  </a:cubicBezTo>
                  <a:cubicBezTo>
                    <a:pt x="301" y="680"/>
                    <a:pt x="204" y="473"/>
                    <a:pt x="283" y="314"/>
                  </a:cubicBezTo>
                  <a:cubicBezTo>
                    <a:pt x="289" y="308"/>
                    <a:pt x="289" y="302"/>
                    <a:pt x="289" y="296"/>
                  </a:cubicBezTo>
                  <a:cubicBezTo>
                    <a:pt x="295" y="296"/>
                    <a:pt x="301" y="290"/>
                    <a:pt x="301" y="284"/>
                  </a:cubicBezTo>
                  <a:cubicBezTo>
                    <a:pt x="364" y="193"/>
                    <a:pt x="469" y="151"/>
                    <a:pt x="574" y="151"/>
                  </a:cubicBezTo>
                  <a:close/>
                  <a:moveTo>
                    <a:pt x="581" y="0"/>
                  </a:moveTo>
                  <a:cubicBezTo>
                    <a:pt x="421" y="0"/>
                    <a:pt x="266" y="71"/>
                    <a:pt x="173" y="205"/>
                  </a:cubicBezTo>
                  <a:cubicBezTo>
                    <a:pt x="167" y="211"/>
                    <a:pt x="167" y="217"/>
                    <a:pt x="161" y="223"/>
                  </a:cubicBezTo>
                  <a:cubicBezTo>
                    <a:pt x="161" y="229"/>
                    <a:pt x="155" y="229"/>
                    <a:pt x="155" y="235"/>
                  </a:cubicBezTo>
                  <a:cubicBezTo>
                    <a:pt x="1" y="554"/>
                    <a:pt x="262" y="950"/>
                    <a:pt x="585" y="950"/>
                  </a:cubicBezTo>
                  <a:cubicBezTo>
                    <a:pt x="646" y="950"/>
                    <a:pt x="708" y="936"/>
                    <a:pt x="770" y="905"/>
                  </a:cubicBezTo>
                  <a:cubicBezTo>
                    <a:pt x="947" y="820"/>
                    <a:pt x="1063" y="631"/>
                    <a:pt x="1063" y="442"/>
                  </a:cubicBezTo>
                  <a:cubicBezTo>
                    <a:pt x="1063" y="241"/>
                    <a:pt x="922" y="77"/>
                    <a:pt x="734" y="22"/>
                  </a:cubicBezTo>
                  <a:cubicBezTo>
                    <a:pt x="683" y="7"/>
                    <a:pt x="632" y="0"/>
                    <a:pt x="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39"/>
            <p:cNvSpPr/>
            <p:nvPr/>
          </p:nvSpPr>
          <p:spPr>
            <a:xfrm>
              <a:off x="5304164" y="2508963"/>
              <a:ext cx="123411" cy="102643"/>
            </a:xfrm>
            <a:custGeom>
              <a:avLst/>
              <a:gdLst/>
              <a:ahLst/>
              <a:cxnLst/>
              <a:rect l="l" t="t" r="r" b="b"/>
              <a:pathLst>
                <a:path w="1028" h="855" extrusionOk="0">
                  <a:moveTo>
                    <a:pt x="475" y="129"/>
                  </a:moveTo>
                  <a:cubicBezTo>
                    <a:pt x="487" y="141"/>
                    <a:pt x="506" y="147"/>
                    <a:pt x="524" y="147"/>
                  </a:cubicBezTo>
                  <a:cubicBezTo>
                    <a:pt x="676" y="147"/>
                    <a:pt x="798" y="281"/>
                    <a:pt x="816" y="427"/>
                  </a:cubicBezTo>
                  <a:cubicBezTo>
                    <a:pt x="829" y="574"/>
                    <a:pt x="707" y="683"/>
                    <a:pt x="567" y="702"/>
                  </a:cubicBezTo>
                  <a:cubicBezTo>
                    <a:pt x="553" y="703"/>
                    <a:pt x="540" y="704"/>
                    <a:pt x="526" y="704"/>
                  </a:cubicBezTo>
                  <a:cubicBezTo>
                    <a:pt x="408" y="704"/>
                    <a:pt x="302" y="633"/>
                    <a:pt x="274" y="507"/>
                  </a:cubicBezTo>
                  <a:cubicBezTo>
                    <a:pt x="244" y="379"/>
                    <a:pt x="305" y="220"/>
                    <a:pt x="433" y="172"/>
                  </a:cubicBezTo>
                  <a:cubicBezTo>
                    <a:pt x="451" y="159"/>
                    <a:pt x="469" y="147"/>
                    <a:pt x="475" y="129"/>
                  </a:cubicBezTo>
                  <a:close/>
                  <a:moveTo>
                    <a:pt x="536" y="1"/>
                  </a:moveTo>
                  <a:cubicBezTo>
                    <a:pt x="532" y="1"/>
                    <a:pt x="528" y="1"/>
                    <a:pt x="524" y="1"/>
                  </a:cubicBezTo>
                  <a:cubicBezTo>
                    <a:pt x="494" y="1"/>
                    <a:pt x="475" y="13"/>
                    <a:pt x="463" y="32"/>
                  </a:cubicBezTo>
                  <a:cubicBezTo>
                    <a:pt x="452" y="24"/>
                    <a:pt x="438" y="19"/>
                    <a:pt x="424" y="19"/>
                  </a:cubicBezTo>
                  <a:cubicBezTo>
                    <a:pt x="415" y="19"/>
                    <a:pt x="405" y="21"/>
                    <a:pt x="396" y="25"/>
                  </a:cubicBezTo>
                  <a:cubicBezTo>
                    <a:pt x="85" y="147"/>
                    <a:pt x="0" y="635"/>
                    <a:pt x="317" y="805"/>
                  </a:cubicBezTo>
                  <a:cubicBezTo>
                    <a:pt x="381" y="839"/>
                    <a:pt x="450" y="855"/>
                    <a:pt x="518" y="855"/>
                  </a:cubicBezTo>
                  <a:cubicBezTo>
                    <a:pt x="779" y="855"/>
                    <a:pt x="1028" y="627"/>
                    <a:pt x="950" y="342"/>
                  </a:cubicBezTo>
                  <a:cubicBezTo>
                    <a:pt x="903" y="151"/>
                    <a:pt x="732"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39"/>
            <p:cNvSpPr/>
            <p:nvPr/>
          </p:nvSpPr>
          <p:spPr>
            <a:xfrm>
              <a:off x="5204645" y="2623608"/>
              <a:ext cx="112727" cy="108045"/>
            </a:xfrm>
            <a:custGeom>
              <a:avLst/>
              <a:gdLst/>
              <a:ahLst/>
              <a:cxnLst/>
              <a:rect l="l" t="t" r="r" b="b"/>
              <a:pathLst>
                <a:path w="939" h="900" extrusionOk="0">
                  <a:moveTo>
                    <a:pt x="495" y="153"/>
                  </a:moveTo>
                  <a:cubicBezTo>
                    <a:pt x="546" y="153"/>
                    <a:pt x="596" y="165"/>
                    <a:pt x="640" y="191"/>
                  </a:cubicBezTo>
                  <a:cubicBezTo>
                    <a:pt x="774" y="270"/>
                    <a:pt x="823" y="465"/>
                    <a:pt x="750" y="599"/>
                  </a:cubicBezTo>
                  <a:cubicBezTo>
                    <a:pt x="698" y="694"/>
                    <a:pt x="585" y="750"/>
                    <a:pt x="475" y="750"/>
                  </a:cubicBezTo>
                  <a:cubicBezTo>
                    <a:pt x="431" y="750"/>
                    <a:pt x="387" y="740"/>
                    <a:pt x="348" y="721"/>
                  </a:cubicBezTo>
                  <a:cubicBezTo>
                    <a:pt x="208" y="648"/>
                    <a:pt x="147" y="459"/>
                    <a:pt x="208" y="325"/>
                  </a:cubicBezTo>
                  <a:cubicBezTo>
                    <a:pt x="214" y="313"/>
                    <a:pt x="214" y="307"/>
                    <a:pt x="214" y="301"/>
                  </a:cubicBezTo>
                  <a:cubicBezTo>
                    <a:pt x="220" y="295"/>
                    <a:pt x="226" y="295"/>
                    <a:pt x="232" y="289"/>
                  </a:cubicBezTo>
                  <a:cubicBezTo>
                    <a:pt x="289" y="203"/>
                    <a:pt x="393" y="153"/>
                    <a:pt x="495" y="153"/>
                  </a:cubicBezTo>
                  <a:close/>
                  <a:moveTo>
                    <a:pt x="496" y="0"/>
                  </a:moveTo>
                  <a:cubicBezTo>
                    <a:pt x="341" y="0"/>
                    <a:pt x="190" y="81"/>
                    <a:pt x="98" y="209"/>
                  </a:cubicBezTo>
                  <a:cubicBezTo>
                    <a:pt x="98" y="216"/>
                    <a:pt x="92" y="222"/>
                    <a:pt x="92" y="228"/>
                  </a:cubicBezTo>
                  <a:cubicBezTo>
                    <a:pt x="86" y="234"/>
                    <a:pt x="80" y="240"/>
                    <a:pt x="80" y="246"/>
                  </a:cubicBezTo>
                  <a:cubicBezTo>
                    <a:pt x="1" y="417"/>
                    <a:pt x="31" y="618"/>
                    <a:pt x="153" y="758"/>
                  </a:cubicBezTo>
                  <a:cubicBezTo>
                    <a:pt x="236" y="852"/>
                    <a:pt x="354" y="900"/>
                    <a:pt x="475" y="900"/>
                  </a:cubicBezTo>
                  <a:cubicBezTo>
                    <a:pt x="533" y="900"/>
                    <a:pt x="591" y="889"/>
                    <a:pt x="646" y="867"/>
                  </a:cubicBezTo>
                  <a:cubicBezTo>
                    <a:pt x="823" y="800"/>
                    <a:pt x="939" y="636"/>
                    <a:pt x="933" y="441"/>
                  </a:cubicBezTo>
                  <a:cubicBezTo>
                    <a:pt x="927" y="264"/>
                    <a:pt x="817" y="88"/>
                    <a:pt x="646" y="27"/>
                  </a:cubicBezTo>
                  <a:cubicBezTo>
                    <a:pt x="597" y="9"/>
                    <a:pt x="547"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39"/>
            <p:cNvSpPr/>
            <p:nvPr/>
          </p:nvSpPr>
          <p:spPr>
            <a:xfrm>
              <a:off x="5132977" y="2788912"/>
              <a:ext cx="97481" cy="107685"/>
            </a:xfrm>
            <a:custGeom>
              <a:avLst/>
              <a:gdLst/>
              <a:ahLst/>
              <a:cxnLst/>
              <a:rect l="l" t="t" r="r" b="b"/>
              <a:pathLst>
                <a:path w="812" h="897" extrusionOk="0">
                  <a:moveTo>
                    <a:pt x="342" y="166"/>
                  </a:moveTo>
                  <a:cubicBezTo>
                    <a:pt x="354" y="172"/>
                    <a:pt x="366" y="172"/>
                    <a:pt x="379" y="179"/>
                  </a:cubicBezTo>
                  <a:cubicBezTo>
                    <a:pt x="506" y="191"/>
                    <a:pt x="622" y="294"/>
                    <a:pt x="640" y="428"/>
                  </a:cubicBezTo>
                  <a:cubicBezTo>
                    <a:pt x="659" y="556"/>
                    <a:pt x="567" y="684"/>
                    <a:pt x="446" y="733"/>
                  </a:cubicBezTo>
                  <a:cubicBezTo>
                    <a:pt x="420" y="742"/>
                    <a:pt x="393" y="748"/>
                    <a:pt x="365" y="748"/>
                  </a:cubicBezTo>
                  <a:cubicBezTo>
                    <a:pt x="320" y="748"/>
                    <a:pt x="277" y="732"/>
                    <a:pt x="251" y="690"/>
                  </a:cubicBezTo>
                  <a:cubicBezTo>
                    <a:pt x="208" y="623"/>
                    <a:pt x="184" y="538"/>
                    <a:pt x="178" y="459"/>
                  </a:cubicBezTo>
                  <a:cubicBezTo>
                    <a:pt x="165" y="331"/>
                    <a:pt x="226" y="209"/>
                    <a:pt x="342" y="166"/>
                  </a:cubicBezTo>
                  <a:close/>
                  <a:moveTo>
                    <a:pt x="374" y="1"/>
                  </a:moveTo>
                  <a:cubicBezTo>
                    <a:pt x="370" y="1"/>
                    <a:pt x="365" y="1"/>
                    <a:pt x="360" y="2"/>
                  </a:cubicBezTo>
                  <a:cubicBezTo>
                    <a:pt x="129" y="38"/>
                    <a:pt x="1" y="282"/>
                    <a:pt x="25" y="501"/>
                  </a:cubicBezTo>
                  <a:cubicBezTo>
                    <a:pt x="44" y="605"/>
                    <a:pt x="80" y="727"/>
                    <a:pt x="153" y="812"/>
                  </a:cubicBezTo>
                  <a:cubicBezTo>
                    <a:pt x="209" y="872"/>
                    <a:pt x="290" y="896"/>
                    <a:pt x="369" y="896"/>
                  </a:cubicBezTo>
                  <a:cubicBezTo>
                    <a:pt x="402" y="896"/>
                    <a:pt x="434" y="892"/>
                    <a:pt x="464" y="885"/>
                  </a:cubicBezTo>
                  <a:cubicBezTo>
                    <a:pt x="665" y="830"/>
                    <a:pt x="811" y="629"/>
                    <a:pt x="793" y="428"/>
                  </a:cubicBezTo>
                  <a:cubicBezTo>
                    <a:pt x="774" y="227"/>
                    <a:pt x="622" y="75"/>
                    <a:pt x="439" y="32"/>
                  </a:cubicBezTo>
                  <a:cubicBezTo>
                    <a:pt x="424" y="17"/>
                    <a:pt x="403" y="1"/>
                    <a:pt x="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39"/>
            <p:cNvSpPr/>
            <p:nvPr/>
          </p:nvSpPr>
          <p:spPr>
            <a:xfrm>
              <a:off x="5057708" y="2950854"/>
              <a:ext cx="114168" cy="106844"/>
            </a:xfrm>
            <a:custGeom>
              <a:avLst/>
              <a:gdLst/>
              <a:ahLst/>
              <a:cxnLst/>
              <a:rect l="l" t="t" r="r" b="b"/>
              <a:pathLst>
                <a:path w="951" h="890" extrusionOk="0">
                  <a:moveTo>
                    <a:pt x="447" y="151"/>
                  </a:moveTo>
                  <a:cubicBezTo>
                    <a:pt x="537" y="151"/>
                    <a:pt x="625" y="191"/>
                    <a:pt x="689" y="255"/>
                  </a:cubicBezTo>
                  <a:cubicBezTo>
                    <a:pt x="805" y="371"/>
                    <a:pt x="774" y="541"/>
                    <a:pt x="658" y="651"/>
                  </a:cubicBezTo>
                  <a:cubicBezTo>
                    <a:pt x="600" y="706"/>
                    <a:pt x="527" y="735"/>
                    <a:pt x="455" y="735"/>
                  </a:cubicBezTo>
                  <a:cubicBezTo>
                    <a:pt x="377" y="735"/>
                    <a:pt x="301" y="702"/>
                    <a:pt x="244" y="632"/>
                  </a:cubicBezTo>
                  <a:cubicBezTo>
                    <a:pt x="135" y="498"/>
                    <a:pt x="171" y="285"/>
                    <a:pt x="336" y="218"/>
                  </a:cubicBezTo>
                  <a:cubicBezTo>
                    <a:pt x="366" y="206"/>
                    <a:pt x="378" y="182"/>
                    <a:pt x="384" y="157"/>
                  </a:cubicBezTo>
                  <a:cubicBezTo>
                    <a:pt x="405" y="153"/>
                    <a:pt x="426" y="151"/>
                    <a:pt x="447" y="151"/>
                  </a:cubicBezTo>
                  <a:close/>
                  <a:moveTo>
                    <a:pt x="444" y="0"/>
                  </a:moveTo>
                  <a:cubicBezTo>
                    <a:pt x="373" y="0"/>
                    <a:pt x="302" y="17"/>
                    <a:pt x="238" y="54"/>
                  </a:cubicBezTo>
                  <a:cubicBezTo>
                    <a:pt x="208" y="72"/>
                    <a:pt x="195" y="96"/>
                    <a:pt x="202" y="127"/>
                  </a:cubicBezTo>
                  <a:cubicBezTo>
                    <a:pt x="74" y="218"/>
                    <a:pt x="1" y="371"/>
                    <a:pt x="31" y="529"/>
                  </a:cubicBezTo>
                  <a:cubicBezTo>
                    <a:pt x="68" y="718"/>
                    <a:pt x="232" y="870"/>
                    <a:pt x="421" y="888"/>
                  </a:cubicBezTo>
                  <a:cubicBezTo>
                    <a:pt x="430" y="889"/>
                    <a:pt x="438" y="889"/>
                    <a:pt x="447" y="889"/>
                  </a:cubicBezTo>
                  <a:cubicBezTo>
                    <a:pt x="626" y="889"/>
                    <a:pt x="796" y="771"/>
                    <a:pt x="872" y="614"/>
                  </a:cubicBezTo>
                  <a:cubicBezTo>
                    <a:pt x="951" y="444"/>
                    <a:pt x="914" y="255"/>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39"/>
            <p:cNvSpPr/>
            <p:nvPr/>
          </p:nvSpPr>
          <p:spPr>
            <a:xfrm>
              <a:off x="5005127" y="3156134"/>
              <a:ext cx="113447" cy="106364"/>
            </a:xfrm>
            <a:custGeom>
              <a:avLst/>
              <a:gdLst/>
              <a:ahLst/>
              <a:cxnLst/>
              <a:rect l="l" t="t" r="r" b="b"/>
              <a:pathLst>
                <a:path w="945" h="886" extrusionOk="0">
                  <a:moveTo>
                    <a:pt x="446" y="151"/>
                  </a:moveTo>
                  <a:cubicBezTo>
                    <a:pt x="533" y="151"/>
                    <a:pt x="619" y="187"/>
                    <a:pt x="682" y="250"/>
                  </a:cubicBezTo>
                  <a:cubicBezTo>
                    <a:pt x="798" y="372"/>
                    <a:pt x="767" y="543"/>
                    <a:pt x="652" y="652"/>
                  </a:cubicBezTo>
                  <a:cubicBezTo>
                    <a:pt x="593" y="705"/>
                    <a:pt x="521" y="732"/>
                    <a:pt x="449" y="732"/>
                  </a:cubicBezTo>
                  <a:cubicBezTo>
                    <a:pt x="371" y="732"/>
                    <a:pt x="294" y="700"/>
                    <a:pt x="238" y="634"/>
                  </a:cubicBezTo>
                  <a:cubicBezTo>
                    <a:pt x="128" y="500"/>
                    <a:pt x="164" y="287"/>
                    <a:pt x="329" y="214"/>
                  </a:cubicBezTo>
                  <a:cubicBezTo>
                    <a:pt x="359" y="208"/>
                    <a:pt x="372" y="183"/>
                    <a:pt x="378" y="159"/>
                  </a:cubicBezTo>
                  <a:cubicBezTo>
                    <a:pt x="400" y="154"/>
                    <a:pt x="423" y="151"/>
                    <a:pt x="446" y="151"/>
                  </a:cubicBezTo>
                  <a:close/>
                  <a:moveTo>
                    <a:pt x="445" y="0"/>
                  </a:moveTo>
                  <a:cubicBezTo>
                    <a:pt x="372" y="0"/>
                    <a:pt x="299" y="18"/>
                    <a:pt x="231" y="55"/>
                  </a:cubicBezTo>
                  <a:cubicBezTo>
                    <a:pt x="201" y="74"/>
                    <a:pt x="189" y="98"/>
                    <a:pt x="195" y="122"/>
                  </a:cubicBezTo>
                  <a:cubicBezTo>
                    <a:pt x="67" y="214"/>
                    <a:pt x="0" y="372"/>
                    <a:pt x="24" y="530"/>
                  </a:cubicBezTo>
                  <a:cubicBezTo>
                    <a:pt x="61" y="719"/>
                    <a:pt x="225" y="872"/>
                    <a:pt x="414" y="884"/>
                  </a:cubicBezTo>
                  <a:cubicBezTo>
                    <a:pt x="427" y="885"/>
                    <a:pt x="439" y="886"/>
                    <a:pt x="452" y="886"/>
                  </a:cubicBezTo>
                  <a:cubicBezTo>
                    <a:pt x="627" y="886"/>
                    <a:pt x="791" y="769"/>
                    <a:pt x="865" y="610"/>
                  </a:cubicBezTo>
                  <a:cubicBezTo>
                    <a:pt x="944" y="445"/>
                    <a:pt x="908" y="250"/>
                    <a:pt x="767" y="128"/>
                  </a:cubicBezTo>
                  <a:cubicBezTo>
                    <a:pt x="677" y="46"/>
                    <a:pt x="562"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39"/>
            <p:cNvSpPr/>
            <p:nvPr/>
          </p:nvSpPr>
          <p:spPr>
            <a:xfrm>
              <a:off x="5005127" y="3361053"/>
              <a:ext cx="113447" cy="106965"/>
            </a:xfrm>
            <a:custGeom>
              <a:avLst/>
              <a:gdLst/>
              <a:ahLst/>
              <a:cxnLst/>
              <a:rect l="l" t="t" r="r" b="b"/>
              <a:pathLst>
                <a:path w="945" h="891" extrusionOk="0">
                  <a:moveTo>
                    <a:pt x="441" y="151"/>
                  </a:moveTo>
                  <a:cubicBezTo>
                    <a:pt x="530" y="151"/>
                    <a:pt x="618" y="191"/>
                    <a:pt x="682" y="255"/>
                  </a:cubicBezTo>
                  <a:cubicBezTo>
                    <a:pt x="798" y="371"/>
                    <a:pt x="767" y="547"/>
                    <a:pt x="652" y="651"/>
                  </a:cubicBezTo>
                  <a:cubicBezTo>
                    <a:pt x="593" y="706"/>
                    <a:pt x="520" y="735"/>
                    <a:pt x="448" y="735"/>
                  </a:cubicBezTo>
                  <a:cubicBezTo>
                    <a:pt x="371" y="735"/>
                    <a:pt x="294" y="702"/>
                    <a:pt x="238" y="632"/>
                  </a:cubicBezTo>
                  <a:cubicBezTo>
                    <a:pt x="128" y="505"/>
                    <a:pt x="164" y="285"/>
                    <a:pt x="329" y="218"/>
                  </a:cubicBezTo>
                  <a:cubicBezTo>
                    <a:pt x="359" y="206"/>
                    <a:pt x="372" y="182"/>
                    <a:pt x="378" y="157"/>
                  </a:cubicBezTo>
                  <a:cubicBezTo>
                    <a:pt x="398" y="153"/>
                    <a:pt x="420" y="151"/>
                    <a:pt x="441" y="151"/>
                  </a:cubicBezTo>
                  <a:close/>
                  <a:moveTo>
                    <a:pt x="440" y="0"/>
                  </a:moveTo>
                  <a:cubicBezTo>
                    <a:pt x="369" y="0"/>
                    <a:pt x="298" y="17"/>
                    <a:pt x="231" y="54"/>
                  </a:cubicBezTo>
                  <a:cubicBezTo>
                    <a:pt x="201" y="72"/>
                    <a:pt x="189" y="103"/>
                    <a:pt x="195" y="127"/>
                  </a:cubicBezTo>
                  <a:cubicBezTo>
                    <a:pt x="67" y="218"/>
                    <a:pt x="0" y="371"/>
                    <a:pt x="24" y="535"/>
                  </a:cubicBezTo>
                  <a:cubicBezTo>
                    <a:pt x="61" y="718"/>
                    <a:pt x="225" y="870"/>
                    <a:pt x="414" y="888"/>
                  </a:cubicBezTo>
                  <a:cubicBezTo>
                    <a:pt x="426" y="889"/>
                    <a:pt x="438" y="890"/>
                    <a:pt x="450" y="890"/>
                  </a:cubicBezTo>
                  <a:cubicBezTo>
                    <a:pt x="626" y="890"/>
                    <a:pt x="791" y="768"/>
                    <a:pt x="865" y="614"/>
                  </a:cubicBezTo>
                  <a:cubicBezTo>
                    <a:pt x="944" y="450"/>
                    <a:pt x="908" y="255"/>
                    <a:pt x="767" y="127"/>
                  </a:cubicBezTo>
                  <a:cubicBezTo>
                    <a:pt x="676" y="47"/>
                    <a:pt x="559"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39"/>
            <p:cNvSpPr/>
            <p:nvPr/>
          </p:nvSpPr>
          <p:spPr>
            <a:xfrm>
              <a:off x="5039461" y="3523957"/>
              <a:ext cx="114168" cy="106364"/>
            </a:xfrm>
            <a:custGeom>
              <a:avLst/>
              <a:gdLst/>
              <a:ahLst/>
              <a:cxnLst/>
              <a:rect l="l" t="t" r="r" b="b"/>
              <a:pathLst>
                <a:path w="951" h="886" extrusionOk="0">
                  <a:moveTo>
                    <a:pt x="452" y="151"/>
                  </a:moveTo>
                  <a:cubicBezTo>
                    <a:pt x="540" y="151"/>
                    <a:pt x="626" y="187"/>
                    <a:pt x="689" y="250"/>
                  </a:cubicBezTo>
                  <a:cubicBezTo>
                    <a:pt x="804" y="372"/>
                    <a:pt x="774" y="542"/>
                    <a:pt x="658" y="652"/>
                  </a:cubicBezTo>
                  <a:cubicBezTo>
                    <a:pt x="600" y="705"/>
                    <a:pt x="527" y="732"/>
                    <a:pt x="455" y="732"/>
                  </a:cubicBezTo>
                  <a:cubicBezTo>
                    <a:pt x="377" y="732"/>
                    <a:pt x="301" y="700"/>
                    <a:pt x="244" y="634"/>
                  </a:cubicBezTo>
                  <a:cubicBezTo>
                    <a:pt x="134" y="500"/>
                    <a:pt x="171" y="287"/>
                    <a:pt x="335" y="213"/>
                  </a:cubicBezTo>
                  <a:cubicBezTo>
                    <a:pt x="366" y="201"/>
                    <a:pt x="378" y="183"/>
                    <a:pt x="384" y="159"/>
                  </a:cubicBezTo>
                  <a:cubicBezTo>
                    <a:pt x="407" y="154"/>
                    <a:pt x="430" y="151"/>
                    <a:pt x="452" y="151"/>
                  </a:cubicBezTo>
                  <a:close/>
                  <a:moveTo>
                    <a:pt x="449" y="0"/>
                  </a:moveTo>
                  <a:cubicBezTo>
                    <a:pt x="376" y="0"/>
                    <a:pt x="303" y="18"/>
                    <a:pt x="238" y="55"/>
                  </a:cubicBezTo>
                  <a:cubicBezTo>
                    <a:pt x="207" y="67"/>
                    <a:pt x="195" y="98"/>
                    <a:pt x="201" y="122"/>
                  </a:cubicBezTo>
                  <a:cubicBezTo>
                    <a:pt x="73" y="213"/>
                    <a:pt x="0" y="372"/>
                    <a:pt x="31" y="530"/>
                  </a:cubicBezTo>
                  <a:cubicBezTo>
                    <a:pt x="67" y="719"/>
                    <a:pt x="232" y="871"/>
                    <a:pt x="421" y="883"/>
                  </a:cubicBezTo>
                  <a:cubicBezTo>
                    <a:pt x="433" y="885"/>
                    <a:pt x="446" y="885"/>
                    <a:pt x="458" y="885"/>
                  </a:cubicBezTo>
                  <a:cubicBezTo>
                    <a:pt x="633" y="885"/>
                    <a:pt x="797" y="769"/>
                    <a:pt x="871" y="609"/>
                  </a:cubicBezTo>
                  <a:cubicBezTo>
                    <a:pt x="950" y="445"/>
                    <a:pt x="914"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39"/>
            <p:cNvSpPr/>
            <p:nvPr/>
          </p:nvSpPr>
          <p:spPr>
            <a:xfrm>
              <a:off x="5111129" y="3747123"/>
              <a:ext cx="114168" cy="106844"/>
            </a:xfrm>
            <a:custGeom>
              <a:avLst/>
              <a:gdLst/>
              <a:ahLst/>
              <a:cxnLst/>
              <a:rect l="l" t="t" r="r" b="b"/>
              <a:pathLst>
                <a:path w="951" h="890" extrusionOk="0">
                  <a:moveTo>
                    <a:pt x="447" y="151"/>
                  </a:moveTo>
                  <a:cubicBezTo>
                    <a:pt x="536" y="151"/>
                    <a:pt x="624" y="191"/>
                    <a:pt x="688" y="255"/>
                  </a:cubicBezTo>
                  <a:cubicBezTo>
                    <a:pt x="804" y="371"/>
                    <a:pt x="774" y="541"/>
                    <a:pt x="658" y="651"/>
                  </a:cubicBezTo>
                  <a:cubicBezTo>
                    <a:pt x="599" y="706"/>
                    <a:pt x="527" y="735"/>
                    <a:pt x="455" y="735"/>
                  </a:cubicBezTo>
                  <a:cubicBezTo>
                    <a:pt x="377" y="735"/>
                    <a:pt x="301" y="702"/>
                    <a:pt x="244" y="632"/>
                  </a:cubicBezTo>
                  <a:cubicBezTo>
                    <a:pt x="128" y="498"/>
                    <a:pt x="171" y="285"/>
                    <a:pt x="335" y="218"/>
                  </a:cubicBezTo>
                  <a:cubicBezTo>
                    <a:pt x="366" y="206"/>
                    <a:pt x="378" y="182"/>
                    <a:pt x="384" y="157"/>
                  </a:cubicBezTo>
                  <a:cubicBezTo>
                    <a:pt x="405" y="153"/>
                    <a:pt x="426" y="151"/>
                    <a:pt x="447" y="151"/>
                  </a:cubicBezTo>
                  <a:close/>
                  <a:moveTo>
                    <a:pt x="444" y="0"/>
                  </a:moveTo>
                  <a:cubicBezTo>
                    <a:pt x="373" y="0"/>
                    <a:pt x="302" y="17"/>
                    <a:pt x="238" y="54"/>
                  </a:cubicBezTo>
                  <a:cubicBezTo>
                    <a:pt x="207" y="72"/>
                    <a:pt x="195" y="96"/>
                    <a:pt x="201" y="127"/>
                  </a:cubicBezTo>
                  <a:cubicBezTo>
                    <a:pt x="73" y="218"/>
                    <a:pt x="0" y="371"/>
                    <a:pt x="31" y="529"/>
                  </a:cubicBezTo>
                  <a:cubicBezTo>
                    <a:pt x="61" y="718"/>
                    <a:pt x="232" y="870"/>
                    <a:pt x="420" y="888"/>
                  </a:cubicBezTo>
                  <a:cubicBezTo>
                    <a:pt x="429" y="889"/>
                    <a:pt x="438" y="889"/>
                    <a:pt x="447" y="889"/>
                  </a:cubicBezTo>
                  <a:cubicBezTo>
                    <a:pt x="626" y="889"/>
                    <a:pt x="796" y="771"/>
                    <a:pt x="871" y="614"/>
                  </a:cubicBezTo>
                  <a:cubicBezTo>
                    <a:pt x="950" y="444"/>
                    <a:pt x="914" y="249"/>
                    <a:pt x="774" y="127"/>
                  </a:cubicBezTo>
                  <a:cubicBezTo>
                    <a:pt x="682"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39"/>
            <p:cNvSpPr/>
            <p:nvPr/>
          </p:nvSpPr>
          <p:spPr>
            <a:xfrm>
              <a:off x="5280035" y="3940878"/>
              <a:ext cx="114168" cy="106844"/>
            </a:xfrm>
            <a:custGeom>
              <a:avLst/>
              <a:gdLst/>
              <a:ahLst/>
              <a:cxnLst/>
              <a:rect l="l" t="t" r="r" b="b"/>
              <a:pathLst>
                <a:path w="951" h="890" extrusionOk="0">
                  <a:moveTo>
                    <a:pt x="444" y="151"/>
                  </a:moveTo>
                  <a:cubicBezTo>
                    <a:pt x="532" y="151"/>
                    <a:pt x="623" y="191"/>
                    <a:pt x="682" y="255"/>
                  </a:cubicBezTo>
                  <a:cubicBezTo>
                    <a:pt x="798" y="371"/>
                    <a:pt x="774" y="541"/>
                    <a:pt x="658" y="651"/>
                  </a:cubicBezTo>
                  <a:cubicBezTo>
                    <a:pt x="599" y="707"/>
                    <a:pt x="525" y="735"/>
                    <a:pt x="452" y="735"/>
                  </a:cubicBezTo>
                  <a:cubicBezTo>
                    <a:pt x="373" y="735"/>
                    <a:pt x="295" y="702"/>
                    <a:pt x="238" y="633"/>
                  </a:cubicBezTo>
                  <a:cubicBezTo>
                    <a:pt x="128" y="499"/>
                    <a:pt x="171" y="285"/>
                    <a:pt x="335" y="218"/>
                  </a:cubicBezTo>
                  <a:cubicBezTo>
                    <a:pt x="360" y="206"/>
                    <a:pt x="378" y="182"/>
                    <a:pt x="384" y="157"/>
                  </a:cubicBezTo>
                  <a:cubicBezTo>
                    <a:pt x="404" y="153"/>
                    <a:pt x="424" y="151"/>
                    <a:pt x="444" y="151"/>
                  </a:cubicBezTo>
                  <a:close/>
                  <a:moveTo>
                    <a:pt x="442" y="1"/>
                  </a:moveTo>
                  <a:cubicBezTo>
                    <a:pt x="370" y="1"/>
                    <a:pt x="298" y="17"/>
                    <a:pt x="232" y="54"/>
                  </a:cubicBezTo>
                  <a:cubicBezTo>
                    <a:pt x="201" y="72"/>
                    <a:pt x="195" y="97"/>
                    <a:pt x="195" y="127"/>
                  </a:cubicBezTo>
                  <a:cubicBezTo>
                    <a:pt x="73" y="218"/>
                    <a:pt x="0" y="371"/>
                    <a:pt x="31" y="529"/>
                  </a:cubicBezTo>
                  <a:cubicBezTo>
                    <a:pt x="61" y="718"/>
                    <a:pt x="226" y="870"/>
                    <a:pt x="420" y="888"/>
                  </a:cubicBezTo>
                  <a:cubicBezTo>
                    <a:pt x="429" y="889"/>
                    <a:pt x="437" y="889"/>
                    <a:pt x="446" y="889"/>
                  </a:cubicBezTo>
                  <a:cubicBezTo>
                    <a:pt x="620" y="889"/>
                    <a:pt x="796" y="771"/>
                    <a:pt x="871" y="614"/>
                  </a:cubicBezTo>
                  <a:cubicBezTo>
                    <a:pt x="950" y="444"/>
                    <a:pt x="908" y="249"/>
                    <a:pt x="774" y="127"/>
                  </a:cubicBezTo>
                  <a:cubicBezTo>
                    <a:pt x="682" y="47"/>
                    <a:pt x="563"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39"/>
            <p:cNvSpPr/>
            <p:nvPr/>
          </p:nvSpPr>
          <p:spPr>
            <a:xfrm>
              <a:off x="5399242" y="4049040"/>
              <a:ext cx="114168" cy="106844"/>
            </a:xfrm>
            <a:custGeom>
              <a:avLst/>
              <a:gdLst/>
              <a:ahLst/>
              <a:cxnLst/>
              <a:rect l="l" t="t" r="r" b="b"/>
              <a:pathLst>
                <a:path w="951" h="890" extrusionOk="0">
                  <a:moveTo>
                    <a:pt x="444" y="151"/>
                  </a:moveTo>
                  <a:cubicBezTo>
                    <a:pt x="532" y="151"/>
                    <a:pt x="623" y="191"/>
                    <a:pt x="682" y="255"/>
                  </a:cubicBezTo>
                  <a:cubicBezTo>
                    <a:pt x="798" y="371"/>
                    <a:pt x="774" y="542"/>
                    <a:pt x="658" y="651"/>
                  </a:cubicBezTo>
                  <a:cubicBezTo>
                    <a:pt x="599" y="707"/>
                    <a:pt x="526" y="736"/>
                    <a:pt x="454" y="736"/>
                  </a:cubicBezTo>
                  <a:cubicBezTo>
                    <a:pt x="376" y="736"/>
                    <a:pt x="298" y="702"/>
                    <a:pt x="238" y="633"/>
                  </a:cubicBezTo>
                  <a:cubicBezTo>
                    <a:pt x="128" y="499"/>
                    <a:pt x="171" y="286"/>
                    <a:pt x="335" y="219"/>
                  </a:cubicBezTo>
                  <a:cubicBezTo>
                    <a:pt x="359" y="207"/>
                    <a:pt x="378" y="182"/>
                    <a:pt x="384" y="158"/>
                  </a:cubicBezTo>
                  <a:cubicBezTo>
                    <a:pt x="403" y="153"/>
                    <a:pt x="424" y="151"/>
                    <a:pt x="444" y="151"/>
                  </a:cubicBezTo>
                  <a:close/>
                  <a:moveTo>
                    <a:pt x="442" y="1"/>
                  </a:moveTo>
                  <a:cubicBezTo>
                    <a:pt x="370" y="1"/>
                    <a:pt x="298" y="18"/>
                    <a:pt x="231" y="54"/>
                  </a:cubicBezTo>
                  <a:cubicBezTo>
                    <a:pt x="207" y="73"/>
                    <a:pt x="195" y="97"/>
                    <a:pt x="201" y="127"/>
                  </a:cubicBezTo>
                  <a:cubicBezTo>
                    <a:pt x="73" y="219"/>
                    <a:pt x="0" y="371"/>
                    <a:pt x="30" y="529"/>
                  </a:cubicBezTo>
                  <a:cubicBezTo>
                    <a:pt x="61" y="718"/>
                    <a:pt x="231" y="871"/>
                    <a:pt x="420" y="889"/>
                  </a:cubicBezTo>
                  <a:cubicBezTo>
                    <a:pt x="429" y="889"/>
                    <a:pt x="437" y="890"/>
                    <a:pt x="446" y="890"/>
                  </a:cubicBezTo>
                  <a:cubicBezTo>
                    <a:pt x="620" y="890"/>
                    <a:pt x="795" y="772"/>
                    <a:pt x="871" y="615"/>
                  </a:cubicBezTo>
                  <a:cubicBezTo>
                    <a:pt x="950" y="444"/>
                    <a:pt x="908" y="249"/>
                    <a:pt x="774" y="127"/>
                  </a:cubicBezTo>
                  <a:cubicBezTo>
                    <a:pt x="682" y="48"/>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39"/>
            <p:cNvSpPr/>
            <p:nvPr/>
          </p:nvSpPr>
          <p:spPr>
            <a:xfrm>
              <a:off x="5587835" y="4137154"/>
              <a:ext cx="114168" cy="106604"/>
            </a:xfrm>
            <a:custGeom>
              <a:avLst/>
              <a:gdLst/>
              <a:ahLst/>
              <a:cxnLst/>
              <a:rect l="l" t="t" r="r" b="b"/>
              <a:pathLst>
                <a:path w="951" h="888" extrusionOk="0">
                  <a:moveTo>
                    <a:pt x="438" y="150"/>
                  </a:moveTo>
                  <a:cubicBezTo>
                    <a:pt x="526" y="150"/>
                    <a:pt x="617" y="187"/>
                    <a:pt x="683" y="252"/>
                  </a:cubicBezTo>
                  <a:cubicBezTo>
                    <a:pt x="798" y="374"/>
                    <a:pt x="774" y="545"/>
                    <a:pt x="658" y="648"/>
                  </a:cubicBezTo>
                  <a:cubicBezTo>
                    <a:pt x="597" y="704"/>
                    <a:pt x="522" y="733"/>
                    <a:pt x="450" y="733"/>
                  </a:cubicBezTo>
                  <a:cubicBezTo>
                    <a:pt x="371" y="733"/>
                    <a:pt x="295" y="699"/>
                    <a:pt x="238" y="630"/>
                  </a:cubicBezTo>
                  <a:cubicBezTo>
                    <a:pt x="128" y="502"/>
                    <a:pt x="165" y="283"/>
                    <a:pt x="335" y="216"/>
                  </a:cubicBezTo>
                  <a:cubicBezTo>
                    <a:pt x="360" y="204"/>
                    <a:pt x="378" y="185"/>
                    <a:pt x="384" y="155"/>
                  </a:cubicBezTo>
                  <a:cubicBezTo>
                    <a:pt x="402" y="152"/>
                    <a:pt x="420" y="150"/>
                    <a:pt x="438" y="150"/>
                  </a:cubicBezTo>
                  <a:close/>
                  <a:moveTo>
                    <a:pt x="442" y="1"/>
                  </a:moveTo>
                  <a:cubicBezTo>
                    <a:pt x="370" y="1"/>
                    <a:pt x="298" y="17"/>
                    <a:pt x="232" y="51"/>
                  </a:cubicBezTo>
                  <a:cubicBezTo>
                    <a:pt x="201" y="70"/>
                    <a:pt x="195" y="100"/>
                    <a:pt x="195" y="124"/>
                  </a:cubicBezTo>
                  <a:cubicBezTo>
                    <a:pt x="74" y="216"/>
                    <a:pt x="0" y="368"/>
                    <a:pt x="31" y="532"/>
                  </a:cubicBezTo>
                  <a:cubicBezTo>
                    <a:pt x="61" y="715"/>
                    <a:pt x="226" y="867"/>
                    <a:pt x="415" y="886"/>
                  </a:cubicBezTo>
                  <a:cubicBezTo>
                    <a:pt x="427" y="887"/>
                    <a:pt x="440" y="888"/>
                    <a:pt x="452" y="888"/>
                  </a:cubicBezTo>
                  <a:cubicBezTo>
                    <a:pt x="628" y="888"/>
                    <a:pt x="798" y="771"/>
                    <a:pt x="871" y="612"/>
                  </a:cubicBezTo>
                  <a:cubicBezTo>
                    <a:pt x="951" y="447"/>
                    <a:pt x="908" y="252"/>
                    <a:pt x="774" y="130"/>
                  </a:cubicBezTo>
                  <a:cubicBezTo>
                    <a:pt x="682" y="47"/>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39"/>
            <p:cNvSpPr/>
            <p:nvPr/>
          </p:nvSpPr>
          <p:spPr>
            <a:xfrm>
              <a:off x="5838613" y="4171968"/>
              <a:ext cx="114168" cy="106724"/>
            </a:xfrm>
            <a:custGeom>
              <a:avLst/>
              <a:gdLst/>
              <a:ahLst/>
              <a:cxnLst/>
              <a:rect l="l" t="t" r="r" b="b"/>
              <a:pathLst>
                <a:path w="951" h="889" extrusionOk="0">
                  <a:moveTo>
                    <a:pt x="445" y="150"/>
                  </a:moveTo>
                  <a:cubicBezTo>
                    <a:pt x="532" y="150"/>
                    <a:pt x="624" y="191"/>
                    <a:pt x="683" y="255"/>
                  </a:cubicBezTo>
                  <a:cubicBezTo>
                    <a:pt x="799" y="370"/>
                    <a:pt x="774" y="541"/>
                    <a:pt x="658" y="651"/>
                  </a:cubicBezTo>
                  <a:cubicBezTo>
                    <a:pt x="597" y="706"/>
                    <a:pt x="523" y="735"/>
                    <a:pt x="450" y="735"/>
                  </a:cubicBezTo>
                  <a:cubicBezTo>
                    <a:pt x="372" y="735"/>
                    <a:pt x="295" y="702"/>
                    <a:pt x="238" y="632"/>
                  </a:cubicBezTo>
                  <a:cubicBezTo>
                    <a:pt x="129" y="498"/>
                    <a:pt x="171" y="285"/>
                    <a:pt x="336" y="218"/>
                  </a:cubicBezTo>
                  <a:cubicBezTo>
                    <a:pt x="360" y="206"/>
                    <a:pt x="378" y="182"/>
                    <a:pt x="384" y="157"/>
                  </a:cubicBezTo>
                  <a:cubicBezTo>
                    <a:pt x="404" y="153"/>
                    <a:pt x="424" y="150"/>
                    <a:pt x="445" y="150"/>
                  </a:cubicBezTo>
                  <a:close/>
                  <a:moveTo>
                    <a:pt x="443" y="0"/>
                  </a:moveTo>
                  <a:cubicBezTo>
                    <a:pt x="371" y="0"/>
                    <a:pt x="298" y="17"/>
                    <a:pt x="232" y="54"/>
                  </a:cubicBezTo>
                  <a:cubicBezTo>
                    <a:pt x="202" y="72"/>
                    <a:pt x="196" y="96"/>
                    <a:pt x="196" y="127"/>
                  </a:cubicBezTo>
                  <a:cubicBezTo>
                    <a:pt x="74" y="218"/>
                    <a:pt x="1" y="370"/>
                    <a:pt x="31" y="529"/>
                  </a:cubicBezTo>
                  <a:cubicBezTo>
                    <a:pt x="62" y="718"/>
                    <a:pt x="226" y="870"/>
                    <a:pt x="415" y="888"/>
                  </a:cubicBezTo>
                  <a:cubicBezTo>
                    <a:pt x="424" y="889"/>
                    <a:pt x="432" y="889"/>
                    <a:pt x="441" y="889"/>
                  </a:cubicBezTo>
                  <a:cubicBezTo>
                    <a:pt x="621" y="889"/>
                    <a:pt x="796" y="771"/>
                    <a:pt x="872" y="614"/>
                  </a:cubicBezTo>
                  <a:cubicBezTo>
                    <a:pt x="951" y="443"/>
                    <a:pt x="908" y="249"/>
                    <a:pt x="774" y="127"/>
                  </a:cubicBezTo>
                  <a:cubicBezTo>
                    <a:pt x="683" y="47"/>
                    <a:pt x="563"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39"/>
            <p:cNvSpPr/>
            <p:nvPr/>
          </p:nvSpPr>
          <p:spPr>
            <a:xfrm>
              <a:off x="6039692" y="4136674"/>
              <a:ext cx="114168" cy="106965"/>
            </a:xfrm>
            <a:custGeom>
              <a:avLst/>
              <a:gdLst/>
              <a:ahLst/>
              <a:cxnLst/>
              <a:rect l="l" t="t" r="r" b="b"/>
              <a:pathLst>
                <a:path w="951" h="891" extrusionOk="0">
                  <a:moveTo>
                    <a:pt x="445" y="152"/>
                  </a:moveTo>
                  <a:cubicBezTo>
                    <a:pt x="532" y="152"/>
                    <a:pt x="624" y="192"/>
                    <a:pt x="683" y="256"/>
                  </a:cubicBezTo>
                  <a:cubicBezTo>
                    <a:pt x="799" y="372"/>
                    <a:pt x="774" y="543"/>
                    <a:pt x="658" y="652"/>
                  </a:cubicBezTo>
                  <a:cubicBezTo>
                    <a:pt x="599" y="706"/>
                    <a:pt x="525" y="735"/>
                    <a:pt x="452" y="735"/>
                  </a:cubicBezTo>
                  <a:cubicBezTo>
                    <a:pt x="374" y="735"/>
                    <a:pt x="298" y="703"/>
                    <a:pt x="238" y="634"/>
                  </a:cubicBezTo>
                  <a:cubicBezTo>
                    <a:pt x="129" y="500"/>
                    <a:pt x="171" y="287"/>
                    <a:pt x="336" y="220"/>
                  </a:cubicBezTo>
                  <a:cubicBezTo>
                    <a:pt x="360" y="208"/>
                    <a:pt x="378" y="183"/>
                    <a:pt x="384" y="159"/>
                  </a:cubicBezTo>
                  <a:cubicBezTo>
                    <a:pt x="404" y="154"/>
                    <a:pt x="424" y="152"/>
                    <a:pt x="445" y="152"/>
                  </a:cubicBezTo>
                  <a:close/>
                  <a:moveTo>
                    <a:pt x="449" y="0"/>
                  </a:moveTo>
                  <a:cubicBezTo>
                    <a:pt x="376" y="0"/>
                    <a:pt x="304" y="18"/>
                    <a:pt x="238" y="55"/>
                  </a:cubicBezTo>
                  <a:cubicBezTo>
                    <a:pt x="208" y="74"/>
                    <a:pt x="196" y="98"/>
                    <a:pt x="202" y="122"/>
                  </a:cubicBezTo>
                  <a:cubicBezTo>
                    <a:pt x="74" y="220"/>
                    <a:pt x="1" y="372"/>
                    <a:pt x="31" y="530"/>
                  </a:cubicBezTo>
                  <a:cubicBezTo>
                    <a:pt x="62" y="719"/>
                    <a:pt x="232" y="871"/>
                    <a:pt x="421" y="890"/>
                  </a:cubicBezTo>
                  <a:cubicBezTo>
                    <a:pt x="429" y="890"/>
                    <a:pt x="438" y="891"/>
                    <a:pt x="446" y="891"/>
                  </a:cubicBezTo>
                  <a:cubicBezTo>
                    <a:pt x="621" y="891"/>
                    <a:pt x="796" y="773"/>
                    <a:pt x="872" y="616"/>
                  </a:cubicBezTo>
                  <a:cubicBezTo>
                    <a:pt x="951" y="445"/>
                    <a:pt x="908"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39"/>
            <p:cNvSpPr/>
            <p:nvPr/>
          </p:nvSpPr>
          <p:spPr>
            <a:xfrm>
              <a:off x="6223244" y="4083493"/>
              <a:ext cx="114168" cy="106724"/>
            </a:xfrm>
            <a:custGeom>
              <a:avLst/>
              <a:gdLst/>
              <a:ahLst/>
              <a:cxnLst/>
              <a:rect l="l" t="t" r="r" b="b"/>
              <a:pathLst>
                <a:path w="951" h="889" extrusionOk="0">
                  <a:moveTo>
                    <a:pt x="447" y="150"/>
                  </a:moveTo>
                  <a:cubicBezTo>
                    <a:pt x="537" y="150"/>
                    <a:pt x="625" y="191"/>
                    <a:pt x="689" y="255"/>
                  </a:cubicBezTo>
                  <a:cubicBezTo>
                    <a:pt x="805" y="370"/>
                    <a:pt x="774" y="541"/>
                    <a:pt x="658" y="651"/>
                  </a:cubicBezTo>
                  <a:cubicBezTo>
                    <a:pt x="599" y="704"/>
                    <a:pt x="525" y="733"/>
                    <a:pt x="452" y="733"/>
                  </a:cubicBezTo>
                  <a:cubicBezTo>
                    <a:pt x="376" y="733"/>
                    <a:pt x="300" y="701"/>
                    <a:pt x="244" y="632"/>
                  </a:cubicBezTo>
                  <a:cubicBezTo>
                    <a:pt x="128" y="498"/>
                    <a:pt x="171" y="285"/>
                    <a:pt x="336" y="218"/>
                  </a:cubicBezTo>
                  <a:cubicBezTo>
                    <a:pt x="366" y="206"/>
                    <a:pt x="378" y="182"/>
                    <a:pt x="384" y="157"/>
                  </a:cubicBezTo>
                  <a:cubicBezTo>
                    <a:pt x="405" y="153"/>
                    <a:pt x="426" y="150"/>
                    <a:pt x="447" y="150"/>
                  </a:cubicBezTo>
                  <a:close/>
                  <a:moveTo>
                    <a:pt x="444" y="0"/>
                  </a:moveTo>
                  <a:cubicBezTo>
                    <a:pt x="373" y="0"/>
                    <a:pt x="302" y="17"/>
                    <a:pt x="238" y="54"/>
                  </a:cubicBezTo>
                  <a:cubicBezTo>
                    <a:pt x="208" y="72"/>
                    <a:pt x="195" y="96"/>
                    <a:pt x="202" y="127"/>
                  </a:cubicBezTo>
                  <a:cubicBezTo>
                    <a:pt x="74" y="218"/>
                    <a:pt x="1" y="370"/>
                    <a:pt x="31" y="529"/>
                  </a:cubicBezTo>
                  <a:cubicBezTo>
                    <a:pt x="61" y="718"/>
                    <a:pt x="232" y="870"/>
                    <a:pt x="421" y="888"/>
                  </a:cubicBezTo>
                  <a:cubicBezTo>
                    <a:pt x="429" y="889"/>
                    <a:pt x="438" y="889"/>
                    <a:pt x="447" y="889"/>
                  </a:cubicBezTo>
                  <a:cubicBezTo>
                    <a:pt x="626" y="889"/>
                    <a:pt x="796" y="771"/>
                    <a:pt x="872" y="614"/>
                  </a:cubicBezTo>
                  <a:cubicBezTo>
                    <a:pt x="951" y="443"/>
                    <a:pt x="914" y="249"/>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39"/>
            <p:cNvSpPr/>
            <p:nvPr/>
          </p:nvSpPr>
          <p:spPr>
            <a:xfrm>
              <a:off x="6373903" y="4013746"/>
              <a:ext cx="114168" cy="107085"/>
            </a:xfrm>
            <a:custGeom>
              <a:avLst/>
              <a:gdLst/>
              <a:ahLst/>
              <a:cxnLst/>
              <a:rect l="l" t="t" r="r" b="b"/>
              <a:pathLst>
                <a:path w="951" h="892" extrusionOk="0">
                  <a:moveTo>
                    <a:pt x="445" y="153"/>
                  </a:moveTo>
                  <a:cubicBezTo>
                    <a:pt x="532" y="153"/>
                    <a:pt x="624" y="193"/>
                    <a:pt x="689" y="257"/>
                  </a:cubicBezTo>
                  <a:cubicBezTo>
                    <a:pt x="804" y="373"/>
                    <a:pt x="774" y="543"/>
                    <a:pt x="658" y="653"/>
                  </a:cubicBezTo>
                  <a:cubicBezTo>
                    <a:pt x="599" y="706"/>
                    <a:pt x="525" y="735"/>
                    <a:pt x="452" y="735"/>
                  </a:cubicBezTo>
                  <a:cubicBezTo>
                    <a:pt x="375" y="735"/>
                    <a:pt x="300" y="703"/>
                    <a:pt x="244" y="635"/>
                  </a:cubicBezTo>
                  <a:cubicBezTo>
                    <a:pt x="128" y="501"/>
                    <a:pt x="171" y="287"/>
                    <a:pt x="335" y="220"/>
                  </a:cubicBezTo>
                  <a:cubicBezTo>
                    <a:pt x="366" y="208"/>
                    <a:pt x="378" y="184"/>
                    <a:pt x="384" y="160"/>
                  </a:cubicBezTo>
                  <a:cubicBezTo>
                    <a:pt x="404" y="155"/>
                    <a:pt x="424" y="153"/>
                    <a:pt x="445" y="153"/>
                  </a:cubicBezTo>
                  <a:close/>
                  <a:moveTo>
                    <a:pt x="449" y="1"/>
                  </a:moveTo>
                  <a:cubicBezTo>
                    <a:pt x="376" y="1"/>
                    <a:pt x="303" y="19"/>
                    <a:pt x="238" y="56"/>
                  </a:cubicBezTo>
                  <a:cubicBezTo>
                    <a:pt x="207" y="74"/>
                    <a:pt x="195" y="99"/>
                    <a:pt x="201" y="123"/>
                  </a:cubicBezTo>
                  <a:cubicBezTo>
                    <a:pt x="73" y="220"/>
                    <a:pt x="0" y="373"/>
                    <a:pt x="31" y="531"/>
                  </a:cubicBezTo>
                  <a:cubicBezTo>
                    <a:pt x="61" y="720"/>
                    <a:pt x="232" y="872"/>
                    <a:pt x="421" y="890"/>
                  </a:cubicBezTo>
                  <a:cubicBezTo>
                    <a:pt x="429" y="891"/>
                    <a:pt x="438" y="891"/>
                    <a:pt x="447" y="891"/>
                  </a:cubicBezTo>
                  <a:cubicBezTo>
                    <a:pt x="626" y="891"/>
                    <a:pt x="796" y="773"/>
                    <a:pt x="871" y="616"/>
                  </a:cubicBezTo>
                  <a:cubicBezTo>
                    <a:pt x="950" y="446"/>
                    <a:pt x="914" y="251"/>
                    <a:pt x="774" y="129"/>
                  </a:cubicBezTo>
                  <a:cubicBezTo>
                    <a:pt x="684" y="47"/>
                    <a:pt x="566"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39"/>
            <p:cNvSpPr/>
            <p:nvPr/>
          </p:nvSpPr>
          <p:spPr>
            <a:xfrm>
              <a:off x="6480624" y="3940638"/>
              <a:ext cx="114168" cy="106484"/>
            </a:xfrm>
            <a:custGeom>
              <a:avLst/>
              <a:gdLst/>
              <a:ahLst/>
              <a:cxnLst/>
              <a:rect l="l" t="t" r="r" b="b"/>
              <a:pathLst>
                <a:path w="951" h="887" extrusionOk="0">
                  <a:moveTo>
                    <a:pt x="450" y="152"/>
                  </a:moveTo>
                  <a:cubicBezTo>
                    <a:pt x="536" y="152"/>
                    <a:pt x="625" y="188"/>
                    <a:pt x="683" y="251"/>
                  </a:cubicBezTo>
                  <a:cubicBezTo>
                    <a:pt x="798" y="373"/>
                    <a:pt x="774" y="543"/>
                    <a:pt x="658" y="653"/>
                  </a:cubicBezTo>
                  <a:cubicBezTo>
                    <a:pt x="597" y="706"/>
                    <a:pt x="523" y="733"/>
                    <a:pt x="450" y="733"/>
                  </a:cubicBezTo>
                  <a:cubicBezTo>
                    <a:pt x="372" y="733"/>
                    <a:pt x="295" y="701"/>
                    <a:pt x="238" y="635"/>
                  </a:cubicBezTo>
                  <a:cubicBezTo>
                    <a:pt x="128" y="501"/>
                    <a:pt x="171" y="287"/>
                    <a:pt x="336" y="214"/>
                  </a:cubicBezTo>
                  <a:cubicBezTo>
                    <a:pt x="360" y="208"/>
                    <a:pt x="378" y="184"/>
                    <a:pt x="384" y="159"/>
                  </a:cubicBezTo>
                  <a:cubicBezTo>
                    <a:pt x="406" y="154"/>
                    <a:pt x="428" y="152"/>
                    <a:pt x="450" y="152"/>
                  </a:cubicBezTo>
                  <a:close/>
                  <a:moveTo>
                    <a:pt x="448" y="1"/>
                  </a:moveTo>
                  <a:cubicBezTo>
                    <a:pt x="374" y="1"/>
                    <a:pt x="300" y="19"/>
                    <a:pt x="232" y="56"/>
                  </a:cubicBezTo>
                  <a:cubicBezTo>
                    <a:pt x="202" y="68"/>
                    <a:pt x="195" y="99"/>
                    <a:pt x="195" y="123"/>
                  </a:cubicBezTo>
                  <a:cubicBezTo>
                    <a:pt x="74" y="214"/>
                    <a:pt x="1" y="373"/>
                    <a:pt x="31" y="531"/>
                  </a:cubicBezTo>
                  <a:cubicBezTo>
                    <a:pt x="61" y="720"/>
                    <a:pt x="226" y="872"/>
                    <a:pt x="415" y="884"/>
                  </a:cubicBezTo>
                  <a:cubicBezTo>
                    <a:pt x="427" y="886"/>
                    <a:pt x="440" y="886"/>
                    <a:pt x="452" y="886"/>
                  </a:cubicBezTo>
                  <a:cubicBezTo>
                    <a:pt x="628" y="886"/>
                    <a:pt x="798" y="769"/>
                    <a:pt x="872" y="610"/>
                  </a:cubicBezTo>
                  <a:cubicBezTo>
                    <a:pt x="951" y="446"/>
                    <a:pt x="908" y="251"/>
                    <a:pt x="774" y="129"/>
                  </a:cubicBezTo>
                  <a:cubicBezTo>
                    <a:pt x="684" y="46"/>
                    <a:pt x="566" y="1"/>
                    <a:pt x="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39"/>
            <p:cNvSpPr/>
            <p:nvPr/>
          </p:nvSpPr>
          <p:spPr>
            <a:xfrm>
              <a:off x="6610755" y="3816630"/>
              <a:ext cx="114168" cy="106844"/>
            </a:xfrm>
            <a:custGeom>
              <a:avLst/>
              <a:gdLst/>
              <a:ahLst/>
              <a:cxnLst/>
              <a:rect l="l" t="t" r="r" b="b"/>
              <a:pathLst>
                <a:path w="951" h="890" extrusionOk="0">
                  <a:moveTo>
                    <a:pt x="444" y="150"/>
                  </a:moveTo>
                  <a:cubicBezTo>
                    <a:pt x="531" y="150"/>
                    <a:pt x="619" y="190"/>
                    <a:pt x="683" y="254"/>
                  </a:cubicBezTo>
                  <a:cubicBezTo>
                    <a:pt x="799" y="370"/>
                    <a:pt x="774" y="541"/>
                    <a:pt x="659" y="650"/>
                  </a:cubicBezTo>
                  <a:cubicBezTo>
                    <a:pt x="597" y="706"/>
                    <a:pt x="523" y="735"/>
                    <a:pt x="450" y="735"/>
                  </a:cubicBezTo>
                  <a:cubicBezTo>
                    <a:pt x="372" y="735"/>
                    <a:pt x="295" y="702"/>
                    <a:pt x="238" y="632"/>
                  </a:cubicBezTo>
                  <a:cubicBezTo>
                    <a:pt x="129" y="504"/>
                    <a:pt x="165" y="285"/>
                    <a:pt x="336" y="218"/>
                  </a:cubicBezTo>
                  <a:cubicBezTo>
                    <a:pt x="360" y="206"/>
                    <a:pt x="378" y="181"/>
                    <a:pt x="384" y="157"/>
                  </a:cubicBezTo>
                  <a:cubicBezTo>
                    <a:pt x="404" y="152"/>
                    <a:pt x="424" y="150"/>
                    <a:pt x="444" y="150"/>
                  </a:cubicBezTo>
                  <a:close/>
                  <a:moveTo>
                    <a:pt x="441" y="0"/>
                  </a:moveTo>
                  <a:cubicBezTo>
                    <a:pt x="370" y="0"/>
                    <a:pt x="298" y="17"/>
                    <a:pt x="232" y="53"/>
                  </a:cubicBezTo>
                  <a:cubicBezTo>
                    <a:pt x="202" y="72"/>
                    <a:pt x="196" y="102"/>
                    <a:pt x="196" y="127"/>
                  </a:cubicBezTo>
                  <a:cubicBezTo>
                    <a:pt x="74" y="218"/>
                    <a:pt x="1" y="370"/>
                    <a:pt x="31" y="535"/>
                  </a:cubicBezTo>
                  <a:cubicBezTo>
                    <a:pt x="62" y="717"/>
                    <a:pt x="226" y="870"/>
                    <a:pt x="415" y="888"/>
                  </a:cubicBezTo>
                  <a:cubicBezTo>
                    <a:pt x="427" y="889"/>
                    <a:pt x="439" y="890"/>
                    <a:pt x="451" y="890"/>
                  </a:cubicBezTo>
                  <a:cubicBezTo>
                    <a:pt x="627" y="890"/>
                    <a:pt x="798" y="768"/>
                    <a:pt x="872" y="614"/>
                  </a:cubicBezTo>
                  <a:cubicBezTo>
                    <a:pt x="951" y="443"/>
                    <a:pt x="908" y="254"/>
                    <a:pt x="768" y="127"/>
                  </a:cubicBezTo>
                  <a:cubicBezTo>
                    <a:pt x="677" y="47"/>
                    <a:pt x="559"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39"/>
            <p:cNvSpPr/>
            <p:nvPr/>
          </p:nvSpPr>
          <p:spPr>
            <a:xfrm>
              <a:off x="6472581" y="1710413"/>
              <a:ext cx="211408" cy="214529"/>
            </a:xfrm>
            <a:custGeom>
              <a:avLst/>
              <a:gdLst/>
              <a:ahLst/>
              <a:cxnLst/>
              <a:rect l="l" t="t" r="r" b="b"/>
              <a:pathLst>
                <a:path w="1761" h="1787" extrusionOk="0">
                  <a:moveTo>
                    <a:pt x="308" y="146"/>
                  </a:moveTo>
                  <a:cubicBezTo>
                    <a:pt x="422" y="146"/>
                    <a:pt x="563" y="274"/>
                    <a:pt x="616" y="349"/>
                  </a:cubicBezTo>
                  <a:cubicBezTo>
                    <a:pt x="683" y="453"/>
                    <a:pt x="756" y="587"/>
                    <a:pt x="884" y="623"/>
                  </a:cubicBezTo>
                  <a:cubicBezTo>
                    <a:pt x="903" y="628"/>
                    <a:pt x="921" y="630"/>
                    <a:pt x="938" y="630"/>
                  </a:cubicBezTo>
                  <a:cubicBezTo>
                    <a:pt x="1040" y="630"/>
                    <a:pt x="1118" y="559"/>
                    <a:pt x="1170" y="471"/>
                  </a:cubicBezTo>
                  <a:cubicBezTo>
                    <a:pt x="1223" y="385"/>
                    <a:pt x="1263" y="249"/>
                    <a:pt x="1374" y="249"/>
                  </a:cubicBezTo>
                  <a:cubicBezTo>
                    <a:pt x="1390" y="249"/>
                    <a:pt x="1407" y="252"/>
                    <a:pt x="1426" y="258"/>
                  </a:cubicBezTo>
                  <a:cubicBezTo>
                    <a:pt x="1596" y="319"/>
                    <a:pt x="1609" y="513"/>
                    <a:pt x="1578" y="660"/>
                  </a:cubicBezTo>
                  <a:cubicBezTo>
                    <a:pt x="1535" y="861"/>
                    <a:pt x="1450" y="1056"/>
                    <a:pt x="1359" y="1238"/>
                  </a:cubicBezTo>
                  <a:cubicBezTo>
                    <a:pt x="1316" y="1324"/>
                    <a:pt x="1267" y="1409"/>
                    <a:pt x="1213" y="1494"/>
                  </a:cubicBezTo>
                  <a:cubicBezTo>
                    <a:pt x="1203" y="1514"/>
                    <a:pt x="1110" y="1641"/>
                    <a:pt x="1061" y="1641"/>
                  </a:cubicBezTo>
                  <a:cubicBezTo>
                    <a:pt x="1050" y="1641"/>
                    <a:pt x="1041" y="1633"/>
                    <a:pt x="1036" y="1616"/>
                  </a:cubicBezTo>
                  <a:cubicBezTo>
                    <a:pt x="1024" y="1573"/>
                    <a:pt x="993" y="1561"/>
                    <a:pt x="963" y="1561"/>
                  </a:cubicBezTo>
                  <a:cubicBezTo>
                    <a:pt x="756" y="1257"/>
                    <a:pt x="543" y="958"/>
                    <a:pt x="329" y="654"/>
                  </a:cubicBezTo>
                  <a:cubicBezTo>
                    <a:pt x="244" y="538"/>
                    <a:pt x="110" y="367"/>
                    <a:pt x="195" y="215"/>
                  </a:cubicBezTo>
                  <a:cubicBezTo>
                    <a:pt x="224" y="166"/>
                    <a:pt x="264" y="146"/>
                    <a:pt x="308" y="146"/>
                  </a:cubicBezTo>
                  <a:close/>
                  <a:moveTo>
                    <a:pt x="319" y="0"/>
                  </a:moveTo>
                  <a:cubicBezTo>
                    <a:pt x="309" y="0"/>
                    <a:pt x="298" y="1"/>
                    <a:pt x="287" y="2"/>
                  </a:cubicBezTo>
                  <a:cubicBezTo>
                    <a:pt x="98" y="14"/>
                    <a:pt x="1" y="197"/>
                    <a:pt x="25" y="373"/>
                  </a:cubicBezTo>
                  <a:cubicBezTo>
                    <a:pt x="37" y="489"/>
                    <a:pt x="98" y="587"/>
                    <a:pt x="165" y="684"/>
                  </a:cubicBezTo>
                  <a:cubicBezTo>
                    <a:pt x="244" y="800"/>
                    <a:pt x="323" y="909"/>
                    <a:pt x="403" y="1025"/>
                  </a:cubicBezTo>
                  <a:cubicBezTo>
                    <a:pt x="573" y="1263"/>
                    <a:pt x="738" y="1500"/>
                    <a:pt x="902" y="1738"/>
                  </a:cubicBezTo>
                  <a:cubicBezTo>
                    <a:pt x="921" y="1761"/>
                    <a:pt x="943" y="1770"/>
                    <a:pt x="967" y="1770"/>
                  </a:cubicBezTo>
                  <a:cubicBezTo>
                    <a:pt x="974" y="1770"/>
                    <a:pt x="980" y="1770"/>
                    <a:pt x="987" y="1768"/>
                  </a:cubicBezTo>
                  <a:cubicBezTo>
                    <a:pt x="1006" y="1774"/>
                    <a:pt x="1030" y="1780"/>
                    <a:pt x="1054" y="1786"/>
                  </a:cubicBezTo>
                  <a:cubicBezTo>
                    <a:pt x="1059" y="1787"/>
                    <a:pt x="1063" y="1787"/>
                    <a:pt x="1068" y="1787"/>
                  </a:cubicBezTo>
                  <a:cubicBezTo>
                    <a:pt x="1153" y="1787"/>
                    <a:pt x="1221" y="1734"/>
                    <a:pt x="1274" y="1665"/>
                  </a:cubicBezTo>
                  <a:cubicBezTo>
                    <a:pt x="1414" y="1494"/>
                    <a:pt x="1511" y="1293"/>
                    <a:pt x="1596" y="1092"/>
                  </a:cubicBezTo>
                  <a:cubicBezTo>
                    <a:pt x="1676" y="897"/>
                    <a:pt x="1761" y="672"/>
                    <a:pt x="1736" y="465"/>
                  </a:cubicBezTo>
                  <a:cubicBezTo>
                    <a:pt x="1718" y="282"/>
                    <a:pt x="1596" y="130"/>
                    <a:pt x="1408" y="99"/>
                  </a:cubicBezTo>
                  <a:cubicBezTo>
                    <a:pt x="1393" y="97"/>
                    <a:pt x="1380" y="96"/>
                    <a:pt x="1367" y="96"/>
                  </a:cubicBezTo>
                  <a:cubicBezTo>
                    <a:pt x="1216" y="96"/>
                    <a:pt x="1134" y="220"/>
                    <a:pt x="1066" y="349"/>
                  </a:cubicBezTo>
                  <a:cubicBezTo>
                    <a:pt x="1039" y="399"/>
                    <a:pt x="1006" y="479"/>
                    <a:pt x="945" y="479"/>
                  </a:cubicBezTo>
                  <a:cubicBezTo>
                    <a:pt x="939" y="479"/>
                    <a:pt x="933" y="478"/>
                    <a:pt x="926" y="477"/>
                  </a:cubicBezTo>
                  <a:cubicBezTo>
                    <a:pt x="853" y="459"/>
                    <a:pt x="798" y="355"/>
                    <a:pt x="762" y="300"/>
                  </a:cubicBezTo>
                  <a:cubicBezTo>
                    <a:pt x="664" y="150"/>
                    <a:pt x="511"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7" name="Google Shape;837;p39"/>
            <p:cNvSpPr/>
            <p:nvPr/>
          </p:nvSpPr>
          <p:spPr>
            <a:xfrm>
              <a:off x="4746906" y="3316996"/>
              <a:ext cx="27251" cy="1265807"/>
            </a:xfrm>
            <a:custGeom>
              <a:avLst/>
              <a:gdLst/>
              <a:ahLst/>
              <a:cxnLst/>
              <a:rect l="l" t="t" r="r" b="b"/>
              <a:pathLst>
                <a:path w="227" h="10544" extrusionOk="0">
                  <a:moveTo>
                    <a:pt x="152" y="1"/>
                  </a:moveTo>
                  <a:cubicBezTo>
                    <a:pt x="115" y="1"/>
                    <a:pt x="77" y="25"/>
                    <a:pt x="74" y="74"/>
                  </a:cubicBezTo>
                  <a:cubicBezTo>
                    <a:pt x="44" y="1420"/>
                    <a:pt x="25" y="2772"/>
                    <a:pt x="13" y="4124"/>
                  </a:cubicBezTo>
                  <a:cubicBezTo>
                    <a:pt x="1" y="5476"/>
                    <a:pt x="1" y="6835"/>
                    <a:pt x="7" y="8193"/>
                  </a:cubicBezTo>
                  <a:cubicBezTo>
                    <a:pt x="13" y="8954"/>
                    <a:pt x="19" y="9709"/>
                    <a:pt x="31" y="10471"/>
                  </a:cubicBezTo>
                  <a:cubicBezTo>
                    <a:pt x="34" y="10520"/>
                    <a:pt x="74" y="10544"/>
                    <a:pt x="112" y="10544"/>
                  </a:cubicBezTo>
                  <a:cubicBezTo>
                    <a:pt x="150" y="10544"/>
                    <a:pt x="187" y="10520"/>
                    <a:pt x="184" y="10471"/>
                  </a:cubicBezTo>
                  <a:cubicBezTo>
                    <a:pt x="165" y="9125"/>
                    <a:pt x="153" y="7773"/>
                    <a:pt x="153" y="6420"/>
                  </a:cubicBezTo>
                  <a:cubicBezTo>
                    <a:pt x="153" y="5068"/>
                    <a:pt x="165" y="3710"/>
                    <a:pt x="184" y="2352"/>
                  </a:cubicBezTo>
                  <a:cubicBezTo>
                    <a:pt x="196" y="1590"/>
                    <a:pt x="208" y="829"/>
                    <a:pt x="226" y="74"/>
                  </a:cubicBezTo>
                  <a:cubicBezTo>
                    <a:pt x="226" y="25"/>
                    <a:pt x="190"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8" name="Google Shape;838;p39"/>
            <p:cNvSpPr/>
            <p:nvPr/>
          </p:nvSpPr>
          <p:spPr>
            <a:xfrm>
              <a:off x="7447242" y="3287345"/>
              <a:ext cx="171551" cy="1286216"/>
            </a:xfrm>
            <a:custGeom>
              <a:avLst/>
              <a:gdLst/>
              <a:ahLst/>
              <a:cxnLst/>
              <a:rect l="l" t="t" r="r" b="b"/>
              <a:pathLst>
                <a:path w="1429" h="10714" extrusionOk="0">
                  <a:moveTo>
                    <a:pt x="953" y="2179"/>
                  </a:moveTo>
                  <a:cubicBezTo>
                    <a:pt x="1031" y="2179"/>
                    <a:pt x="1109" y="2215"/>
                    <a:pt x="1146" y="2288"/>
                  </a:cubicBezTo>
                  <a:cubicBezTo>
                    <a:pt x="1201" y="2404"/>
                    <a:pt x="1067" y="2495"/>
                    <a:pt x="975" y="2532"/>
                  </a:cubicBezTo>
                  <a:cubicBezTo>
                    <a:pt x="931" y="2545"/>
                    <a:pt x="886" y="2552"/>
                    <a:pt x="841" y="2552"/>
                  </a:cubicBezTo>
                  <a:cubicBezTo>
                    <a:pt x="786" y="2552"/>
                    <a:pt x="730" y="2542"/>
                    <a:pt x="677" y="2526"/>
                  </a:cubicBezTo>
                  <a:cubicBezTo>
                    <a:pt x="634" y="2513"/>
                    <a:pt x="598" y="2501"/>
                    <a:pt x="561" y="2483"/>
                  </a:cubicBezTo>
                  <a:cubicBezTo>
                    <a:pt x="573" y="2465"/>
                    <a:pt x="585" y="2446"/>
                    <a:pt x="598" y="2434"/>
                  </a:cubicBezTo>
                  <a:cubicBezTo>
                    <a:pt x="665" y="2337"/>
                    <a:pt x="756" y="2233"/>
                    <a:pt x="878" y="2191"/>
                  </a:cubicBezTo>
                  <a:cubicBezTo>
                    <a:pt x="902" y="2183"/>
                    <a:pt x="927" y="2179"/>
                    <a:pt x="953" y="2179"/>
                  </a:cubicBezTo>
                  <a:close/>
                  <a:moveTo>
                    <a:pt x="797" y="5527"/>
                  </a:moveTo>
                  <a:cubicBezTo>
                    <a:pt x="841" y="5527"/>
                    <a:pt x="865" y="5549"/>
                    <a:pt x="908" y="5565"/>
                  </a:cubicBezTo>
                  <a:cubicBezTo>
                    <a:pt x="908" y="5565"/>
                    <a:pt x="914" y="5571"/>
                    <a:pt x="920" y="5571"/>
                  </a:cubicBezTo>
                  <a:cubicBezTo>
                    <a:pt x="920" y="5577"/>
                    <a:pt x="920" y="5583"/>
                    <a:pt x="920" y="5583"/>
                  </a:cubicBezTo>
                  <a:cubicBezTo>
                    <a:pt x="908" y="5601"/>
                    <a:pt x="902" y="5620"/>
                    <a:pt x="890" y="5638"/>
                  </a:cubicBezTo>
                  <a:cubicBezTo>
                    <a:pt x="847" y="5699"/>
                    <a:pt x="762" y="5723"/>
                    <a:pt x="689" y="5729"/>
                  </a:cubicBezTo>
                  <a:cubicBezTo>
                    <a:pt x="628" y="5729"/>
                    <a:pt x="573" y="5717"/>
                    <a:pt x="525" y="5693"/>
                  </a:cubicBezTo>
                  <a:cubicBezTo>
                    <a:pt x="585" y="5601"/>
                    <a:pt x="671" y="5534"/>
                    <a:pt x="780" y="5528"/>
                  </a:cubicBezTo>
                  <a:cubicBezTo>
                    <a:pt x="786" y="5528"/>
                    <a:pt x="792" y="5527"/>
                    <a:pt x="797" y="5527"/>
                  </a:cubicBezTo>
                  <a:close/>
                  <a:moveTo>
                    <a:pt x="884" y="7861"/>
                  </a:moveTo>
                  <a:cubicBezTo>
                    <a:pt x="890" y="7861"/>
                    <a:pt x="896" y="7861"/>
                    <a:pt x="902" y="7861"/>
                  </a:cubicBezTo>
                  <a:cubicBezTo>
                    <a:pt x="1018" y="7867"/>
                    <a:pt x="1079" y="7965"/>
                    <a:pt x="987" y="8050"/>
                  </a:cubicBezTo>
                  <a:cubicBezTo>
                    <a:pt x="953" y="8084"/>
                    <a:pt x="913" y="8098"/>
                    <a:pt x="871" y="8098"/>
                  </a:cubicBezTo>
                  <a:cubicBezTo>
                    <a:pt x="810" y="8098"/>
                    <a:pt x="746" y="8068"/>
                    <a:pt x="695" y="8032"/>
                  </a:cubicBezTo>
                  <a:cubicBezTo>
                    <a:pt x="671" y="8013"/>
                    <a:pt x="646" y="7995"/>
                    <a:pt x="628" y="7977"/>
                  </a:cubicBezTo>
                  <a:cubicBezTo>
                    <a:pt x="697" y="7908"/>
                    <a:pt x="782" y="7861"/>
                    <a:pt x="884" y="7861"/>
                  </a:cubicBezTo>
                  <a:close/>
                  <a:moveTo>
                    <a:pt x="606" y="0"/>
                  </a:moveTo>
                  <a:cubicBezTo>
                    <a:pt x="583" y="0"/>
                    <a:pt x="559" y="10"/>
                    <a:pt x="543" y="34"/>
                  </a:cubicBezTo>
                  <a:cubicBezTo>
                    <a:pt x="360" y="315"/>
                    <a:pt x="226" y="625"/>
                    <a:pt x="141" y="954"/>
                  </a:cubicBezTo>
                  <a:cubicBezTo>
                    <a:pt x="56" y="1265"/>
                    <a:pt x="7" y="1600"/>
                    <a:pt x="56" y="1923"/>
                  </a:cubicBezTo>
                  <a:cubicBezTo>
                    <a:pt x="86" y="2148"/>
                    <a:pt x="183" y="2373"/>
                    <a:pt x="360" y="2526"/>
                  </a:cubicBezTo>
                  <a:cubicBezTo>
                    <a:pt x="348" y="2544"/>
                    <a:pt x="330" y="2568"/>
                    <a:pt x="317" y="2593"/>
                  </a:cubicBezTo>
                  <a:cubicBezTo>
                    <a:pt x="31" y="3147"/>
                    <a:pt x="1" y="3786"/>
                    <a:pt x="31" y="4395"/>
                  </a:cubicBezTo>
                  <a:cubicBezTo>
                    <a:pt x="43" y="4700"/>
                    <a:pt x="56" y="5023"/>
                    <a:pt x="123" y="5321"/>
                  </a:cubicBezTo>
                  <a:cubicBezTo>
                    <a:pt x="153" y="5474"/>
                    <a:pt x="220" y="5632"/>
                    <a:pt x="330" y="5742"/>
                  </a:cubicBezTo>
                  <a:cubicBezTo>
                    <a:pt x="305" y="5790"/>
                    <a:pt x="287" y="5845"/>
                    <a:pt x="263" y="5894"/>
                  </a:cubicBezTo>
                  <a:cubicBezTo>
                    <a:pt x="208" y="6028"/>
                    <a:pt x="165" y="6168"/>
                    <a:pt x="135" y="6308"/>
                  </a:cubicBezTo>
                  <a:cubicBezTo>
                    <a:pt x="68" y="6588"/>
                    <a:pt x="49" y="6881"/>
                    <a:pt x="92" y="7161"/>
                  </a:cubicBezTo>
                  <a:cubicBezTo>
                    <a:pt x="129" y="7447"/>
                    <a:pt x="232" y="7721"/>
                    <a:pt x="409" y="7953"/>
                  </a:cubicBezTo>
                  <a:cubicBezTo>
                    <a:pt x="415" y="7959"/>
                    <a:pt x="421" y="7971"/>
                    <a:pt x="427" y="7977"/>
                  </a:cubicBezTo>
                  <a:cubicBezTo>
                    <a:pt x="378" y="8056"/>
                    <a:pt x="336" y="8135"/>
                    <a:pt x="299" y="8221"/>
                  </a:cubicBezTo>
                  <a:cubicBezTo>
                    <a:pt x="183" y="8513"/>
                    <a:pt x="147" y="8854"/>
                    <a:pt x="141" y="9171"/>
                  </a:cubicBezTo>
                  <a:cubicBezTo>
                    <a:pt x="129" y="9506"/>
                    <a:pt x="171" y="9847"/>
                    <a:pt x="250" y="10176"/>
                  </a:cubicBezTo>
                  <a:cubicBezTo>
                    <a:pt x="293" y="10340"/>
                    <a:pt x="348" y="10505"/>
                    <a:pt x="415" y="10663"/>
                  </a:cubicBezTo>
                  <a:cubicBezTo>
                    <a:pt x="429" y="10699"/>
                    <a:pt x="460" y="10714"/>
                    <a:pt x="490" y="10714"/>
                  </a:cubicBezTo>
                  <a:cubicBezTo>
                    <a:pt x="538" y="10714"/>
                    <a:pt x="583" y="10676"/>
                    <a:pt x="561" y="10620"/>
                  </a:cubicBezTo>
                  <a:cubicBezTo>
                    <a:pt x="348" y="10103"/>
                    <a:pt x="257" y="9542"/>
                    <a:pt x="299" y="8982"/>
                  </a:cubicBezTo>
                  <a:cubicBezTo>
                    <a:pt x="317" y="8732"/>
                    <a:pt x="354" y="8458"/>
                    <a:pt x="464" y="8227"/>
                  </a:cubicBezTo>
                  <a:cubicBezTo>
                    <a:pt x="482" y="8184"/>
                    <a:pt x="506" y="8135"/>
                    <a:pt x="537" y="8093"/>
                  </a:cubicBezTo>
                  <a:cubicBezTo>
                    <a:pt x="635" y="8183"/>
                    <a:pt x="756" y="8255"/>
                    <a:pt x="877" y="8255"/>
                  </a:cubicBezTo>
                  <a:cubicBezTo>
                    <a:pt x="952" y="8255"/>
                    <a:pt x="1027" y="8227"/>
                    <a:pt x="1097" y="8160"/>
                  </a:cubicBezTo>
                  <a:cubicBezTo>
                    <a:pt x="1176" y="8080"/>
                    <a:pt x="1219" y="7946"/>
                    <a:pt x="1158" y="7843"/>
                  </a:cubicBezTo>
                  <a:cubicBezTo>
                    <a:pt x="1103" y="7748"/>
                    <a:pt x="994" y="7710"/>
                    <a:pt x="889" y="7710"/>
                  </a:cubicBezTo>
                  <a:cubicBezTo>
                    <a:pt x="867" y="7710"/>
                    <a:pt x="844" y="7712"/>
                    <a:pt x="823" y="7715"/>
                  </a:cubicBezTo>
                  <a:cubicBezTo>
                    <a:pt x="707" y="7727"/>
                    <a:pt x="610" y="7788"/>
                    <a:pt x="525" y="7867"/>
                  </a:cubicBezTo>
                  <a:cubicBezTo>
                    <a:pt x="427" y="7739"/>
                    <a:pt x="360" y="7587"/>
                    <a:pt x="311" y="7447"/>
                  </a:cubicBezTo>
                  <a:cubicBezTo>
                    <a:pt x="159" y="6996"/>
                    <a:pt x="208" y="6497"/>
                    <a:pt x="366" y="6052"/>
                  </a:cubicBezTo>
                  <a:cubicBezTo>
                    <a:pt x="391" y="5985"/>
                    <a:pt x="415" y="5906"/>
                    <a:pt x="451" y="5827"/>
                  </a:cubicBezTo>
                  <a:cubicBezTo>
                    <a:pt x="488" y="5851"/>
                    <a:pt x="531" y="5863"/>
                    <a:pt x="579" y="5869"/>
                  </a:cubicBezTo>
                  <a:cubicBezTo>
                    <a:pt x="608" y="5875"/>
                    <a:pt x="639" y="5878"/>
                    <a:pt x="669" y="5878"/>
                  </a:cubicBezTo>
                  <a:cubicBezTo>
                    <a:pt x="845" y="5878"/>
                    <a:pt x="1036" y="5787"/>
                    <a:pt x="1073" y="5595"/>
                  </a:cubicBezTo>
                  <a:cubicBezTo>
                    <a:pt x="1091" y="5461"/>
                    <a:pt x="939" y="5388"/>
                    <a:pt x="829" y="5376"/>
                  </a:cubicBezTo>
                  <a:cubicBezTo>
                    <a:pt x="817" y="5375"/>
                    <a:pt x="804" y="5374"/>
                    <a:pt x="792" y="5374"/>
                  </a:cubicBezTo>
                  <a:cubicBezTo>
                    <a:pt x="672" y="5374"/>
                    <a:pt x="559" y="5428"/>
                    <a:pt x="476" y="5516"/>
                  </a:cubicBezTo>
                  <a:cubicBezTo>
                    <a:pt x="451" y="5547"/>
                    <a:pt x="427" y="5571"/>
                    <a:pt x="409" y="5601"/>
                  </a:cubicBezTo>
                  <a:cubicBezTo>
                    <a:pt x="354" y="5534"/>
                    <a:pt x="311" y="5449"/>
                    <a:pt x="287" y="5358"/>
                  </a:cubicBezTo>
                  <a:cubicBezTo>
                    <a:pt x="220" y="5120"/>
                    <a:pt x="214" y="4864"/>
                    <a:pt x="196" y="4621"/>
                  </a:cubicBezTo>
                  <a:cubicBezTo>
                    <a:pt x="159" y="4115"/>
                    <a:pt x="147" y="3598"/>
                    <a:pt x="281" y="3104"/>
                  </a:cubicBezTo>
                  <a:cubicBezTo>
                    <a:pt x="330" y="2934"/>
                    <a:pt x="397" y="2763"/>
                    <a:pt x="482" y="2611"/>
                  </a:cubicBezTo>
                  <a:cubicBezTo>
                    <a:pt x="488" y="2611"/>
                    <a:pt x="488" y="2617"/>
                    <a:pt x="494" y="2617"/>
                  </a:cubicBezTo>
                  <a:cubicBezTo>
                    <a:pt x="597" y="2673"/>
                    <a:pt x="718" y="2705"/>
                    <a:pt x="837" y="2705"/>
                  </a:cubicBezTo>
                  <a:cubicBezTo>
                    <a:pt x="978" y="2705"/>
                    <a:pt x="1116" y="2659"/>
                    <a:pt x="1219" y="2550"/>
                  </a:cubicBezTo>
                  <a:cubicBezTo>
                    <a:pt x="1428" y="2335"/>
                    <a:pt x="1227" y="2026"/>
                    <a:pt x="960" y="2026"/>
                  </a:cubicBezTo>
                  <a:cubicBezTo>
                    <a:pt x="955" y="2026"/>
                    <a:pt x="950" y="2026"/>
                    <a:pt x="945" y="2026"/>
                  </a:cubicBezTo>
                  <a:cubicBezTo>
                    <a:pt x="726" y="2038"/>
                    <a:pt x="561" y="2209"/>
                    <a:pt x="439" y="2392"/>
                  </a:cubicBezTo>
                  <a:cubicBezTo>
                    <a:pt x="342" y="2294"/>
                    <a:pt x="269" y="2172"/>
                    <a:pt x="232" y="2038"/>
                  </a:cubicBezTo>
                  <a:cubicBezTo>
                    <a:pt x="165" y="1782"/>
                    <a:pt x="183" y="1508"/>
                    <a:pt x="226" y="1253"/>
                  </a:cubicBezTo>
                  <a:cubicBezTo>
                    <a:pt x="275" y="978"/>
                    <a:pt x="360" y="717"/>
                    <a:pt x="476" y="467"/>
                  </a:cubicBezTo>
                  <a:cubicBezTo>
                    <a:pt x="537" y="345"/>
                    <a:pt x="604" y="223"/>
                    <a:pt x="677" y="114"/>
                  </a:cubicBezTo>
                  <a:cubicBezTo>
                    <a:pt x="711" y="54"/>
                    <a:pt x="659"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9" name="Google Shape;839;p39"/>
            <p:cNvSpPr/>
            <p:nvPr/>
          </p:nvSpPr>
          <p:spPr>
            <a:xfrm>
              <a:off x="5073794" y="2137299"/>
              <a:ext cx="414773" cy="333979"/>
            </a:xfrm>
            <a:custGeom>
              <a:avLst/>
              <a:gdLst/>
              <a:ahLst/>
              <a:cxnLst/>
              <a:rect l="l" t="t" r="r" b="b"/>
              <a:pathLst>
                <a:path w="3455" h="2782" extrusionOk="0">
                  <a:moveTo>
                    <a:pt x="2193" y="557"/>
                  </a:moveTo>
                  <a:cubicBezTo>
                    <a:pt x="2193" y="569"/>
                    <a:pt x="2199" y="588"/>
                    <a:pt x="2205" y="600"/>
                  </a:cubicBezTo>
                  <a:cubicBezTo>
                    <a:pt x="2218" y="649"/>
                    <a:pt x="2224" y="703"/>
                    <a:pt x="2212" y="758"/>
                  </a:cubicBezTo>
                  <a:cubicBezTo>
                    <a:pt x="2202" y="778"/>
                    <a:pt x="2184" y="821"/>
                    <a:pt x="2158" y="821"/>
                  </a:cubicBezTo>
                  <a:cubicBezTo>
                    <a:pt x="2152" y="821"/>
                    <a:pt x="2146" y="819"/>
                    <a:pt x="2138" y="813"/>
                  </a:cubicBezTo>
                  <a:cubicBezTo>
                    <a:pt x="2108" y="795"/>
                    <a:pt x="2120" y="728"/>
                    <a:pt x="2126" y="697"/>
                  </a:cubicBezTo>
                  <a:cubicBezTo>
                    <a:pt x="2138" y="649"/>
                    <a:pt x="2163" y="600"/>
                    <a:pt x="2193" y="557"/>
                  </a:cubicBezTo>
                  <a:close/>
                  <a:moveTo>
                    <a:pt x="1133" y="667"/>
                  </a:moveTo>
                  <a:lnTo>
                    <a:pt x="1133" y="667"/>
                  </a:lnTo>
                  <a:cubicBezTo>
                    <a:pt x="1140" y="673"/>
                    <a:pt x="1146" y="673"/>
                    <a:pt x="1152" y="679"/>
                  </a:cubicBezTo>
                  <a:cubicBezTo>
                    <a:pt x="1207" y="716"/>
                    <a:pt x="1255" y="764"/>
                    <a:pt x="1292" y="819"/>
                  </a:cubicBezTo>
                  <a:cubicBezTo>
                    <a:pt x="1310" y="843"/>
                    <a:pt x="1328" y="874"/>
                    <a:pt x="1328" y="904"/>
                  </a:cubicBezTo>
                  <a:cubicBezTo>
                    <a:pt x="1328" y="929"/>
                    <a:pt x="1310" y="971"/>
                    <a:pt x="1280" y="971"/>
                  </a:cubicBezTo>
                  <a:cubicBezTo>
                    <a:pt x="1231" y="965"/>
                    <a:pt x="1176" y="850"/>
                    <a:pt x="1164" y="813"/>
                  </a:cubicBezTo>
                  <a:cubicBezTo>
                    <a:pt x="1146" y="764"/>
                    <a:pt x="1133" y="716"/>
                    <a:pt x="1133" y="667"/>
                  </a:cubicBezTo>
                  <a:close/>
                  <a:moveTo>
                    <a:pt x="626" y="1366"/>
                  </a:moveTo>
                  <a:cubicBezTo>
                    <a:pt x="636" y="1366"/>
                    <a:pt x="647" y="1366"/>
                    <a:pt x="658" y="1367"/>
                  </a:cubicBezTo>
                  <a:cubicBezTo>
                    <a:pt x="738" y="1367"/>
                    <a:pt x="817" y="1392"/>
                    <a:pt x="872" y="1446"/>
                  </a:cubicBezTo>
                  <a:cubicBezTo>
                    <a:pt x="816" y="1462"/>
                    <a:pt x="761" y="1472"/>
                    <a:pt x="707" y="1472"/>
                  </a:cubicBezTo>
                  <a:cubicBezTo>
                    <a:pt x="635" y="1472"/>
                    <a:pt x="566" y="1455"/>
                    <a:pt x="500" y="1410"/>
                  </a:cubicBezTo>
                  <a:cubicBezTo>
                    <a:pt x="494" y="1410"/>
                    <a:pt x="488" y="1404"/>
                    <a:pt x="482" y="1404"/>
                  </a:cubicBezTo>
                  <a:cubicBezTo>
                    <a:pt x="527" y="1378"/>
                    <a:pt x="573" y="1366"/>
                    <a:pt x="626" y="1366"/>
                  </a:cubicBezTo>
                  <a:close/>
                  <a:moveTo>
                    <a:pt x="2637" y="1341"/>
                  </a:moveTo>
                  <a:cubicBezTo>
                    <a:pt x="2760" y="1341"/>
                    <a:pt x="2858" y="1472"/>
                    <a:pt x="2869" y="1587"/>
                  </a:cubicBezTo>
                  <a:cubicBezTo>
                    <a:pt x="2875" y="1605"/>
                    <a:pt x="2875" y="1629"/>
                    <a:pt x="2869" y="1647"/>
                  </a:cubicBezTo>
                  <a:cubicBezTo>
                    <a:pt x="2857" y="1654"/>
                    <a:pt x="2845" y="1654"/>
                    <a:pt x="2827" y="1660"/>
                  </a:cubicBezTo>
                  <a:cubicBezTo>
                    <a:pt x="2785" y="1674"/>
                    <a:pt x="2734" y="1684"/>
                    <a:pt x="2683" y="1684"/>
                  </a:cubicBezTo>
                  <a:cubicBezTo>
                    <a:pt x="2608" y="1684"/>
                    <a:pt x="2533" y="1663"/>
                    <a:pt x="2486" y="1605"/>
                  </a:cubicBezTo>
                  <a:cubicBezTo>
                    <a:pt x="2406" y="1507"/>
                    <a:pt x="2498" y="1361"/>
                    <a:pt x="2614" y="1343"/>
                  </a:cubicBezTo>
                  <a:cubicBezTo>
                    <a:pt x="2622" y="1342"/>
                    <a:pt x="2629" y="1341"/>
                    <a:pt x="2637" y="1341"/>
                  </a:cubicBezTo>
                  <a:close/>
                  <a:moveTo>
                    <a:pt x="1661" y="1695"/>
                  </a:moveTo>
                  <a:cubicBezTo>
                    <a:pt x="1724" y="1695"/>
                    <a:pt x="1804" y="1742"/>
                    <a:pt x="1846" y="1788"/>
                  </a:cubicBezTo>
                  <a:cubicBezTo>
                    <a:pt x="1925" y="1873"/>
                    <a:pt x="1956" y="2007"/>
                    <a:pt x="1944" y="2123"/>
                  </a:cubicBezTo>
                  <a:cubicBezTo>
                    <a:pt x="1944" y="2135"/>
                    <a:pt x="1937" y="2147"/>
                    <a:pt x="1937" y="2159"/>
                  </a:cubicBezTo>
                  <a:cubicBezTo>
                    <a:pt x="1883" y="2147"/>
                    <a:pt x="1834" y="2135"/>
                    <a:pt x="1785" y="2110"/>
                  </a:cubicBezTo>
                  <a:cubicBezTo>
                    <a:pt x="1669" y="2049"/>
                    <a:pt x="1566" y="1928"/>
                    <a:pt x="1572" y="1794"/>
                  </a:cubicBezTo>
                  <a:cubicBezTo>
                    <a:pt x="1577" y="1721"/>
                    <a:pt x="1615" y="1695"/>
                    <a:pt x="1661" y="1695"/>
                  </a:cubicBezTo>
                  <a:close/>
                  <a:moveTo>
                    <a:pt x="1012" y="2031"/>
                  </a:moveTo>
                  <a:cubicBezTo>
                    <a:pt x="1091" y="2031"/>
                    <a:pt x="1194" y="2068"/>
                    <a:pt x="1213" y="2159"/>
                  </a:cubicBezTo>
                  <a:cubicBezTo>
                    <a:pt x="1243" y="2287"/>
                    <a:pt x="1097" y="2391"/>
                    <a:pt x="987" y="2427"/>
                  </a:cubicBezTo>
                  <a:cubicBezTo>
                    <a:pt x="951" y="2433"/>
                    <a:pt x="908" y="2439"/>
                    <a:pt x="872" y="2445"/>
                  </a:cubicBezTo>
                  <a:cubicBezTo>
                    <a:pt x="829" y="2384"/>
                    <a:pt x="811" y="2317"/>
                    <a:pt x="817" y="2232"/>
                  </a:cubicBezTo>
                  <a:cubicBezTo>
                    <a:pt x="829" y="2123"/>
                    <a:pt x="896" y="2037"/>
                    <a:pt x="1012" y="2031"/>
                  </a:cubicBezTo>
                  <a:close/>
                  <a:moveTo>
                    <a:pt x="1640" y="151"/>
                  </a:moveTo>
                  <a:cubicBezTo>
                    <a:pt x="1766" y="151"/>
                    <a:pt x="1891" y="194"/>
                    <a:pt x="1992" y="277"/>
                  </a:cubicBezTo>
                  <a:cubicBezTo>
                    <a:pt x="2041" y="314"/>
                    <a:pt x="2078" y="356"/>
                    <a:pt x="2114" y="405"/>
                  </a:cubicBezTo>
                  <a:cubicBezTo>
                    <a:pt x="2047" y="484"/>
                    <a:pt x="1992" y="575"/>
                    <a:pt x="1974" y="673"/>
                  </a:cubicBezTo>
                  <a:cubicBezTo>
                    <a:pt x="1952" y="801"/>
                    <a:pt x="2001" y="976"/>
                    <a:pt x="2150" y="976"/>
                  </a:cubicBezTo>
                  <a:cubicBezTo>
                    <a:pt x="2164" y="976"/>
                    <a:pt x="2178" y="974"/>
                    <a:pt x="2193" y="971"/>
                  </a:cubicBezTo>
                  <a:cubicBezTo>
                    <a:pt x="2352" y="941"/>
                    <a:pt x="2388" y="734"/>
                    <a:pt x="2358" y="600"/>
                  </a:cubicBezTo>
                  <a:cubicBezTo>
                    <a:pt x="2346" y="539"/>
                    <a:pt x="2327" y="484"/>
                    <a:pt x="2303" y="429"/>
                  </a:cubicBezTo>
                  <a:cubicBezTo>
                    <a:pt x="2370" y="362"/>
                    <a:pt x="2443" y="314"/>
                    <a:pt x="2528" y="277"/>
                  </a:cubicBezTo>
                  <a:cubicBezTo>
                    <a:pt x="2595" y="251"/>
                    <a:pt x="2667" y="239"/>
                    <a:pt x="2738" y="239"/>
                  </a:cubicBezTo>
                  <a:cubicBezTo>
                    <a:pt x="2937" y="239"/>
                    <a:pt x="3134" y="338"/>
                    <a:pt x="3229" y="527"/>
                  </a:cubicBezTo>
                  <a:cubicBezTo>
                    <a:pt x="3351" y="789"/>
                    <a:pt x="3320" y="1166"/>
                    <a:pt x="3162" y="1410"/>
                  </a:cubicBezTo>
                  <a:cubicBezTo>
                    <a:pt x="3119" y="1465"/>
                    <a:pt x="3076" y="1520"/>
                    <a:pt x="3022" y="1562"/>
                  </a:cubicBezTo>
                  <a:cubicBezTo>
                    <a:pt x="3009" y="1501"/>
                    <a:pt x="2997" y="1446"/>
                    <a:pt x="2961" y="1392"/>
                  </a:cubicBezTo>
                  <a:cubicBezTo>
                    <a:pt x="2892" y="1277"/>
                    <a:pt x="2767" y="1193"/>
                    <a:pt x="2634" y="1193"/>
                  </a:cubicBezTo>
                  <a:cubicBezTo>
                    <a:pt x="2591" y="1193"/>
                    <a:pt x="2547" y="1202"/>
                    <a:pt x="2504" y="1221"/>
                  </a:cubicBezTo>
                  <a:cubicBezTo>
                    <a:pt x="2358" y="1288"/>
                    <a:pt x="2254" y="1471"/>
                    <a:pt x="2327" y="1629"/>
                  </a:cubicBezTo>
                  <a:cubicBezTo>
                    <a:pt x="2392" y="1774"/>
                    <a:pt x="2554" y="1834"/>
                    <a:pt x="2709" y="1834"/>
                  </a:cubicBezTo>
                  <a:cubicBezTo>
                    <a:pt x="2730" y="1834"/>
                    <a:pt x="2751" y="1832"/>
                    <a:pt x="2772" y="1830"/>
                  </a:cubicBezTo>
                  <a:cubicBezTo>
                    <a:pt x="2784" y="1824"/>
                    <a:pt x="2802" y="1824"/>
                    <a:pt x="2815" y="1818"/>
                  </a:cubicBezTo>
                  <a:lnTo>
                    <a:pt x="2815" y="1818"/>
                  </a:lnTo>
                  <a:cubicBezTo>
                    <a:pt x="2705" y="2001"/>
                    <a:pt x="2449" y="2098"/>
                    <a:pt x="2254" y="2141"/>
                  </a:cubicBezTo>
                  <a:cubicBezTo>
                    <a:pt x="2199" y="2153"/>
                    <a:pt x="2145" y="2159"/>
                    <a:pt x="2084" y="2165"/>
                  </a:cubicBezTo>
                  <a:cubicBezTo>
                    <a:pt x="2120" y="1909"/>
                    <a:pt x="2023" y="1623"/>
                    <a:pt x="1749" y="1556"/>
                  </a:cubicBezTo>
                  <a:cubicBezTo>
                    <a:pt x="1721" y="1548"/>
                    <a:pt x="1693" y="1544"/>
                    <a:pt x="1668" y="1544"/>
                  </a:cubicBezTo>
                  <a:cubicBezTo>
                    <a:pt x="1514" y="1544"/>
                    <a:pt x="1405" y="1676"/>
                    <a:pt x="1426" y="1848"/>
                  </a:cubicBezTo>
                  <a:cubicBezTo>
                    <a:pt x="1444" y="2031"/>
                    <a:pt x="1578" y="2183"/>
                    <a:pt x="1749" y="2257"/>
                  </a:cubicBezTo>
                  <a:cubicBezTo>
                    <a:pt x="1791" y="2275"/>
                    <a:pt x="1834" y="2293"/>
                    <a:pt x="1883" y="2299"/>
                  </a:cubicBezTo>
                  <a:cubicBezTo>
                    <a:pt x="1785" y="2476"/>
                    <a:pt x="1578" y="2585"/>
                    <a:pt x="1383" y="2616"/>
                  </a:cubicBezTo>
                  <a:cubicBezTo>
                    <a:pt x="1351" y="2621"/>
                    <a:pt x="1317" y="2624"/>
                    <a:pt x="1282" y="2624"/>
                  </a:cubicBezTo>
                  <a:cubicBezTo>
                    <a:pt x="1198" y="2624"/>
                    <a:pt x="1108" y="2608"/>
                    <a:pt x="1030" y="2573"/>
                  </a:cubicBezTo>
                  <a:cubicBezTo>
                    <a:pt x="1115" y="2549"/>
                    <a:pt x="1200" y="2500"/>
                    <a:pt x="1267" y="2427"/>
                  </a:cubicBezTo>
                  <a:cubicBezTo>
                    <a:pt x="1377" y="2305"/>
                    <a:pt x="1408" y="2116"/>
                    <a:pt x="1292" y="1989"/>
                  </a:cubicBezTo>
                  <a:cubicBezTo>
                    <a:pt x="1221" y="1917"/>
                    <a:pt x="1120" y="1881"/>
                    <a:pt x="1021" y="1881"/>
                  </a:cubicBezTo>
                  <a:cubicBezTo>
                    <a:pt x="976" y="1881"/>
                    <a:pt x="932" y="1888"/>
                    <a:pt x="890" y="1903"/>
                  </a:cubicBezTo>
                  <a:cubicBezTo>
                    <a:pt x="731" y="1964"/>
                    <a:pt x="652" y="2129"/>
                    <a:pt x="664" y="2293"/>
                  </a:cubicBezTo>
                  <a:cubicBezTo>
                    <a:pt x="671" y="2336"/>
                    <a:pt x="683" y="2378"/>
                    <a:pt x="695" y="2421"/>
                  </a:cubicBezTo>
                  <a:cubicBezTo>
                    <a:pt x="677" y="2415"/>
                    <a:pt x="664" y="2409"/>
                    <a:pt x="646" y="2403"/>
                  </a:cubicBezTo>
                  <a:cubicBezTo>
                    <a:pt x="415" y="2317"/>
                    <a:pt x="250" y="2098"/>
                    <a:pt x="244" y="1848"/>
                  </a:cubicBezTo>
                  <a:cubicBezTo>
                    <a:pt x="244" y="1721"/>
                    <a:pt x="281" y="1587"/>
                    <a:pt x="360" y="1495"/>
                  </a:cubicBezTo>
                  <a:cubicBezTo>
                    <a:pt x="372" y="1507"/>
                    <a:pt x="390" y="1520"/>
                    <a:pt x="403" y="1532"/>
                  </a:cubicBezTo>
                  <a:cubicBezTo>
                    <a:pt x="493" y="1596"/>
                    <a:pt x="598" y="1623"/>
                    <a:pt x="704" y="1623"/>
                  </a:cubicBezTo>
                  <a:cubicBezTo>
                    <a:pt x="798" y="1623"/>
                    <a:pt x="893" y="1602"/>
                    <a:pt x="981" y="1568"/>
                  </a:cubicBezTo>
                  <a:cubicBezTo>
                    <a:pt x="993" y="1562"/>
                    <a:pt x="1006" y="1556"/>
                    <a:pt x="1012" y="1544"/>
                  </a:cubicBezTo>
                  <a:cubicBezTo>
                    <a:pt x="1054" y="1526"/>
                    <a:pt x="1085" y="1483"/>
                    <a:pt x="1060" y="1434"/>
                  </a:cubicBezTo>
                  <a:cubicBezTo>
                    <a:pt x="970" y="1283"/>
                    <a:pt x="813" y="1214"/>
                    <a:pt x="655" y="1214"/>
                  </a:cubicBezTo>
                  <a:cubicBezTo>
                    <a:pt x="558" y="1214"/>
                    <a:pt x="461" y="1240"/>
                    <a:pt x="378" y="1288"/>
                  </a:cubicBezTo>
                  <a:cubicBezTo>
                    <a:pt x="336" y="1227"/>
                    <a:pt x="311" y="1160"/>
                    <a:pt x="299" y="1093"/>
                  </a:cubicBezTo>
                  <a:cubicBezTo>
                    <a:pt x="275" y="825"/>
                    <a:pt x="506" y="594"/>
                    <a:pt x="762" y="569"/>
                  </a:cubicBezTo>
                  <a:cubicBezTo>
                    <a:pt x="774" y="568"/>
                    <a:pt x="787" y="568"/>
                    <a:pt x="800" y="568"/>
                  </a:cubicBezTo>
                  <a:cubicBezTo>
                    <a:pt x="860" y="568"/>
                    <a:pt x="921" y="580"/>
                    <a:pt x="981" y="600"/>
                  </a:cubicBezTo>
                  <a:cubicBezTo>
                    <a:pt x="975" y="661"/>
                    <a:pt x="981" y="722"/>
                    <a:pt x="999" y="783"/>
                  </a:cubicBezTo>
                  <a:cubicBezTo>
                    <a:pt x="1027" y="909"/>
                    <a:pt x="1129" y="1119"/>
                    <a:pt x="1282" y="1119"/>
                  </a:cubicBezTo>
                  <a:cubicBezTo>
                    <a:pt x="1299" y="1119"/>
                    <a:pt x="1316" y="1117"/>
                    <a:pt x="1334" y="1111"/>
                  </a:cubicBezTo>
                  <a:cubicBezTo>
                    <a:pt x="1414" y="1087"/>
                    <a:pt x="1475" y="1008"/>
                    <a:pt x="1481" y="929"/>
                  </a:cubicBezTo>
                  <a:cubicBezTo>
                    <a:pt x="1487" y="831"/>
                    <a:pt x="1432" y="740"/>
                    <a:pt x="1371" y="667"/>
                  </a:cubicBezTo>
                  <a:cubicBezTo>
                    <a:pt x="1304" y="600"/>
                    <a:pt x="1231" y="545"/>
                    <a:pt x="1152" y="502"/>
                  </a:cubicBezTo>
                  <a:cubicBezTo>
                    <a:pt x="1170" y="423"/>
                    <a:pt x="1213" y="350"/>
                    <a:pt x="1274" y="295"/>
                  </a:cubicBezTo>
                  <a:cubicBezTo>
                    <a:pt x="1377" y="198"/>
                    <a:pt x="1508" y="151"/>
                    <a:pt x="1640" y="151"/>
                  </a:cubicBezTo>
                  <a:close/>
                  <a:moveTo>
                    <a:pt x="1645" y="1"/>
                  </a:moveTo>
                  <a:cubicBezTo>
                    <a:pt x="1611" y="1"/>
                    <a:pt x="1576" y="3"/>
                    <a:pt x="1542" y="9"/>
                  </a:cubicBezTo>
                  <a:cubicBezTo>
                    <a:pt x="1286" y="46"/>
                    <a:pt x="1085" y="222"/>
                    <a:pt x="1012" y="448"/>
                  </a:cubicBezTo>
                  <a:cubicBezTo>
                    <a:pt x="947" y="430"/>
                    <a:pt x="880" y="421"/>
                    <a:pt x="814" y="421"/>
                  </a:cubicBezTo>
                  <a:cubicBezTo>
                    <a:pt x="649" y="421"/>
                    <a:pt x="486" y="476"/>
                    <a:pt x="360" y="594"/>
                  </a:cubicBezTo>
                  <a:cubicBezTo>
                    <a:pt x="128" y="807"/>
                    <a:pt x="92" y="1142"/>
                    <a:pt x="256" y="1386"/>
                  </a:cubicBezTo>
                  <a:cubicBezTo>
                    <a:pt x="244" y="1398"/>
                    <a:pt x="232" y="1410"/>
                    <a:pt x="220" y="1422"/>
                  </a:cubicBezTo>
                  <a:cubicBezTo>
                    <a:pt x="1" y="1714"/>
                    <a:pt x="74" y="2147"/>
                    <a:pt x="336" y="2384"/>
                  </a:cubicBezTo>
                  <a:cubicBezTo>
                    <a:pt x="457" y="2494"/>
                    <a:pt x="628" y="2573"/>
                    <a:pt x="798" y="2592"/>
                  </a:cubicBezTo>
                  <a:cubicBezTo>
                    <a:pt x="841" y="2640"/>
                    <a:pt x="896" y="2683"/>
                    <a:pt x="957" y="2713"/>
                  </a:cubicBezTo>
                  <a:cubicBezTo>
                    <a:pt x="1055" y="2760"/>
                    <a:pt x="1163" y="2782"/>
                    <a:pt x="1272" y="2782"/>
                  </a:cubicBezTo>
                  <a:cubicBezTo>
                    <a:pt x="1547" y="2782"/>
                    <a:pt x="1829" y="2644"/>
                    <a:pt x="1986" y="2421"/>
                  </a:cubicBezTo>
                  <a:cubicBezTo>
                    <a:pt x="2004" y="2391"/>
                    <a:pt x="2029" y="2354"/>
                    <a:pt x="2041" y="2317"/>
                  </a:cubicBezTo>
                  <a:cubicBezTo>
                    <a:pt x="2163" y="2311"/>
                    <a:pt x="2285" y="2293"/>
                    <a:pt x="2400" y="2257"/>
                  </a:cubicBezTo>
                  <a:cubicBezTo>
                    <a:pt x="2595" y="2202"/>
                    <a:pt x="2796" y="2104"/>
                    <a:pt x="2918" y="1934"/>
                  </a:cubicBezTo>
                  <a:cubicBezTo>
                    <a:pt x="2955" y="1879"/>
                    <a:pt x="2985" y="1818"/>
                    <a:pt x="3003" y="1751"/>
                  </a:cubicBezTo>
                  <a:cubicBezTo>
                    <a:pt x="3284" y="1599"/>
                    <a:pt x="3442" y="1264"/>
                    <a:pt x="3448" y="941"/>
                  </a:cubicBezTo>
                  <a:cubicBezTo>
                    <a:pt x="3454" y="734"/>
                    <a:pt x="3418" y="515"/>
                    <a:pt x="3296" y="344"/>
                  </a:cubicBezTo>
                  <a:cubicBezTo>
                    <a:pt x="3180" y="198"/>
                    <a:pt x="3009" y="113"/>
                    <a:pt x="2827" y="94"/>
                  </a:cubicBezTo>
                  <a:cubicBezTo>
                    <a:pt x="2798" y="91"/>
                    <a:pt x="2770" y="89"/>
                    <a:pt x="2741" y="89"/>
                  </a:cubicBezTo>
                  <a:cubicBezTo>
                    <a:pt x="2576" y="89"/>
                    <a:pt x="2415" y="148"/>
                    <a:pt x="2285" y="247"/>
                  </a:cubicBezTo>
                  <a:cubicBezTo>
                    <a:pt x="2266" y="259"/>
                    <a:pt x="2242" y="277"/>
                    <a:pt x="2224" y="295"/>
                  </a:cubicBezTo>
                  <a:cubicBezTo>
                    <a:pt x="2086" y="120"/>
                    <a:pt x="1874" y="1"/>
                    <a:pt x="1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0" name="Google Shape;840;p39"/>
            <p:cNvSpPr/>
            <p:nvPr/>
          </p:nvSpPr>
          <p:spPr>
            <a:xfrm>
              <a:off x="6648090" y="4176770"/>
              <a:ext cx="259668" cy="375396"/>
            </a:xfrm>
            <a:custGeom>
              <a:avLst/>
              <a:gdLst/>
              <a:ahLst/>
              <a:cxnLst/>
              <a:rect l="l" t="t" r="r" b="b"/>
              <a:pathLst>
                <a:path w="2163" h="3127" extrusionOk="0">
                  <a:moveTo>
                    <a:pt x="943" y="152"/>
                  </a:moveTo>
                  <a:cubicBezTo>
                    <a:pt x="1086" y="152"/>
                    <a:pt x="1228" y="172"/>
                    <a:pt x="1365" y="221"/>
                  </a:cubicBezTo>
                  <a:cubicBezTo>
                    <a:pt x="1755" y="361"/>
                    <a:pt x="1974" y="781"/>
                    <a:pt x="1913" y="1183"/>
                  </a:cubicBezTo>
                  <a:cubicBezTo>
                    <a:pt x="1876" y="1415"/>
                    <a:pt x="1755" y="1628"/>
                    <a:pt x="1584" y="1786"/>
                  </a:cubicBezTo>
                  <a:cubicBezTo>
                    <a:pt x="1547" y="1823"/>
                    <a:pt x="1566" y="1877"/>
                    <a:pt x="1602" y="1908"/>
                  </a:cubicBezTo>
                  <a:cubicBezTo>
                    <a:pt x="1901" y="2133"/>
                    <a:pt x="1901" y="2584"/>
                    <a:pt x="1621" y="2828"/>
                  </a:cubicBezTo>
                  <a:cubicBezTo>
                    <a:pt x="1494" y="2939"/>
                    <a:pt x="1330" y="2976"/>
                    <a:pt x="1165" y="2976"/>
                  </a:cubicBezTo>
                  <a:cubicBezTo>
                    <a:pt x="1140" y="2976"/>
                    <a:pt x="1115" y="2975"/>
                    <a:pt x="1091" y="2974"/>
                  </a:cubicBezTo>
                  <a:cubicBezTo>
                    <a:pt x="993" y="2968"/>
                    <a:pt x="902" y="2949"/>
                    <a:pt x="810" y="2925"/>
                  </a:cubicBezTo>
                  <a:cubicBezTo>
                    <a:pt x="719" y="2901"/>
                    <a:pt x="622" y="2876"/>
                    <a:pt x="542" y="2822"/>
                  </a:cubicBezTo>
                  <a:cubicBezTo>
                    <a:pt x="482" y="2779"/>
                    <a:pt x="427" y="2712"/>
                    <a:pt x="439" y="2633"/>
                  </a:cubicBezTo>
                  <a:cubicBezTo>
                    <a:pt x="447" y="2565"/>
                    <a:pt x="497" y="2544"/>
                    <a:pt x="552" y="2544"/>
                  </a:cubicBezTo>
                  <a:cubicBezTo>
                    <a:pt x="575" y="2544"/>
                    <a:pt x="600" y="2548"/>
                    <a:pt x="622" y="2554"/>
                  </a:cubicBezTo>
                  <a:cubicBezTo>
                    <a:pt x="748" y="2593"/>
                    <a:pt x="863" y="2659"/>
                    <a:pt x="995" y="2659"/>
                  </a:cubicBezTo>
                  <a:cubicBezTo>
                    <a:pt x="1028" y="2659"/>
                    <a:pt x="1061" y="2655"/>
                    <a:pt x="1097" y="2645"/>
                  </a:cubicBezTo>
                  <a:cubicBezTo>
                    <a:pt x="1420" y="2554"/>
                    <a:pt x="1547" y="2158"/>
                    <a:pt x="1316" y="1902"/>
                  </a:cubicBezTo>
                  <a:cubicBezTo>
                    <a:pt x="1221" y="1802"/>
                    <a:pt x="1091" y="1749"/>
                    <a:pt x="958" y="1749"/>
                  </a:cubicBezTo>
                  <a:cubicBezTo>
                    <a:pt x="913" y="1749"/>
                    <a:pt x="867" y="1755"/>
                    <a:pt x="823" y="1768"/>
                  </a:cubicBezTo>
                  <a:cubicBezTo>
                    <a:pt x="779" y="1780"/>
                    <a:pt x="735" y="1795"/>
                    <a:pt x="694" y="1795"/>
                  </a:cubicBezTo>
                  <a:cubicBezTo>
                    <a:pt x="656" y="1795"/>
                    <a:pt x="621" y="1782"/>
                    <a:pt x="591" y="1743"/>
                  </a:cubicBezTo>
                  <a:cubicBezTo>
                    <a:pt x="555" y="1695"/>
                    <a:pt x="542" y="1634"/>
                    <a:pt x="567" y="1579"/>
                  </a:cubicBezTo>
                  <a:cubicBezTo>
                    <a:pt x="579" y="1578"/>
                    <a:pt x="592" y="1577"/>
                    <a:pt x="604" y="1577"/>
                  </a:cubicBezTo>
                  <a:cubicBezTo>
                    <a:pt x="706" y="1577"/>
                    <a:pt x="804" y="1618"/>
                    <a:pt x="902" y="1634"/>
                  </a:cubicBezTo>
                  <a:cubicBezTo>
                    <a:pt x="922" y="1636"/>
                    <a:pt x="942" y="1638"/>
                    <a:pt x="961" y="1638"/>
                  </a:cubicBezTo>
                  <a:cubicBezTo>
                    <a:pt x="1039" y="1638"/>
                    <a:pt x="1115" y="1619"/>
                    <a:pt x="1188" y="1585"/>
                  </a:cubicBezTo>
                  <a:cubicBezTo>
                    <a:pt x="1359" y="1500"/>
                    <a:pt x="1487" y="1317"/>
                    <a:pt x="1511" y="1128"/>
                  </a:cubicBezTo>
                  <a:cubicBezTo>
                    <a:pt x="1564" y="729"/>
                    <a:pt x="1174" y="408"/>
                    <a:pt x="797" y="408"/>
                  </a:cubicBezTo>
                  <a:cubicBezTo>
                    <a:pt x="783" y="408"/>
                    <a:pt x="769" y="409"/>
                    <a:pt x="756" y="410"/>
                  </a:cubicBezTo>
                  <a:cubicBezTo>
                    <a:pt x="555" y="422"/>
                    <a:pt x="366" y="507"/>
                    <a:pt x="214" y="635"/>
                  </a:cubicBezTo>
                  <a:cubicBezTo>
                    <a:pt x="195" y="519"/>
                    <a:pt x="177" y="397"/>
                    <a:pt x="159" y="282"/>
                  </a:cubicBezTo>
                  <a:cubicBezTo>
                    <a:pt x="408" y="218"/>
                    <a:pt x="678" y="152"/>
                    <a:pt x="943" y="152"/>
                  </a:cubicBezTo>
                  <a:close/>
                  <a:moveTo>
                    <a:pt x="956" y="1"/>
                  </a:moveTo>
                  <a:cubicBezTo>
                    <a:pt x="940" y="1"/>
                    <a:pt x="924" y="1"/>
                    <a:pt x="908" y="1"/>
                  </a:cubicBezTo>
                  <a:cubicBezTo>
                    <a:pt x="640" y="8"/>
                    <a:pt x="378" y="68"/>
                    <a:pt x="116" y="135"/>
                  </a:cubicBezTo>
                  <a:cubicBezTo>
                    <a:pt x="92" y="142"/>
                    <a:pt x="73" y="160"/>
                    <a:pt x="67" y="178"/>
                  </a:cubicBezTo>
                  <a:cubicBezTo>
                    <a:pt x="31" y="190"/>
                    <a:pt x="0" y="221"/>
                    <a:pt x="6" y="269"/>
                  </a:cubicBezTo>
                  <a:lnTo>
                    <a:pt x="92" y="812"/>
                  </a:lnTo>
                  <a:cubicBezTo>
                    <a:pt x="96" y="847"/>
                    <a:pt x="133" y="867"/>
                    <a:pt x="166" y="867"/>
                  </a:cubicBezTo>
                  <a:cubicBezTo>
                    <a:pt x="185" y="867"/>
                    <a:pt x="203" y="861"/>
                    <a:pt x="214" y="848"/>
                  </a:cubicBezTo>
                  <a:cubicBezTo>
                    <a:pt x="361" y="682"/>
                    <a:pt x="579" y="558"/>
                    <a:pt x="803" y="558"/>
                  </a:cubicBezTo>
                  <a:cubicBezTo>
                    <a:pt x="875" y="558"/>
                    <a:pt x="947" y="570"/>
                    <a:pt x="1018" y="598"/>
                  </a:cubicBezTo>
                  <a:cubicBezTo>
                    <a:pt x="1273" y="702"/>
                    <a:pt x="1456" y="994"/>
                    <a:pt x="1310" y="1262"/>
                  </a:cubicBezTo>
                  <a:cubicBezTo>
                    <a:pt x="1249" y="1378"/>
                    <a:pt x="1133" y="1469"/>
                    <a:pt x="999" y="1482"/>
                  </a:cubicBezTo>
                  <a:cubicBezTo>
                    <a:pt x="985" y="1483"/>
                    <a:pt x="972" y="1484"/>
                    <a:pt x="958" y="1484"/>
                  </a:cubicBezTo>
                  <a:cubicBezTo>
                    <a:pt x="837" y="1484"/>
                    <a:pt x="721" y="1427"/>
                    <a:pt x="601" y="1427"/>
                  </a:cubicBezTo>
                  <a:cubicBezTo>
                    <a:pt x="579" y="1427"/>
                    <a:pt x="558" y="1429"/>
                    <a:pt x="536" y="1433"/>
                  </a:cubicBezTo>
                  <a:cubicBezTo>
                    <a:pt x="408" y="1451"/>
                    <a:pt x="384" y="1616"/>
                    <a:pt x="415" y="1725"/>
                  </a:cubicBezTo>
                  <a:cubicBezTo>
                    <a:pt x="445" y="1829"/>
                    <a:pt x="530" y="1920"/>
                    <a:pt x="640" y="1944"/>
                  </a:cubicBezTo>
                  <a:cubicBezTo>
                    <a:pt x="657" y="1948"/>
                    <a:pt x="675" y="1950"/>
                    <a:pt x="692" y="1950"/>
                  </a:cubicBezTo>
                  <a:cubicBezTo>
                    <a:pt x="787" y="1950"/>
                    <a:pt x="877" y="1901"/>
                    <a:pt x="974" y="1901"/>
                  </a:cubicBezTo>
                  <a:cubicBezTo>
                    <a:pt x="1000" y="1901"/>
                    <a:pt x="1027" y="1905"/>
                    <a:pt x="1054" y="1914"/>
                  </a:cubicBezTo>
                  <a:cubicBezTo>
                    <a:pt x="1176" y="1951"/>
                    <a:pt x="1286" y="2060"/>
                    <a:pt x="1292" y="2194"/>
                  </a:cubicBezTo>
                  <a:cubicBezTo>
                    <a:pt x="1298" y="2328"/>
                    <a:pt x="1194" y="2450"/>
                    <a:pt x="1078" y="2493"/>
                  </a:cubicBezTo>
                  <a:cubicBezTo>
                    <a:pt x="1049" y="2503"/>
                    <a:pt x="1020" y="2507"/>
                    <a:pt x="991" y="2507"/>
                  </a:cubicBezTo>
                  <a:cubicBezTo>
                    <a:pt x="884" y="2507"/>
                    <a:pt x="783" y="2447"/>
                    <a:pt x="683" y="2413"/>
                  </a:cubicBezTo>
                  <a:cubicBezTo>
                    <a:pt x="639" y="2400"/>
                    <a:pt x="592" y="2392"/>
                    <a:pt x="547" y="2392"/>
                  </a:cubicBezTo>
                  <a:cubicBezTo>
                    <a:pt x="467" y="2392"/>
                    <a:pt x="390" y="2419"/>
                    <a:pt x="335" y="2493"/>
                  </a:cubicBezTo>
                  <a:cubicBezTo>
                    <a:pt x="262" y="2590"/>
                    <a:pt x="274" y="2736"/>
                    <a:pt x="341" y="2834"/>
                  </a:cubicBezTo>
                  <a:cubicBezTo>
                    <a:pt x="421" y="2956"/>
                    <a:pt x="561" y="3010"/>
                    <a:pt x="695" y="3047"/>
                  </a:cubicBezTo>
                  <a:cubicBezTo>
                    <a:pt x="847" y="3096"/>
                    <a:pt x="1005" y="3126"/>
                    <a:pt x="1164" y="3126"/>
                  </a:cubicBezTo>
                  <a:cubicBezTo>
                    <a:pt x="1169" y="3126"/>
                    <a:pt x="1175" y="3126"/>
                    <a:pt x="1181" y="3126"/>
                  </a:cubicBezTo>
                  <a:cubicBezTo>
                    <a:pt x="1515" y="3126"/>
                    <a:pt x="1817" y="2950"/>
                    <a:pt x="1937" y="2633"/>
                  </a:cubicBezTo>
                  <a:cubicBezTo>
                    <a:pt x="2047" y="2353"/>
                    <a:pt x="1956" y="2042"/>
                    <a:pt x="1748" y="1841"/>
                  </a:cubicBezTo>
                  <a:cubicBezTo>
                    <a:pt x="2041" y="1518"/>
                    <a:pt x="2163" y="1055"/>
                    <a:pt x="1998" y="641"/>
                  </a:cubicBezTo>
                  <a:cubicBezTo>
                    <a:pt x="1913" y="434"/>
                    <a:pt x="1767" y="257"/>
                    <a:pt x="1572" y="148"/>
                  </a:cubicBezTo>
                  <a:cubicBezTo>
                    <a:pt x="1385" y="40"/>
                    <a:pt x="1171" y="1"/>
                    <a:pt x="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39"/>
            <p:cNvSpPr/>
            <p:nvPr/>
          </p:nvSpPr>
          <p:spPr>
            <a:xfrm>
              <a:off x="5342099" y="2775226"/>
              <a:ext cx="1136513" cy="945514"/>
            </a:xfrm>
            <a:custGeom>
              <a:avLst/>
              <a:gdLst/>
              <a:ahLst/>
              <a:cxnLst/>
              <a:rect l="l" t="t" r="r" b="b"/>
              <a:pathLst>
                <a:path w="9467" h="7876" extrusionOk="0">
                  <a:moveTo>
                    <a:pt x="4606" y="0"/>
                  </a:moveTo>
                  <a:cubicBezTo>
                    <a:pt x="2431" y="0"/>
                    <a:pt x="665" y="1767"/>
                    <a:pt x="665" y="3941"/>
                  </a:cubicBezTo>
                  <a:cubicBezTo>
                    <a:pt x="665" y="3990"/>
                    <a:pt x="671" y="4038"/>
                    <a:pt x="671" y="4087"/>
                  </a:cubicBezTo>
                  <a:cubicBezTo>
                    <a:pt x="640" y="4081"/>
                    <a:pt x="610" y="4078"/>
                    <a:pt x="579" y="4078"/>
                  </a:cubicBezTo>
                  <a:cubicBezTo>
                    <a:pt x="409" y="4078"/>
                    <a:pt x="246" y="4175"/>
                    <a:pt x="153" y="4325"/>
                  </a:cubicBezTo>
                  <a:cubicBezTo>
                    <a:pt x="13" y="4538"/>
                    <a:pt x="1" y="4830"/>
                    <a:pt x="25" y="5080"/>
                  </a:cubicBezTo>
                  <a:cubicBezTo>
                    <a:pt x="86" y="5579"/>
                    <a:pt x="379" y="6055"/>
                    <a:pt x="884" y="6201"/>
                  </a:cubicBezTo>
                  <a:cubicBezTo>
                    <a:pt x="980" y="6229"/>
                    <a:pt x="1080" y="6245"/>
                    <a:pt x="1180" y="6245"/>
                  </a:cubicBezTo>
                  <a:cubicBezTo>
                    <a:pt x="1252" y="6245"/>
                    <a:pt x="1324" y="6237"/>
                    <a:pt x="1396" y="6219"/>
                  </a:cubicBezTo>
                  <a:cubicBezTo>
                    <a:pt x="2108" y="7224"/>
                    <a:pt x="3278" y="7876"/>
                    <a:pt x="4606" y="7876"/>
                  </a:cubicBezTo>
                  <a:cubicBezTo>
                    <a:pt x="6774" y="7876"/>
                    <a:pt x="8540" y="6115"/>
                    <a:pt x="8540" y="3941"/>
                  </a:cubicBezTo>
                  <a:cubicBezTo>
                    <a:pt x="8540" y="3904"/>
                    <a:pt x="8540" y="3874"/>
                    <a:pt x="8540" y="3844"/>
                  </a:cubicBezTo>
                  <a:cubicBezTo>
                    <a:pt x="8985" y="3752"/>
                    <a:pt x="9351" y="3405"/>
                    <a:pt x="9424" y="2930"/>
                  </a:cubicBezTo>
                  <a:cubicBezTo>
                    <a:pt x="9466" y="2650"/>
                    <a:pt x="9405" y="2363"/>
                    <a:pt x="9241" y="2138"/>
                  </a:cubicBezTo>
                  <a:cubicBezTo>
                    <a:pt x="9076" y="1919"/>
                    <a:pt x="8833" y="1767"/>
                    <a:pt x="8559" y="1767"/>
                  </a:cubicBezTo>
                  <a:cubicBezTo>
                    <a:pt x="8358" y="1767"/>
                    <a:pt x="8157" y="1840"/>
                    <a:pt x="8017" y="1974"/>
                  </a:cubicBezTo>
                  <a:cubicBezTo>
                    <a:pt x="7334" y="798"/>
                    <a:pt x="6061" y="0"/>
                    <a:pt x="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2" name="Google Shape;842;p39"/>
            <p:cNvSpPr/>
            <p:nvPr/>
          </p:nvSpPr>
          <p:spPr>
            <a:xfrm>
              <a:off x="5469349" y="3099112"/>
              <a:ext cx="159546" cy="327016"/>
            </a:xfrm>
            <a:custGeom>
              <a:avLst/>
              <a:gdLst/>
              <a:ahLst/>
              <a:cxnLst/>
              <a:rect l="l" t="t" r="r" b="b"/>
              <a:pathLst>
                <a:path w="1329" h="2724" extrusionOk="0">
                  <a:moveTo>
                    <a:pt x="1024" y="0"/>
                  </a:moveTo>
                  <a:cubicBezTo>
                    <a:pt x="939" y="31"/>
                    <a:pt x="860" y="67"/>
                    <a:pt x="780" y="104"/>
                  </a:cubicBezTo>
                  <a:cubicBezTo>
                    <a:pt x="317" y="360"/>
                    <a:pt x="1" y="853"/>
                    <a:pt x="1" y="1426"/>
                  </a:cubicBezTo>
                  <a:cubicBezTo>
                    <a:pt x="1" y="1889"/>
                    <a:pt x="214" y="2303"/>
                    <a:pt x="543" y="2577"/>
                  </a:cubicBezTo>
                  <a:cubicBezTo>
                    <a:pt x="610" y="2632"/>
                    <a:pt x="677" y="2680"/>
                    <a:pt x="750" y="2723"/>
                  </a:cubicBezTo>
                  <a:cubicBezTo>
                    <a:pt x="847" y="2589"/>
                    <a:pt x="914" y="2443"/>
                    <a:pt x="963" y="2278"/>
                  </a:cubicBezTo>
                  <a:cubicBezTo>
                    <a:pt x="1195" y="1535"/>
                    <a:pt x="1329" y="725"/>
                    <a:pt x="1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39"/>
            <p:cNvSpPr/>
            <p:nvPr/>
          </p:nvSpPr>
          <p:spPr>
            <a:xfrm>
              <a:off x="5559264" y="3089628"/>
              <a:ext cx="270713" cy="360630"/>
            </a:xfrm>
            <a:custGeom>
              <a:avLst/>
              <a:gdLst/>
              <a:ahLst/>
              <a:cxnLst/>
              <a:rect l="l" t="t" r="r" b="b"/>
              <a:pathLst>
                <a:path w="2255" h="3004" extrusionOk="0">
                  <a:moveTo>
                    <a:pt x="750" y="0"/>
                  </a:moveTo>
                  <a:cubicBezTo>
                    <a:pt x="586" y="0"/>
                    <a:pt x="427" y="31"/>
                    <a:pt x="275" y="79"/>
                  </a:cubicBezTo>
                  <a:cubicBezTo>
                    <a:pt x="580" y="804"/>
                    <a:pt x="446" y="1614"/>
                    <a:pt x="214" y="2357"/>
                  </a:cubicBezTo>
                  <a:cubicBezTo>
                    <a:pt x="165" y="2522"/>
                    <a:pt x="98" y="2668"/>
                    <a:pt x="1" y="2802"/>
                  </a:cubicBezTo>
                  <a:cubicBezTo>
                    <a:pt x="220" y="2930"/>
                    <a:pt x="476" y="3003"/>
                    <a:pt x="750" y="3003"/>
                  </a:cubicBezTo>
                  <a:cubicBezTo>
                    <a:pt x="1578" y="3003"/>
                    <a:pt x="2255" y="2333"/>
                    <a:pt x="2255" y="1505"/>
                  </a:cubicBezTo>
                  <a:cubicBezTo>
                    <a:pt x="2255" y="676"/>
                    <a:pt x="1578" y="0"/>
                    <a:pt x="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4" name="Google Shape;844;p39"/>
            <p:cNvSpPr/>
            <p:nvPr/>
          </p:nvSpPr>
          <p:spPr>
            <a:xfrm>
              <a:off x="5889873" y="3002594"/>
              <a:ext cx="160987" cy="305047"/>
            </a:xfrm>
            <a:custGeom>
              <a:avLst/>
              <a:gdLst/>
              <a:ahLst/>
              <a:cxnLst/>
              <a:rect l="l" t="t" r="r" b="b"/>
              <a:pathLst>
                <a:path w="1341" h="2541" extrusionOk="0">
                  <a:moveTo>
                    <a:pt x="786" y="0"/>
                  </a:moveTo>
                  <a:lnTo>
                    <a:pt x="786" y="0"/>
                  </a:lnTo>
                  <a:cubicBezTo>
                    <a:pt x="317" y="256"/>
                    <a:pt x="0" y="750"/>
                    <a:pt x="0" y="1322"/>
                  </a:cubicBezTo>
                  <a:cubicBezTo>
                    <a:pt x="0" y="1822"/>
                    <a:pt x="250" y="2266"/>
                    <a:pt x="627" y="2540"/>
                  </a:cubicBezTo>
                  <a:cubicBezTo>
                    <a:pt x="1218" y="1840"/>
                    <a:pt x="1340" y="737"/>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5" name="Google Shape;845;p39"/>
            <p:cNvSpPr/>
            <p:nvPr/>
          </p:nvSpPr>
          <p:spPr>
            <a:xfrm>
              <a:off x="5965143" y="2980626"/>
              <a:ext cx="285239" cy="360630"/>
            </a:xfrm>
            <a:custGeom>
              <a:avLst/>
              <a:gdLst/>
              <a:ahLst/>
              <a:cxnLst/>
              <a:rect l="l" t="t" r="r" b="b"/>
              <a:pathLst>
                <a:path w="2376" h="3004" extrusionOk="0">
                  <a:moveTo>
                    <a:pt x="877" y="1"/>
                  </a:moveTo>
                  <a:cubicBezTo>
                    <a:pt x="616" y="1"/>
                    <a:pt x="372" y="68"/>
                    <a:pt x="159" y="183"/>
                  </a:cubicBezTo>
                  <a:cubicBezTo>
                    <a:pt x="713" y="920"/>
                    <a:pt x="591" y="2023"/>
                    <a:pt x="0" y="2723"/>
                  </a:cubicBezTo>
                  <a:cubicBezTo>
                    <a:pt x="244" y="2900"/>
                    <a:pt x="549" y="3004"/>
                    <a:pt x="877" y="3004"/>
                  </a:cubicBezTo>
                  <a:cubicBezTo>
                    <a:pt x="1706" y="3004"/>
                    <a:pt x="2376" y="2334"/>
                    <a:pt x="2376" y="1505"/>
                  </a:cubicBezTo>
                  <a:cubicBezTo>
                    <a:pt x="2376" y="677"/>
                    <a:pt x="1706"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6" name="Google Shape;846;p39"/>
            <p:cNvSpPr/>
            <p:nvPr/>
          </p:nvSpPr>
          <p:spPr>
            <a:xfrm>
              <a:off x="5867426" y="3399955"/>
              <a:ext cx="117289" cy="90158"/>
            </a:xfrm>
            <a:custGeom>
              <a:avLst/>
              <a:gdLst/>
              <a:ahLst/>
              <a:cxnLst/>
              <a:rect l="l" t="t" r="r" b="b"/>
              <a:pathLst>
                <a:path w="977" h="751" extrusionOk="0">
                  <a:moveTo>
                    <a:pt x="893" y="0"/>
                  </a:moveTo>
                  <a:cubicBezTo>
                    <a:pt x="849" y="0"/>
                    <a:pt x="798" y="39"/>
                    <a:pt x="806" y="98"/>
                  </a:cubicBezTo>
                  <a:cubicBezTo>
                    <a:pt x="824" y="208"/>
                    <a:pt x="818" y="323"/>
                    <a:pt x="794" y="427"/>
                  </a:cubicBezTo>
                  <a:cubicBezTo>
                    <a:pt x="781" y="476"/>
                    <a:pt x="769" y="537"/>
                    <a:pt x="739" y="573"/>
                  </a:cubicBezTo>
                  <a:cubicBezTo>
                    <a:pt x="726" y="591"/>
                    <a:pt x="709" y="597"/>
                    <a:pt x="692" y="597"/>
                  </a:cubicBezTo>
                  <a:cubicBezTo>
                    <a:pt x="660" y="597"/>
                    <a:pt x="624" y="577"/>
                    <a:pt x="593" y="561"/>
                  </a:cubicBezTo>
                  <a:cubicBezTo>
                    <a:pt x="422" y="457"/>
                    <a:pt x="276" y="311"/>
                    <a:pt x="166" y="147"/>
                  </a:cubicBezTo>
                  <a:cubicBezTo>
                    <a:pt x="150" y="123"/>
                    <a:pt x="126" y="113"/>
                    <a:pt x="104" y="113"/>
                  </a:cubicBezTo>
                  <a:cubicBezTo>
                    <a:pt x="51" y="113"/>
                    <a:pt x="0" y="166"/>
                    <a:pt x="38" y="226"/>
                  </a:cubicBezTo>
                  <a:cubicBezTo>
                    <a:pt x="117" y="342"/>
                    <a:pt x="209" y="445"/>
                    <a:pt x="312" y="543"/>
                  </a:cubicBezTo>
                  <a:cubicBezTo>
                    <a:pt x="416" y="622"/>
                    <a:pt x="538" y="731"/>
                    <a:pt x="672" y="750"/>
                  </a:cubicBezTo>
                  <a:cubicBezTo>
                    <a:pt x="679" y="750"/>
                    <a:pt x="686" y="751"/>
                    <a:pt x="693" y="751"/>
                  </a:cubicBezTo>
                  <a:cubicBezTo>
                    <a:pt x="824" y="751"/>
                    <a:pt x="887" y="640"/>
                    <a:pt x="921" y="518"/>
                  </a:cubicBezTo>
                  <a:cubicBezTo>
                    <a:pt x="970" y="372"/>
                    <a:pt x="976" y="214"/>
                    <a:pt x="952" y="55"/>
                  </a:cubicBezTo>
                  <a:cubicBezTo>
                    <a:pt x="947" y="17"/>
                    <a:pt x="921" y="0"/>
                    <a:pt x="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7" name="Google Shape;847;p39"/>
            <p:cNvSpPr/>
            <p:nvPr/>
          </p:nvSpPr>
          <p:spPr>
            <a:xfrm>
              <a:off x="5135979" y="2448220"/>
              <a:ext cx="1243838" cy="811178"/>
            </a:xfrm>
            <a:custGeom>
              <a:avLst/>
              <a:gdLst/>
              <a:ahLst/>
              <a:cxnLst/>
              <a:rect l="l" t="t" r="r" b="b"/>
              <a:pathLst>
                <a:path w="10361" h="6757" extrusionOk="0">
                  <a:moveTo>
                    <a:pt x="8419" y="1"/>
                  </a:moveTo>
                  <a:cubicBezTo>
                    <a:pt x="8116" y="1"/>
                    <a:pt x="7822" y="153"/>
                    <a:pt x="7644" y="404"/>
                  </a:cubicBezTo>
                  <a:cubicBezTo>
                    <a:pt x="7606" y="398"/>
                    <a:pt x="7567" y="395"/>
                    <a:pt x="7528" y="395"/>
                  </a:cubicBezTo>
                  <a:cubicBezTo>
                    <a:pt x="7262" y="395"/>
                    <a:pt x="7001" y="521"/>
                    <a:pt x="6846" y="745"/>
                  </a:cubicBezTo>
                  <a:cubicBezTo>
                    <a:pt x="6670" y="994"/>
                    <a:pt x="6670" y="1348"/>
                    <a:pt x="6822" y="1610"/>
                  </a:cubicBezTo>
                  <a:cubicBezTo>
                    <a:pt x="6627" y="1707"/>
                    <a:pt x="6469" y="1871"/>
                    <a:pt x="6432" y="2097"/>
                  </a:cubicBezTo>
                  <a:cubicBezTo>
                    <a:pt x="6408" y="2273"/>
                    <a:pt x="6481" y="2462"/>
                    <a:pt x="6621" y="2566"/>
                  </a:cubicBezTo>
                  <a:cubicBezTo>
                    <a:pt x="6256" y="2572"/>
                    <a:pt x="5890" y="2596"/>
                    <a:pt x="5531" y="2651"/>
                  </a:cubicBezTo>
                  <a:cubicBezTo>
                    <a:pt x="5123" y="2712"/>
                    <a:pt x="4721" y="2816"/>
                    <a:pt x="4349" y="2992"/>
                  </a:cubicBezTo>
                  <a:cubicBezTo>
                    <a:pt x="4337" y="2998"/>
                    <a:pt x="4331" y="3004"/>
                    <a:pt x="4325" y="3017"/>
                  </a:cubicBezTo>
                  <a:lnTo>
                    <a:pt x="4313" y="3017"/>
                  </a:lnTo>
                  <a:cubicBezTo>
                    <a:pt x="4081" y="3071"/>
                    <a:pt x="3868" y="3163"/>
                    <a:pt x="3667" y="3285"/>
                  </a:cubicBezTo>
                  <a:cubicBezTo>
                    <a:pt x="3685" y="3218"/>
                    <a:pt x="3691" y="3151"/>
                    <a:pt x="3679" y="3077"/>
                  </a:cubicBezTo>
                  <a:cubicBezTo>
                    <a:pt x="3661" y="2883"/>
                    <a:pt x="3527" y="2694"/>
                    <a:pt x="3344" y="2645"/>
                  </a:cubicBezTo>
                  <a:cubicBezTo>
                    <a:pt x="3436" y="2420"/>
                    <a:pt x="3442" y="2139"/>
                    <a:pt x="3271" y="1951"/>
                  </a:cubicBezTo>
                  <a:cubicBezTo>
                    <a:pt x="3176" y="1852"/>
                    <a:pt x="3042" y="1794"/>
                    <a:pt x="2909" y="1794"/>
                  </a:cubicBezTo>
                  <a:cubicBezTo>
                    <a:pt x="2845" y="1794"/>
                    <a:pt x="2782" y="1807"/>
                    <a:pt x="2723" y="1835"/>
                  </a:cubicBezTo>
                  <a:cubicBezTo>
                    <a:pt x="2594" y="1572"/>
                    <a:pt x="2323" y="1392"/>
                    <a:pt x="2034" y="1392"/>
                  </a:cubicBezTo>
                  <a:cubicBezTo>
                    <a:pt x="2008" y="1392"/>
                    <a:pt x="1982" y="1393"/>
                    <a:pt x="1955" y="1396"/>
                  </a:cubicBezTo>
                  <a:cubicBezTo>
                    <a:pt x="1633" y="1433"/>
                    <a:pt x="1377" y="1689"/>
                    <a:pt x="1304" y="1993"/>
                  </a:cubicBezTo>
                  <a:cubicBezTo>
                    <a:pt x="1261" y="1985"/>
                    <a:pt x="1218" y="1981"/>
                    <a:pt x="1175" y="1981"/>
                  </a:cubicBezTo>
                  <a:cubicBezTo>
                    <a:pt x="940" y="1981"/>
                    <a:pt x="705" y="2101"/>
                    <a:pt x="561" y="2292"/>
                  </a:cubicBezTo>
                  <a:cubicBezTo>
                    <a:pt x="378" y="2548"/>
                    <a:pt x="378" y="2895"/>
                    <a:pt x="518" y="3169"/>
                  </a:cubicBezTo>
                  <a:cubicBezTo>
                    <a:pt x="220" y="3278"/>
                    <a:pt x="19" y="3583"/>
                    <a:pt x="6" y="3900"/>
                  </a:cubicBezTo>
                  <a:cubicBezTo>
                    <a:pt x="0" y="4259"/>
                    <a:pt x="274" y="4545"/>
                    <a:pt x="609" y="4618"/>
                  </a:cubicBezTo>
                  <a:cubicBezTo>
                    <a:pt x="667" y="4630"/>
                    <a:pt x="724" y="4636"/>
                    <a:pt x="782" y="4636"/>
                  </a:cubicBezTo>
                  <a:cubicBezTo>
                    <a:pt x="846" y="4636"/>
                    <a:pt x="911" y="4628"/>
                    <a:pt x="975" y="4612"/>
                  </a:cubicBezTo>
                  <a:lnTo>
                    <a:pt x="975" y="4612"/>
                  </a:lnTo>
                  <a:cubicBezTo>
                    <a:pt x="908" y="4893"/>
                    <a:pt x="1121" y="5209"/>
                    <a:pt x="1377" y="5337"/>
                  </a:cubicBezTo>
                  <a:cubicBezTo>
                    <a:pt x="1514" y="5404"/>
                    <a:pt x="1663" y="5437"/>
                    <a:pt x="1811" y="5437"/>
                  </a:cubicBezTo>
                  <a:cubicBezTo>
                    <a:pt x="1999" y="5437"/>
                    <a:pt x="2185" y="5384"/>
                    <a:pt x="2345" y="5282"/>
                  </a:cubicBezTo>
                  <a:lnTo>
                    <a:pt x="2345" y="5282"/>
                  </a:lnTo>
                  <a:cubicBezTo>
                    <a:pt x="2327" y="5380"/>
                    <a:pt x="2309" y="5477"/>
                    <a:pt x="2297" y="5581"/>
                  </a:cubicBezTo>
                  <a:cubicBezTo>
                    <a:pt x="2248" y="5946"/>
                    <a:pt x="2242" y="6318"/>
                    <a:pt x="2272" y="6683"/>
                  </a:cubicBezTo>
                  <a:cubicBezTo>
                    <a:pt x="2278" y="6732"/>
                    <a:pt x="2315" y="6756"/>
                    <a:pt x="2351" y="6756"/>
                  </a:cubicBezTo>
                  <a:cubicBezTo>
                    <a:pt x="2386" y="6756"/>
                    <a:pt x="2421" y="6732"/>
                    <a:pt x="2424" y="6683"/>
                  </a:cubicBezTo>
                  <a:cubicBezTo>
                    <a:pt x="2479" y="6202"/>
                    <a:pt x="2759" y="5782"/>
                    <a:pt x="3070" y="5416"/>
                  </a:cubicBezTo>
                  <a:cubicBezTo>
                    <a:pt x="3381" y="5057"/>
                    <a:pt x="3734" y="4722"/>
                    <a:pt x="4002" y="4326"/>
                  </a:cubicBezTo>
                  <a:cubicBezTo>
                    <a:pt x="4099" y="4180"/>
                    <a:pt x="4191" y="4015"/>
                    <a:pt x="4258" y="3845"/>
                  </a:cubicBezTo>
                  <a:cubicBezTo>
                    <a:pt x="4553" y="4412"/>
                    <a:pt x="5169" y="4783"/>
                    <a:pt x="5807" y="4783"/>
                  </a:cubicBezTo>
                  <a:cubicBezTo>
                    <a:pt x="5855" y="4783"/>
                    <a:pt x="5903" y="4781"/>
                    <a:pt x="5951" y="4777"/>
                  </a:cubicBezTo>
                  <a:cubicBezTo>
                    <a:pt x="6041" y="4771"/>
                    <a:pt x="6042" y="4624"/>
                    <a:pt x="5956" y="4624"/>
                  </a:cubicBezTo>
                  <a:cubicBezTo>
                    <a:pt x="5955" y="4624"/>
                    <a:pt x="5953" y="4624"/>
                    <a:pt x="5951" y="4625"/>
                  </a:cubicBezTo>
                  <a:cubicBezTo>
                    <a:pt x="5903" y="4629"/>
                    <a:pt x="5856" y="4631"/>
                    <a:pt x="5809" y="4631"/>
                  </a:cubicBezTo>
                  <a:cubicBezTo>
                    <a:pt x="5214" y="4631"/>
                    <a:pt x="4650" y="4284"/>
                    <a:pt x="4380" y="3754"/>
                  </a:cubicBezTo>
                  <a:lnTo>
                    <a:pt x="4380" y="3754"/>
                  </a:lnTo>
                  <a:cubicBezTo>
                    <a:pt x="4893" y="3888"/>
                    <a:pt x="5418" y="3955"/>
                    <a:pt x="5949" y="3955"/>
                  </a:cubicBezTo>
                  <a:cubicBezTo>
                    <a:pt x="5972" y="3955"/>
                    <a:pt x="5995" y="3955"/>
                    <a:pt x="6018" y="3955"/>
                  </a:cubicBezTo>
                  <a:cubicBezTo>
                    <a:pt x="6317" y="3955"/>
                    <a:pt x="6609" y="3930"/>
                    <a:pt x="6901" y="3888"/>
                  </a:cubicBezTo>
                  <a:cubicBezTo>
                    <a:pt x="7194" y="3845"/>
                    <a:pt x="7480" y="3772"/>
                    <a:pt x="7772" y="3723"/>
                  </a:cubicBezTo>
                  <a:cubicBezTo>
                    <a:pt x="7913" y="3701"/>
                    <a:pt x="8057" y="3686"/>
                    <a:pt x="8201" y="3686"/>
                  </a:cubicBezTo>
                  <a:cubicBezTo>
                    <a:pt x="8381" y="3686"/>
                    <a:pt x="8559" y="3710"/>
                    <a:pt x="8729" y="3778"/>
                  </a:cubicBezTo>
                  <a:cubicBezTo>
                    <a:pt x="8737" y="3781"/>
                    <a:pt x="8745" y="3783"/>
                    <a:pt x="8753" y="3783"/>
                  </a:cubicBezTo>
                  <a:cubicBezTo>
                    <a:pt x="8772" y="3783"/>
                    <a:pt x="8789" y="3773"/>
                    <a:pt x="8802" y="3760"/>
                  </a:cubicBezTo>
                  <a:cubicBezTo>
                    <a:pt x="8863" y="3839"/>
                    <a:pt x="8936" y="3900"/>
                    <a:pt x="9027" y="3948"/>
                  </a:cubicBezTo>
                  <a:cubicBezTo>
                    <a:pt x="9038" y="3952"/>
                    <a:pt x="9050" y="3954"/>
                    <a:pt x="9061" y="3954"/>
                  </a:cubicBezTo>
                  <a:cubicBezTo>
                    <a:pt x="9088" y="3954"/>
                    <a:pt x="9114" y="3943"/>
                    <a:pt x="9131" y="3918"/>
                  </a:cubicBezTo>
                  <a:cubicBezTo>
                    <a:pt x="9137" y="3906"/>
                    <a:pt x="9143" y="3894"/>
                    <a:pt x="9143" y="3881"/>
                  </a:cubicBezTo>
                  <a:cubicBezTo>
                    <a:pt x="9143" y="3863"/>
                    <a:pt x="9143" y="3845"/>
                    <a:pt x="9131" y="3827"/>
                  </a:cubicBezTo>
                  <a:cubicBezTo>
                    <a:pt x="9009" y="3620"/>
                    <a:pt x="8863" y="3437"/>
                    <a:pt x="8692" y="3278"/>
                  </a:cubicBezTo>
                  <a:lnTo>
                    <a:pt x="8692" y="3278"/>
                  </a:lnTo>
                  <a:cubicBezTo>
                    <a:pt x="8771" y="3299"/>
                    <a:pt x="8854" y="3309"/>
                    <a:pt x="8937" y="3309"/>
                  </a:cubicBezTo>
                  <a:cubicBezTo>
                    <a:pt x="9129" y="3309"/>
                    <a:pt x="9323" y="3255"/>
                    <a:pt x="9484" y="3144"/>
                  </a:cubicBezTo>
                  <a:cubicBezTo>
                    <a:pt x="9563" y="3096"/>
                    <a:pt x="9630" y="3035"/>
                    <a:pt x="9691" y="2962"/>
                  </a:cubicBezTo>
                  <a:cubicBezTo>
                    <a:pt x="9758" y="2883"/>
                    <a:pt x="9795" y="2767"/>
                    <a:pt x="9904" y="2730"/>
                  </a:cubicBezTo>
                  <a:cubicBezTo>
                    <a:pt x="10002" y="2694"/>
                    <a:pt x="10093" y="2657"/>
                    <a:pt x="10172" y="2584"/>
                  </a:cubicBezTo>
                  <a:cubicBezTo>
                    <a:pt x="10239" y="2511"/>
                    <a:pt x="10294" y="2420"/>
                    <a:pt x="10318" y="2322"/>
                  </a:cubicBezTo>
                  <a:cubicBezTo>
                    <a:pt x="10361" y="2121"/>
                    <a:pt x="10282" y="1920"/>
                    <a:pt x="10130" y="1786"/>
                  </a:cubicBezTo>
                  <a:cubicBezTo>
                    <a:pt x="10312" y="1555"/>
                    <a:pt x="10312" y="1208"/>
                    <a:pt x="10136" y="970"/>
                  </a:cubicBezTo>
                  <a:cubicBezTo>
                    <a:pt x="9983" y="753"/>
                    <a:pt x="9726" y="648"/>
                    <a:pt x="9466" y="648"/>
                  </a:cubicBezTo>
                  <a:cubicBezTo>
                    <a:pt x="9405" y="648"/>
                    <a:pt x="9343" y="654"/>
                    <a:pt x="9283" y="665"/>
                  </a:cubicBezTo>
                  <a:cubicBezTo>
                    <a:pt x="9185" y="343"/>
                    <a:pt x="8905" y="75"/>
                    <a:pt x="8570" y="14"/>
                  </a:cubicBezTo>
                  <a:cubicBezTo>
                    <a:pt x="8520" y="5"/>
                    <a:pt x="8469" y="1"/>
                    <a:pt x="8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8" name="Google Shape;848;p39"/>
            <p:cNvSpPr/>
            <p:nvPr/>
          </p:nvSpPr>
          <p:spPr>
            <a:xfrm>
              <a:off x="6324443" y="3040289"/>
              <a:ext cx="105884" cy="139258"/>
            </a:xfrm>
            <a:custGeom>
              <a:avLst/>
              <a:gdLst/>
              <a:ahLst/>
              <a:cxnLst/>
              <a:rect l="l" t="t" r="r" b="b"/>
              <a:pathLst>
                <a:path w="882" h="1160" extrusionOk="0">
                  <a:moveTo>
                    <a:pt x="645" y="1"/>
                  </a:moveTo>
                  <a:cubicBezTo>
                    <a:pt x="377" y="1"/>
                    <a:pt x="126" y="162"/>
                    <a:pt x="22" y="417"/>
                  </a:cubicBezTo>
                  <a:cubicBezTo>
                    <a:pt x="0" y="473"/>
                    <a:pt x="46" y="511"/>
                    <a:pt x="93" y="511"/>
                  </a:cubicBezTo>
                  <a:cubicBezTo>
                    <a:pt x="124" y="511"/>
                    <a:pt x="154" y="496"/>
                    <a:pt x="169" y="460"/>
                  </a:cubicBezTo>
                  <a:cubicBezTo>
                    <a:pt x="230" y="320"/>
                    <a:pt x="351" y="216"/>
                    <a:pt x="498" y="174"/>
                  </a:cubicBezTo>
                  <a:lnTo>
                    <a:pt x="498" y="174"/>
                  </a:lnTo>
                  <a:cubicBezTo>
                    <a:pt x="723" y="436"/>
                    <a:pt x="662" y="832"/>
                    <a:pt x="370" y="1014"/>
                  </a:cubicBezTo>
                  <a:cubicBezTo>
                    <a:pt x="298" y="1061"/>
                    <a:pt x="343" y="1159"/>
                    <a:pt x="407" y="1159"/>
                  </a:cubicBezTo>
                  <a:cubicBezTo>
                    <a:pt x="418" y="1159"/>
                    <a:pt x="430" y="1156"/>
                    <a:pt x="443" y="1148"/>
                  </a:cubicBezTo>
                  <a:cubicBezTo>
                    <a:pt x="790" y="929"/>
                    <a:pt x="881" y="484"/>
                    <a:pt x="668" y="149"/>
                  </a:cubicBezTo>
                  <a:lnTo>
                    <a:pt x="668" y="149"/>
                  </a:lnTo>
                  <a:cubicBezTo>
                    <a:pt x="692" y="155"/>
                    <a:pt x="717" y="155"/>
                    <a:pt x="741" y="162"/>
                  </a:cubicBezTo>
                  <a:cubicBezTo>
                    <a:pt x="747" y="163"/>
                    <a:pt x="752" y="163"/>
                    <a:pt x="758" y="163"/>
                  </a:cubicBezTo>
                  <a:cubicBezTo>
                    <a:pt x="842" y="163"/>
                    <a:pt x="870" y="33"/>
                    <a:pt x="784" y="15"/>
                  </a:cubicBezTo>
                  <a:cubicBezTo>
                    <a:pt x="738" y="6"/>
                    <a:pt x="691" y="1"/>
                    <a:pt x="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9" name="Google Shape;849;p39"/>
            <p:cNvSpPr/>
            <p:nvPr/>
          </p:nvSpPr>
          <p:spPr>
            <a:xfrm>
              <a:off x="5362147" y="3338965"/>
              <a:ext cx="105884" cy="126893"/>
            </a:xfrm>
            <a:custGeom>
              <a:avLst/>
              <a:gdLst/>
              <a:ahLst/>
              <a:cxnLst/>
              <a:rect l="l" t="t" r="r" b="b"/>
              <a:pathLst>
                <a:path w="882" h="1057" extrusionOk="0">
                  <a:moveTo>
                    <a:pt x="431" y="1"/>
                  </a:moveTo>
                  <a:cubicBezTo>
                    <a:pt x="275" y="1"/>
                    <a:pt x="123" y="79"/>
                    <a:pt x="35" y="213"/>
                  </a:cubicBezTo>
                  <a:cubicBezTo>
                    <a:pt x="0" y="269"/>
                    <a:pt x="54" y="325"/>
                    <a:pt x="108" y="325"/>
                  </a:cubicBezTo>
                  <a:cubicBezTo>
                    <a:pt x="131" y="325"/>
                    <a:pt x="153" y="316"/>
                    <a:pt x="169" y="293"/>
                  </a:cubicBezTo>
                  <a:cubicBezTo>
                    <a:pt x="187" y="262"/>
                    <a:pt x="212" y="238"/>
                    <a:pt x="236" y="220"/>
                  </a:cubicBezTo>
                  <a:lnTo>
                    <a:pt x="236" y="220"/>
                  </a:lnTo>
                  <a:cubicBezTo>
                    <a:pt x="224" y="561"/>
                    <a:pt x="419" y="896"/>
                    <a:pt x="729" y="1048"/>
                  </a:cubicBezTo>
                  <a:cubicBezTo>
                    <a:pt x="741" y="1054"/>
                    <a:pt x="752" y="1056"/>
                    <a:pt x="763" y="1056"/>
                  </a:cubicBezTo>
                  <a:cubicBezTo>
                    <a:pt x="833" y="1056"/>
                    <a:pt x="881" y="951"/>
                    <a:pt x="802" y="914"/>
                  </a:cubicBezTo>
                  <a:cubicBezTo>
                    <a:pt x="522" y="774"/>
                    <a:pt x="358" y="475"/>
                    <a:pt x="388" y="159"/>
                  </a:cubicBezTo>
                  <a:cubicBezTo>
                    <a:pt x="388" y="159"/>
                    <a:pt x="388" y="159"/>
                    <a:pt x="388" y="153"/>
                  </a:cubicBezTo>
                  <a:cubicBezTo>
                    <a:pt x="437" y="153"/>
                    <a:pt x="492" y="153"/>
                    <a:pt x="534" y="171"/>
                  </a:cubicBezTo>
                  <a:cubicBezTo>
                    <a:pt x="543" y="174"/>
                    <a:pt x="551" y="175"/>
                    <a:pt x="559" y="175"/>
                  </a:cubicBezTo>
                  <a:cubicBezTo>
                    <a:pt x="633" y="175"/>
                    <a:pt x="660" y="52"/>
                    <a:pt x="577" y="25"/>
                  </a:cubicBezTo>
                  <a:cubicBezTo>
                    <a:pt x="529" y="9"/>
                    <a:pt x="480"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0" name="Google Shape;850;p39"/>
            <p:cNvSpPr/>
            <p:nvPr/>
          </p:nvSpPr>
          <p:spPr>
            <a:xfrm>
              <a:off x="5643417" y="3459612"/>
              <a:ext cx="155825" cy="127733"/>
            </a:xfrm>
            <a:custGeom>
              <a:avLst/>
              <a:gdLst/>
              <a:ahLst/>
              <a:cxnLst/>
              <a:rect l="l" t="t" r="r" b="b"/>
              <a:pathLst>
                <a:path w="1298" h="1064" extrusionOk="0">
                  <a:moveTo>
                    <a:pt x="759" y="0"/>
                  </a:moveTo>
                  <a:cubicBezTo>
                    <a:pt x="568" y="0"/>
                    <a:pt x="369" y="80"/>
                    <a:pt x="226" y="195"/>
                  </a:cubicBezTo>
                  <a:cubicBezTo>
                    <a:pt x="80" y="311"/>
                    <a:pt x="0" y="500"/>
                    <a:pt x="37" y="689"/>
                  </a:cubicBezTo>
                  <a:cubicBezTo>
                    <a:pt x="80" y="871"/>
                    <a:pt x="232" y="1017"/>
                    <a:pt x="415" y="1048"/>
                  </a:cubicBezTo>
                  <a:lnTo>
                    <a:pt x="433" y="1048"/>
                  </a:lnTo>
                  <a:cubicBezTo>
                    <a:pt x="476" y="1059"/>
                    <a:pt x="521" y="1064"/>
                    <a:pt x="565" y="1064"/>
                  </a:cubicBezTo>
                  <a:cubicBezTo>
                    <a:pt x="671" y="1064"/>
                    <a:pt x="779" y="1036"/>
                    <a:pt x="877" y="993"/>
                  </a:cubicBezTo>
                  <a:cubicBezTo>
                    <a:pt x="1036" y="920"/>
                    <a:pt x="1176" y="804"/>
                    <a:pt x="1237" y="640"/>
                  </a:cubicBezTo>
                  <a:cubicBezTo>
                    <a:pt x="1298" y="481"/>
                    <a:pt x="1273" y="299"/>
                    <a:pt x="1164" y="171"/>
                  </a:cubicBezTo>
                  <a:cubicBezTo>
                    <a:pt x="1056" y="50"/>
                    <a:pt x="911"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1" name="Google Shape;851;p39"/>
            <p:cNvSpPr/>
            <p:nvPr/>
          </p:nvSpPr>
          <p:spPr>
            <a:xfrm>
              <a:off x="6052897" y="3353130"/>
              <a:ext cx="155825" cy="127733"/>
            </a:xfrm>
            <a:custGeom>
              <a:avLst/>
              <a:gdLst/>
              <a:ahLst/>
              <a:cxnLst/>
              <a:rect l="l" t="t" r="r" b="b"/>
              <a:pathLst>
                <a:path w="1298" h="1064" extrusionOk="0">
                  <a:moveTo>
                    <a:pt x="757" y="0"/>
                  </a:moveTo>
                  <a:cubicBezTo>
                    <a:pt x="567" y="0"/>
                    <a:pt x="368" y="78"/>
                    <a:pt x="226" y="193"/>
                  </a:cubicBezTo>
                  <a:cubicBezTo>
                    <a:pt x="79" y="315"/>
                    <a:pt x="0" y="497"/>
                    <a:pt x="37" y="686"/>
                  </a:cubicBezTo>
                  <a:cubicBezTo>
                    <a:pt x="79" y="875"/>
                    <a:pt x="232" y="1015"/>
                    <a:pt x="421" y="1046"/>
                  </a:cubicBezTo>
                  <a:cubicBezTo>
                    <a:pt x="421" y="1052"/>
                    <a:pt x="427" y="1052"/>
                    <a:pt x="433" y="1052"/>
                  </a:cubicBezTo>
                  <a:cubicBezTo>
                    <a:pt x="474" y="1060"/>
                    <a:pt x="514" y="1064"/>
                    <a:pt x="555" y="1064"/>
                  </a:cubicBezTo>
                  <a:cubicBezTo>
                    <a:pt x="666" y="1064"/>
                    <a:pt x="775" y="1035"/>
                    <a:pt x="877" y="991"/>
                  </a:cubicBezTo>
                  <a:cubicBezTo>
                    <a:pt x="1036" y="918"/>
                    <a:pt x="1176" y="802"/>
                    <a:pt x="1237" y="638"/>
                  </a:cubicBezTo>
                  <a:cubicBezTo>
                    <a:pt x="1298" y="479"/>
                    <a:pt x="1273" y="296"/>
                    <a:pt x="1164" y="169"/>
                  </a:cubicBezTo>
                  <a:cubicBezTo>
                    <a:pt x="1056" y="50"/>
                    <a:pt x="909" y="0"/>
                    <a:pt x="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2" name="Google Shape;852;p39"/>
            <p:cNvSpPr/>
            <p:nvPr/>
          </p:nvSpPr>
          <p:spPr>
            <a:xfrm>
              <a:off x="5411366" y="2838491"/>
              <a:ext cx="174433" cy="244662"/>
            </a:xfrm>
            <a:custGeom>
              <a:avLst/>
              <a:gdLst/>
              <a:ahLst/>
              <a:cxnLst/>
              <a:rect l="l" t="t" r="r" b="b"/>
              <a:pathLst>
                <a:path w="1453" h="2038" extrusionOk="0">
                  <a:moveTo>
                    <a:pt x="1381" y="1"/>
                  </a:moveTo>
                  <a:cubicBezTo>
                    <a:pt x="1364" y="1"/>
                    <a:pt x="1346" y="9"/>
                    <a:pt x="1330" y="21"/>
                  </a:cubicBezTo>
                  <a:cubicBezTo>
                    <a:pt x="849" y="399"/>
                    <a:pt x="459" y="898"/>
                    <a:pt x="204" y="1459"/>
                  </a:cubicBezTo>
                  <a:cubicBezTo>
                    <a:pt x="130" y="1623"/>
                    <a:pt x="70" y="1788"/>
                    <a:pt x="15" y="1958"/>
                  </a:cubicBezTo>
                  <a:cubicBezTo>
                    <a:pt x="0" y="2006"/>
                    <a:pt x="40" y="2038"/>
                    <a:pt x="80" y="2038"/>
                  </a:cubicBezTo>
                  <a:cubicBezTo>
                    <a:pt x="106" y="2038"/>
                    <a:pt x="133" y="2023"/>
                    <a:pt x="143" y="1989"/>
                  </a:cubicBezTo>
                  <a:cubicBezTo>
                    <a:pt x="319" y="1416"/>
                    <a:pt x="630" y="886"/>
                    <a:pt x="1044" y="460"/>
                  </a:cubicBezTo>
                  <a:cubicBezTo>
                    <a:pt x="1160" y="332"/>
                    <a:pt x="1288" y="222"/>
                    <a:pt x="1422" y="113"/>
                  </a:cubicBezTo>
                  <a:cubicBezTo>
                    <a:pt x="1452" y="88"/>
                    <a:pt x="1446" y="46"/>
                    <a:pt x="1422" y="21"/>
                  </a:cubicBezTo>
                  <a:cubicBezTo>
                    <a:pt x="1410" y="7"/>
                    <a:pt x="1396" y="1"/>
                    <a:pt x="1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3" name="Google Shape;853;p39"/>
            <p:cNvSpPr/>
            <p:nvPr/>
          </p:nvSpPr>
          <p:spPr>
            <a:xfrm>
              <a:off x="5925647" y="2743054"/>
              <a:ext cx="266991" cy="96520"/>
            </a:xfrm>
            <a:custGeom>
              <a:avLst/>
              <a:gdLst/>
              <a:ahLst/>
              <a:cxnLst/>
              <a:rect l="l" t="t" r="r" b="b"/>
              <a:pathLst>
                <a:path w="2224" h="804" extrusionOk="0">
                  <a:moveTo>
                    <a:pt x="86" y="0"/>
                  </a:moveTo>
                  <a:cubicBezTo>
                    <a:pt x="0" y="6"/>
                    <a:pt x="0" y="134"/>
                    <a:pt x="86" y="134"/>
                  </a:cubicBezTo>
                  <a:cubicBezTo>
                    <a:pt x="108" y="134"/>
                    <a:pt x="131" y="133"/>
                    <a:pt x="154" y="133"/>
                  </a:cubicBezTo>
                  <a:cubicBezTo>
                    <a:pt x="697" y="133"/>
                    <a:pt x="1232" y="273"/>
                    <a:pt x="1706" y="530"/>
                  </a:cubicBezTo>
                  <a:cubicBezTo>
                    <a:pt x="1852" y="609"/>
                    <a:pt x="1986" y="695"/>
                    <a:pt x="2114" y="792"/>
                  </a:cubicBezTo>
                  <a:cubicBezTo>
                    <a:pt x="2122" y="800"/>
                    <a:pt x="2132" y="803"/>
                    <a:pt x="2143" y="803"/>
                  </a:cubicBezTo>
                  <a:cubicBezTo>
                    <a:pt x="2167" y="803"/>
                    <a:pt x="2193" y="788"/>
                    <a:pt x="2205" y="768"/>
                  </a:cubicBezTo>
                  <a:cubicBezTo>
                    <a:pt x="2224" y="737"/>
                    <a:pt x="2205" y="701"/>
                    <a:pt x="2181" y="676"/>
                  </a:cubicBezTo>
                  <a:cubicBezTo>
                    <a:pt x="1712" y="323"/>
                    <a:pt x="1158" y="104"/>
                    <a:pt x="579" y="31"/>
                  </a:cubicBezTo>
                  <a:cubicBezTo>
                    <a:pt x="415" y="6"/>
                    <a:pt x="250"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39"/>
            <p:cNvSpPr/>
            <p:nvPr/>
          </p:nvSpPr>
          <p:spPr>
            <a:xfrm>
              <a:off x="5304885" y="3002594"/>
              <a:ext cx="132415" cy="132415"/>
            </a:xfrm>
            <a:custGeom>
              <a:avLst/>
              <a:gdLst/>
              <a:ahLst/>
              <a:cxnLst/>
              <a:rect l="l" t="t" r="r" b="b"/>
              <a:pathLst>
                <a:path w="1103" h="1103" extrusionOk="0">
                  <a:moveTo>
                    <a:pt x="555" y="0"/>
                  </a:moveTo>
                  <a:cubicBezTo>
                    <a:pt x="250" y="0"/>
                    <a:pt x="0" y="250"/>
                    <a:pt x="0" y="549"/>
                  </a:cubicBezTo>
                  <a:cubicBezTo>
                    <a:pt x="0" y="853"/>
                    <a:pt x="250" y="1103"/>
                    <a:pt x="555" y="1103"/>
                  </a:cubicBezTo>
                  <a:cubicBezTo>
                    <a:pt x="853" y="1103"/>
                    <a:pt x="1103" y="853"/>
                    <a:pt x="1103" y="549"/>
                  </a:cubicBezTo>
                  <a:cubicBezTo>
                    <a:pt x="1103" y="250"/>
                    <a:pt x="853" y="0"/>
                    <a:pt x="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39"/>
            <p:cNvSpPr/>
            <p:nvPr/>
          </p:nvSpPr>
          <p:spPr>
            <a:xfrm>
              <a:off x="6041853" y="2669945"/>
              <a:ext cx="131815" cy="131695"/>
            </a:xfrm>
            <a:custGeom>
              <a:avLst/>
              <a:gdLst/>
              <a:ahLst/>
              <a:cxnLst/>
              <a:rect l="l" t="t" r="r" b="b"/>
              <a:pathLst>
                <a:path w="1098" h="1097" extrusionOk="0">
                  <a:moveTo>
                    <a:pt x="549" y="0"/>
                  </a:moveTo>
                  <a:cubicBezTo>
                    <a:pt x="245" y="0"/>
                    <a:pt x="1" y="244"/>
                    <a:pt x="1" y="548"/>
                  </a:cubicBezTo>
                  <a:cubicBezTo>
                    <a:pt x="1" y="853"/>
                    <a:pt x="245" y="1096"/>
                    <a:pt x="549" y="1096"/>
                  </a:cubicBezTo>
                  <a:cubicBezTo>
                    <a:pt x="854" y="1096"/>
                    <a:pt x="1097" y="853"/>
                    <a:pt x="1097" y="548"/>
                  </a:cubicBezTo>
                  <a:cubicBezTo>
                    <a:pt x="1097" y="244"/>
                    <a:pt x="854"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39"/>
            <p:cNvSpPr/>
            <p:nvPr/>
          </p:nvSpPr>
          <p:spPr>
            <a:xfrm>
              <a:off x="6123125" y="2726968"/>
              <a:ext cx="132415" cy="131695"/>
            </a:xfrm>
            <a:custGeom>
              <a:avLst/>
              <a:gdLst/>
              <a:ahLst/>
              <a:cxnLst/>
              <a:rect l="l" t="t" r="r" b="b"/>
              <a:pathLst>
                <a:path w="1103" h="1097" extrusionOk="0">
                  <a:moveTo>
                    <a:pt x="548" y="0"/>
                  </a:moveTo>
                  <a:cubicBezTo>
                    <a:pt x="250" y="0"/>
                    <a:pt x="0" y="244"/>
                    <a:pt x="0" y="548"/>
                  </a:cubicBezTo>
                  <a:cubicBezTo>
                    <a:pt x="0" y="853"/>
                    <a:pt x="250" y="1097"/>
                    <a:pt x="548" y="1097"/>
                  </a:cubicBezTo>
                  <a:cubicBezTo>
                    <a:pt x="853" y="1097"/>
                    <a:pt x="1103" y="853"/>
                    <a:pt x="1103" y="548"/>
                  </a:cubicBezTo>
                  <a:cubicBezTo>
                    <a:pt x="1103"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39"/>
            <p:cNvSpPr/>
            <p:nvPr/>
          </p:nvSpPr>
          <p:spPr>
            <a:xfrm>
              <a:off x="5336337" y="2895153"/>
              <a:ext cx="131695" cy="131695"/>
            </a:xfrm>
            <a:custGeom>
              <a:avLst/>
              <a:gdLst/>
              <a:ahLst/>
              <a:cxnLst/>
              <a:rect l="l" t="t" r="r" b="b"/>
              <a:pathLst>
                <a:path w="1097" h="1097" extrusionOk="0">
                  <a:moveTo>
                    <a:pt x="548" y="0"/>
                  </a:moveTo>
                  <a:cubicBezTo>
                    <a:pt x="244" y="0"/>
                    <a:pt x="0" y="244"/>
                    <a:pt x="0" y="548"/>
                  </a:cubicBezTo>
                  <a:cubicBezTo>
                    <a:pt x="0" y="853"/>
                    <a:pt x="244" y="1096"/>
                    <a:pt x="548" y="1096"/>
                  </a:cubicBezTo>
                  <a:cubicBezTo>
                    <a:pt x="853" y="1096"/>
                    <a:pt x="1097" y="853"/>
                    <a:pt x="1097" y="548"/>
                  </a:cubicBezTo>
                  <a:cubicBezTo>
                    <a:pt x="1097"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39"/>
            <p:cNvSpPr/>
            <p:nvPr/>
          </p:nvSpPr>
          <p:spPr>
            <a:xfrm>
              <a:off x="5979068" y="3630678"/>
              <a:ext cx="174072" cy="140458"/>
            </a:xfrm>
            <a:custGeom>
              <a:avLst/>
              <a:gdLst/>
              <a:ahLst/>
              <a:cxnLst/>
              <a:rect l="l" t="t" r="r" b="b"/>
              <a:pathLst>
                <a:path w="1450" h="1170" extrusionOk="0">
                  <a:moveTo>
                    <a:pt x="1121" y="1"/>
                  </a:moveTo>
                  <a:lnTo>
                    <a:pt x="0" y="488"/>
                  </a:lnTo>
                  <a:lnTo>
                    <a:pt x="274" y="1121"/>
                  </a:lnTo>
                  <a:cubicBezTo>
                    <a:pt x="274" y="1121"/>
                    <a:pt x="416" y="1170"/>
                    <a:pt x="618" y="1170"/>
                  </a:cubicBezTo>
                  <a:cubicBezTo>
                    <a:pt x="856" y="1170"/>
                    <a:pt x="1179" y="1102"/>
                    <a:pt x="1450" y="805"/>
                  </a:cubicBezTo>
                  <a:lnTo>
                    <a:pt x="1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39"/>
            <p:cNvSpPr/>
            <p:nvPr/>
          </p:nvSpPr>
          <p:spPr>
            <a:xfrm>
              <a:off x="5859862" y="3723714"/>
              <a:ext cx="566036" cy="308408"/>
            </a:xfrm>
            <a:custGeom>
              <a:avLst/>
              <a:gdLst/>
              <a:ahLst/>
              <a:cxnLst/>
              <a:rect l="l" t="t" r="r" b="b"/>
              <a:pathLst>
                <a:path w="4715" h="2569" extrusionOk="0">
                  <a:moveTo>
                    <a:pt x="2801" y="1"/>
                  </a:moveTo>
                  <a:cubicBezTo>
                    <a:pt x="2582" y="1"/>
                    <a:pt x="2443" y="30"/>
                    <a:pt x="2443" y="30"/>
                  </a:cubicBezTo>
                  <a:cubicBezTo>
                    <a:pt x="2091" y="312"/>
                    <a:pt x="1718" y="365"/>
                    <a:pt x="1489" y="365"/>
                  </a:cubicBezTo>
                  <a:cubicBezTo>
                    <a:pt x="1353" y="365"/>
                    <a:pt x="1267" y="346"/>
                    <a:pt x="1267" y="346"/>
                  </a:cubicBezTo>
                  <a:cubicBezTo>
                    <a:pt x="189" y="913"/>
                    <a:pt x="0" y="2484"/>
                    <a:pt x="0" y="2484"/>
                  </a:cubicBezTo>
                  <a:cubicBezTo>
                    <a:pt x="323" y="2543"/>
                    <a:pt x="634" y="2569"/>
                    <a:pt x="931" y="2569"/>
                  </a:cubicBezTo>
                  <a:cubicBezTo>
                    <a:pt x="3229" y="2569"/>
                    <a:pt x="4715" y="1016"/>
                    <a:pt x="4715" y="1016"/>
                  </a:cubicBezTo>
                  <a:cubicBezTo>
                    <a:pt x="4129" y="138"/>
                    <a:pt x="3277" y="1"/>
                    <a:pt x="2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39"/>
            <p:cNvSpPr/>
            <p:nvPr/>
          </p:nvSpPr>
          <p:spPr>
            <a:xfrm>
              <a:off x="3210575" y="6438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93177" y="1476259"/>
            <a:ext cx="8757645" cy="35342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33"/>
          <p:cNvSpPr/>
          <p:nvPr/>
        </p:nvSpPr>
        <p:spPr>
          <a:xfrm>
            <a:off x="331078" y="133031"/>
            <a:ext cx="8392007" cy="2973025"/>
          </a:xfrm>
          <a:custGeom>
            <a:avLst/>
            <a:gdLst>
              <a:gd name="connsiteX0" fmla="*/ 0 w 8392007"/>
              <a:gd name="connsiteY0" fmla="*/ 495514 h 2973025"/>
              <a:gd name="connsiteX1" fmla="*/ 495514 w 8392007"/>
              <a:gd name="connsiteY1" fmla="*/ 0 h 2973025"/>
              <a:gd name="connsiteX2" fmla="*/ 7896493 w 8392007"/>
              <a:gd name="connsiteY2" fmla="*/ 0 h 2973025"/>
              <a:gd name="connsiteX3" fmla="*/ 8392007 w 8392007"/>
              <a:gd name="connsiteY3" fmla="*/ 495514 h 2973025"/>
              <a:gd name="connsiteX4" fmla="*/ 8392007 w 8392007"/>
              <a:gd name="connsiteY4" fmla="*/ 2477511 h 2973025"/>
              <a:gd name="connsiteX5" fmla="*/ 7896493 w 8392007"/>
              <a:gd name="connsiteY5" fmla="*/ 2973025 h 2973025"/>
              <a:gd name="connsiteX6" fmla="*/ 495514 w 8392007"/>
              <a:gd name="connsiteY6" fmla="*/ 2973025 h 2973025"/>
              <a:gd name="connsiteX7" fmla="*/ 0 w 8392007"/>
              <a:gd name="connsiteY7" fmla="*/ 2477511 h 2973025"/>
              <a:gd name="connsiteX8" fmla="*/ 0 w 8392007"/>
              <a:gd name="connsiteY8" fmla="*/ 495514 h 297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2007" h="2973025" fill="none" extrusionOk="0">
                <a:moveTo>
                  <a:pt x="0" y="495514"/>
                </a:moveTo>
                <a:cubicBezTo>
                  <a:pt x="950" y="215720"/>
                  <a:pt x="193201" y="15860"/>
                  <a:pt x="495514" y="0"/>
                </a:cubicBezTo>
                <a:cubicBezTo>
                  <a:pt x="3709581" y="-73180"/>
                  <a:pt x="4335460" y="86135"/>
                  <a:pt x="7896493" y="0"/>
                </a:cubicBezTo>
                <a:cubicBezTo>
                  <a:pt x="8219232" y="14610"/>
                  <a:pt x="8344209" y="200380"/>
                  <a:pt x="8392007" y="495514"/>
                </a:cubicBezTo>
                <a:cubicBezTo>
                  <a:pt x="8547917" y="838129"/>
                  <a:pt x="8252513" y="2188785"/>
                  <a:pt x="8392007" y="2477511"/>
                </a:cubicBezTo>
                <a:cubicBezTo>
                  <a:pt x="8345928" y="2746166"/>
                  <a:pt x="8184029" y="2955637"/>
                  <a:pt x="7896493" y="2973025"/>
                </a:cubicBezTo>
                <a:cubicBezTo>
                  <a:pt x="4454198" y="3017885"/>
                  <a:pt x="2457395" y="3090647"/>
                  <a:pt x="495514" y="2973025"/>
                </a:cubicBezTo>
                <a:cubicBezTo>
                  <a:pt x="212781" y="2992451"/>
                  <a:pt x="17718" y="2740955"/>
                  <a:pt x="0" y="2477511"/>
                </a:cubicBezTo>
                <a:cubicBezTo>
                  <a:pt x="-60313" y="2122075"/>
                  <a:pt x="168062" y="873638"/>
                  <a:pt x="0" y="495514"/>
                </a:cubicBezTo>
                <a:close/>
              </a:path>
              <a:path w="8392007" h="2973025" stroke="0" extrusionOk="0">
                <a:moveTo>
                  <a:pt x="0" y="495514"/>
                </a:moveTo>
                <a:cubicBezTo>
                  <a:pt x="924" y="227704"/>
                  <a:pt x="200423" y="-27088"/>
                  <a:pt x="495514" y="0"/>
                </a:cubicBezTo>
                <a:cubicBezTo>
                  <a:pt x="1461932" y="33707"/>
                  <a:pt x="5155692" y="-162475"/>
                  <a:pt x="7896493" y="0"/>
                </a:cubicBezTo>
                <a:cubicBezTo>
                  <a:pt x="8215221" y="-13840"/>
                  <a:pt x="8384889" y="227177"/>
                  <a:pt x="8392007" y="495514"/>
                </a:cubicBezTo>
                <a:cubicBezTo>
                  <a:pt x="8295818" y="908803"/>
                  <a:pt x="8445522" y="1574498"/>
                  <a:pt x="8392007" y="2477511"/>
                </a:cubicBezTo>
                <a:cubicBezTo>
                  <a:pt x="8404350" y="2761487"/>
                  <a:pt x="8137747" y="2957192"/>
                  <a:pt x="7896493" y="2973025"/>
                </a:cubicBezTo>
                <a:cubicBezTo>
                  <a:pt x="6462728" y="3025876"/>
                  <a:pt x="1400936" y="3095307"/>
                  <a:pt x="495514" y="2973025"/>
                </a:cubicBezTo>
                <a:cubicBezTo>
                  <a:pt x="226976" y="3001190"/>
                  <a:pt x="41615" y="2754893"/>
                  <a:pt x="0" y="2477511"/>
                </a:cubicBezTo>
                <a:cubicBezTo>
                  <a:pt x="41338" y="2089191"/>
                  <a:pt x="-94415" y="939514"/>
                  <a:pt x="0" y="495514"/>
                </a:cubicBezTo>
                <a:close/>
              </a:path>
            </a:pathLst>
          </a:cu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i="0">
                <a:solidFill>
                  <a:schemeClr val="tx1"/>
                </a:solidFill>
                <a:effectLst/>
              </a:rPr>
              <a:t>1. Thực hiện yêu cầu:</a:t>
            </a:r>
            <a:endParaRPr lang="vi-VN" sz="3200" b="1" i="0">
              <a:solidFill>
                <a:schemeClr val="tx1"/>
              </a:solidFill>
              <a:effectLst/>
            </a:endParaRPr>
          </a:p>
          <a:p>
            <a:pPr algn="just"/>
            <a:r>
              <a:rPr lang="vi-VN" sz="3200" i="0">
                <a:solidFill>
                  <a:schemeClr val="tx1"/>
                </a:solidFill>
                <a:effectLst/>
              </a:rPr>
              <a:t>a. Tra từ điển để tìm nghĩa gốc và 2 – 3 nghĩa chuyển của từ “ăn”.</a:t>
            </a:r>
            <a:endParaRPr lang="vi-VN" sz="3200" i="0">
              <a:solidFill>
                <a:schemeClr val="tx1"/>
              </a:solidFill>
              <a:effectLst/>
            </a:endParaRPr>
          </a:p>
          <a:p>
            <a:pPr algn="just"/>
            <a:r>
              <a:rPr lang="vi-VN" sz="3200" i="0">
                <a:solidFill>
                  <a:schemeClr val="tx1"/>
                </a:solidFill>
                <a:effectLst/>
              </a:rPr>
              <a:t>b. Đặt câu để phân biệt các nghĩa của từ “ăn” tìm được ở bài tập a.</a:t>
            </a:r>
            <a:endParaRPr lang="en-US" sz="3200" dirty="0">
              <a:solidFill>
                <a:schemeClr val="tx1"/>
              </a:solidFill>
            </a:endParaRPr>
          </a:p>
        </p:txBody>
      </p:sp>
      <p:pic>
        <p:nvPicPr>
          <p:cNvPr id="3" name="Hình ảnh 20" descr="Ảnh có chứa đồ họa véc-tơ&#10;&#10;Mô tả được tạo tự động"/>
          <p:cNvPicPr>
            <a:picLocks noChangeAspect="1"/>
          </p:cNvPicPr>
          <p:nvPr/>
        </p:nvPicPr>
        <p:blipFill>
          <a:blip r:embed="rId1"/>
          <a:stretch>
            <a:fillRect/>
          </a:stretch>
        </p:blipFill>
        <p:spPr>
          <a:xfrm>
            <a:off x="6795265" y="2726664"/>
            <a:ext cx="2488435" cy="2488435"/>
          </a:xfrm>
          <a:prstGeom prst="rect">
            <a:avLst/>
          </a:prstGeom>
        </p:spPr>
      </p:pic>
    </p:spTree>
  </p:cSld>
  <p:clrMapOvr>
    <a:masterClrMapping/>
  </p:clrMapOvr>
  <p:transition>
    <p:fade/>
  </p:transition>
</p:sld>
</file>

<file path=ppt/theme/theme1.xml><?xml version="1.0" encoding="utf-8"?>
<a:theme xmlns:a="http://schemas.openxmlformats.org/drawingml/2006/main" name="Día del Niño by Slidesgo">
  <a:themeElements>
    <a:clrScheme name="Simple Light">
      <a:dk1>
        <a:srgbClr val="413554"/>
      </a:dk1>
      <a:lt1>
        <a:srgbClr val="FFFFFF"/>
      </a:lt1>
      <a:dk2>
        <a:srgbClr val="6EB0A1"/>
      </a:dk2>
      <a:lt2>
        <a:srgbClr val="FFEEC9"/>
      </a:lt2>
      <a:accent1>
        <a:srgbClr val="F19E87"/>
      </a:accent1>
      <a:accent2>
        <a:srgbClr val="EE7D98"/>
      </a:accent2>
      <a:accent3>
        <a:srgbClr val="F5C05C"/>
      </a:accent3>
      <a:accent4>
        <a:srgbClr val="895B5B"/>
      </a:accent4>
      <a:accent5>
        <a:srgbClr val="CCB59F"/>
      </a:accent5>
      <a:accent6>
        <a:srgbClr val="B1DDD2"/>
      </a:accent6>
      <a:hlink>
        <a:srgbClr val="413554"/>
      </a:hlink>
      <a:folHlink>
        <a:srgbClr val="0097A7"/>
      </a:folHlink>
    </a:clrScheme>
    <a:fontScheme name="12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4451</Words>
  <Application>WPS Presentation</Application>
  <PresentationFormat>On-screen Show (16:9)</PresentationFormat>
  <Paragraphs>196</Paragraphs>
  <Slides>28</Slides>
  <Notes>9</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28</vt:i4>
      </vt:variant>
    </vt:vector>
  </HeadingPairs>
  <TitlesOfParts>
    <vt:vector size="49" baseType="lpstr">
      <vt:lpstr>Arial</vt:lpstr>
      <vt:lpstr>SimSun</vt:lpstr>
      <vt:lpstr>Wingdings</vt:lpstr>
      <vt:lpstr>Arial</vt:lpstr>
      <vt:lpstr>Fredoka One</vt:lpstr>
      <vt:lpstr>Raleway</vt:lpstr>
      <vt:lpstr>UTM Duepuntozero</vt:lpstr>
      <vt:lpstr>Segoe Print</vt:lpstr>
      <vt:lpstr>Baloo</vt:lpstr>
      <vt:lpstr>#9Slide05 Phobia</vt:lpstr>
      <vt:lpstr>#9Slide05 SVNClementine</vt:lpstr>
      <vt:lpstr>Times New Roman</vt:lpstr>
      <vt:lpstr>Calibri</vt:lpstr>
      <vt:lpstr>Cambria Math</vt:lpstr>
      <vt:lpstr>Calibri</vt:lpstr>
      <vt:lpstr>Microsoft YaHei</vt:lpstr>
      <vt:lpstr>Arial Unicode MS</vt:lpstr>
      <vt:lpstr>ArialMT</vt:lpstr>
      <vt:lpstr>SVN-Poky's</vt:lpstr>
      <vt:lpstr>Mongolian Baiti</vt:lpstr>
      <vt:lpstr>Día del Niño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01</vt:lpstr>
      <vt:lpstr>PowerPoint 演示文稿</vt:lpstr>
      <vt:lpstr>PowerPoint 演示文稿</vt:lpstr>
      <vt:lpstr>PowerPoint 演示文稿</vt:lpstr>
      <vt:lpstr>02</vt:lpstr>
      <vt:lpstr>PowerPoint 演示文稿</vt:lpstr>
      <vt:lpstr>PowerPoint 演示文稿</vt:lpstr>
      <vt:lpstr>PowerPoint 演示文稿</vt:lpstr>
      <vt:lpstr>PowerPoint 演示文稿</vt:lpstr>
      <vt:lpstr>02</vt:lpstr>
      <vt:lpstr>PowerPoint 演示文稿</vt:lpstr>
      <vt:lpstr>PowerPoint 演示文稿</vt:lpstr>
      <vt:lpstr>PowerPoint 演示文稿</vt:lpstr>
      <vt:lpstr>02</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Thùy Linh</cp:lastModifiedBy>
  <cp:revision>1</cp:revision>
  <dcterms:created xsi:type="dcterms:W3CDTF">2025-10-06T07:45:09Z</dcterms:created>
  <dcterms:modified xsi:type="dcterms:W3CDTF">2025-10-06T07:45:11Z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6F8931450A4E4923AB3C37CA08731776_12</vt:lpwstr>
  </property>
  <property fmtid="{D5CDD505-2E9C-101B-9397-08002B2CF9AE}" pid="3" name="KSOProductBuildVer">
    <vt:lpwstr>1033-12.2.0.22549</vt:lpwstr>
  </property>
</Properties>
</file>