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3"/>
    <p:sldId id="303" r:id="rId4"/>
    <p:sldId id="293" r:id="rId5"/>
    <p:sldId id="335" r:id="rId6"/>
    <p:sldId id="327" r:id="rId7"/>
    <p:sldId id="324" r:id="rId9"/>
    <p:sldId id="280" r:id="rId10"/>
    <p:sldId id="336" r:id="rId11"/>
    <p:sldId id="325" r:id="rId12"/>
    <p:sldId id="337" r:id="rId13"/>
    <p:sldId id="338" r:id="rId14"/>
    <p:sldId id="339" r:id="rId15"/>
    <p:sldId id="340" r:id="rId16"/>
    <p:sldId id="341" r:id="rId17"/>
    <p:sldId id="342" r:id="rId18"/>
    <p:sldId id="343" r:id="rId19"/>
    <p:sldId id="344" r:id="rId20"/>
    <p:sldId id="346" r:id="rId21"/>
    <p:sldId id="347" r:id="rId22"/>
    <p:sldId id="345" r:id="rId23"/>
    <p:sldId id="331" r:id="rId24"/>
    <p:sldId id="348" r:id="rId25"/>
    <p:sldId id="333" r:id="rId26"/>
    <p:sldId id="334" r:id="rId27"/>
    <p:sldId id="33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F71"/>
    <a:srgbClr val="18C08B"/>
    <a:srgbClr val="FF8E9E"/>
    <a:srgbClr val="002060"/>
    <a:srgbClr val="55DAFE"/>
    <a:srgbClr val="FFB357"/>
    <a:srgbClr val="B28AE4"/>
    <a:srgbClr val="CCFFFF"/>
    <a:srgbClr val="FF9999"/>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63" autoAdjust="0"/>
    <p:restoredTop sz="81579" autoAdjust="0"/>
  </p:normalViewPr>
  <p:slideViewPr>
    <p:cSldViewPr snapToGrid="0">
      <p:cViewPr varScale="1">
        <p:scale>
          <a:sx n="61" d="100"/>
          <a:sy n="61" d="100"/>
        </p:scale>
        <p:origin x="91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6F0204-28F1-4A75-987B-9A457D614080}"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9BD318-ECB0-4184-A68B-AEB76D0A484A}"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BAFB9507-D799-47E2-919A-8E21DBCDBB9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7A2B4B-B8AC-4BD6-A8EF-89D2B0999788}"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BAFB9507-D799-47E2-919A-8E21DBCDBB9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7A2B4B-B8AC-4BD6-A8EF-89D2B0999788}"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BAFB9507-D799-47E2-919A-8E21DBCDBB9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7A2B4B-B8AC-4BD6-A8EF-89D2B0999788}"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BAFB9507-D799-47E2-919A-8E21DBCDBB9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7A2B4B-B8AC-4BD6-A8EF-89D2B0999788}"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BAFB9507-D799-47E2-919A-8E21DBCDBB9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7A2B4B-B8AC-4BD6-A8EF-89D2B0999788}"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BAFB9507-D799-47E2-919A-8E21DBCDBB9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7A2B4B-B8AC-4BD6-A8EF-89D2B0999788}"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BAFB9507-D799-47E2-919A-8E21DBCDBB90}"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7A2B4B-B8AC-4BD6-A8EF-89D2B0999788}"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BAFB9507-D799-47E2-919A-8E21DBCDBB90}"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7A2B4B-B8AC-4BD6-A8EF-89D2B0999788}"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FB9507-D799-47E2-919A-8E21DBCDBB90}"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7A2B4B-B8AC-4BD6-A8EF-89D2B0999788}"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BAFB9507-D799-47E2-919A-8E21DBCDBB9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7A2B4B-B8AC-4BD6-A8EF-89D2B0999788}"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BAFB9507-D799-47E2-919A-8E21DBCDBB9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7A2B4B-B8AC-4BD6-A8EF-89D2B0999788}"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endParaRPr lang="en-US" sz="2400">
              <a:solidFill>
                <a:srgbClr val="CFCFCF"/>
              </a:solidFill>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AFB9507-D799-47E2-919A-8E21DBCDBB90}"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07A2B4B-B8AC-4BD6-A8EF-89D2B0999788}"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9.wdp"/><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9.wdp"/><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9.wdp"/><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9.wdp"/><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9.wdp"/><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microsoft.com/office/2007/relationships/hdphoto" Target="../media/image12.wdp"/><Relationship Id="rId3" Type="http://schemas.openxmlformats.org/officeDocument/2006/relationships/image" Target="../media/image11.png"/><Relationship Id="rId2" Type="http://schemas.microsoft.com/office/2007/relationships/hdphoto" Target="../media/image9.wdp"/><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9.wdp"/><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9.wdp"/><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microsoft.com/office/2007/relationships/hdphoto" Target="../media/image12.wdp"/><Relationship Id="rId3" Type="http://schemas.openxmlformats.org/officeDocument/2006/relationships/image" Target="../media/image11.png"/><Relationship Id="rId2" Type="http://schemas.microsoft.com/office/2007/relationships/hdphoto" Target="../media/image9.wdp"/><Relationship Id="rId1"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png"/><Relationship Id="rId2" Type="http://schemas.microsoft.com/office/2007/relationships/media" Target="../media/media1.mp4"/><Relationship Id="rId1" Type="http://schemas.openxmlformats.org/officeDocument/2006/relationships/video" Target="../media/media1.mp4"/></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9.wdp"/><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9.wdp"/><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矩形: 圆角 6"/>
          <p:cNvSpPr/>
          <p:nvPr/>
        </p:nvSpPr>
        <p:spPr>
          <a:xfrm>
            <a:off x="3615055" y="1024255"/>
            <a:ext cx="7674610" cy="5354320"/>
          </a:xfrm>
          <a:prstGeom prst="roundRect">
            <a:avLst>
              <a:gd name="adj" fmla="val 19216"/>
            </a:avLst>
          </a:prstGeom>
          <a:solidFill>
            <a:schemeClr val="bg1">
              <a:alpha val="92000"/>
            </a:schemeClr>
          </a:solid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9Slide05 SVNClementine" panose="020F0502020204030203" pitchFamily="34" charset="0"/>
                <a:ea typeface="字魂59号-创粗黑" panose="00000500000000000000" pitchFamily="2" charset="-122"/>
                <a:cs typeface="+mn-ea"/>
                <a:sym typeface="+mn-lt"/>
              </a:rPr>
              <a:t>Tiếng</a:t>
            </a:r>
            <a:r>
              <a:rPr lang="en-US" altLang="zh-CN"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9Slide05 SVNClementine" panose="020F0502020204030203" pitchFamily="34" charset="0"/>
                <a:ea typeface="字魂59号-创粗黑" panose="00000500000000000000" pitchFamily="2" charset="-122"/>
                <a:cs typeface="+mn-ea"/>
                <a:sym typeface="+mn-lt"/>
              </a:rPr>
              <a:t> </a:t>
            </a:r>
            <a:r>
              <a:rPr lang="en-US" altLang="zh-CN"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9Slide05 SVNClementine" panose="020F0502020204030203" pitchFamily="34" charset="0"/>
                <a:ea typeface="字魂59号-创粗黑" panose="00000500000000000000" pitchFamily="2" charset="-122"/>
                <a:cs typeface="+mn-ea"/>
                <a:sym typeface="+mn-lt"/>
              </a:rPr>
              <a:t>Việt</a:t>
            </a:r>
            <a:endParaRPr lang="en-US" altLang="zh-CN"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9Slide05 SVNClementine" panose="020F0502020204030203" pitchFamily="34" charset="0"/>
              <a:ea typeface="字魂59号-创粗黑" panose="00000500000000000000" pitchFamily="2" charset="-122"/>
              <a:cs typeface="+mn-ea"/>
              <a:sym typeface="+mn-lt"/>
            </a:endParaRPr>
          </a:p>
          <a:p>
            <a:pPr algn="ctr"/>
            <a:r>
              <a:rPr lang="en-US" altLang="zh-CN" sz="6600" b="1">
                <a:ln w="6600">
                  <a:solidFill>
                    <a:srgbClr val="009999"/>
                  </a:solidFill>
                  <a:prstDash val="solid"/>
                </a:ln>
                <a:solidFill>
                  <a:srgbClr val="FFFFFF"/>
                </a:solidFill>
                <a:effectLst>
                  <a:outerShdw dist="38100" dir="2700000" algn="tl" rotWithShape="0">
                    <a:srgbClr val="009999"/>
                  </a:outerShdw>
                </a:effectLst>
                <a:latin typeface="#9Slide05 Phobia" panose="02000506000000020003" pitchFamily="2" charset="0"/>
                <a:ea typeface="字魂59号-创粗黑" panose="00000500000000000000" pitchFamily="2" charset="-122"/>
                <a:cs typeface="+mn-ea"/>
                <a:sym typeface="+mn-lt"/>
              </a:rPr>
              <a:t>Ôn </a:t>
            </a:r>
            <a:r>
              <a:rPr lang="en-US" altLang="zh-CN" sz="6600" b="1" dirty="0" err="1">
                <a:ln w="6600">
                  <a:solidFill>
                    <a:srgbClr val="009999"/>
                  </a:solidFill>
                  <a:prstDash val="solid"/>
                </a:ln>
                <a:solidFill>
                  <a:srgbClr val="FFFFFF"/>
                </a:solidFill>
                <a:effectLst>
                  <a:outerShdw dist="38100" dir="2700000" algn="tl" rotWithShape="0">
                    <a:srgbClr val="009999"/>
                  </a:outerShdw>
                </a:effectLst>
                <a:latin typeface="#9Slide05 Phobia" panose="02000506000000020003" pitchFamily="2" charset="0"/>
                <a:ea typeface="字魂59号-创粗黑" panose="00000500000000000000" pitchFamily="2" charset="-122"/>
                <a:cs typeface="+mn-ea"/>
                <a:sym typeface="+mn-lt"/>
              </a:rPr>
              <a:t>Tập</a:t>
            </a:r>
            <a:r>
              <a:rPr lang="en-US" altLang="zh-CN" sz="6600" b="1" dirty="0">
                <a:ln w="6600">
                  <a:solidFill>
                    <a:srgbClr val="009999"/>
                  </a:solidFill>
                  <a:prstDash val="solid"/>
                </a:ln>
                <a:solidFill>
                  <a:srgbClr val="FFFFFF"/>
                </a:solidFill>
                <a:effectLst>
                  <a:outerShdw dist="38100" dir="2700000" algn="tl" rotWithShape="0">
                    <a:srgbClr val="009999"/>
                  </a:outerShdw>
                </a:effectLst>
                <a:latin typeface="#9Slide05 Phobia" panose="02000506000000020003" pitchFamily="2" charset="0"/>
                <a:ea typeface="字魂59号-创粗黑" panose="00000500000000000000" pitchFamily="2" charset="-122"/>
                <a:cs typeface="+mn-ea"/>
                <a:sym typeface="+mn-lt"/>
              </a:rPr>
              <a:t> </a:t>
            </a:r>
            <a:r>
              <a:rPr lang="en-US" altLang="zh-CN" sz="6600" b="1" dirty="0" err="1">
                <a:ln w="6600">
                  <a:solidFill>
                    <a:srgbClr val="009999"/>
                  </a:solidFill>
                  <a:prstDash val="solid"/>
                </a:ln>
                <a:solidFill>
                  <a:srgbClr val="FFFFFF"/>
                </a:solidFill>
                <a:effectLst>
                  <a:outerShdw dist="38100" dir="2700000" algn="tl" rotWithShape="0">
                    <a:srgbClr val="009999"/>
                  </a:outerShdw>
                </a:effectLst>
                <a:latin typeface="#9Slide05 Phobia" panose="02000506000000020003" pitchFamily="2" charset="0"/>
                <a:ea typeface="字魂59号-创粗黑" panose="00000500000000000000" pitchFamily="2" charset="-122"/>
                <a:cs typeface="+mn-ea"/>
                <a:sym typeface="+mn-lt"/>
              </a:rPr>
              <a:t>Giữa</a:t>
            </a:r>
            <a:r>
              <a:rPr lang="en-US" altLang="zh-CN" sz="6600" b="1" dirty="0">
                <a:ln w="6600">
                  <a:solidFill>
                    <a:srgbClr val="009999"/>
                  </a:solidFill>
                  <a:prstDash val="solid"/>
                </a:ln>
                <a:solidFill>
                  <a:srgbClr val="FFFFFF"/>
                </a:solidFill>
                <a:effectLst>
                  <a:outerShdw dist="38100" dir="2700000" algn="tl" rotWithShape="0">
                    <a:srgbClr val="009999"/>
                  </a:outerShdw>
                </a:effectLst>
                <a:latin typeface="#9Slide05 Phobia" panose="02000506000000020003" pitchFamily="2" charset="0"/>
                <a:ea typeface="字魂59号-创粗黑" panose="00000500000000000000" pitchFamily="2" charset="-122"/>
                <a:cs typeface="+mn-ea"/>
                <a:sym typeface="+mn-lt"/>
              </a:rPr>
              <a:t> </a:t>
            </a:r>
            <a:r>
              <a:rPr lang="en-US" altLang="zh-CN" sz="6600" b="1" dirty="0" err="1">
                <a:ln w="6600">
                  <a:solidFill>
                    <a:srgbClr val="009999"/>
                  </a:solidFill>
                  <a:prstDash val="solid"/>
                </a:ln>
                <a:solidFill>
                  <a:srgbClr val="FFFFFF"/>
                </a:solidFill>
                <a:effectLst>
                  <a:outerShdw dist="38100" dir="2700000" algn="tl" rotWithShape="0">
                    <a:srgbClr val="009999"/>
                  </a:outerShdw>
                </a:effectLst>
                <a:latin typeface="#9Slide05 Phobia" panose="02000506000000020003" pitchFamily="2" charset="0"/>
                <a:ea typeface="字魂59号-创粗黑" panose="00000500000000000000" pitchFamily="2" charset="-122"/>
                <a:cs typeface="+mn-ea"/>
                <a:sym typeface="+mn-lt"/>
              </a:rPr>
              <a:t>Học</a:t>
            </a:r>
            <a:r>
              <a:rPr lang="en-US" altLang="zh-CN" sz="6600" b="1" dirty="0">
                <a:ln w="6600">
                  <a:solidFill>
                    <a:srgbClr val="009999"/>
                  </a:solidFill>
                  <a:prstDash val="solid"/>
                </a:ln>
                <a:solidFill>
                  <a:srgbClr val="FFFFFF"/>
                </a:solidFill>
                <a:effectLst>
                  <a:outerShdw dist="38100" dir="2700000" algn="tl" rotWithShape="0">
                    <a:srgbClr val="009999"/>
                  </a:outerShdw>
                </a:effectLst>
                <a:latin typeface="#9Slide05 Phobia" panose="02000506000000020003" pitchFamily="2" charset="0"/>
                <a:ea typeface="字魂59号-创粗黑" panose="00000500000000000000" pitchFamily="2" charset="-122"/>
                <a:cs typeface="+mn-ea"/>
                <a:sym typeface="+mn-lt"/>
              </a:rPr>
              <a:t> </a:t>
            </a:r>
            <a:r>
              <a:rPr lang="en-US" altLang="zh-CN" sz="6600" b="1" err="1">
                <a:ln w="6600">
                  <a:solidFill>
                    <a:srgbClr val="009999"/>
                  </a:solidFill>
                  <a:prstDash val="solid"/>
                </a:ln>
                <a:solidFill>
                  <a:srgbClr val="FFFFFF"/>
                </a:solidFill>
                <a:effectLst>
                  <a:outerShdw dist="38100" dir="2700000" algn="tl" rotWithShape="0">
                    <a:srgbClr val="009999"/>
                  </a:outerShdw>
                </a:effectLst>
                <a:latin typeface="#9Slide05 Phobia" panose="02000506000000020003" pitchFamily="2" charset="0"/>
                <a:ea typeface="字魂59号-创粗黑" panose="00000500000000000000" pitchFamily="2" charset="-122"/>
                <a:cs typeface="+mn-ea"/>
                <a:sym typeface="+mn-lt"/>
              </a:rPr>
              <a:t>Kỳ</a:t>
            </a:r>
            <a:r>
              <a:rPr lang="en-US" altLang="zh-CN" sz="6600" b="1">
                <a:ln w="6600">
                  <a:solidFill>
                    <a:srgbClr val="009999"/>
                  </a:solidFill>
                  <a:prstDash val="solid"/>
                </a:ln>
                <a:solidFill>
                  <a:srgbClr val="FFFFFF"/>
                </a:solidFill>
                <a:effectLst>
                  <a:outerShdw dist="38100" dir="2700000" algn="tl" rotWithShape="0">
                    <a:srgbClr val="009999"/>
                  </a:outerShdw>
                </a:effectLst>
                <a:latin typeface="#9Slide05 Phobia" panose="02000506000000020003" pitchFamily="2" charset="0"/>
                <a:ea typeface="字魂59号-创粗黑" panose="00000500000000000000" pitchFamily="2" charset="-122"/>
                <a:cs typeface="+mn-ea"/>
                <a:sym typeface="+mn-lt"/>
              </a:rPr>
              <a:t> 1</a:t>
            </a:r>
            <a:endParaRPr lang="en-US" altLang="zh-CN" sz="6600" b="1" dirty="0">
              <a:ln w="6600">
                <a:solidFill>
                  <a:srgbClr val="009999"/>
                </a:solidFill>
                <a:prstDash val="solid"/>
              </a:ln>
              <a:solidFill>
                <a:srgbClr val="FFFFFF"/>
              </a:solidFill>
              <a:effectLst>
                <a:outerShdw dist="38100" dir="2700000" algn="tl" rotWithShape="0">
                  <a:srgbClr val="009999"/>
                </a:outerShdw>
              </a:effectLst>
              <a:latin typeface="#9Slide05 Phobia" panose="02000506000000020003" pitchFamily="2" charset="0"/>
              <a:ea typeface="字魂59号-创粗黑" panose="00000500000000000000" pitchFamily="2" charset="-122"/>
              <a:cs typeface="+mn-ea"/>
              <a:sym typeface="+mn-lt"/>
            </a:endParaRPr>
          </a:p>
          <a:p>
            <a:pPr algn="ctr"/>
            <a:r>
              <a:rPr lang="en-US" altLang="zh-CN" sz="4000" dirty="0">
                <a:ln w="0">
                  <a:noFill/>
                </a:ln>
                <a:solidFill>
                  <a:srgbClr val="002060"/>
                </a:solidFill>
                <a:effectLst>
                  <a:outerShdw blurRad="38100" dist="19050" dir="2700000" algn="tl" rotWithShape="0">
                    <a:schemeClr val="dk1">
                      <a:alpha val="40000"/>
                    </a:schemeClr>
                  </a:outerShdw>
                </a:effectLst>
                <a:latin typeface="UTM Duepuntozero" panose="02040603050506020204" pitchFamily="18" charset="0"/>
                <a:ea typeface="字魂59号-创粗黑" panose="00000500000000000000" pitchFamily="2" charset="-122"/>
                <a:cs typeface="+mn-ea"/>
                <a:sym typeface="+mn-lt"/>
              </a:rPr>
              <a:t>(</a:t>
            </a:r>
            <a:r>
              <a:rPr lang="en-US" altLang="zh-CN" sz="4000" err="1">
                <a:ln w="0">
                  <a:noFill/>
                </a:ln>
                <a:solidFill>
                  <a:srgbClr val="002060"/>
                </a:solidFill>
                <a:effectLst>
                  <a:outerShdw blurRad="38100" dist="19050" dir="2700000" algn="tl" rotWithShape="0">
                    <a:schemeClr val="dk1">
                      <a:alpha val="40000"/>
                    </a:schemeClr>
                  </a:outerShdw>
                </a:effectLst>
                <a:latin typeface="UTM Duepuntozero" panose="02040603050506020204" pitchFamily="18" charset="0"/>
                <a:ea typeface="字魂59号-创粗黑" panose="00000500000000000000" pitchFamily="2" charset="-122"/>
                <a:cs typeface="+mn-ea"/>
                <a:sym typeface="+mn-lt"/>
              </a:rPr>
              <a:t>Tiết</a:t>
            </a:r>
            <a:r>
              <a:rPr lang="en-US" altLang="zh-CN" sz="4000">
                <a:ln w="0">
                  <a:noFill/>
                </a:ln>
                <a:solidFill>
                  <a:srgbClr val="002060"/>
                </a:solidFill>
                <a:effectLst>
                  <a:outerShdw blurRad="38100" dist="19050" dir="2700000" algn="tl" rotWithShape="0">
                    <a:schemeClr val="dk1">
                      <a:alpha val="40000"/>
                    </a:schemeClr>
                  </a:outerShdw>
                </a:effectLst>
                <a:latin typeface="UTM Duepuntozero" panose="02040603050506020204" pitchFamily="18" charset="0"/>
                <a:ea typeface="字魂59号-创粗黑" panose="00000500000000000000" pitchFamily="2" charset="-122"/>
                <a:cs typeface="+mn-ea"/>
                <a:sym typeface="+mn-lt"/>
              </a:rPr>
              <a:t> 1)</a:t>
            </a:r>
            <a:endParaRPr lang="zh-CN" altLang="en-US" sz="4000" dirty="0">
              <a:ln w="0">
                <a:noFill/>
              </a:ln>
              <a:solidFill>
                <a:srgbClr val="002060"/>
              </a:solidFill>
              <a:effectLst>
                <a:outerShdw blurRad="38100" dist="19050" dir="2700000" algn="tl" rotWithShape="0">
                  <a:schemeClr val="dk1">
                    <a:alpha val="40000"/>
                  </a:schemeClr>
                </a:outerShdw>
              </a:effectLst>
              <a:latin typeface="UTM Duepuntozero" panose="02040603050506020204" pitchFamily="18" charset="0"/>
              <a:ea typeface="字魂59号-创粗黑" panose="00000500000000000000" pitchFamily="2" charset="-122"/>
              <a:cs typeface="+mn-ea"/>
              <a:sym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extLst>
              <a:ext uri="{BEBA8EAE-BF5A-486C-A8C5-ECC9F3942E4B}">
                <a14:imgProps xmlns:a14="http://schemas.microsoft.com/office/drawing/2010/main">
                  <a14:imgLayer r:embed="rId2">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p:cNvSpPr/>
          <p:nvPr/>
        </p:nvSpPr>
        <p:spPr>
          <a:xfrm>
            <a:off x="268147" y="196770"/>
            <a:ext cx="11655706" cy="6458673"/>
          </a:xfrm>
          <a:prstGeom prst="roundRect">
            <a:avLst>
              <a:gd name="adj" fmla="val 12724"/>
            </a:avLst>
          </a:prstGeom>
          <a:solidFill>
            <a:schemeClr val="bg1">
              <a:alpha val="91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11" name="Group 10"/>
          <p:cNvGrpSpPr/>
          <p:nvPr/>
        </p:nvGrpSpPr>
        <p:grpSpPr>
          <a:xfrm>
            <a:off x="799333" y="392512"/>
            <a:ext cx="10579076" cy="1331595"/>
            <a:chOff x="799333" y="392512"/>
            <a:chExt cx="10579076" cy="1331595"/>
          </a:xfrm>
        </p:grpSpPr>
        <p:sp>
          <p:nvSpPr>
            <p:cNvPr id="5" name="Rectangle: Rounded Corners 4"/>
            <p:cNvSpPr/>
            <p:nvPr/>
          </p:nvSpPr>
          <p:spPr>
            <a:xfrm>
              <a:off x="1072055" y="535173"/>
              <a:ext cx="10306354" cy="1188934"/>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99333" y="392512"/>
              <a:ext cx="761453" cy="761453"/>
            </a:xfrm>
            <a:prstGeom prst="ellipse">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1</a:t>
              </a:r>
              <a:endParaRPr lang="en-US" sz="4400">
                <a:solidFill>
                  <a:srgbClr val="FF0000"/>
                </a:solidFill>
              </a:endParaRPr>
            </a:p>
          </p:txBody>
        </p:sp>
        <p:sp>
          <p:nvSpPr>
            <p:cNvPr id="3" name="TextBox 2"/>
            <p:cNvSpPr txBox="1"/>
            <p:nvPr/>
          </p:nvSpPr>
          <p:spPr>
            <a:xfrm>
              <a:off x="1833508" y="615356"/>
              <a:ext cx="8755251" cy="1077218"/>
            </a:xfrm>
            <a:prstGeom prst="rect">
              <a:avLst/>
            </a:prstGeom>
            <a:noFill/>
          </p:spPr>
          <p:txBody>
            <a:bodyPr wrap="square" rtlCol="0">
              <a:spAutoFit/>
            </a:bodyPr>
            <a:lstStyle/>
            <a:p>
              <a:pPr lvl="0" algn="ctr">
                <a:defRPr/>
              </a:pPr>
              <a:r>
                <a:rPr lang="en-US" sz="3200">
                  <a:latin typeface="Arial-Rounded-Bold"/>
                </a:rPr>
                <a:t>Đọc đoạn từ đầu đến “đôi tay mềm” và trả lời câu hỏi: </a:t>
              </a:r>
              <a:r>
                <a:rPr lang="vi-VN" sz="2800" i="1">
                  <a:ln w="0"/>
                  <a:effectLst>
                    <a:outerShdw blurRad="38100" dist="25400" dir="5400000" algn="ctr" rotWithShape="0">
                      <a:srgbClr val="6E747A">
                        <a:alpha val="43000"/>
                      </a:srgbClr>
                    </a:outerShdw>
                  </a:effectLst>
                </a:rPr>
                <a:t>Cách mặt trời nấu cơm có gì thú vị?</a:t>
              </a:r>
              <a:endParaRPr kumimoji="0" lang="en-US" sz="2800" i="1" u="none" strike="noStrike" kern="1200" cap="none" spc="0" normalizeH="0" baseline="0" noProof="0" dirty="0">
                <a:ln w="0"/>
                <a:effectLst>
                  <a:outerShdw blurRad="38100" dist="25400" dir="5400000" algn="ctr" rotWithShape="0">
                    <a:srgbClr val="6E747A">
                      <a:alpha val="43000"/>
                    </a:srgbClr>
                  </a:outerShdw>
                </a:effectLst>
                <a:uLnTx/>
                <a:uFillTx/>
              </a:endParaRPr>
            </a:p>
          </p:txBody>
        </p:sp>
      </p:grpSp>
      <p:grpSp>
        <p:nvGrpSpPr>
          <p:cNvPr id="10" name="Group 9"/>
          <p:cNvGrpSpPr/>
          <p:nvPr/>
        </p:nvGrpSpPr>
        <p:grpSpPr>
          <a:xfrm>
            <a:off x="806462" y="1745758"/>
            <a:ext cx="10579076" cy="1455786"/>
            <a:chOff x="813591" y="2091455"/>
            <a:chExt cx="10579076" cy="1587815"/>
          </a:xfrm>
        </p:grpSpPr>
        <p:sp>
          <p:nvSpPr>
            <p:cNvPr id="7" name="Rectangle: Rounded Corners 6"/>
            <p:cNvSpPr/>
            <p:nvPr/>
          </p:nvSpPr>
          <p:spPr>
            <a:xfrm>
              <a:off x="1086313" y="2202583"/>
              <a:ext cx="10306354" cy="1476687"/>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13591" y="2091455"/>
              <a:ext cx="747195" cy="761453"/>
            </a:xfrm>
            <a:prstGeom prst="ellipse">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2</a:t>
              </a:r>
              <a:endParaRPr lang="en-US" sz="4400">
                <a:solidFill>
                  <a:srgbClr val="FF0000"/>
                </a:solidFill>
              </a:endParaRPr>
            </a:p>
          </p:txBody>
        </p:sp>
        <p:sp>
          <p:nvSpPr>
            <p:cNvPr id="9" name="TextBox 8"/>
            <p:cNvSpPr txBox="1"/>
            <p:nvPr/>
          </p:nvSpPr>
          <p:spPr>
            <a:xfrm>
              <a:off x="1847766" y="2314299"/>
              <a:ext cx="9257921" cy="1077218"/>
            </a:xfrm>
            <a:prstGeom prst="rect">
              <a:avLst/>
            </a:prstGeom>
            <a:noFill/>
          </p:spPr>
          <p:txBody>
            <a:bodyPr wrap="square" rtlCol="0">
              <a:spAutoFit/>
            </a:bodyPr>
            <a:lstStyle/>
            <a:p>
              <a:pPr lvl="0" algn="ctr">
                <a:defRPr/>
              </a:pPr>
              <a:r>
                <a:rPr lang="en-US" sz="3200">
                  <a:latin typeface="Arial-Rounded-Bold"/>
                </a:rPr>
                <a:t>Đọc đoạn từ đầu đến “đôi tay mềm” và trả lời câu hỏi: </a:t>
              </a:r>
              <a:r>
                <a:rPr lang="vi-VN" sz="2800" i="1">
                  <a:ln w="0"/>
                  <a:effectLst>
                    <a:outerShdw blurRad="38100" dist="25400" dir="5400000" algn="ctr" rotWithShape="0">
                      <a:srgbClr val="6E747A">
                        <a:alpha val="43000"/>
                      </a:srgbClr>
                    </a:outerShdw>
                  </a:effectLst>
                </a:rPr>
                <a:t>Tìm những hình ảnh nói lên nỗi vất vả của mẹ.</a:t>
              </a:r>
              <a:endParaRPr kumimoji="0" lang="en-US" sz="2800" i="1" u="none" strike="noStrike" kern="1200" cap="none" spc="0" normalizeH="0" baseline="0" noProof="0" dirty="0">
                <a:ln w="0"/>
                <a:effectLst>
                  <a:outerShdw blurRad="38100" dist="25400" dir="5400000" algn="ctr" rotWithShape="0">
                    <a:srgbClr val="6E747A">
                      <a:alpha val="43000"/>
                    </a:srgbClr>
                  </a:outerShdw>
                </a:effectLst>
                <a:uLnTx/>
                <a:uFillTx/>
              </a:endParaRPr>
            </a:p>
          </p:txBody>
        </p:sp>
      </p:grpSp>
      <p:grpSp>
        <p:nvGrpSpPr>
          <p:cNvPr id="12" name="Group 11"/>
          <p:cNvGrpSpPr/>
          <p:nvPr/>
        </p:nvGrpSpPr>
        <p:grpSpPr>
          <a:xfrm>
            <a:off x="799333" y="3164083"/>
            <a:ext cx="10579076" cy="1730949"/>
            <a:chOff x="799333" y="392512"/>
            <a:chExt cx="10579076" cy="1730949"/>
          </a:xfrm>
        </p:grpSpPr>
        <p:sp>
          <p:nvSpPr>
            <p:cNvPr id="13" name="Rectangle: Rounded Corners 12"/>
            <p:cNvSpPr/>
            <p:nvPr/>
          </p:nvSpPr>
          <p:spPr>
            <a:xfrm>
              <a:off x="1072055" y="535173"/>
              <a:ext cx="10306354" cy="1588288"/>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99333" y="392512"/>
              <a:ext cx="761453" cy="761453"/>
            </a:xfrm>
            <a:prstGeom prst="ellipse">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3</a:t>
              </a:r>
              <a:endParaRPr lang="en-US" sz="4400">
                <a:solidFill>
                  <a:srgbClr val="FF0000"/>
                </a:solidFill>
              </a:endParaRPr>
            </a:p>
          </p:txBody>
        </p:sp>
        <p:sp>
          <p:nvSpPr>
            <p:cNvPr id="15" name="TextBox 14"/>
            <p:cNvSpPr txBox="1"/>
            <p:nvPr/>
          </p:nvSpPr>
          <p:spPr>
            <a:xfrm>
              <a:off x="1833508" y="615356"/>
              <a:ext cx="8755251" cy="1508105"/>
            </a:xfrm>
            <a:prstGeom prst="rect">
              <a:avLst/>
            </a:prstGeom>
            <a:noFill/>
          </p:spPr>
          <p:txBody>
            <a:bodyPr wrap="square" rtlCol="0">
              <a:spAutoFit/>
            </a:bodyPr>
            <a:lstStyle/>
            <a:p>
              <a:pPr lvl="0" algn="ctr">
                <a:defRPr/>
              </a:pPr>
              <a:r>
                <a:rPr lang="en-US" sz="3200">
                  <a:latin typeface="Arial-Rounded-Bold"/>
                </a:rPr>
                <a:t>Đọc đoạn từ “Khói trời” đến hết và trả lời câu hỏi: </a:t>
              </a:r>
              <a:r>
                <a:rPr lang="vi-VN" sz="2800" i="1">
                  <a:ln w="0"/>
                  <a:effectLst>
                    <a:outerShdw blurRad="38100" dist="25400" dir="5400000" algn="ctr" rotWithShape="0">
                      <a:srgbClr val="6E747A">
                        <a:alpha val="43000"/>
                      </a:srgbClr>
                    </a:outerShdw>
                  </a:effectLst>
                </a:rPr>
                <a:t>Bạn nhỏ trong bài thơ đã làm những việc gì cho mẹ? Những việc làm ấy nói lên điều gì?</a:t>
              </a:r>
              <a:endParaRPr kumimoji="0" lang="en-US" sz="2800" i="1" u="none" strike="noStrike" kern="1200" cap="none" spc="0" normalizeH="0" baseline="0" noProof="0" dirty="0">
                <a:ln w="0"/>
                <a:effectLst>
                  <a:outerShdw blurRad="38100" dist="25400" dir="5400000" algn="ctr" rotWithShape="0">
                    <a:srgbClr val="6E747A">
                      <a:alpha val="43000"/>
                    </a:srgbClr>
                  </a:outerShdw>
                </a:effectLst>
                <a:uLnTx/>
                <a:uFillTx/>
              </a:endParaRPr>
            </a:p>
          </p:txBody>
        </p:sp>
      </p:grpSp>
      <p:grpSp>
        <p:nvGrpSpPr>
          <p:cNvPr id="16" name="Group 15"/>
          <p:cNvGrpSpPr/>
          <p:nvPr/>
        </p:nvGrpSpPr>
        <p:grpSpPr>
          <a:xfrm>
            <a:off x="799333" y="4935078"/>
            <a:ext cx="10579076" cy="1331595"/>
            <a:chOff x="799333" y="392512"/>
            <a:chExt cx="10579076" cy="1331595"/>
          </a:xfrm>
        </p:grpSpPr>
        <p:sp>
          <p:nvSpPr>
            <p:cNvPr id="17" name="Rectangle: Rounded Corners 16"/>
            <p:cNvSpPr/>
            <p:nvPr/>
          </p:nvSpPr>
          <p:spPr>
            <a:xfrm>
              <a:off x="1072055" y="535173"/>
              <a:ext cx="10306354" cy="1188934"/>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99333" y="392512"/>
              <a:ext cx="761453" cy="761453"/>
            </a:xfrm>
            <a:prstGeom prst="ellipse">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4</a:t>
              </a:r>
              <a:endParaRPr lang="en-US" sz="4400">
                <a:solidFill>
                  <a:srgbClr val="FF0000"/>
                </a:solidFill>
              </a:endParaRPr>
            </a:p>
          </p:txBody>
        </p:sp>
        <p:sp>
          <p:nvSpPr>
            <p:cNvPr id="19" name="TextBox 18"/>
            <p:cNvSpPr txBox="1"/>
            <p:nvPr/>
          </p:nvSpPr>
          <p:spPr>
            <a:xfrm>
              <a:off x="1833508" y="615356"/>
              <a:ext cx="8755251" cy="1077218"/>
            </a:xfrm>
            <a:prstGeom prst="rect">
              <a:avLst/>
            </a:prstGeom>
            <a:noFill/>
          </p:spPr>
          <p:txBody>
            <a:bodyPr wrap="square" rtlCol="0">
              <a:spAutoFit/>
            </a:bodyPr>
            <a:lstStyle/>
            <a:p>
              <a:pPr lvl="0" algn="ctr">
                <a:defRPr/>
              </a:pPr>
              <a:r>
                <a:rPr lang="en-US" sz="3200">
                  <a:latin typeface="Arial-Rounded-Bold"/>
                </a:rPr>
                <a:t>Đọc đoạn từ đầu đến “đôi tay mềm” và trả lời câu hỏi: </a:t>
              </a:r>
              <a:r>
                <a:rPr lang="vi-VN" sz="2800" i="1">
                  <a:ln w="0"/>
                  <a:effectLst>
                    <a:outerShdw blurRad="38100" dist="25400" dir="5400000" algn="ctr" rotWithShape="0">
                      <a:srgbClr val="6E747A">
                        <a:alpha val="43000"/>
                      </a:srgbClr>
                    </a:outerShdw>
                  </a:effectLst>
                </a:rPr>
                <a:t>Khổ thơ cuối bài nói về điều gì?</a:t>
              </a:r>
              <a:endParaRPr kumimoji="0" lang="en-US" sz="2800" i="1" u="none" strike="noStrike" kern="1200" cap="none" spc="0" normalizeH="0" baseline="0" noProof="0" dirty="0">
                <a:ln w="0"/>
                <a:effectLst>
                  <a:outerShdw blurRad="38100" dist="25400" dir="5400000" algn="ctr" rotWithShape="0">
                    <a:srgbClr val="6E747A">
                      <a:alpha val="43000"/>
                    </a:srgbClr>
                  </a:outerShdw>
                </a:effectLst>
                <a:uLnTx/>
                <a:uFillTx/>
              </a:endParaRPr>
            </a:p>
          </p:txBody>
        </p:sp>
      </p:gr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extLst>
              <a:ext uri="{BEBA8EAE-BF5A-486C-A8C5-ECC9F3942E4B}">
                <a14:imgProps xmlns:a14="http://schemas.microsoft.com/office/drawing/2010/main">
                  <a14:imgLayer r:embed="rId2">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p:cNvSpPr/>
          <p:nvPr/>
        </p:nvSpPr>
        <p:spPr>
          <a:xfrm>
            <a:off x="268147" y="199663"/>
            <a:ext cx="11655706" cy="6458673"/>
          </a:xfrm>
          <a:prstGeom prst="roundRect">
            <a:avLst>
              <a:gd name="adj" fmla="val 12724"/>
            </a:avLst>
          </a:prstGeom>
          <a:solidFill>
            <a:schemeClr val="bg1">
              <a:alpha val="91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11" name="Group 10"/>
          <p:cNvGrpSpPr/>
          <p:nvPr/>
        </p:nvGrpSpPr>
        <p:grpSpPr>
          <a:xfrm>
            <a:off x="799333" y="392512"/>
            <a:ext cx="10579076" cy="1331595"/>
            <a:chOff x="799333" y="392512"/>
            <a:chExt cx="10579076" cy="1331595"/>
          </a:xfrm>
        </p:grpSpPr>
        <p:sp>
          <p:nvSpPr>
            <p:cNvPr id="5" name="Rectangle: Rounded Corners 4"/>
            <p:cNvSpPr/>
            <p:nvPr/>
          </p:nvSpPr>
          <p:spPr>
            <a:xfrm>
              <a:off x="1072055" y="535173"/>
              <a:ext cx="10306354" cy="1188934"/>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Oval 5"/>
            <p:cNvSpPr/>
            <p:nvPr/>
          </p:nvSpPr>
          <p:spPr>
            <a:xfrm>
              <a:off x="799333" y="392512"/>
              <a:ext cx="761453" cy="761453"/>
            </a:xfrm>
            <a:prstGeom prst="ellipse">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1200" cap="none" spc="0" normalizeH="0" baseline="0" noProof="0">
                  <a:ln>
                    <a:noFill/>
                  </a:ln>
                  <a:solidFill>
                    <a:srgbClr val="FF0000"/>
                  </a:solidFill>
                  <a:effectLst/>
                  <a:uLnTx/>
                  <a:uFillTx/>
                  <a:latin typeface="Aptos" panose="02110004020202020204"/>
                  <a:ea typeface="+mn-ea"/>
                  <a:cs typeface="+mn-cs"/>
                </a:rPr>
                <a:t>1</a:t>
              </a:r>
              <a:endParaRPr kumimoji="0" lang="en-US" sz="4400" b="0" i="0" u="none" strike="noStrike" kern="1200" cap="none" spc="0" normalizeH="0" baseline="0" noProof="0">
                <a:ln>
                  <a:noFill/>
                </a:ln>
                <a:solidFill>
                  <a:srgbClr val="FF0000"/>
                </a:solidFill>
                <a:effectLst/>
                <a:uLnTx/>
                <a:uFillTx/>
                <a:latin typeface="Aptos" panose="02110004020202020204"/>
                <a:ea typeface="+mn-ea"/>
                <a:cs typeface="+mn-cs"/>
              </a:endParaRPr>
            </a:p>
          </p:txBody>
        </p:sp>
        <p:sp>
          <p:nvSpPr>
            <p:cNvPr id="3" name="TextBox 2"/>
            <p:cNvSpPr txBox="1"/>
            <p:nvPr/>
          </p:nvSpPr>
          <p:spPr>
            <a:xfrm>
              <a:off x="1833508" y="615356"/>
              <a:ext cx="8755251"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a:ln>
                    <a:noFill/>
                  </a:ln>
                  <a:solidFill>
                    <a:prstClr val="black"/>
                  </a:solidFill>
                  <a:effectLst/>
                  <a:uLnTx/>
                  <a:uFillTx/>
                  <a:latin typeface="Arial-Rounded-Bold"/>
                  <a:ea typeface="+mn-ea"/>
                  <a:cs typeface="+mn-cs"/>
                </a:rPr>
                <a:t>Đọc đoạn từ đầu đến “đôi tay mềm” và trả lời câu hỏi: </a:t>
              </a:r>
              <a:r>
                <a:rPr kumimoji="0" lang="vi-VN" sz="2800" b="0" i="1" u="none" strike="noStrike" kern="1200" cap="none" spc="0" normalizeH="0" baseline="0" noProof="0">
                  <a:ln w="0"/>
                  <a:solidFill>
                    <a:prstClr val="black"/>
                  </a:solidFill>
                  <a:effectLst>
                    <a:outerShdw blurRad="38100" dist="25400" dir="5400000" algn="ctr" rotWithShape="0">
                      <a:srgbClr val="6E747A">
                        <a:alpha val="43000"/>
                      </a:srgbClr>
                    </a:outerShdw>
                  </a:effectLst>
                  <a:uLnTx/>
                  <a:uFillTx/>
                  <a:latin typeface="Arial" panose="020B0604020202020204" pitchFamily="34" charset="0"/>
                  <a:ea typeface="+mn-ea"/>
                  <a:cs typeface="+mn-cs"/>
                </a:rPr>
                <a:t>Cách mặt trời nấu cơm có gì thú vị?</a:t>
              </a:r>
              <a:endParaRPr kumimoji="0" lang="en-US" sz="2800" b="0" i="1" u="none" strike="noStrike" kern="1200" cap="none" spc="0" normalizeH="0" baseline="0" noProof="0" dirty="0">
                <a:ln w="0"/>
                <a:solidFill>
                  <a:prstClr val="black"/>
                </a:solidFill>
                <a:effectLst>
                  <a:outerShdw blurRad="38100" dist="25400" dir="5400000" algn="ctr" rotWithShape="0">
                    <a:srgbClr val="6E747A">
                      <a:alpha val="43000"/>
                    </a:srgbClr>
                  </a:outerShdw>
                </a:effectLst>
                <a:uLnTx/>
                <a:uFillTx/>
                <a:latin typeface="Aptos" panose="02110004020202020204"/>
                <a:ea typeface="+mn-ea"/>
                <a:cs typeface="+mn-cs"/>
              </a:endParaRPr>
            </a:p>
          </p:txBody>
        </p:sp>
      </p:grpSp>
      <p:sp>
        <p:nvSpPr>
          <p:cNvPr id="4" name="Rectangle: Rounded Corners 3"/>
          <p:cNvSpPr/>
          <p:nvPr/>
        </p:nvSpPr>
        <p:spPr>
          <a:xfrm>
            <a:off x="1833508" y="2364827"/>
            <a:ext cx="8618069" cy="3153104"/>
          </a:xfrm>
          <a:prstGeom prst="round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a:solidFill>
                  <a:srgbClr val="000000"/>
                </a:solidFill>
                <a:effectLst/>
                <a:latin typeface="Times New Roman" panose="02020603050405020304" pitchFamily="18" charset="0"/>
                <a:ea typeface="Calibri" panose="020F0502020204030204" pitchFamily="34" charset="0"/>
              </a:rPr>
              <a:t>Cách mặt trời nấu cơm rất thú vị: </a:t>
            </a:r>
            <a:endParaRPr lang="en-US" sz="4000">
              <a:solidFill>
                <a:srgbClr val="000000"/>
              </a:solidFill>
              <a:effectLst/>
              <a:latin typeface="Times New Roman" panose="02020603050405020304" pitchFamily="18" charset="0"/>
              <a:ea typeface="Calibri" panose="020F0502020204030204" pitchFamily="34" charset="0"/>
            </a:endParaRPr>
          </a:p>
          <a:p>
            <a:pPr algn="ctr"/>
            <a:r>
              <a:rPr lang="vi-VN" sz="4000">
                <a:solidFill>
                  <a:srgbClr val="FF0000"/>
                </a:solidFill>
                <a:effectLst/>
                <a:latin typeface="Times New Roman" panose="02020603050405020304" pitchFamily="18" charset="0"/>
                <a:ea typeface="Calibri" panose="020F0502020204030204" pitchFamily="34" charset="0"/>
              </a:rPr>
              <a:t>Mặt trời là nồi cơm, rơm đun bếp, lửa là những sợi mây vàng, khói là nắng.</a:t>
            </a:r>
            <a:endParaRPr lang="en-US" sz="4000">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extLst>
              <a:ext uri="{BEBA8EAE-BF5A-486C-A8C5-ECC9F3942E4B}">
                <a14:imgProps xmlns:a14="http://schemas.microsoft.com/office/drawing/2010/main">
                  <a14:imgLayer r:embed="rId2">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p:cNvSpPr/>
          <p:nvPr/>
        </p:nvSpPr>
        <p:spPr>
          <a:xfrm>
            <a:off x="268147" y="199663"/>
            <a:ext cx="11655706" cy="6458673"/>
          </a:xfrm>
          <a:prstGeom prst="roundRect">
            <a:avLst>
              <a:gd name="adj" fmla="val 12724"/>
            </a:avLst>
          </a:prstGeom>
          <a:solidFill>
            <a:schemeClr val="bg1">
              <a:alpha val="91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Rectangle: Rounded Corners 3"/>
          <p:cNvSpPr/>
          <p:nvPr/>
        </p:nvSpPr>
        <p:spPr>
          <a:xfrm>
            <a:off x="1833508" y="2364827"/>
            <a:ext cx="8618069" cy="3153104"/>
          </a:xfrm>
          <a:prstGeom prst="round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400">
                <a:solidFill>
                  <a:srgbClr val="000000"/>
                </a:solidFill>
                <a:latin typeface="Times New Roman" panose="02020603050405020304" pitchFamily="18" charset="0"/>
                <a:ea typeface="Calibri" panose="020F0502020204030204" pitchFamily="34" charset="0"/>
              </a:rPr>
              <a:t>Những hình ảnh nói lên nỗi vất vả của mẹ: </a:t>
            </a:r>
            <a:r>
              <a:rPr lang="vi-VN" sz="4400">
                <a:solidFill>
                  <a:srgbClr val="FF0000"/>
                </a:solidFill>
                <a:latin typeface="Times New Roman" panose="02020603050405020304" pitchFamily="18" charset="0"/>
                <a:ea typeface="Calibri" panose="020F0502020204030204" pitchFamily="34" charset="0"/>
              </a:rPr>
              <a:t>Lượm cả bóng mây, mang theo cái nắng đỏ gay về nhà</a:t>
            </a:r>
            <a:endParaRPr kumimoji="0" lang="en-US" sz="4400" b="0" i="0" u="none" strike="noStrike" kern="1200" cap="none" spc="0" normalizeH="0" baseline="0" noProof="0">
              <a:ln>
                <a:noFill/>
              </a:ln>
              <a:solidFill>
                <a:srgbClr val="FF0000"/>
              </a:solidFill>
              <a:effectLst/>
              <a:uLnTx/>
              <a:uFillTx/>
              <a:latin typeface="Aptos" panose="02110004020202020204"/>
            </a:endParaRPr>
          </a:p>
        </p:txBody>
      </p:sp>
      <p:grpSp>
        <p:nvGrpSpPr>
          <p:cNvPr id="7" name="Group 6"/>
          <p:cNvGrpSpPr/>
          <p:nvPr/>
        </p:nvGrpSpPr>
        <p:grpSpPr>
          <a:xfrm>
            <a:off x="853004" y="612176"/>
            <a:ext cx="10579076" cy="1455786"/>
            <a:chOff x="813591" y="2091455"/>
            <a:chExt cx="10579076" cy="1587815"/>
          </a:xfrm>
        </p:grpSpPr>
        <p:sp>
          <p:nvSpPr>
            <p:cNvPr id="8" name="Rectangle: Rounded Corners 7"/>
            <p:cNvSpPr/>
            <p:nvPr/>
          </p:nvSpPr>
          <p:spPr>
            <a:xfrm>
              <a:off x="1086313" y="2202583"/>
              <a:ext cx="10306354" cy="1476687"/>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13591" y="2091455"/>
              <a:ext cx="747195" cy="761453"/>
            </a:xfrm>
            <a:prstGeom prst="ellipse">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2</a:t>
              </a:r>
              <a:endParaRPr lang="en-US" sz="4400">
                <a:solidFill>
                  <a:srgbClr val="FF0000"/>
                </a:solidFill>
              </a:endParaRPr>
            </a:p>
          </p:txBody>
        </p:sp>
        <p:sp>
          <p:nvSpPr>
            <p:cNvPr id="10" name="TextBox 9"/>
            <p:cNvSpPr txBox="1"/>
            <p:nvPr/>
          </p:nvSpPr>
          <p:spPr>
            <a:xfrm>
              <a:off x="1847766" y="2314299"/>
              <a:ext cx="9257921" cy="1077218"/>
            </a:xfrm>
            <a:prstGeom prst="rect">
              <a:avLst/>
            </a:prstGeom>
            <a:noFill/>
          </p:spPr>
          <p:txBody>
            <a:bodyPr wrap="square" rtlCol="0">
              <a:spAutoFit/>
            </a:bodyPr>
            <a:lstStyle/>
            <a:p>
              <a:pPr lvl="0" algn="ctr">
                <a:defRPr/>
              </a:pPr>
              <a:r>
                <a:rPr lang="en-US" sz="3200">
                  <a:latin typeface="Arial-Rounded-Bold"/>
                </a:rPr>
                <a:t>Đọc đoạn từ đầu đến “đôi tay mềm” và trả lời câu hỏi: </a:t>
              </a:r>
              <a:r>
                <a:rPr lang="vi-VN" sz="2800" i="1">
                  <a:ln w="0"/>
                  <a:effectLst>
                    <a:outerShdw blurRad="38100" dist="25400" dir="5400000" algn="ctr" rotWithShape="0">
                      <a:srgbClr val="6E747A">
                        <a:alpha val="43000"/>
                      </a:srgbClr>
                    </a:outerShdw>
                  </a:effectLst>
                </a:rPr>
                <a:t>Tìm những hình ảnh nói lên nỗi vất vả của mẹ.</a:t>
              </a:r>
              <a:endParaRPr kumimoji="0" lang="en-US" sz="2800" i="1" u="none" strike="noStrike" kern="1200" cap="none" spc="0" normalizeH="0" baseline="0" noProof="0" dirty="0">
                <a:ln w="0"/>
                <a:effectLst>
                  <a:outerShdw blurRad="38100" dist="25400" dir="5400000" algn="ctr" rotWithShape="0">
                    <a:srgbClr val="6E747A">
                      <a:alpha val="43000"/>
                    </a:srgbClr>
                  </a:outerShdw>
                </a:effectLst>
                <a:uLnTx/>
                <a:uFillTx/>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extLst>
              <a:ext uri="{BEBA8EAE-BF5A-486C-A8C5-ECC9F3942E4B}">
                <a14:imgProps xmlns:a14="http://schemas.microsoft.com/office/drawing/2010/main">
                  <a14:imgLayer r:embed="rId2">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p:cNvSpPr/>
          <p:nvPr/>
        </p:nvSpPr>
        <p:spPr>
          <a:xfrm>
            <a:off x="268147" y="199663"/>
            <a:ext cx="11655706" cy="6458673"/>
          </a:xfrm>
          <a:prstGeom prst="roundRect">
            <a:avLst>
              <a:gd name="adj" fmla="val 12724"/>
            </a:avLst>
          </a:prstGeom>
          <a:solidFill>
            <a:schemeClr val="bg1">
              <a:alpha val="91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Rectangle: Rounded Corners 3"/>
          <p:cNvSpPr/>
          <p:nvPr/>
        </p:nvSpPr>
        <p:spPr>
          <a:xfrm>
            <a:off x="1833508" y="2364826"/>
            <a:ext cx="8755251" cy="3499945"/>
          </a:xfrm>
          <a:prstGeom prst="round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400">
                <a:solidFill>
                  <a:srgbClr val="FF0000"/>
                </a:solidFill>
                <a:latin typeface="Times New Roman" panose="02020603050405020304" pitchFamily="18" charset="0"/>
                <a:ea typeface="Calibri" panose="020F0502020204030204" pitchFamily="34" charset="0"/>
              </a:rPr>
              <a:t>Bạn nhỏ trong bài thơ đã ủ sẵn ấm trà cho mẹ, lấy ghế cho mẹ ngồi, quạt cho mẹ. Những việc làm ấy nói lên tấm lòng hiếu thảo, tình yêu, sự quan tâm của bạn nhỏ với mẹ.</a:t>
            </a:r>
            <a:endParaRPr kumimoji="0" lang="en-US" sz="4400" b="0" i="0" u="none" strike="noStrike" kern="1200" cap="none" spc="0" normalizeH="0" baseline="0" noProof="0">
              <a:ln>
                <a:noFill/>
              </a:ln>
              <a:solidFill>
                <a:srgbClr val="FF0000"/>
              </a:solidFill>
              <a:effectLst/>
              <a:uLnTx/>
              <a:uFillTx/>
              <a:latin typeface="Aptos" panose="02110004020202020204"/>
            </a:endParaRPr>
          </a:p>
        </p:txBody>
      </p:sp>
      <p:grpSp>
        <p:nvGrpSpPr>
          <p:cNvPr id="3" name="Group 2"/>
          <p:cNvGrpSpPr/>
          <p:nvPr/>
        </p:nvGrpSpPr>
        <p:grpSpPr>
          <a:xfrm>
            <a:off x="806462" y="358947"/>
            <a:ext cx="10579076" cy="1730949"/>
            <a:chOff x="799333" y="392512"/>
            <a:chExt cx="10579076" cy="1730949"/>
          </a:xfrm>
        </p:grpSpPr>
        <p:sp>
          <p:nvSpPr>
            <p:cNvPr id="5" name="Rectangle: Rounded Corners 4"/>
            <p:cNvSpPr/>
            <p:nvPr/>
          </p:nvSpPr>
          <p:spPr>
            <a:xfrm>
              <a:off x="1072055" y="535173"/>
              <a:ext cx="10306354" cy="1588288"/>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99333" y="392512"/>
              <a:ext cx="761453" cy="761453"/>
            </a:xfrm>
            <a:prstGeom prst="ellipse">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3</a:t>
              </a:r>
              <a:endParaRPr lang="en-US" sz="4400">
                <a:solidFill>
                  <a:srgbClr val="FF0000"/>
                </a:solidFill>
              </a:endParaRPr>
            </a:p>
          </p:txBody>
        </p:sp>
        <p:sp>
          <p:nvSpPr>
            <p:cNvPr id="11" name="TextBox 10"/>
            <p:cNvSpPr txBox="1"/>
            <p:nvPr/>
          </p:nvSpPr>
          <p:spPr>
            <a:xfrm>
              <a:off x="1833508" y="615356"/>
              <a:ext cx="8755251" cy="1508105"/>
            </a:xfrm>
            <a:prstGeom prst="rect">
              <a:avLst/>
            </a:prstGeom>
            <a:noFill/>
          </p:spPr>
          <p:txBody>
            <a:bodyPr wrap="square" rtlCol="0">
              <a:spAutoFit/>
            </a:bodyPr>
            <a:lstStyle/>
            <a:p>
              <a:pPr lvl="0" algn="ctr">
                <a:defRPr/>
              </a:pPr>
              <a:r>
                <a:rPr lang="en-US" sz="3200">
                  <a:latin typeface="Arial-Rounded-Bold"/>
                </a:rPr>
                <a:t>Đọc đoạn từ “Khói trời” đến hết và trả lời câu hỏi: </a:t>
              </a:r>
              <a:r>
                <a:rPr lang="vi-VN" sz="2800" i="1">
                  <a:ln w="0"/>
                  <a:effectLst>
                    <a:outerShdw blurRad="38100" dist="25400" dir="5400000" algn="ctr" rotWithShape="0">
                      <a:srgbClr val="6E747A">
                        <a:alpha val="43000"/>
                      </a:srgbClr>
                    </a:outerShdw>
                  </a:effectLst>
                </a:rPr>
                <a:t>Bạn nhỏ trong bài thơ đã làm những việc gì cho mẹ? Những việc làm ấy nói lên điều gì?</a:t>
              </a:r>
              <a:endParaRPr kumimoji="0" lang="en-US" sz="2800" i="1" u="none" strike="noStrike" kern="1200" cap="none" spc="0" normalizeH="0" baseline="0" noProof="0" dirty="0">
                <a:ln w="0"/>
                <a:effectLst>
                  <a:outerShdw blurRad="38100" dist="25400" dir="5400000" algn="ctr" rotWithShape="0">
                    <a:srgbClr val="6E747A">
                      <a:alpha val="43000"/>
                    </a:srgbClr>
                  </a:outerShdw>
                </a:effectLst>
                <a:uLnTx/>
                <a:uFillTx/>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extLst>
              <a:ext uri="{BEBA8EAE-BF5A-486C-A8C5-ECC9F3942E4B}">
                <a14:imgProps xmlns:a14="http://schemas.microsoft.com/office/drawing/2010/main">
                  <a14:imgLayer r:embed="rId2">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p:cNvSpPr/>
          <p:nvPr/>
        </p:nvSpPr>
        <p:spPr>
          <a:xfrm>
            <a:off x="268147" y="199663"/>
            <a:ext cx="11655706" cy="6458673"/>
          </a:xfrm>
          <a:prstGeom prst="roundRect">
            <a:avLst>
              <a:gd name="adj" fmla="val 12724"/>
            </a:avLst>
          </a:prstGeom>
          <a:solidFill>
            <a:schemeClr val="bg1">
              <a:alpha val="91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Rectangle: Rounded Corners 3"/>
          <p:cNvSpPr/>
          <p:nvPr/>
        </p:nvSpPr>
        <p:spPr>
          <a:xfrm>
            <a:off x="1833509" y="2364827"/>
            <a:ext cx="8161830" cy="3105808"/>
          </a:xfrm>
          <a:prstGeom prst="round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400">
                <a:solidFill>
                  <a:srgbClr val="FF0000"/>
                </a:solidFill>
                <a:latin typeface="Times New Roman" panose="02020603050405020304" pitchFamily="18" charset="0"/>
                <a:ea typeface="Calibri" panose="020F0502020204030204" pitchFamily="34" charset="0"/>
              </a:rPr>
              <a:t>Khổ thơ cuối nói lên sự gắn bó giữa con người với thiên nhiên và khung cảnh sinh hoạt gia đình đầm ấm vào “mùa cơm mới”</a:t>
            </a:r>
            <a:endParaRPr kumimoji="0" lang="en-US" sz="4400" b="0" i="0" u="none" strike="noStrike" kern="1200" cap="none" spc="0" normalizeH="0" baseline="0" noProof="0">
              <a:ln>
                <a:noFill/>
              </a:ln>
              <a:solidFill>
                <a:srgbClr val="FF0000"/>
              </a:solidFill>
              <a:effectLst/>
              <a:uLnTx/>
              <a:uFillTx/>
              <a:latin typeface="Aptos" panose="02110004020202020204"/>
              <a:ea typeface="+mn-ea"/>
              <a:cs typeface="+mn-cs"/>
            </a:endParaRPr>
          </a:p>
        </p:txBody>
      </p:sp>
      <p:grpSp>
        <p:nvGrpSpPr>
          <p:cNvPr id="7" name="Group 6"/>
          <p:cNvGrpSpPr/>
          <p:nvPr/>
        </p:nvGrpSpPr>
        <p:grpSpPr>
          <a:xfrm>
            <a:off x="806462" y="616447"/>
            <a:ext cx="10579076" cy="1331595"/>
            <a:chOff x="799333" y="392512"/>
            <a:chExt cx="10579076" cy="1331595"/>
          </a:xfrm>
        </p:grpSpPr>
        <p:sp>
          <p:nvSpPr>
            <p:cNvPr id="8" name="Rectangle: Rounded Corners 7"/>
            <p:cNvSpPr/>
            <p:nvPr/>
          </p:nvSpPr>
          <p:spPr>
            <a:xfrm>
              <a:off x="1072055" y="535173"/>
              <a:ext cx="10306354" cy="1188934"/>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99333" y="392512"/>
              <a:ext cx="761453" cy="761453"/>
            </a:xfrm>
            <a:prstGeom prst="ellipse">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rPr>
                <a:t>4</a:t>
              </a:r>
              <a:endParaRPr lang="en-US" sz="4400">
                <a:solidFill>
                  <a:srgbClr val="FF0000"/>
                </a:solidFill>
              </a:endParaRPr>
            </a:p>
          </p:txBody>
        </p:sp>
        <p:sp>
          <p:nvSpPr>
            <p:cNvPr id="10" name="TextBox 9"/>
            <p:cNvSpPr txBox="1"/>
            <p:nvPr/>
          </p:nvSpPr>
          <p:spPr>
            <a:xfrm>
              <a:off x="1833508" y="615356"/>
              <a:ext cx="8755251" cy="1077218"/>
            </a:xfrm>
            <a:prstGeom prst="rect">
              <a:avLst/>
            </a:prstGeom>
            <a:noFill/>
          </p:spPr>
          <p:txBody>
            <a:bodyPr wrap="square" rtlCol="0">
              <a:spAutoFit/>
            </a:bodyPr>
            <a:lstStyle/>
            <a:p>
              <a:pPr lvl="0" algn="ctr">
                <a:defRPr/>
              </a:pPr>
              <a:r>
                <a:rPr lang="en-US" sz="3200">
                  <a:latin typeface="Arial-Rounded-Bold"/>
                </a:rPr>
                <a:t>Đọc đoạn từ đầu đến “đôi tay mềm” và trả lời câu hỏi: </a:t>
              </a:r>
              <a:r>
                <a:rPr lang="vi-VN" sz="2800" i="1">
                  <a:ln w="0"/>
                  <a:effectLst>
                    <a:outerShdw blurRad="38100" dist="25400" dir="5400000" algn="ctr" rotWithShape="0">
                      <a:srgbClr val="6E747A">
                        <a:alpha val="43000"/>
                      </a:srgbClr>
                    </a:outerShdw>
                  </a:effectLst>
                </a:rPr>
                <a:t>Khổ thơ cuối bài nói về điều gì?</a:t>
              </a:r>
              <a:endParaRPr kumimoji="0" lang="en-US" sz="2800" i="1" u="none" strike="noStrike" kern="1200" cap="none" spc="0" normalizeH="0" baseline="0" noProof="0" dirty="0">
                <a:ln w="0"/>
                <a:effectLst>
                  <a:outerShdw blurRad="38100" dist="25400" dir="5400000" algn="ctr" rotWithShape="0">
                    <a:srgbClr val="6E747A">
                      <a:alpha val="43000"/>
                    </a:srgbClr>
                  </a:outerShdw>
                </a:effectLst>
                <a:uLnTx/>
                <a:uFillTx/>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270234" y="1229710"/>
            <a:ext cx="7535918" cy="4524315"/>
          </a:xfrm>
          <a:prstGeom prst="rect">
            <a:avLst/>
          </a:prstGeom>
          <a:noFill/>
        </p:spPr>
        <p:txBody>
          <a:bodyPr wrap="square" rtlCol="0">
            <a:spAutoFit/>
          </a:bodyPr>
          <a:lstStyle/>
          <a:p>
            <a:pPr algn="just"/>
            <a:r>
              <a:rPr lang="en-US" sz="4800" b="1">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N</a:t>
            </a:r>
            <a:r>
              <a:rPr lang="vi-VN" sz="4800" b="1">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ội dung bài đọc: </a:t>
            </a:r>
            <a:r>
              <a:rPr lang="vi-VN" sz="4800" b="1" i="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Nỗi vất vả của mẹ với công việc đồng áng và cảnh sinh hoạt gia đình đầm ấm vào “mùa cơm mới”.</a:t>
            </a:r>
            <a:endParaRPr lang="en-US" sz="48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4800" b="1">
              <a:solidFill>
                <a:srgbClr val="FFFF00"/>
              </a:solidFill>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Cloud 1"/>
          <p:cNvSpPr/>
          <p:nvPr/>
        </p:nvSpPr>
        <p:spPr>
          <a:xfrm rot="20768053">
            <a:off x="-952501" y="902191"/>
            <a:ext cx="7979706" cy="3704252"/>
          </a:xfrm>
          <a:custGeom>
            <a:avLst/>
            <a:gdLst>
              <a:gd name="connsiteX0" fmla="*/ 720390 w 7979706"/>
              <a:gd name="connsiteY0" fmla="*/ 1232178 h 3704252"/>
              <a:gd name="connsiteX1" fmla="*/ 1038654 w 7979706"/>
              <a:gd name="connsiteY1" fmla="*/ 592251 h 3704252"/>
              <a:gd name="connsiteX2" fmla="*/ 2586939 w 7979706"/>
              <a:gd name="connsiteY2" fmla="*/ 446053 h 3704252"/>
              <a:gd name="connsiteX3" fmla="*/ 4147969 w 7979706"/>
              <a:gd name="connsiteY3" fmla="*/ 294282 h 3704252"/>
              <a:gd name="connsiteX4" fmla="*/ 4756237 w 7979706"/>
              <a:gd name="connsiteY4" fmla="*/ 17149 h 3704252"/>
              <a:gd name="connsiteX5" fmla="*/ 5510615 w 7979706"/>
              <a:gd name="connsiteY5" fmla="*/ 212737 h 3704252"/>
              <a:gd name="connsiteX6" fmla="*/ 6550562 w 7979706"/>
              <a:gd name="connsiteY6" fmla="*/ 59165 h 3704252"/>
              <a:gd name="connsiteX7" fmla="*/ 7077925 w 7979706"/>
              <a:gd name="connsiteY7" fmla="*/ 478122 h 3704252"/>
              <a:gd name="connsiteX8" fmla="*/ 7754722 w 7979706"/>
              <a:gd name="connsiteY8" fmla="*/ 884733 h 3704252"/>
              <a:gd name="connsiteX9" fmla="*/ 7724429 w 7979706"/>
              <a:gd name="connsiteY9" fmla="*/ 1325642 h 3704252"/>
              <a:gd name="connsiteX10" fmla="*/ 7945718 w 7979706"/>
              <a:gd name="connsiteY10" fmla="*/ 1999781 h 3704252"/>
              <a:gd name="connsiteX11" fmla="*/ 6909095 w 7979706"/>
              <a:gd name="connsiteY11" fmla="*/ 2589889 h 3704252"/>
              <a:gd name="connsiteX12" fmla="*/ 6538002 w 7979706"/>
              <a:gd name="connsiteY12" fmla="*/ 3095537 h 3704252"/>
              <a:gd name="connsiteX13" fmla="*/ 5274548 w 7979706"/>
              <a:gd name="connsiteY13" fmla="*/ 3156760 h 3704252"/>
              <a:gd name="connsiteX14" fmla="*/ 4371659 w 7979706"/>
              <a:gd name="connsiteY14" fmla="*/ 3696191 h 3704252"/>
              <a:gd name="connsiteX15" fmla="*/ 3044110 w 7979706"/>
              <a:gd name="connsiteY15" fmla="*/ 3366924 h 3704252"/>
              <a:gd name="connsiteX16" fmla="*/ 1072088 w 7979706"/>
              <a:gd name="connsiteY16" fmla="*/ 3041602 h 3704252"/>
              <a:gd name="connsiteX17" fmla="*/ 205034 w 7979706"/>
              <a:gd name="connsiteY17" fmla="*/ 2679580 h 3704252"/>
              <a:gd name="connsiteX18" fmla="*/ 390303 w 7979706"/>
              <a:gd name="connsiteY18" fmla="*/ 2190910 h 3704252"/>
              <a:gd name="connsiteX19" fmla="*/ -924 w 7979706"/>
              <a:gd name="connsiteY19" fmla="*/ 1689550 h 3704252"/>
              <a:gd name="connsiteX20" fmla="*/ 713555 w 7979706"/>
              <a:gd name="connsiteY20" fmla="*/ 1243925 h 3704252"/>
              <a:gd name="connsiteX21" fmla="*/ 720390 w 7979706"/>
              <a:gd name="connsiteY21" fmla="*/ 1232178 h 3704252"/>
              <a:gd name="connsiteX0-1" fmla="*/ 866869 w 7979706"/>
              <a:gd name="connsiteY0-2" fmla="*/ 2244588 h 3704252"/>
              <a:gd name="connsiteX1-3" fmla="*/ 398985 w 7979706"/>
              <a:gd name="connsiteY1-4" fmla="*/ 2176248 h 3704252"/>
              <a:gd name="connsiteX2-5" fmla="*/ 1279708 w 7979706"/>
              <a:gd name="connsiteY2-6" fmla="*/ 2992469 h 3704252"/>
              <a:gd name="connsiteX3-7" fmla="*/ 1075043 w 7979706"/>
              <a:gd name="connsiteY3-8" fmla="*/ 3025139 h 3704252"/>
              <a:gd name="connsiteX4-9" fmla="*/ 3043740 w 7979706"/>
              <a:gd name="connsiteY4-10" fmla="*/ 3351833 h 3704252"/>
              <a:gd name="connsiteX5-11" fmla="*/ 2920350 w 7979706"/>
              <a:gd name="connsiteY5-12" fmla="*/ 3202634 h 3704252"/>
              <a:gd name="connsiteX6-13" fmla="*/ 5324791 w 7979706"/>
              <a:gd name="connsiteY6-14" fmla="*/ 2979779 h 3704252"/>
              <a:gd name="connsiteX7-15" fmla="*/ 5275472 w 7979706"/>
              <a:gd name="connsiteY7-16" fmla="*/ 3143469 h 3704252"/>
              <a:gd name="connsiteX8-17" fmla="*/ 6304152 w 7979706"/>
              <a:gd name="connsiteY8-18" fmla="*/ 1968226 h 3704252"/>
              <a:gd name="connsiteX9-19" fmla="*/ 6904662 w 7979706"/>
              <a:gd name="connsiteY9-20" fmla="*/ 2580114 h 3704252"/>
              <a:gd name="connsiteX10-21" fmla="*/ 7720734 w 7979706"/>
              <a:gd name="connsiteY10-22" fmla="*/ 1316552 h 3704252"/>
              <a:gd name="connsiteX11-23" fmla="*/ 7453267 w 7979706"/>
              <a:gd name="connsiteY11-24" fmla="*/ 1546010 h 3704252"/>
              <a:gd name="connsiteX12-25" fmla="*/ 7079033 w 7979706"/>
              <a:gd name="connsiteY12-26" fmla="*/ 465260 h 3704252"/>
              <a:gd name="connsiteX13-27" fmla="*/ 7093072 w 7979706"/>
              <a:gd name="connsiteY13-28" fmla="*/ 573644 h 3704252"/>
              <a:gd name="connsiteX14-29" fmla="*/ 5371154 w 7979706"/>
              <a:gd name="connsiteY14-30" fmla="*/ 338870 h 3704252"/>
              <a:gd name="connsiteX15-31" fmla="*/ 5508213 w 7979706"/>
              <a:gd name="connsiteY15-32" fmla="*/ 200646 h 3704252"/>
              <a:gd name="connsiteX16-33" fmla="*/ 4089784 w 7979706"/>
              <a:gd name="connsiteY16-34" fmla="*/ 404723 h 3704252"/>
              <a:gd name="connsiteX17-35" fmla="*/ 4156096 w 7979706"/>
              <a:gd name="connsiteY17-36" fmla="*/ 285536 h 3704252"/>
              <a:gd name="connsiteX18-37" fmla="*/ 2586015 w 7979706"/>
              <a:gd name="connsiteY18-38" fmla="*/ 445196 h 3704252"/>
              <a:gd name="connsiteX19-39" fmla="*/ 2826145 w 7979706"/>
              <a:gd name="connsiteY19-40" fmla="*/ 560782 h 3704252"/>
              <a:gd name="connsiteX20-41" fmla="*/ 762320 w 7979706"/>
              <a:gd name="connsiteY20-42" fmla="*/ 1353852 h 3704252"/>
              <a:gd name="connsiteX21-43" fmla="*/ 720390 w 7979706"/>
              <a:gd name="connsiteY21-44" fmla="*/ 1232178 h 37042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7979706" h="3704252" extrusionOk="0">
                <a:moveTo>
                  <a:pt x="720390" y="1232178"/>
                </a:moveTo>
                <a:cubicBezTo>
                  <a:pt x="668057" y="1022256"/>
                  <a:pt x="791816" y="758831"/>
                  <a:pt x="1038654" y="592251"/>
                </a:cubicBezTo>
                <a:cubicBezTo>
                  <a:pt x="1486666" y="355678"/>
                  <a:pt x="2098799" y="244148"/>
                  <a:pt x="2586939" y="446053"/>
                </a:cubicBezTo>
                <a:cubicBezTo>
                  <a:pt x="2931531" y="112133"/>
                  <a:pt x="3585193" y="4869"/>
                  <a:pt x="4147969" y="294282"/>
                </a:cubicBezTo>
                <a:cubicBezTo>
                  <a:pt x="4272710" y="149313"/>
                  <a:pt x="4497650" y="29834"/>
                  <a:pt x="4756237" y="17149"/>
                </a:cubicBezTo>
                <a:cubicBezTo>
                  <a:pt x="5051094" y="-24007"/>
                  <a:pt x="5338106" y="76736"/>
                  <a:pt x="5510615" y="212737"/>
                </a:cubicBezTo>
                <a:cubicBezTo>
                  <a:pt x="5770641" y="36969"/>
                  <a:pt x="6153843" y="-82438"/>
                  <a:pt x="6550562" y="59165"/>
                </a:cubicBezTo>
                <a:cubicBezTo>
                  <a:pt x="6821484" y="141250"/>
                  <a:pt x="6999784" y="293177"/>
                  <a:pt x="7077925" y="478122"/>
                </a:cubicBezTo>
                <a:cubicBezTo>
                  <a:pt x="7393425" y="551577"/>
                  <a:pt x="7688380" y="694543"/>
                  <a:pt x="7754722" y="884733"/>
                </a:cubicBezTo>
                <a:cubicBezTo>
                  <a:pt x="7809289" y="1024833"/>
                  <a:pt x="7823119" y="1201613"/>
                  <a:pt x="7724429" y="1325642"/>
                </a:cubicBezTo>
                <a:cubicBezTo>
                  <a:pt x="7964229" y="1489012"/>
                  <a:pt x="8023394" y="1740773"/>
                  <a:pt x="7945718" y="1999781"/>
                </a:cubicBezTo>
                <a:cubicBezTo>
                  <a:pt x="7848727" y="2323956"/>
                  <a:pt x="7409342" y="2536423"/>
                  <a:pt x="6909095" y="2589889"/>
                </a:cubicBezTo>
                <a:cubicBezTo>
                  <a:pt x="6903021" y="2786554"/>
                  <a:pt x="6778189" y="2978724"/>
                  <a:pt x="6538002" y="3095537"/>
                </a:cubicBezTo>
                <a:cubicBezTo>
                  <a:pt x="6167606" y="3302588"/>
                  <a:pt x="5610355" y="3283980"/>
                  <a:pt x="5274548" y="3156760"/>
                </a:cubicBezTo>
                <a:cubicBezTo>
                  <a:pt x="5132328" y="3400903"/>
                  <a:pt x="4749997" y="3691282"/>
                  <a:pt x="4371659" y="3696191"/>
                </a:cubicBezTo>
                <a:cubicBezTo>
                  <a:pt x="3858514" y="3774341"/>
                  <a:pt x="3327744" y="3572439"/>
                  <a:pt x="3044110" y="3366924"/>
                </a:cubicBezTo>
                <a:cubicBezTo>
                  <a:pt x="2470811" y="3622305"/>
                  <a:pt x="1472963" y="3491564"/>
                  <a:pt x="1072088" y="3041602"/>
                </a:cubicBezTo>
                <a:cubicBezTo>
                  <a:pt x="659695" y="3099899"/>
                  <a:pt x="310396" y="2885448"/>
                  <a:pt x="205034" y="2679580"/>
                </a:cubicBezTo>
                <a:cubicBezTo>
                  <a:pt x="118389" y="2537398"/>
                  <a:pt x="208791" y="2327957"/>
                  <a:pt x="390303" y="2190910"/>
                </a:cubicBezTo>
                <a:cubicBezTo>
                  <a:pt x="126293" y="2101268"/>
                  <a:pt x="-33731" y="1883407"/>
                  <a:pt x="-924" y="1689550"/>
                </a:cubicBezTo>
                <a:cubicBezTo>
                  <a:pt x="34970" y="1444889"/>
                  <a:pt x="333601" y="1267094"/>
                  <a:pt x="713555" y="1243925"/>
                </a:cubicBezTo>
                <a:cubicBezTo>
                  <a:pt x="715787" y="1240173"/>
                  <a:pt x="718364" y="1235908"/>
                  <a:pt x="720390" y="1232178"/>
                </a:cubicBezTo>
                <a:close/>
              </a:path>
              <a:path w="7979706" h="3704252" fill="none" extrusionOk="0">
                <a:moveTo>
                  <a:pt x="866869" y="2244588"/>
                </a:moveTo>
                <a:cubicBezTo>
                  <a:pt x="689667" y="2271553"/>
                  <a:pt x="549412" y="2238955"/>
                  <a:pt x="398985" y="2176248"/>
                </a:cubicBezTo>
                <a:moveTo>
                  <a:pt x="1279708" y="2992469"/>
                </a:moveTo>
                <a:cubicBezTo>
                  <a:pt x="1208808" y="3004567"/>
                  <a:pt x="1145258" y="3025479"/>
                  <a:pt x="1075043" y="3025139"/>
                </a:cubicBezTo>
                <a:moveTo>
                  <a:pt x="3043740" y="3351833"/>
                </a:moveTo>
                <a:cubicBezTo>
                  <a:pt x="2992047" y="3313992"/>
                  <a:pt x="2950929" y="3261942"/>
                  <a:pt x="2920350" y="3202634"/>
                </a:cubicBezTo>
                <a:moveTo>
                  <a:pt x="5324791" y="2979779"/>
                </a:moveTo>
                <a:cubicBezTo>
                  <a:pt x="5317577" y="3036057"/>
                  <a:pt x="5309226" y="3082917"/>
                  <a:pt x="5275472" y="3143469"/>
                </a:cubicBezTo>
                <a:moveTo>
                  <a:pt x="6304152" y="1968226"/>
                </a:moveTo>
                <a:cubicBezTo>
                  <a:pt x="6679028" y="2079040"/>
                  <a:pt x="6867916" y="2343586"/>
                  <a:pt x="6904662" y="2580114"/>
                </a:cubicBezTo>
                <a:moveTo>
                  <a:pt x="7720734" y="1316552"/>
                </a:moveTo>
                <a:cubicBezTo>
                  <a:pt x="7646117" y="1423342"/>
                  <a:pt x="7578072" y="1486744"/>
                  <a:pt x="7453267" y="1546010"/>
                </a:cubicBezTo>
                <a:moveTo>
                  <a:pt x="7079033" y="465260"/>
                </a:moveTo>
                <a:cubicBezTo>
                  <a:pt x="7088263" y="507152"/>
                  <a:pt x="7092501" y="537022"/>
                  <a:pt x="7093072" y="573644"/>
                </a:cubicBezTo>
                <a:moveTo>
                  <a:pt x="5371154" y="338870"/>
                </a:moveTo>
                <a:cubicBezTo>
                  <a:pt x="5408495" y="288962"/>
                  <a:pt x="5451242" y="240231"/>
                  <a:pt x="5508213" y="200646"/>
                </a:cubicBezTo>
                <a:moveTo>
                  <a:pt x="4089784" y="404723"/>
                </a:moveTo>
                <a:cubicBezTo>
                  <a:pt x="4100055" y="355842"/>
                  <a:pt x="4127516" y="322599"/>
                  <a:pt x="4156096" y="285536"/>
                </a:cubicBezTo>
                <a:moveTo>
                  <a:pt x="2586015" y="445196"/>
                </a:moveTo>
                <a:cubicBezTo>
                  <a:pt x="2669323" y="476609"/>
                  <a:pt x="2750938" y="513260"/>
                  <a:pt x="2826145" y="560782"/>
                </a:cubicBezTo>
                <a:moveTo>
                  <a:pt x="762320" y="1353852"/>
                </a:moveTo>
                <a:cubicBezTo>
                  <a:pt x="744719" y="1318274"/>
                  <a:pt x="727394" y="1273765"/>
                  <a:pt x="720390" y="1232178"/>
                </a:cubicBezTo>
              </a:path>
            </a:pathLst>
          </a:cu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A02B93">
                      <a:lumMod val="60000"/>
                      <a:lumOff val="40000"/>
                    </a:srgbClr>
                  </a:outerShdw>
                </a:effectLst>
                <a:uLnTx/>
                <a:uFillTx/>
                <a:latin typeface="UTM Cookies" panose="02040603050506020204" pitchFamily="18" charset="0"/>
                <a:ea typeface="+mn-ea"/>
                <a:cs typeface="+mn-cs"/>
              </a:rPr>
              <a:t>Khám</a:t>
            </a:r>
            <a:r>
              <a:rPr kumimoji="0" lang="en-US" sz="6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A02B93">
                      <a:lumMod val="60000"/>
                      <a:lumOff val="40000"/>
                    </a:srgbClr>
                  </a:outerShdw>
                </a:effectLst>
                <a:uLnTx/>
                <a:uFillTx/>
                <a:latin typeface="UTM Cookies" panose="02040603050506020204" pitchFamily="18" charset="0"/>
                <a:ea typeface="+mn-ea"/>
                <a:cs typeface="+mn-cs"/>
              </a:rPr>
              <a:t> </a:t>
            </a:r>
            <a:r>
              <a:rPr kumimoji="0" lang="en-US" sz="6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A02B93">
                      <a:lumMod val="60000"/>
                      <a:lumOff val="40000"/>
                    </a:srgbClr>
                  </a:outerShdw>
                </a:effectLst>
                <a:uLnTx/>
                <a:uFillTx/>
                <a:latin typeface="UTM Cookies" panose="02040603050506020204" pitchFamily="18" charset="0"/>
                <a:ea typeface="+mn-ea"/>
                <a:cs typeface="+mn-cs"/>
              </a:rPr>
              <a:t>phá</a:t>
            </a:r>
            <a:r>
              <a:rPr kumimoji="0" lang="en-US" sz="6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A02B93">
                      <a:lumMod val="60000"/>
                      <a:lumOff val="40000"/>
                    </a:srgbClr>
                  </a:outerShdw>
                </a:effectLst>
                <a:uLnTx/>
                <a:uFillTx/>
                <a:latin typeface="UTM Cookies" panose="02040603050506020204" pitchFamily="18" charset="0"/>
                <a:ea typeface="+mn-ea"/>
                <a:cs typeface="+mn-cs"/>
              </a:rPr>
              <a:t> &amp; </a:t>
            </a:r>
            <a:r>
              <a:rPr kumimoji="0" lang="en-US" sz="6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A02B93">
                      <a:lumMod val="60000"/>
                      <a:lumOff val="40000"/>
                    </a:srgbClr>
                  </a:outerShdw>
                </a:effectLst>
                <a:uLnTx/>
                <a:uFillTx/>
                <a:latin typeface="UTM Cookies" panose="02040603050506020204" pitchFamily="18" charset="0"/>
                <a:ea typeface="+mn-ea"/>
                <a:cs typeface="+mn-cs"/>
              </a:rPr>
              <a:t>luyện</a:t>
            </a:r>
            <a:r>
              <a:rPr kumimoji="0" lang="en-US" sz="6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A02B93">
                      <a:lumMod val="60000"/>
                      <a:lumOff val="40000"/>
                    </a:srgbClr>
                  </a:outerShdw>
                </a:effectLst>
                <a:uLnTx/>
                <a:uFillTx/>
                <a:latin typeface="UTM Cookies" panose="02040603050506020204" pitchFamily="18" charset="0"/>
                <a:ea typeface="+mn-ea"/>
                <a:cs typeface="+mn-cs"/>
              </a:rPr>
              <a:t> </a:t>
            </a:r>
            <a:r>
              <a:rPr kumimoji="0" lang="en-US" sz="6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A02B93">
                      <a:lumMod val="60000"/>
                      <a:lumOff val="40000"/>
                    </a:srgbClr>
                  </a:outerShdw>
                </a:effectLst>
                <a:uLnTx/>
                <a:uFillTx/>
                <a:latin typeface="UTM Cookies" panose="02040603050506020204" pitchFamily="18" charset="0"/>
                <a:ea typeface="+mn-ea"/>
                <a:cs typeface="+mn-cs"/>
              </a:rPr>
              <a:t>tập</a:t>
            </a:r>
            <a:endParaRPr kumimoji="0" lang="en-US" sz="6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A02B93">
                    <a:lumMod val="60000"/>
                    <a:lumOff val="40000"/>
                  </a:srgbClr>
                </a:outerShdw>
              </a:effectLst>
              <a:uLnTx/>
              <a:uFillTx/>
              <a:latin typeface="UTM Cookies" panose="02040603050506020204" pitchFamily="18" charset="0"/>
              <a:ea typeface="+mn-ea"/>
              <a:cs typeface="+mn-cs"/>
            </a:endParaRPr>
          </a:p>
        </p:txBody>
      </p:sp>
      <p:grpSp>
        <p:nvGrpSpPr>
          <p:cNvPr id="3" name="Nhóm 2"/>
          <p:cNvGrpSpPr/>
          <p:nvPr/>
        </p:nvGrpSpPr>
        <p:grpSpPr>
          <a:xfrm>
            <a:off x="5338301" y="829744"/>
            <a:ext cx="6626835" cy="5198511"/>
            <a:chOff x="5505450" y="732367"/>
            <a:chExt cx="6626835" cy="5198511"/>
          </a:xfrm>
        </p:grpSpPr>
        <p:sp>
          <p:nvSpPr>
            <p:cNvPr id="7" name="Hình chữ nhật: Góc Tròn 6"/>
            <p:cNvSpPr/>
            <p:nvPr/>
          </p:nvSpPr>
          <p:spPr>
            <a:xfrm>
              <a:off x="5505450" y="732367"/>
              <a:ext cx="6626835" cy="519851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9"/>
            <p:cNvSpPr txBox="1"/>
            <p:nvPr/>
          </p:nvSpPr>
          <p:spPr>
            <a:xfrm>
              <a:off x="5505450" y="1066099"/>
              <a:ext cx="6626835" cy="4715458"/>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en-US" sz="8000" b="1" i="0" u="none" strike="noStrike" kern="0" cap="none" spc="0" normalizeH="0" baseline="0" noProof="0">
                  <a:ln w="28575">
                    <a:solidFill>
                      <a:srgbClr val="002060"/>
                    </a:solidFill>
                    <a:prstDash val="solid"/>
                  </a:ln>
                  <a:solidFill>
                    <a:srgbClr val="FF0000"/>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Trao đổi về hình ảnh em thích </a:t>
              </a:r>
              <a:endParaRPr kumimoji="0" lang="en-US" sz="8000" b="1" i="0" u="none" strike="noStrike" kern="0" cap="none" spc="0" normalizeH="0" baseline="0" noProof="0" dirty="0">
                <a:ln w="28575">
                  <a:solidFill>
                    <a:srgbClr val="002060"/>
                  </a:solidFill>
                  <a:prstDash val="solid"/>
                </a:ln>
                <a:solidFill>
                  <a:srgbClr val="FF0000"/>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extLst>
              <a:ext uri="{BEBA8EAE-BF5A-486C-A8C5-ECC9F3942E4B}">
                <a14:imgProps xmlns:a14="http://schemas.microsoft.com/office/drawing/2010/main">
                  <a14:imgLayer r:embed="rId2">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p:cNvSpPr/>
          <p:nvPr/>
        </p:nvSpPr>
        <p:spPr>
          <a:xfrm>
            <a:off x="268147" y="199663"/>
            <a:ext cx="11655706" cy="6458673"/>
          </a:xfrm>
          <a:prstGeom prst="roundRect">
            <a:avLst>
              <a:gd name="adj" fmla="val 12724"/>
            </a:avLst>
          </a:prstGeom>
          <a:solidFill>
            <a:schemeClr val="bg1">
              <a:alpha val="91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7" name="Group 6"/>
          <p:cNvGrpSpPr/>
          <p:nvPr/>
        </p:nvGrpSpPr>
        <p:grpSpPr>
          <a:xfrm>
            <a:off x="1000357" y="1988818"/>
            <a:ext cx="6157188" cy="3276864"/>
            <a:chOff x="1072055" y="535173"/>
            <a:chExt cx="10306354" cy="1247929"/>
          </a:xfrm>
        </p:grpSpPr>
        <p:sp>
          <p:nvSpPr>
            <p:cNvPr id="8" name="Rectangle: Rounded Corners 7"/>
            <p:cNvSpPr/>
            <p:nvPr/>
          </p:nvSpPr>
          <p:spPr>
            <a:xfrm>
              <a:off x="1072055" y="535173"/>
              <a:ext cx="10306354" cy="1188934"/>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TextBox 9"/>
            <p:cNvSpPr txBox="1"/>
            <p:nvPr/>
          </p:nvSpPr>
          <p:spPr>
            <a:xfrm>
              <a:off x="1833509" y="615356"/>
              <a:ext cx="8755252" cy="116774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a:ln>
                    <a:noFill/>
                  </a:ln>
                  <a:solidFill>
                    <a:prstClr val="black"/>
                  </a:solidFill>
                  <a:effectLst/>
                  <a:uLnTx/>
                  <a:uFillTx/>
                  <a:latin typeface="Arial-Rounded-Bold"/>
                  <a:ea typeface="+mn-ea"/>
                  <a:cs typeface="+mn-cs"/>
                </a:rPr>
                <a:t>2. Tìm và nêu tác dụng của các hình ảnh so sánh, nhân hoá trong bài thơ “Mùa cơm mới”.</a:t>
              </a:r>
              <a:endParaRPr kumimoji="0" lang="en-US" sz="3200" b="0" i="1" u="none" strike="noStrike" kern="1200" cap="none" spc="0" normalizeH="0" baseline="0" noProof="0" dirty="0">
                <a:ln w="0"/>
                <a:solidFill>
                  <a:prstClr val="black"/>
                </a:solidFill>
                <a:effectLst>
                  <a:outerShdw blurRad="38100" dist="25400" dir="5400000" algn="ctr" rotWithShape="0">
                    <a:srgbClr val="6E747A">
                      <a:alpha val="43000"/>
                    </a:srgbClr>
                  </a:outerShdw>
                </a:effectLst>
                <a:uLnTx/>
                <a:uFillTx/>
                <a:latin typeface="Aptos" panose="02110004020202020204"/>
                <a:ea typeface="+mn-ea"/>
                <a:cs typeface="+mn-cs"/>
              </a:endParaRPr>
            </a:p>
          </p:txBody>
        </p:sp>
      </p:gr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2044" b="89956" l="9946" r="97559">
                        <a14:foregroundMark x1="90958" y1="7556" x2="97559" y2="62756"/>
                        <a14:foregroundMark x1="97559" y1="62756" x2="97559" y2="62756"/>
                        <a14:foregroundMark x1="82821" y1="4178" x2="96655" y2="13067"/>
                        <a14:foregroundMark x1="84448" y1="3644" x2="85353" y2="4800"/>
                        <a14:foregroundMark x1="82550" y1="3022" x2="94756" y2="4356"/>
                        <a14:foregroundMark x1="82098" y1="2044" x2="90325" y2="6667"/>
                        <a14:foregroundMark x1="68535" y1="51289" x2="73418" y2="58400"/>
                        <a14:foregroundMark x1="70434" y1="48978" x2="70886" y2="53600"/>
                        <a14:foregroundMark x1="64376" y1="38578" x2="66184" y2="48711"/>
                        <a14:foregroundMark x1="75136" y1="44622" x2="82369" y2="51289"/>
                        <a14:foregroundMark x1="75136" y1="42044" x2="92405" y2="48711"/>
                        <a14:foregroundMark x1="72966" y1="43200" x2="93580" y2="50844"/>
                        <a14:foregroundMark x1="96383" y1="2489" x2="97107" y2="3644"/>
                        <a14:foregroundMark x1="50542" y1="25244" x2="85353" y2="4622"/>
                      </a14:backgroundRemoval>
                    </a14:imgEffect>
                  </a14:imgLayer>
                </a14:imgProps>
              </a:ext>
            </a:extLst>
          </a:blip>
          <a:stretch>
            <a:fillRect/>
          </a:stretch>
        </p:blipFill>
        <p:spPr>
          <a:xfrm>
            <a:off x="5181677" y="520262"/>
            <a:ext cx="6742176" cy="6858000"/>
          </a:xfrm>
          <a:prstGeom prst="rect">
            <a:avLst/>
          </a:prstGeom>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extLst>
              <a:ext uri="{BEBA8EAE-BF5A-486C-A8C5-ECC9F3942E4B}">
                <a14:imgProps xmlns:a14="http://schemas.microsoft.com/office/drawing/2010/main">
                  <a14:imgLayer r:embed="rId2">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p:cNvSpPr/>
          <p:nvPr/>
        </p:nvSpPr>
        <p:spPr>
          <a:xfrm>
            <a:off x="268147" y="196770"/>
            <a:ext cx="11655706" cy="6458673"/>
          </a:xfrm>
          <a:prstGeom prst="roundRect">
            <a:avLst>
              <a:gd name="adj" fmla="val 12724"/>
            </a:avLst>
          </a:prstGeom>
          <a:solidFill>
            <a:schemeClr val="bg1">
              <a:alpha val="91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Rectangle: Rounded Corners 3"/>
          <p:cNvSpPr/>
          <p:nvPr/>
        </p:nvSpPr>
        <p:spPr>
          <a:xfrm>
            <a:off x="3578772" y="1639614"/>
            <a:ext cx="1623849" cy="567558"/>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p:cNvSpPr/>
          <p:nvPr/>
        </p:nvSpPr>
        <p:spPr>
          <a:xfrm>
            <a:off x="7220607" y="1639614"/>
            <a:ext cx="1749972" cy="567558"/>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p:cNvSpPr/>
          <p:nvPr/>
        </p:nvSpPr>
        <p:spPr>
          <a:xfrm>
            <a:off x="5523600" y="2207172"/>
            <a:ext cx="4203724" cy="567558"/>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p:cNvSpPr/>
          <p:nvPr/>
        </p:nvSpPr>
        <p:spPr>
          <a:xfrm>
            <a:off x="2764634" y="4635062"/>
            <a:ext cx="7498717" cy="567558"/>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0" y="1120656"/>
            <a:ext cx="11110263" cy="55707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a:ln>
                  <a:noFill/>
                </a:ln>
                <a:solidFill>
                  <a:srgbClr val="0070C0"/>
                </a:solidFill>
                <a:effectLst/>
                <a:uLnTx/>
                <a:uFillTx/>
                <a:latin typeface="Arial-BoldMT"/>
                <a:ea typeface="+mn-ea"/>
                <a:cs typeface="+mn-cs"/>
              </a:rPr>
              <a:t>	</a:t>
            </a:r>
            <a:r>
              <a:rPr kumimoji="0" lang="vi-VN" sz="3600" b="1" i="0" u="none" strike="noStrike" kern="1200" cap="none" spc="0" normalizeH="0" baseline="0" noProof="0">
                <a:ln>
                  <a:noFill/>
                </a:ln>
                <a:solidFill>
                  <a:srgbClr val="0070C0"/>
                </a:solidFill>
                <a:effectLst/>
                <a:uLnTx/>
                <a:uFillTx/>
                <a:latin typeface="Arial-BoldMT"/>
                <a:ea typeface="+mn-ea"/>
                <a:cs typeface="+mn-cs"/>
              </a:rPr>
              <a:t>Mùa cơm mới</a:t>
            </a:r>
            <a:endParaRPr kumimoji="0" lang="vi-VN" sz="3600" b="1" i="0" u="none" strike="noStrike" kern="1200" cap="none" spc="0" normalizeH="0" baseline="0" noProof="0">
              <a:ln>
                <a:noFill/>
              </a:ln>
              <a:solidFill>
                <a:srgbClr val="0070C0"/>
              </a:solidFill>
              <a:effectLst/>
              <a:uLnTx/>
              <a:uFillTx/>
              <a:latin typeface="Arial-BoldMT"/>
              <a:ea typeface="+mn-ea"/>
              <a:cs typeface="+mn-cs"/>
            </a:endParaRPr>
          </a:p>
          <a:p>
            <a:pPr marL="2743200" marR="0" lvl="6"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a:ln>
                  <a:noFill/>
                </a:ln>
                <a:solidFill>
                  <a:srgbClr val="000000"/>
                </a:solidFill>
                <a:effectLst/>
                <a:uLnTx/>
                <a:uFillTx/>
                <a:latin typeface="ArialMT"/>
                <a:ea typeface="+mn-ea"/>
                <a:cs typeface="+mn-cs"/>
              </a:rPr>
              <a:t>	</a:t>
            </a:r>
            <a:r>
              <a:rPr kumimoji="0" lang="vi-VN" sz="3200" b="0" i="0" u="none" strike="noStrike" kern="1200" cap="none" spc="0" normalizeH="0" baseline="0" noProof="0">
                <a:ln>
                  <a:noFill/>
                </a:ln>
                <a:solidFill>
                  <a:srgbClr val="000000"/>
                </a:solidFill>
                <a:effectLst/>
                <a:uLnTx/>
                <a:uFillTx/>
                <a:latin typeface="ArialMT"/>
                <a:ea typeface="+mn-ea"/>
                <a:cs typeface="+mn-cs"/>
              </a:rPr>
              <a:t>Mặt trời chắc cũng ham chơi</a:t>
            </a:r>
            <a:endParaRPr kumimoji="0" lang="vi-VN" sz="3200" b="0" i="0" u="none" strike="noStrike" kern="1200" cap="none" spc="0" normalizeH="0" baseline="0" noProof="0">
              <a:ln>
                <a:noFill/>
              </a:ln>
              <a:solidFill>
                <a:srgbClr val="000000"/>
              </a:solidFill>
              <a:effectLst/>
              <a:uLnTx/>
              <a:uFillTx/>
              <a:latin typeface="ArialMT"/>
              <a:ea typeface="+mn-ea"/>
              <a:cs typeface="+mn-cs"/>
            </a:endParaRPr>
          </a:p>
          <a:p>
            <a:pPr marL="2743200" marR="0" lvl="6" indent="0" algn="l"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a:ln>
                  <a:noFill/>
                </a:ln>
                <a:solidFill>
                  <a:srgbClr val="000000"/>
                </a:solidFill>
                <a:effectLst/>
                <a:uLnTx/>
                <a:uFillTx/>
                <a:latin typeface="ArialMT"/>
                <a:ea typeface="+mn-ea"/>
                <a:cs typeface="+mn-cs"/>
              </a:rPr>
              <a:t>Giữa trưa mới vội mang nồi nấu cơm</a:t>
            </a:r>
            <a:endParaRPr kumimoji="0" lang="vi-VN" sz="3200" b="0" i="0" u="none" strike="noStrike" kern="1200" cap="none" spc="0" normalizeH="0" baseline="0" noProof="0">
              <a:ln>
                <a:noFill/>
              </a:ln>
              <a:solidFill>
                <a:srgbClr val="000000"/>
              </a:solidFill>
              <a:effectLst/>
              <a:uLnTx/>
              <a:uFillTx/>
              <a:latin typeface="ArialMT"/>
              <a:ea typeface="+mn-ea"/>
              <a:cs typeface="+mn-cs"/>
            </a:endParaRPr>
          </a:p>
          <a:p>
            <a:pPr marL="2743200" marR="0" lvl="6"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a:ln>
                  <a:noFill/>
                </a:ln>
                <a:solidFill>
                  <a:srgbClr val="000000"/>
                </a:solidFill>
                <a:effectLst/>
                <a:uLnTx/>
                <a:uFillTx/>
                <a:latin typeface="ArialMT"/>
                <a:ea typeface="+mn-ea"/>
                <a:cs typeface="+mn-cs"/>
              </a:rPr>
              <a:t>	</a:t>
            </a:r>
            <a:r>
              <a:rPr kumimoji="0" lang="vi-VN" sz="3200" b="0" i="0" u="none" strike="noStrike" kern="1200" cap="none" spc="0" normalizeH="0" baseline="0" noProof="0">
                <a:ln>
                  <a:noFill/>
                </a:ln>
                <a:solidFill>
                  <a:srgbClr val="000000"/>
                </a:solidFill>
                <a:effectLst/>
                <a:uLnTx/>
                <a:uFillTx/>
                <a:latin typeface="ArialMT"/>
                <a:ea typeface="+mn-ea"/>
                <a:cs typeface="+mn-cs"/>
              </a:rPr>
              <a:t>Mây vàng như những sợi rơm</a:t>
            </a:r>
            <a:endParaRPr kumimoji="0" lang="vi-VN" sz="3200" b="0" i="0" u="none" strike="noStrike" kern="1200" cap="none" spc="0" normalizeH="0" baseline="0" noProof="0">
              <a:ln>
                <a:noFill/>
              </a:ln>
              <a:solidFill>
                <a:srgbClr val="000000"/>
              </a:solidFill>
              <a:effectLst/>
              <a:uLnTx/>
              <a:uFillTx/>
              <a:latin typeface="ArialMT"/>
              <a:ea typeface="+mn-ea"/>
              <a:cs typeface="+mn-cs"/>
            </a:endParaRPr>
          </a:p>
          <a:p>
            <a:pPr marL="2743200" marR="0" lvl="6" indent="0" algn="l"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a:ln>
                  <a:noFill/>
                </a:ln>
                <a:solidFill>
                  <a:srgbClr val="000000"/>
                </a:solidFill>
                <a:effectLst/>
                <a:uLnTx/>
                <a:uFillTx/>
                <a:latin typeface="ArialMT"/>
                <a:ea typeface="+mn-ea"/>
                <a:cs typeface="+mn-cs"/>
              </a:rPr>
              <a:t>Vừa châm lửa đã cháy thơm bập bùng.</a:t>
            </a:r>
            <a:endParaRPr kumimoji="0" lang="en-US" sz="3200" b="0" i="0" u="none" strike="noStrike" kern="1200" cap="none" spc="0" normalizeH="0" baseline="0" noProof="0">
              <a:ln>
                <a:noFill/>
              </a:ln>
              <a:solidFill>
                <a:srgbClr val="000000"/>
              </a:solidFill>
              <a:effectLst/>
              <a:uLnTx/>
              <a:uFillTx/>
              <a:latin typeface="ArialMT"/>
              <a:ea typeface="+mn-ea"/>
              <a:cs typeface="+mn-cs"/>
            </a:endParaRPr>
          </a:p>
          <a:p>
            <a:pPr marL="2743200" marR="0" lvl="6" indent="0" algn="l" defTabSz="914400" rtl="0" eaLnBrk="1" fontAlgn="auto" latinLnBrk="0" hangingPunct="1">
              <a:lnSpc>
                <a:spcPct val="100000"/>
              </a:lnSpc>
              <a:spcBef>
                <a:spcPts val="0"/>
              </a:spcBef>
              <a:spcAft>
                <a:spcPts val="0"/>
              </a:spcAft>
              <a:buClrTx/>
              <a:buSzTx/>
              <a:buFontTx/>
              <a:buNone/>
              <a:defRPr/>
            </a:pPr>
            <a:endParaRPr kumimoji="0" lang="vi-VN" sz="3200" b="0" i="0" u="none" strike="noStrike" kern="1200" cap="none" spc="0" normalizeH="0" baseline="0" noProof="0">
              <a:ln>
                <a:noFill/>
              </a:ln>
              <a:solidFill>
                <a:srgbClr val="000000"/>
              </a:solidFill>
              <a:effectLst/>
              <a:uLnTx/>
              <a:uFillTx/>
              <a:latin typeface="ArialMT"/>
              <a:ea typeface="+mn-ea"/>
              <a:cs typeface="+mn-cs"/>
            </a:endParaRPr>
          </a:p>
          <a:p>
            <a:pPr marL="2743200" marR="0" lvl="6"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a:ln>
                  <a:noFill/>
                </a:ln>
                <a:solidFill>
                  <a:srgbClr val="000000"/>
                </a:solidFill>
                <a:effectLst/>
                <a:uLnTx/>
                <a:uFillTx/>
                <a:latin typeface="ArialMT"/>
                <a:ea typeface="+mn-ea"/>
                <a:cs typeface="+mn-cs"/>
              </a:rPr>
              <a:t>	</a:t>
            </a:r>
            <a:r>
              <a:rPr kumimoji="0" lang="vi-VN" sz="3200" b="0" i="0" u="none" strike="noStrike" kern="1200" cap="none" spc="0" normalizeH="0" baseline="0" noProof="0">
                <a:ln>
                  <a:noFill/>
                </a:ln>
                <a:solidFill>
                  <a:srgbClr val="000000"/>
                </a:solidFill>
                <a:effectLst/>
                <a:uLnTx/>
                <a:uFillTx/>
                <a:latin typeface="ArialMT"/>
                <a:ea typeface="+mn-ea"/>
                <a:cs typeface="+mn-cs"/>
              </a:rPr>
              <a:t>Khói trời hun nắng như nung</a:t>
            </a:r>
            <a:endParaRPr kumimoji="0" lang="vi-VN" sz="3200" b="0" i="0" u="none" strike="noStrike" kern="1200" cap="none" spc="0" normalizeH="0" baseline="0" noProof="0">
              <a:ln>
                <a:noFill/>
              </a:ln>
              <a:solidFill>
                <a:srgbClr val="000000"/>
              </a:solidFill>
              <a:effectLst/>
              <a:uLnTx/>
              <a:uFillTx/>
              <a:latin typeface="ArialMT"/>
              <a:ea typeface="+mn-ea"/>
              <a:cs typeface="+mn-cs"/>
            </a:endParaRPr>
          </a:p>
          <a:p>
            <a:pPr marL="2743200" marR="0" lvl="6"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a:ln>
                  <a:noFill/>
                </a:ln>
                <a:solidFill>
                  <a:srgbClr val="000000"/>
                </a:solidFill>
                <a:effectLst/>
                <a:uLnTx/>
                <a:uFillTx/>
                <a:latin typeface="ArialMT"/>
                <a:ea typeface="+mn-ea"/>
                <a:cs typeface="+mn-cs"/>
              </a:rPr>
              <a:t>Gió vung từng nắm xuống đồng sém cây</a:t>
            </a:r>
            <a:endParaRPr kumimoji="0" lang="en-US" sz="3200" b="0" i="0" u="none" strike="noStrike" kern="1200" cap="none" spc="0" normalizeH="0" baseline="0" noProof="0">
              <a:ln>
                <a:noFill/>
              </a:ln>
              <a:solidFill>
                <a:srgbClr val="000000"/>
              </a:solidFill>
              <a:effectLst/>
              <a:uLnTx/>
              <a:uFillTx/>
              <a:latin typeface="ArialMT"/>
              <a:ea typeface="+mn-ea"/>
              <a:cs typeface="+mn-cs"/>
            </a:endParaRPr>
          </a:p>
          <a:p>
            <a:pPr marL="2743200" marR="0" lvl="6"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a:ln>
                  <a:noFill/>
                </a:ln>
                <a:solidFill>
                  <a:srgbClr val="000000"/>
                </a:solidFill>
                <a:effectLst/>
                <a:uLnTx/>
                <a:uFillTx/>
                <a:latin typeface="ArialMT"/>
                <a:ea typeface="+mn-ea"/>
                <a:cs typeface="+mn-cs"/>
              </a:rPr>
              <a:t>	</a:t>
            </a:r>
            <a:r>
              <a:rPr kumimoji="0" lang="vi-VN" sz="3200" b="0" i="0" u="none" strike="noStrike" kern="1200" cap="none" spc="0" normalizeH="0" baseline="0" noProof="0">
                <a:ln>
                  <a:noFill/>
                </a:ln>
                <a:solidFill>
                  <a:srgbClr val="000000"/>
                </a:solidFill>
                <a:effectLst/>
                <a:uLnTx/>
                <a:uFillTx/>
                <a:latin typeface="ArialMT"/>
                <a:ea typeface="+mn-ea"/>
                <a:cs typeface="+mn-cs"/>
              </a:rPr>
              <a:t>Mẹ em lượm cả bóng mây</a:t>
            </a:r>
            <a:endParaRPr kumimoji="0" lang="vi-VN" sz="3200" b="0" i="0" u="none" strike="noStrike" kern="1200" cap="none" spc="0" normalizeH="0" baseline="0" noProof="0">
              <a:ln>
                <a:noFill/>
              </a:ln>
              <a:solidFill>
                <a:srgbClr val="000000"/>
              </a:solidFill>
              <a:effectLst/>
              <a:uLnTx/>
              <a:uFillTx/>
              <a:latin typeface="ArialMT"/>
              <a:ea typeface="+mn-ea"/>
              <a:cs typeface="+mn-cs"/>
            </a:endParaRPr>
          </a:p>
          <a:p>
            <a:pPr marL="2743200" marR="0" lvl="6"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a:ln>
                  <a:noFill/>
                </a:ln>
                <a:solidFill>
                  <a:srgbClr val="000000"/>
                </a:solidFill>
                <a:effectLst/>
                <a:uLnTx/>
                <a:uFillTx/>
                <a:latin typeface="ArialMT"/>
                <a:ea typeface="+mn-ea"/>
                <a:cs typeface="+mn-cs"/>
              </a:rPr>
              <a:t>Mang theo cái nắng đỏ gay về nhà.</a:t>
            </a:r>
            <a:endParaRPr kumimoji="0" lang="en-US" sz="3200" b="0" i="0" u="none" strike="noStrike" kern="1200" cap="none" spc="0" normalizeH="0" baseline="0" noProof="0">
              <a:ln>
                <a:noFill/>
              </a:ln>
              <a:solidFill>
                <a:srgbClr val="000000"/>
              </a:solidFill>
              <a:effectLst/>
              <a:uLnTx/>
              <a:uFillTx/>
              <a:latin typeface="ArialM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a:ln>
                <a:noFill/>
              </a:ln>
              <a:solidFill>
                <a:srgbClr val="000000"/>
              </a:solidFill>
              <a:effectLst/>
              <a:uLnTx/>
              <a:uFillTx/>
              <a:latin typeface="ArialM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extLst>
              <a:ext uri="{BEBA8EAE-BF5A-486C-A8C5-ECC9F3942E4B}">
                <a14:imgProps xmlns:a14="http://schemas.microsoft.com/office/drawing/2010/main">
                  <a14:imgLayer r:embed="rId2">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p:cNvSpPr/>
          <p:nvPr/>
        </p:nvSpPr>
        <p:spPr>
          <a:xfrm>
            <a:off x="268147" y="196770"/>
            <a:ext cx="11655706" cy="6458673"/>
          </a:xfrm>
          <a:prstGeom prst="roundRect">
            <a:avLst>
              <a:gd name="adj" fmla="val 12724"/>
            </a:avLst>
          </a:prstGeom>
          <a:solidFill>
            <a:schemeClr val="bg1">
              <a:alpha val="91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Rectangle: Rounded Corners 3"/>
          <p:cNvSpPr/>
          <p:nvPr/>
        </p:nvSpPr>
        <p:spPr>
          <a:xfrm>
            <a:off x="2869325" y="4035972"/>
            <a:ext cx="6479628" cy="1072055"/>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68147" y="1023132"/>
            <a:ext cx="11110263" cy="56323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4000" b="1" i="0" u="none" strike="noStrike" kern="1200" cap="none" spc="0" normalizeH="0" baseline="0" noProof="0">
                <a:ln>
                  <a:noFill/>
                </a:ln>
                <a:solidFill>
                  <a:srgbClr val="0070C0"/>
                </a:solidFill>
                <a:effectLst/>
                <a:uLnTx/>
                <a:uFillTx/>
                <a:latin typeface="Arial-BoldMT"/>
                <a:ea typeface="+mn-ea"/>
                <a:cs typeface="+mn-cs"/>
              </a:rPr>
              <a:t>Mùa cơm mới</a:t>
            </a:r>
            <a:endParaRPr kumimoji="0" lang="vi-VN" sz="4000" b="1" i="0" u="none" strike="noStrike" kern="1200" cap="none" spc="0" normalizeH="0" baseline="0" noProof="0">
              <a:ln>
                <a:noFill/>
              </a:ln>
              <a:solidFill>
                <a:srgbClr val="0070C0"/>
              </a:solidFill>
              <a:effectLst/>
              <a:uLnTx/>
              <a:uFillTx/>
              <a:latin typeface="Arial-BoldMT"/>
              <a:ea typeface="+mn-ea"/>
              <a:cs typeface="+mn-cs"/>
            </a:endParaRPr>
          </a:p>
          <a:p>
            <a:pPr marL="2743200" marR="0" lvl="6"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a:ln>
                  <a:noFill/>
                </a:ln>
                <a:solidFill>
                  <a:srgbClr val="000000"/>
                </a:solidFill>
                <a:effectLst/>
                <a:uLnTx/>
                <a:uFillTx/>
                <a:latin typeface="ArialMT"/>
                <a:ea typeface="+mn-ea"/>
                <a:cs typeface="+mn-cs"/>
              </a:rPr>
              <a:t>	Bên hiên ủ sẵn ấm trà</a:t>
            </a:r>
            <a:endParaRPr kumimoji="0" lang="en-US" sz="3200" b="0" i="0" u="none" strike="noStrike" kern="1200" cap="none" spc="0" normalizeH="0" baseline="0" noProof="0">
              <a:ln>
                <a:noFill/>
              </a:ln>
              <a:solidFill>
                <a:srgbClr val="000000"/>
              </a:solidFill>
              <a:effectLst/>
              <a:uLnTx/>
              <a:uFillTx/>
              <a:latin typeface="ArialMT"/>
              <a:ea typeface="+mn-ea"/>
              <a:cs typeface="+mn-cs"/>
            </a:endParaRPr>
          </a:p>
          <a:p>
            <a:pPr marL="2743200" marR="0" lvl="6" indent="0" algn="l"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a:ln>
                  <a:noFill/>
                </a:ln>
                <a:solidFill>
                  <a:srgbClr val="000000"/>
                </a:solidFill>
                <a:effectLst/>
                <a:uLnTx/>
                <a:uFillTx/>
                <a:latin typeface="ArialMT"/>
                <a:ea typeface="+mn-ea"/>
                <a:cs typeface="+mn-cs"/>
              </a:rPr>
              <a:t>Nước tươi biêng biếc như là gương soi</a:t>
            </a:r>
            <a:endParaRPr kumimoji="0" lang="vi-VN" sz="3200" b="0" i="0" u="none" strike="noStrike" kern="1200" cap="none" spc="0" normalizeH="0" baseline="0" noProof="0">
              <a:ln>
                <a:noFill/>
              </a:ln>
              <a:solidFill>
                <a:srgbClr val="000000"/>
              </a:solidFill>
              <a:effectLst/>
              <a:uLnTx/>
              <a:uFillTx/>
              <a:latin typeface="ArialMT"/>
              <a:ea typeface="+mn-ea"/>
              <a:cs typeface="+mn-cs"/>
            </a:endParaRPr>
          </a:p>
          <a:p>
            <a:pPr marL="2743200" marR="0" lvl="6"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a:ln>
                  <a:noFill/>
                </a:ln>
                <a:solidFill>
                  <a:srgbClr val="000000"/>
                </a:solidFill>
                <a:effectLst/>
                <a:uLnTx/>
                <a:uFillTx/>
                <a:latin typeface="ArialMT"/>
                <a:ea typeface="+mn-ea"/>
                <a:cs typeface="+mn-cs"/>
              </a:rPr>
              <a:t>	Ghế mây em nhủ mẹ ngồi</a:t>
            </a:r>
            <a:endParaRPr kumimoji="0" lang="en-US" sz="3200" b="0" i="0" u="none" strike="noStrike" kern="1200" cap="none" spc="0" normalizeH="0" baseline="0" noProof="0">
              <a:ln>
                <a:noFill/>
              </a:ln>
              <a:solidFill>
                <a:srgbClr val="000000"/>
              </a:solidFill>
              <a:effectLst/>
              <a:uLnTx/>
              <a:uFillTx/>
              <a:latin typeface="ArialMT"/>
              <a:ea typeface="+mn-ea"/>
              <a:cs typeface="+mn-cs"/>
            </a:endParaRPr>
          </a:p>
          <a:p>
            <a:pPr marL="2743200" marR="0" lvl="6"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a:ln>
                  <a:noFill/>
                </a:ln>
                <a:solidFill>
                  <a:srgbClr val="000000"/>
                </a:solidFill>
                <a:effectLst/>
                <a:uLnTx/>
                <a:uFillTx/>
                <a:latin typeface="ArialMT"/>
                <a:ea typeface="+mn-ea"/>
                <a:cs typeface="+mn-cs"/>
              </a:rPr>
              <a:t>Để em gọi gió bằng đôi tay mềm.</a:t>
            </a:r>
            <a:endParaRPr kumimoji="0" lang="en-US" sz="3200" b="0" i="0" u="none" strike="noStrike" kern="1200" cap="none" spc="0" normalizeH="0" baseline="0" noProof="0">
              <a:ln>
                <a:noFill/>
              </a:ln>
              <a:solidFill>
                <a:srgbClr val="000000"/>
              </a:solidFill>
              <a:effectLst/>
              <a:uLnTx/>
              <a:uFillTx/>
              <a:latin typeface="ArialMT"/>
              <a:ea typeface="+mn-ea"/>
              <a:cs typeface="+mn-cs"/>
            </a:endParaRPr>
          </a:p>
          <a:p>
            <a:pPr marL="2743200" marR="0" lvl="6" indent="0" algn="l"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a:ln>
                <a:noFill/>
              </a:ln>
              <a:solidFill>
                <a:srgbClr val="000000"/>
              </a:solidFill>
              <a:effectLst/>
              <a:uLnTx/>
              <a:uFillTx/>
              <a:latin typeface="ArialMT"/>
              <a:ea typeface="+mn-ea"/>
              <a:cs typeface="+mn-cs"/>
            </a:endParaRPr>
          </a:p>
          <a:p>
            <a:pPr marL="2743200" marR="0" lvl="6"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a:ln>
                  <a:noFill/>
                </a:ln>
                <a:solidFill>
                  <a:srgbClr val="000000"/>
                </a:solidFill>
                <a:effectLst/>
                <a:uLnTx/>
                <a:uFillTx/>
                <a:latin typeface="ArialMT"/>
                <a:ea typeface="+mn-ea"/>
                <a:cs typeface="+mn-cs"/>
              </a:rPr>
              <a:t>	Mặt trời nheo mắt nhìn em</a:t>
            </a:r>
            <a:endParaRPr kumimoji="0" lang="en-US" sz="3200" b="0" i="0" u="none" strike="noStrike" kern="1200" cap="none" spc="0" normalizeH="0" baseline="0" noProof="0">
              <a:ln>
                <a:noFill/>
              </a:ln>
              <a:solidFill>
                <a:srgbClr val="000000"/>
              </a:solidFill>
              <a:effectLst/>
              <a:uLnTx/>
              <a:uFillTx/>
              <a:latin typeface="ArialMT"/>
              <a:ea typeface="+mn-ea"/>
              <a:cs typeface="+mn-cs"/>
            </a:endParaRPr>
          </a:p>
          <a:p>
            <a:pPr marL="2743200" marR="0" lvl="6"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a:ln>
                  <a:noFill/>
                </a:ln>
                <a:solidFill>
                  <a:srgbClr val="000000"/>
                </a:solidFill>
                <a:effectLst/>
                <a:uLnTx/>
                <a:uFillTx/>
                <a:latin typeface="ArialMT"/>
                <a:ea typeface="+mn-ea"/>
                <a:cs typeface="+mn-cs"/>
              </a:rPr>
              <a:t>Ý chừng biết lỗi nên đền bóng râm</a:t>
            </a:r>
            <a:endParaRPr kumimoji="0" lang="en-US" sz="3200" b="0" i="0" u="none" strike="noStrike" kern="1200" cap="none" spc="0" normalizeH="0" baseline="0" noProof="0">
              <a:ln>
                <a:noFill/>
              </a:ln>
              <a:solidFill>
                <a:srgbClr val="000000"/>
              </a:solidFill>
              <a:effectLst/>
              <a:uLnTx/>
              <a:uFillTx/>
              <a:latin typeface="ArialMT"/>
              <a:ea typeface="+mn-ea"/>
              <a:cs typeface="+mn-cs"/>
            </a:endParaRPr>
          </a:p>
          <a:p>
            <a:pPr marL="2743200" marR="0" lvl="6"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a:ln>
                  <a:noFill/>
                </a:ln>
                <a:solidFill>
                  <a:srgbClr val="000000"/>
                </a:solidFill>
                <a:effectLst/>
                <a:uLnTx/>
                <a:uFillTx/>
                <a:latin typeface="ArialMT"/>
                <a:ea typeface="+mn-ea"/>
                <a:cs typeface="+mn-cs"/>
              </a:rPr>
              <a:t>	</a:t>
            </a:r>
            <a:r>
              <a:rPr kumimoji="0" lang="vi-VN" sz="3200" b="0" i="0" u="none" strike="noStrike" kern="1200" cap="none" spc="0" normalizeH="0" baseline="0" noProof="0">
                <a:ln>
                  <a:noFill/>
                </a:ln>
                <a:solidFill>
                  <a:srgbClr val="000000"/>
                </a:solidFill>
                <a:effectLst/>
                <a:uLnTx/>
                <a:uFillTx/>
                <a:latin typeface="ArialMT"/>
                <a:ea typeface="+mn-ea"/>
                <a:cs typeface="+mn-cs"/>
              </a:rPr>
              <a:t>Bếp nhà cơm mới thơm lừng</a:t>
            </a:r>
            <a:endParaRPr kumimoji="0" lang="vi-VN" sz="3200" b="0" i="0" u="none" strike="noStrike" kern="1200" cap="none" spc="0" normalizeH="0" baseline="0" noProof="0">
              <a:ln>
                <a:noFill/>
              </a:ln>
              <a:solidFill>
                <a:srgbClr val="000000"/>
              </a:solidFill>
              <a:effectLst/>
              <a:uLnTx/>
              <a:uFillTx/>
              <a:latin typeface="ArialMT"/>
              <a:ea typeface="+mn-ea"/>
              <a:cs typeface="+mn-cs"/>
            </a:endParaRPr>
          </a:p>
          <a:p>
            <a:pPr marL="2743200" marR="0" lvl="6" indent="0" algn="l"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a:ln>
                  <a:noFill/>
                </a:ln>
                <a:solidFill>
                  <a:srgbClr val="000000"/>
                </a:solidFill>
                <a:effectLst/>
                <a:uLnTx/>
                <a:uFillTx/>
                <a:latin typeface="ArialMT"/>
                <a:ea typeface="+mn-ea"/>
                <a:cs typeface="+mn-cs"/>
              </a:rPr>
              <a:t>Mời ông trời xuống vui chung tiếng cười.</a:t>
            </a:r>
            <a:endParaRPr kumimoji="0" lang="vi-VN" sz="3200" b="0" i="0" u="none" strike="noStrike" kern="1200" cap="none" spc="0" normalizeH="0" baseline="0" noProof="0">
              <a:ln>
                <a:noFill/>
              </a:ln>
              <a:solidFill>
                <a:srgbClr val="000000"/>
              </a:solidFill>
              <a:effectLst/>
              <a:uLnTx/>
              <a:uFillTx/>
              <a:latin typeface="ArialM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a:ln>
                  <a:noFill/>
                </a:ln>
                <a:solidFill>
                  <a:srgbClr val="000000"/>
                </a:solidFill>
                <a:effectLst/>
                <a:uLnTx/>
                <a:uFillTx/>
                <a:latin typeface="ArialMT"/>
                <a:ea typeface="+mn-ea"/>
                <a:cs typeface="+mn-cs"/>
              </a:rPr>
              <a:t>				Bảo Ngọc</a:t>
            </a:r>
            <a:endParaRPr kumimoji="0" lang="en-US" sz="3200" b="0"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9Slide05 SVNClementine" panose="020F0502020204030203" pitchFamily="34" charset="0"/>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4132890" y="874900"/>
            <a:ext cx="4974772" cy="1015664"/>
            <a:chOff x="3608614" y="-1"/>
            <a:chExt cx="4974772" cy="1015664"/>
          </a:xfrm>
        </p:grpSpPr>
        <p:sp>
          <p:nvSpPr>
            <p:cNvPr id="6" name="TextBox 5"/>
            <p:cNvSpPr txBox="1"/>
            <p:nvPr/>
          </p:nvSpPr>
          <p:spPr>
            <a:xfrm>
              <a:off x="3608614" y="0"/>
              <a:ext cx="4974772" cy="1015663"/>
            </a:xfrm>
            <a:prstGeom prst="rect">
              <a:avLst/>
            </a:prstGeom>
            <a:noFill/>
          </p:spPr>
          <p:txBody>
            <a:bodyPr wrap="square" rtlCol="0">
              <a:spAutoFit/>
            </a:bodyPr>
            <a:lstStyle/>
            <a:p>
              <a:pPr algn="ctr"/>
              <a:r>
                <a:rPr lang="en-US" sz="6000" dirty="0">
                  <a:ln w="254000">
                    <a:solidFill>
                      <a:schemeClr val="bg1"/>
                    </a:solidFill>
                  </a:ln>
                  <a:latin typeface="UVN Banh Mi" pitchFamily="2" charset="0"/>
                </a:rPr>
                <a:t>MỤC TIÊU</a:t>
              </a:r>
              <a:endParaRPr lang="en-US" sz="6000" dirty="0">
                <a:ln w="254000">
                  <a:solidFill>
                    <a:schemeClr val="bg1"/>
                  </a:solidFill>
                </a:ln>
                <a:latin typeface="UVN Banh Mi" pitchFamily="2" charset="0"/>
              </a:endParaRPr>
            </a:p>
          </p:txBody>
        </p:sp>
        <p:sp>
          <p:nvSpPr>
            <p:cNvPr id="7" name="TextBox 6"/>
            <p:cNvSpPr txBox="1"/>
            <p:nvPr/>
          </p:nvSpPr>
          <p:spPr>
            <a:xfrm>
              <a:off x="3608614" y="-1"/>
              <a:ext cx="4974772" cy="1015663"/>
            </a:xfrm>
            <a:prstGeom prst="rect">
              <a:avLst/>
            </a:prstGeom>
            <a:noFill/>
          </p:spPr>
          <p:txBody>
            <a:bodyPr wrap="square" rtlCol="0">
              <a:spAutoFit/>
            </a:bodyPr>
            <a:lstStyle/>
            <a:p>
              <a:pPr algn="ctr"/>
              <a:r>
                <a:rPr lang="en-US" sz="6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MỤC TIÊU</a:t>
              </a:r>
              <a:endParaRPr lang="en-US" sz="6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endParaRPr>
            </a:p>
          </p:txBody>
        </p:sp>
      </p:grpSp>
      <p:sp>
        <p:nvSpPr>
          <p:cNvPr id="8" name="Rectangle: Rounded Corners 7"/>
          <p:cNvSpPr/>
          <p:nvPr/>
        </p:nvSpPr>
        <p:spPr>
          <a:xfrm>
            <a:off x="630452" y="2267545"/>
            <a:ext cx="10931095" cy="3715555"/>
          </a:xfrm>
          <a:custGeom>
            <a:avLst/>
            <a:gdLst>
              <a:gd name="connsiteX0" fmla="*/ 0 w 10931095"/>
              <a:gd name="connsiteY0" fmla="*/ 739618 h 3715555"/>
              <a:gd name="connsiteX1" fmla="*/ 739618 w 10931095"/>
              <a:gd name="connsiteY1" fmla="*/ 0 h 3715555"/>
              <a:gd name="connsiteX2" fmla="*/ 10191477 w 10931095"/>
              <a:gd name="connsiteY2" fmla="*/ 0 h 3715555"/>
              <a:gd name="connsiteX3" fmla="*/ 10931095 w 10931095"/>
              <a:gd name="connsiteY3" fmla="*/ 739618 h 3715555"/>
              <a:gd name="connsiteX4" fmla="*/ 10931095 w 10931095"/>
              <a:gd name="connsiteY4" fmla="*/ 2975937 h 3715555"/>
              <a:gd name="connsiteX5" fmla="*/ 10191477 w 10931095"/>
              <a:gd name="connsiteY5" fmla="*/ 3715555 h 3715555"/>
              <a:gd name="connsiteX6" fmla="*/ 739618 w 10931095"/>
              <a:gd name="connsiteY6" fmla="*/ 3715555 h 3715555"/>
              <a:gd name="connsiteX7" fmla="*/ 0 w 10931095"/>
              <a:gd name="connsiteY7" fmla="*/ 2975937 h 3715555"/>
              <a:gd name="connsiteX8" fmla="*/ 0 w 10931095"/>
              <a:gd name="connsiteY8" fmla="*/ 739618 h 371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31095" h="3715555" fill="none" extrusionOk="0">
                <a:moveTo>
                  <a:pt x="0" y="739618"/>
                </a:moveTo>
                <a:cubicBezTo>
                  <a:pt x="1351" y="367711"/>
                  <a:pt x="356607" y="42745"/>
                  <a:pt x="739618" y="0"/>
                </a:cubicBezTo>
                <a:cubicBezTo>
                  <a:pt x="4994699" y="72427"/>
                  <a:pt x="6894847" y="61419"/>
                  <a:pt x="10191477" y="0"/>
                </a:cubicBezTo>
                <a:cubicBezTo>
                  <a:pt x="10593180" y="-46653"/>
                  <a:pt x="10873846" y="313822"/>
                  <a:pt x="10931095" y="739618"/>
                </a:cubicBezTo>
                <a:cubicBezTo>
                  <a:pt x="11031971" y="1135319"/>
                  <a:pt x="10823782" y="2092428"/>
                  <a:pt x="10931095" y="2975937"/>
                </a:cubicBezTo>
                <a:cubicBezTo>
                  <a:pt x="10937515" y="3351834"/>
                  <a:pt x="10563426" y="3674604"/>
                  <a:pt x="10191477" y="3715555"/>
                </a:cubicBezTo>
                <a:cubicBezTo>
                  <a:pt x="9200117" y="3745382"/>
                  <a:pt x="5272747" y="3636249"/>
                  <a:pt x="739618" y="3715555"/>
                </a:cubicBezTo>
                <a:cubicBezTo>
                  <a:pt x="402389" y="3707501"/>
                  <a:pt x="-24284" y="3389219"/>
                  <a:pt x="0" y="2975937"/>
                </a:cubicBezTo>
                <a:cubicBezTo>
                  <a:pt x="50037" y="2397847"/>
                  <a:pt x="770" y="1850267"/>
                  <a:pt x="0" y="739618"/>
                </a:cubicBezTo>
                <a:close/>
              </a:path>
              <a:path w="10931095" h="3715555" stroke="0" extrusionOk="0">
                <a:moveTo>
                  <a:pt x="0" y="739618"/>
                </a:moveTo>
                <a:cubicBezTo>
                  <a:pt x="40894" y="342285"/>
                  <a:pt x="354592" y="48865"/>
                  <a:pt x="739618" y="0"/>
                </a:cubicBezTo>
                <a:cubicBezTo>
                  <a:pt x="3389817" y="123000"/>
                  <a:pt x="8573171" y="-96860"/>
                  <a:pt x="10191477" y="0"/>
                </a:cubicBezTo>
                <a:cubicBezTo>
                  <a:pt x="10565276" y="-26432"/>
                  <a:pt x="10954472" y="284008"/>
                  <a:pt x="10931095" y="739618"/>
                </a:cubicBezTo>
                <a:cubicBezTo>
                  <a:pt x="10934268" y="1378621"/>
                  <a:pt x="11025362" y="2427204"/>
                  <a:pt x="10931095" y="2975937"/>
                </a:cubicBezTo>
                <a:cubicBezTo>
                  <a:pt x="10919968" y="3388448"/>
                  <a:pt x="10535997" y="3705087"/>
                  <a:pt x="10191477" y="3715555"/>
                </a:cubicBezTo>
                <a:cubicBezTo>
                  <a:pt x="6666288" y="3554848"/>
                  <a:pt x="4202431" y="3755222"/>
                  <a:pt x="739618" y="3715555"/>
                </a:cubicBezTo>
                <a:cubicBezTo>
                  <a:pt x="305755" y="3710428"/>
                  <a:pt x="-24140" y="3373481"/>
                  <a:pt x="0" y="2975937"/>
                </a:cubicBezTo>
                <a:cubicBezTo>
                  <a:pt x="32216" y="1976318"/>
                  <a:pt x="57206" y="1081841"/>
                  <a:pt x="0" y="739618"/>
                </a:cubicBezTo>
                <a:close/>
              </a:path>
            </a:pathLst>
          </a:custGeom>
          <a:solidFill>
            <a:schemeClr val="bg1">
              <a:alpha val="82000"/>
            </a:schemeClr>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algn="just">
              <a:lnSpc>
                <a:spcPct val="120000"/>
              </a:lnSpc>
              <a:spcAft>
                <a:spcPts val="1200"/>
              </a:spcAft>
            </a:pPr>
            <a:r>
              <a:rPr lang="vi-VN" sz="7200">
                <a:solidFill>
                  <a:schemeClr val="tx1"/>
                </a:solidFill>
                <a:latin typeface="Calibri" panose="020F0502020204030204" pitchFamily="34" charset="0"/>
                <a:cs typeface="Calibri" panose="020F0502020204030204" pitchFamily="34" charset="0"/>
              </a:rPr>
              <a:t>Ôn luyện đọc thành tiếng và đọc hiểu văn bản.</a:t>
            </a:r>
            <a:endParaRPr lang="en-US" sz="7200" b="1" i="1" dirty="0">
              <a:solidFill>
                <a:schemeClr val="tx1"/>
              </a:solidFill>
              <a:latin typeface="Calibri" panose="020F0502020204030204" pitchFamily="34" charset="0"/>
              <a:cs typeface="Calibri" panose="020F0502020204030204" pitchFamily="34" charset="0"/>
            </a:endParaRPr>
          </a:p>
        </p:txBody>
      </p:sp>
      <p:pic>
        <p:nvPicPr>
          <p:cNvPr id="10" name="Picture 9"/>
          <p:cNvPicPr>
            <a:picLocks noChangeAspect="1"/>
          </p:cNvPicPr>
          <p:nvPr/>
        </p:nvPicPr>
        <p:blipFill>
          <a:blip r:embed="rId2"/>
          <a:stretch>
            <a:fillRect/>
          </a:stretch>
        </p:blipFill>
        <p:spPr>
          <a:xfrm>
            <a:off x="732053" y="2776972"/>
            <a:ext cx="595628" cy="59562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 calcmode="lin" valueType="num">
                                      <p:cBhvr>
                                        <p:cTn id="16"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lum/>
            <a:extLst>
              <a:ext uri="{BEBA8EAE-BF5A-486C-A8C5-ECC9F3942E4B}">
                <a14:imgProps xmlns:a14="http://schemas.microsoft.com/office/drawing/2010/main">
                  <a14:imgLayer r:embed="rId2">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p:cNvSpPr/>
          <p:nvPr/>
        </p:nvSpPr>
        <p:spPr>
          <a:xfrm>
            <a:off x="268147" y="199663"/>
            <a:ext cx="11655706" cy="6458673"/>
          </a:xfrm>
          <a:prstGeom prst="roundRect">
            <a:avLst>
              <a:gd name="adj" fmla="val 12724"/>
            </a:avLst>
          </a:prstGeom>
          <a:solidFill>
            <a:schemeClr val="bg1">
              <a:alpha val="91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7" name="Group 6"/>
          <p:cNvGrpSpPr/>
          <p:nvPr/>
        </p:nvGrpSpPr>
        <p:grpSpPr>
          <a:xfrm>
            <a:off x="1000357" y="1988818"/>
            <a:ext cx="6157188" cy="3121952"/>
            <a:chOff x="1072055" y="535173"/>
            <a:chExt cx="10306354" cy="1188934"/>
          </a:xfrm>
        </p:grpSpPr>
        <p:sp>
          <p:nvSpPr>
            <p:cNvPr id="8" name="Rectangle: Rounded Corners 7"/>
            <p:cNvSpPr/>
            <p:nvPr/>
          </p:nvSpPr>
          <p:spPr>
            <a:xfrm>
              <a:off x="1072055" y="535173"/>
              <a:ext cx="10306354" cy="1188934"/>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TextBox 9"/>
            <p:cNvSpPr txBox="1"/>
            <p:nvPr/>
          </p:nvSpPr>
          <p:spPr>
            <a:xfrm>
              <a:off x="1452781" y="584610"/>
              <a:ext cx="9544901" cy="10900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600" b="1" i="0" u="none" strike="noStrike" kern="1200" cap="none" spc="0" normalizeH="0" baseline="0" noProof="0">
                  <a:ln>
                    <a:noFill/>
                  </a:ln>
                  <a:solidFill>
                    <a:srgbClr val="FF0000"/>
                  </a:solidFill>
                  <a:effectLst/>
                  <a:uLnTx/>
                  <a:uFillTx/>
                  <a:latin typeface="Arial-Rounded-Bold"/>
                  <a:ea typeface="+mn-ea"/>
                  <a:cs typeface="+mn-cs"/>
                </a:rPr>
                <a:t> </a:t>
              </a:r>
              <a:r>
                <a:rPr kumimoji="0" lang="en-US" sz="3600" b="1" i="0" u="none" strike="noStrike" kern="1200" cap="none" spc="0" normalizeH="0" baseline="0" noProof="0">
                  <a:ln>
                    <a:noFill/>
                  </a:ln>
                  <a:solidFill>
                    <a:srgbClr val="FF0000"/>
                  </a:solidFill>
                  <a:effectLst/>
                  <a:uLnTx/>
                  <a:uFillTx/>
                  <a:latin typeface="Arial-Rounded-Bold"/>
                  <a:ea typeface="+mn-ea"/>
                  <a:cs typeface="+mn-cs"/>
                </a:rPr>
                <a:t>Tác dụng: </a:t>
              </a:r>
              <a:r>
                <a:rPr kumimoji="0" lang="vi-VN" sz="3600" b="0" i="0" u="none" strike="noStrike" kern="1200" cap="none" spc="0" normalizeH="0" baseline="0" noProof="0">
                  <a:ln>
                    <a:noFill/>
                  </a:ln>
                  <a:solidFill>
                    <a:prstClr val="black"/>
                  </a:solidFill>
                  <a:effectLst/>
                  <a:uLnTx/>
                  <a:uFillTx/>
                  <a:latin typeface="Arial-Rounded-Bold"/>
                  <a:ea typeface="+mn-ea"/>
                  <a:cs typeface="+mn-cs"/>
                </a:rPr>
                <a:t>Làm cho sự vật, hiện tượng trở nên gần gũi, sinh động hơn. Sự vật cũng có cảm xúc, hành động như con người.</a:t>
              </a:r>
              <a:endParaRPr kumimoji="0" lang="en-US" sz="3200" b="0" i="1" u="none" strike="noStrike" kern="1200" cap="none" spc="0" normalizeH="0" baseline="0" noProof="0" dirty="0">
                <a:ln w="0"/>
                <a:solidFill>
                  <a:prstClr val="black"/>
                </a:solidFill>
                <a:effectLst>
                  <a:outerShdw blurRad="38100" dist="25400" dir="5400000" algn="ctr" rotWithShape="0">
                    <a:srgbClr val="6E747A">
                      <a:alpha val="43000"/>
                    </a:srgbClr>
                  </a:outerShdw>
                </a:effectLst>
                <a:uLnTx/>
                <a:uFillTx/>
                <a:latin typeface="Aptos" panose="02110004020202020204"/>
                <a:ea typeface="+mn-ea"/>
                <a:cs typeface="+mn-cs"/>
              </a:endParaRPr>
            </a:p>
          </p:txBody>
        </p:sp>
      </p:gr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2044" b="89956" l="9946" r="97559">
                        <a14:foregroundMark x1="90958" y1="7556" x2="97559" y2="62756"/>
                        <a14:foregroundMark x1="97559" y1="62756" x2="97559" y2="62756"/>
                        <a14:foregroundMark x1="82821" y1="4178" x2="96655" y2="13067"/>
                        <a14:foregroundMark x1="84448" y1="3644" x2="85353" y2="4800"/>
                        <a14:foregroundMark x1="82550" y1="3022" x2="94756" y2="4356"/>
                        <a14:foregroundMark x1="82098" y1="2044" x2="90325" y2="6667"/>
                        <a14:foregroundMark x1="68535" y1="51289" x2="73418" y2="58400"/>
                        <a14:foregroundMark x1="70434" y1="48978" x2="70886" y2="53600"/>
                        <a14:foregroundMark x1="64376" y1="38578" x2="66184" y2="48711"/>
                        <a14:foregroundMark x1="75136" y1="44622" x2="82369" y2="51289"/>
                        <a14:foregroundMark x1="75136" y1="42044" x2="92405" y2="48711"/>
                        <a14:foregroundMark x1="72966" y1="43200" x2="93580" y2="50844"/>
                        <a14:foregroundMark x1="96383" y1="2489" x2="97107" y2="3644"/>
                        <a14:foregroundMark x1="50542" y1="25244" x2="85353" y2="4622"/>
                      </a14:backgroundRemoval>
                    </a14:imgEffect>
                  </a14:imgLayer>
                </a14:imgProps>
              </a:ext>
            </a:extLst>
          </a:blip>
          <a:stretch>
            <a:fillRect/>
          </a:stretch>
        </p:blipFill>
        <p:spPr>
          <a:xfrm>
            <a:off x="5181677" y="520262"/>
            <a:ext cx="6742176" cy="6858000"/>
          </a:xfrm>
          <a:prstGeom prst="rect">
            <a:avLst/>
          </a:prstGeom>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Cloud 1"/>
          <p:cNvSpPr/>
          <p:nvPr/>
        </p:nvSpPr>
        <p:spPr>
          <a:xfrm rot="20768053">
            <a:off x="-952501" y="902191"/>
            <a:ext cx="7979706" cy="3704252"/>
          </a:xfrm>
          <a:custGeom>
            <a:avLst/>
            <a:gdLst>
              <a:gd name="connsiteX0" fmla="*/ 720390 w 7979706"/>
              <a:gd name="connsiteY0" fmla="*/ 1232178 h 3704252"/>
              <a:gd name="connsiteX1" fmla="*/ 1038654 w 7979706"/>
              <a:gd name="connsiteY1" fmla="*/ 592251 h 3704252"/>
              <a:gd name="connsiteX2" fmla="*/ 2586939 w 7979706"/>
              <a:gd name="connsiteY2" fmla="*/ 446053 h 3704252"/>
              <a:gd name="connsiteX3" fmla="*/ 4147969 w 7979706"/>
              <a:gd name="connsiteY3" fmla="*/ 294282 h 3704252"/>
              <a:gd name="connsiteX4" fmla="*/ 4756237 w 7979706"/>
              <a:gd name="connsiteY4" fmla="*/ 17149 h 3704252"/>
              <a:gd name="connsiteX5" fmla="*/ 5510615 w 7979706"/>
              <a:gd name="connsiteY5" fmla="*/ 212737 h 3704252"/>
              <a:gd name="connsiteX6" fmla="*/ 6550562 w 7979706"/>
              <a:gd name="connsiteY6" fmla="*/ 59165 h 3704252"/>
              <a:gd name="connsiteX7" fmla="*/ 7077925 w 7979706"/>
              <a:gd name="connsiteY7" fmla="*/ 478122 h 3704252"/>
              <a:gd name="connsiteX8" fmla="*/ 7754722 w 7979706"/>
              <a:gd name="connsiteY8" fmla="*/ 884733 h 3704252"/>
              <a:gd name="connsiteX9" fmla="*/ 7724429 w 7979706"/>
              <a:gd name="connsiteY9" fmla="*/ 1325642 h 3704252"/>
              <a:gd name="connsiteX10" fmla="*/ 7945718 w 7979706"/>
              <a:gd name="connsiteY10" fmla="*/ 1999781 h 3704252"/>
              <a:gd name="connsiteX11" fmla="*/ 6909095 w 7979706"/>
              <a:gd name="connsiteY11" fmla="*/ 2589889 h 3704252"/>
              <a:gd name="connsiteX12" fmla="*/ 6538002 w 7979706"/>
              <a:gd name="connsiteY12" fmla="*/ 3095537 h 3704252"/>
              <a:gd name="connsiteX13" fmla="*/ 5274548 w 7979706"/>
              <a:gd name="connsiteY13" fmla="*/ 3156760 h 3704252"/>
              <a:gd name="connsiteX14" fmla="*/ 4371659 w 7979706"/>
              <a:gd name="connsiteY14" fmla="*/ 3696191 h 3704252"/>
              <a:gd name="connsiteX15" fmla="*/ 3044110 w 7979706"/>
              <a:gd name="connsiteY15" fmla="*/ 3366924 h 3704252"/>
              <a:gd name="connsiteX16" fmla="*/ 1072088 w 7979706"/>
              <a:gd name="connsiteY16" fmla="*/ 3041602 h 3704252"/>
              <a:gd name="connsiteX17" fmla="*/ 205034 w 7979706"/>
              <a:gd name="connsiteY17" fmla="*/ 2679580 h 3704252"/>
              <a:gd name="connsiteX18" fmla="*/ 390303 w 7979706"/>
              <a:gd name="connsiteY18" fmla="*/ 2190910 h 3704252"/>
              <a:gd name="connsiteX19" fmla="*/ -924 w 7979706"/>
              <a:gd name="connsiteY19" fmla="*/ 1689550 h 3704252"/>
              <a:gd name="connsiteX20" fmla="*/ 713555 w 7979706"/>
              <a:gd name="connsiteY20" fmla="*/ 1243925 h 3704252"/>
              <a:gd name="connsiteX21" fmla="*/ 720390 w 7979706"/>
              <a:gd name="connsiteY21" fmla="*/ 1232178 h 3704252"/>
              <a:gd name="connsiteX0-1" fmla="*/ 866869 w 7979706"/>
              <a:gd name="connsiteY0-2" fmla="*/ 2244588 h 3704252"/>
              <a:gd name="connsiteX1-3" fmla="*/ 398985 w 7979706"/>
              <a:gd name="connsiteY1-4" fmla="*/ 2176248 h 3704252"/>
              <a:gd name="connsiteX2-5" fmla="*/ 1279708 w 7979706"/>
              <a:gd name="connsiteY2-6" fmla="*/ 2992469 h 3704252"/>
              <a:gd name="connsiteX3-7" fmla="*/ 1075043 w 7979706"/>
              <a:gd name="connsiteY3-8" fmla="*/ 3025139 h 3704252"/>
              <a:gd name="connsiteX4-9" fmla="*/ 3043740 w 7979706"/>
              <a:gd name="connsiteY4-10" fmla="*/ 3351833 h 3704252"/>
              <a:gd name="connsiteX5-11" fmla="*/ 2920350 w 7979706"/>
              <a:gd name="connsiteY5-12" fmla="*/ 3202634 h 3704252"/>
              <a:gd name="connsiteX6-13" fmla="*/ 5324791 w 7979706"/>
              <a:gd name="connsiteY6-14" fmla="*/ 2979779 h 3704252"/>
              <a:gd name="connsiteX7-15" fmla="*/ 5275472 w 7979706"/>
              <a:gd name="connsiteY7-16" fmla="*/ 3143469 h 3704252"/>
              <a:gd name="connsiteX8-17" fmla="*/ 6304152 w 7979706"/>
              <a:gd name="connsiteY8-18" fmla="*/ 1968226 h 3704252"/>
              <a:gd name="connsiteX9-19" fmla="*/ 6904662 w 7979706"/>
              <a:gd name="connsiteY9-20" fmla="*/ 2580114 h 3704252"/>
              <a:gd name="connsiteX10-21" fmla="*/ 7720734 w 7979706"/>
              <a:gd name="connsiteY10-22" fmla="*/ 1316552 h 3704252"/>
              <a:gd name="connsiteX11-23" fmla="*/ 7453267 w 7979706"/>
              <a:gd name="connsiteY11-24" fmla="*/ 1546010 h 3704252"/>
              <a:gd name="connsiteX12-25" fmla="*/ 7079033 w 7979706"/>
              <a:gd name="connsiteY12-26" fmla="*/ 465260 h 3704252"/>
              <a:gd name="connsiteX13-27" fmla="*/ 7093072 w 7979706"/>
              <a:gd name="connsiteY13-28" fmla="*/ 573644 h 3704252"/>
              <a:gd name="connsiteX14-29" fmla="*/ 5371154 w 7979706"/>
              <a:gd name="connsiteY14-30" fmla="*/ 338870 h 3704252"/>
              <a:gd name="connsiteX15-31" fmla="*/ 5508213 w 7979706"/>
              <a:gd name="connsiteY15-32" fmla="*/ 200646 h 3704252"/>
              <a:gd name="connsiteX16-33" fmla="*/ 4089784 w 7979706"/>
              <a:gd name="connsiteY16-34" fmla="*/ 404723 h 3704252"/>
              <a:gd name="connsiteX17-35" fmla="*/ 4156096 w 7979706"/>
              <a:gd name="connsiteY17-36" fmla="*/ 285536 h 3704252"/>
              <a:gd name="connsiteX18-37" fmla="*/ 2586015 w 7979706"/>
              <a:gd name="connsiteY18-38" fmla="*/ 445196 h 3704252"/>
              <a:gd name="connsiteX19-39" fmla="*/ 2826145 w 7979706"/>
              <a:gd name="connsiteY19-40" fmla="*/ 560782 h 3704252"/>
              <a:gd name="connsiteX20-41" fmla="*/ 762320 w 7979706"/>
              <a:gd name="connsiteY20-42" fmla="*/ 1353852 h 3704252"/>
              <a:gd name="connsiteX21-43" fmla="*/ 720390 w 7979706"/>
              <a:gd name="connsiteY21-44" fmla="*/ 1232178 h 37042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7979706" h="3704252" extrusionOk="0">
                <a:moveTo>
                  <a:pt x="720390" y="1232178"/>
                </a:moveTo>
                <a:cubicBezTo>
                  <a:pt x="668057" y="1022256"/>
                  <a:pt x="791816" y="758831"/>
                  <a:pt x="1038654" y="592251"/>
                </a:cubicBezTo>
                <a:cubicBezTo>
                  <a:pt x="1486666" y="355678"/>
                  <a:pt x="2098799" y="244148"/>
                  <a:pt x="2586939" y="446053"/>
                </a:cubicBezTo>
                <a:cubicBezTo>
                  <a:pt x="2931531" y="112133"/>
                  <a:pt x="3585193" y="4869"/>
                  <a:pt x="4147969" y="294282"/>
                </a:cubicBezTo>
                <a:cubicBezTo>
                  <a:pt x="4272710" y="149313"/>
                  <a:pt x="4497650" y="29834"/>
                  <a:pt x="4756237" y="17149"/>
                </a:cubicBezTo>
                <a:cubicBezTo>
                  <a:pt x="5051094" y="-24007"/>
                  <a:pt x="5338106" y="76736"/>
                  <a:pt x="5510615" y="212737"/>
                </a:cubicBezTo>
                <a:cubicBezTo>
                  <a:pt x="5770641" y="36969"/>
                  <a:pt x="6153843" y="-82438"/>
                  <a:pt x="6550562" y="59165"/>
                </a:cubicBezTo>
                <a:cubicBezTo>
                  <a:pt x="6821484" y="141250"/>
                  <a:pt x="6999784" y="293177"/>
                  <a:pt x="7077925" y="478122"/>
                </a:cubicBezTo>
                <a:cubicBezTo>
                  <a:pt x="7393425" y="551577"/>
                  <a:pt x="7688380" y="694543"/>
                  <a:pt x="7754722" y="884733"/>
                </a:cubicBezTo>
                <a:cubicBezTo>
                  <a:pt x="7809289" y="1024833"/>
                  <a:pt x="7823119" y="1201613"/>
                  <a:pt x="7724429" y="1325642"/>
                </a:cubicBezTo>
                <a:cubicBezTo>
                  <a:pt x="7964229" y="1489012"/>
                  <a:pt x="8023394" y="1740773"/>
                  <a:pt x="7945718" y="1999781"/>
                </a:cubicBezTo>
                <a:cubicBezTo>
                  <a:pt x="7848727" y="2323956"/>
                  <a:pt x="7409342" y="2536423"/>
                  <a:pt x="6909095" y="2589889"/>
                </a:cubicBezTo>
                <a:cubicBezTo>
                  <a:pt x="6903021" y="2786554"/>
                  <a:pt x="6778189" y="2978724"/>
                  <a:pt x="6538002" y="3095537"/>
                </a:cubicBezTo>
                <a:cubicBezTo>
                  <a:pt x="6167606" y="3302588"/>
                  <a:pt x="5610355" y="3283980"/>
                  <a:pt x="5274548" y="3156760"/>
                </a:cubicBezTo>
                <a:cubicBezTo>
                  <a:pt x="5132328" y="3400903"/>
                  <a:pt x="4749997" y="3691282"/>
                  <a:pt x="4371659" y="3696191"/>
                </a:cubicBezTo>
                <a:cubicBezTo>
                  <a:pt x="3858514" y="3774341"/>
                  <a:pt x="3327744" y="3572439"/>
                  <a:pt x="3044110" y="3366924"/>
                </a:cubicBezTo>
                <a:cubicBezTo>
                  <a:pt x="2470811" y="3622305"/>
                  <a:pt x="1472963" y="3491564"/>
                  <a:pt x="1072088" y="3041602"/>
                </a:cubicBezTo>
                <a:cubicBezTo>
                  <a:pt x="659695" y="3099899"/>
                  <a:pt x="310396" y="2885448"/>
                  <a:pt x="205034" y="2679580"/>
                </a:cubicBezTo>
                <a:cubicBezTo>
                  <a:pt x="118389" y="2537398"/>
                  <a:pt x="208791" y="2327957"/>
                  <a:pt x="390303" y="2190910"/>
                </a:cubicBezTo>
                <a:cubicBezTo>
                  <a:pt x="126293" y="2101268"/>
                  <a:pt x="-33731" y="1883407"/>
                  <a:pt x="-924" y="1689550"/>
                </a:cubicBezTo>
                <a:cubicBezTo>
                  <a:pt x="34970" y="1444889"/>
                  <a:pt x="333601" y="1267094"/>
                  <a:pt x="713555" y="1243925"/>
                </a:cubicBezTo>
                <a:cubicBezTo>
                  <a:pt x="715787" y="1240173"/>
                  <a:pt x="718364" y="1235908"/>
                  <a:pt x="720390" y="1232178"/>
                </a:cubicBezTo>
                <a:close/>
              </a:path>
              <a:path w="7979706" h="3704252" fill="none" extrusionOk="0">
                <a:moveTo>
                  <a:pt x="866869" y="2244588"/>
                </a:moveTo>
                <a:cubicBezTo>
                  <a:pt x="689667" y="2271553"/>
                  <a:pt x="549412" y="2238955"/>
                  <a:pt x="398985" y="2176248"/>
                </a:cubicBezTo>
                <a:moveTo>
                  <a:pt x="1279708" y="2992469"/>
                </a:moveTo>
                <a:cubicBezTo>
                  <a:pt x="1208808" y="3004567"/>
                  <a:pt x="1145258" y="3025479"/>
                  <a:pt x="1075043" y="3025139"/>
                </a:cubicBezTo>
                <a:moveTo>
                  <a:pt x="3043740" y="3351833"/>
                </a:moveTo>
                <a:cubicBezTo>
                  <a:pt x="2992047" y="3313992"/>
                  <a:pt x="2950929" y="3261942"/>
                  <a:pt x="2920350" y="3202634"/>
                </a:cubicBezTo>
                <a:moveTo>
                  <a:pt x="5324791" y="2979779"/>
                </a:moveTo>
                <a:cubicBezTo>
                  <a:pt x="5317577" y="3036057"/>
                  <a:pt x="5309226" y="3082917"/>
                  <a:pt x="5275472" y="3143469"/>
                </a:cubicBezTo>
                <a:moveTo>
                  <a:pt x="6304152" y="1968226"/>
                </a:moveTo>
                <a:cubicBezTo>
                  <a:pt x="6679028" y="2079040"/>
                  <a:pt x="6867916" y="2343586"/>
                  <a:pt x="6904662" y="2580114"/>
                </a:cubicBezTo>
                <a:moveTo>
                  <a:pt x="7720734" y="1316552"/>
                </a:moveTo>
                <a:cubicBezTo>
                  <a:pt x="7646117" y="1423342"/>
                  <a:pt x="7578072" y="1486744"/>
                  <a:pt x="7453267" y="1546010"/>
                </a:cubicBezTo>
                <a:moveTo>
                  <a:pt x="7079033" y="465260"/>
                </a:moveTo>
                <a:cubicBezTo>
                  <a:pt x="7088263" y="507152"/>
                  <a:pt x="7092501" y="537022"/>
                  <a:pt x="7093072" y="573644"/>
                </a:cubicBezTo>
                <a:moveTo>
                  <a:pt x="5371154" y="338870"/>
                </a:moveTo>
                <a:cubicBezTo>
                  <a:pt x="5408495" y="288962"/>
                  <a:pt x="5451242" y="240231"/>
                  <a:pt x="5508213" y="200646"/>
                </a:cubicBezTo>
                <a:moveTo>
                  <a:pt x="4089784" y="404723"/>
                </a:moveTo>
                <a:cubicBezTo>
                  <a:pt x="4100055" y="355842"/>
                  <a:pt x="4127516" y="322599"/>
                  <a:pt x="4156096" y="285536"/>
                </a:cubicBezTo>
                <a:moveTo>
                  <a:pt x="2586015" y="445196"/>
                </a:moveTo>
                <a:cubicBezTo>
                  <a:pt x="2669323" y="476609"/>
                  <a:pt x="2750938" y="513260"/>
                  <a:pt x="2826145" y="560782"/>
                </a:cubicBezTo>
                <a:moveTo>
                  <a:pt x="762320" y="1353852"/>
                </a:moveTo>
                <a:cubicBezTo>
                  <a:pt x="744719" y="1318274"/>
                  <a:pt x="727394" y="1273765"/>
                  <a:pt x="720390" y="1232178"/>
                </a:cubicBezTo>
              </a:path>
            </a:pathLst>
          </a:cu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VẬN DỤNG </a:t>
            </a:r>
            <a:endParaRPr lang="en-US" sz="6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endParaRPr>
          </a:p>
        </p:txBody>
      </p:sp>
      <p:pic>
        <p:nvPicPr>
          <p:cNvPr id="9" name="Hình ảnh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1014" y="1946398"/>
            <a:ext cx="5049912" cy="4413882"/>
          </a:xfrm>
          <a:prstGeom prst="rect">
            <a:avLst/>
          </a:prstGeom>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4" name="Rectangle: Rounded Corners 1"/>
          <p:cNvSpPr/>
          <p:nvPr/>
        </p:nvSpPr>
        <p:spPr>
          <a:xfrm>
            <a:off x="268147" y="196770"/>
            <a:ext cx="11655706" cy="6458673"/>
          </a:xfrm>
          <a:prstGeom prst="roundRect">
            <a:avLst>
              <a:gd name="adj" fmla="val 12724"/>
            </a:avLst>
          </a:prstGeom>
          <a:solidFill>
            <a:schemeClr val="bg1">
              <a:alpha val="91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25" name="组合 6"/>
          <p:cNvGrpSpPr/>
          <p:nvPr/>
        </p:nvGrpSpPr>
        <p:grpSpPr>
          <a:xfrm>
            <a:off x="1487794" y="604222"/>
            <a:ext cx="3922078" cy="3922078"/>
            <a:chOff x="3051715" y="1629522"/>
            <a:chExt cx="7107908" cy="7107908"/>
          </a:xfrm>
        </p:grpSpPr>
        <p:sp>
          <p:nvSpPr>
            <p:cNvPr id="26" name="弧形 7"/>
            <p:cNvSpPr/>
            <p:nvPr/>
          </p:nvSpPr>
          <p:spPr>
            <a:xfrm>
              <a:off x="3649687" y="2170235"/>
              <a:ext cx="5852160" cy="5852160"/>
            </a:xfrm>
            <a:prstGeom prst="arc">
              <a:avLst>
                <a:gd name="adj1" fmla="val 10783137"/>
                <a:gd name="adj2" fmla="val 21423404"/>
              </a:avLst>
            </a:prstGeom>
            <a:ln w="381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ptos" panose="02110004020202020204"/>
                <a:ea typeface="等线" panose="02010600030101010101" pitchFamily="2" charset="-122"/>
                <a:cs typeface="+mn-ea"/>
                <a:sym typeface="+mn-lt"/>
              </a:endParaRPr>
            </a:p>
          </p:txBody>
        </p:sp>
        <p:sp>
          <p:nvSpPr>
            <p:cNvPr id="27" name="弧形 8"/>
            <p:cNvSpPr/>
            <p:nvPr/>
          </p:nvSpPr>
          <p:spPr>
            <a:xfrm>
              <a:off x="3473839" y="2023989"/>
              <a:ext cx="6197699" cy="6197699"/>
            </a:xfrm>
            <a:prstGeom prst="arc">
              <a:avLst>
                <a:gd name="adj1" fmla="val 10783137"/>
                <a:gd name="adj2" fmla="val 21575808"/>
              </a:avLst>
            </a:prstGeom>
            <a:ln w="381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ptos" panose="02110004020202020204"/>
                <a:ea typeface="等线" panose="02010600030101010101" pitchFamily="2" charset="-122"/>
                <a:cs typeface="+mn-ea"/>
                <a:sym typeface="+mn-lt"/>
              </a:endParaRPr>
            </a:p>
          </p:txBody>
        </p:sp>
        <p:sp>
          <p:nvSpPr>
            <p:cNvPr id="28" name="弧形 9"/>
            <p:cNvSpPr/>
            <p:nvPr/>
          </p:nvSpPr>
          <p:spPr>
            <a:xfrm>
              <a:off x="3321439" y="1895035"/>
              <a:ext cx="6525946" cy="6525946"/>
            </a:xfrm>
            <a:prstGeom prst="arc">
              <a:avLst>
                <a:gd name="adj1" fmla="val 10783137"/>
                <a:gd name="adj2" fmla="val 68847"/>
              </a:avLst>
            </a:prstGeom>
            <a:ln w="38100">
              <a:solidFill>
                <a:srgbClr val="FFD347"/>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ptos" panose="02110004020202020204"/>
                <a:ea typeface="等线" panose="02010600030101010101" pitchFamily="2" charset="-122"/>
                <a:cs typeface="+mn-ea"/>
                <a:sym typeface="+mn-lt"/>
              </a:endParaRPr>
            </a:p>
          </p:txBody>
        </p:sp>
        <p:sp>
          <p:nvSpPr>
            <p:cNvPr id="29" name="弧形 10"/>
            <p:cNvSpPr/>
            <p:nvPr/>
          </p:nvSpPr>
          <p:spPr>
            <a:xfrm>
              <a:off x="3169038" y="1766082"/>
              <a:ext cx="6819022" cy="6819022"/>
            </a:xfrm>
            <a:prstGeom prst="arc">
              <a:avLst>
                <a:gd name="adj1" fmla="val 10783137"/>
                <a:gd name="adj2" fmla="val 77825"/>
              </a:avLst>
            </a:prstGeom>
            <a:ln w="38100">
              <a:solidFill>
                <a:srgbClr val="FDA15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ptos" panose="02110004020202020204"/>
                <a:ea typeface="等线" panose="02010600030101010101" pitchFamily="2" charset="-122"/>
                <a:cs typeface="+mn-ea"/>
                <a:sym typeface="+mn-lt"/>
              </a:endParaRPr>
            </a:p>
          </p:txBody>
        </p:sp>
        <p:sp>
          <p:nvSpPr>
            <p:cNvPr id="30" name="弧形 11"/>
            <p:cNvSpPr/>
            <p:nvPr/>
          </p:nvSpPr>
          <p:spPr>
            <a:xfrm>
              <a:off x="3051715" y="1629522"/>
              <a:ext cx="7107908" cy="7107908"/>
            </a:xfrm>
            <a:prstGeom prst="arc">
              <a:avLst>
                <a:gd name="adj1" fmla="val 10783137"/>
                <a:gd name="adj2" fmla="val 191996"/>
              </a:avLst>
            </a:prstGeom>
            <a:ln w="38100">
              <a:solidFill>
                <a:srgbClr val="FF9FA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ptos" panose="02110004020202020204"/>
                <a:ea typeface="等线" panose="02010600030101010101" pitchFamily="2" charset="-122"/>
                <a:cs typeface="+mn-ea"/>
                <a:sym typeface="+mn-lt"/>
              </a:endParaRPr>
            </a:p>
          </p:txBody>
        </p:sp>
      </p:grpSp>
      <p:sp>
        <p:nvSpPr>
          <p:cNvPr id="38" name="Text Placeholder 7"/>
          <p:cNvSpPr txBox="1"/>
          <p:nvPr/>
        </p:nvSpPr>
        <p:spPr>
          <a:xfrm>
            <a:off x="757721" y="2135665"/>
            <a:ext cx="5622244" cy="859192"/>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lvl="0" algn="ctr"/>
            <a:r>
              <a:rPr lang="vi-VN" altLang="zh-CN" sz="6600" b="0">
                <a:solidFill>
                  <a:prstClr val="black"/>
                </a:solidFill>
                <a:latin typeface="Calibri" panose="020F0502020204030204" pitchFamily="34" charset="0"/>
                <a:cs typeface="Calibri" panose="020F0502020204030204" pitchFamily="34" charset="0"/>
                <a:sym typeface="+mn-lt"/>
              </a:rPr>
              <a:t>HS thi đọc thuộc lòng một khổ thơ em thích trước lớp.</a:t>
            </a:r>
            <a:endParaRPr kumimoji="0" lang="zh-CN" altLang="en-US" sz="66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endParaRPr>
          </a:p>
        </p:txBody>
      </p:sp>
      <p:pic>
        <p:nvPicPr>
          <p:cNvPr id="2" name="Picture 1"/>
          <p:cNvPicPr>
            <a:picLocks noChangeAspect="1"/>
          </p:cNvPicPr>
          <p:nvPr/>
        </p:nvPicPr>
        <p:blipFill>
          <a:blip r:embed="rId2"/>
          <a:stretch>
            <a:fillRect/>
          </a:stretch>
        </p:blipFill>
        <p:spPr>
          <a:xfrm>
            <a:off x="6476996" y="1548161"/>
            <a:ext cx="5047926" cy="4413887"/>
          </a:xfrm>
          <a:prstGeom prst="rect">
            <a:avLst/>
          </a:prstGeom>
        </p:spPr>
      </p:pic>
    </p:spTree>
  </p:cSld>
  <p:clrMapOvr>
    <a:masterClrMapping/>
  </p:clrMapOvr>
  <p:transition>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80000">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14:bounceEnd="80000">
                                          <p:cBhvr additive="base">
                                            <p:cTn id="7" dur="1000" fill="hold"/>
                                            <p:tgtEl>
                                              <p:spTgt spid="38"/>
                                            </p:tgtEl>
                                            <p:attrNameLst>
                                              <p:attrName>ppt_x</p:attrName>
                                            </p:attrNameLst>
                                          </p:cBhvr>
                                          <p:tavLst>
                                            <p:tav tm="0">
                                              <p:val>
                                                <p:strVal val="0-#ppt_w/2"/>
                                              </p:val>
                                            </p:tav>
                                            <p:tav tm="100000">
                                              <p:val>
                                                <p:strVal val="#ppt_x"/>
                                              </p:val>
                                            </p:tav>
                                          </p:tavLst>
                                        </p:anim>
                                        <p:anim calcmode="lin" valueType="num" p14:bounceEnd="80000">
                                          <p:cBhvr additive="base">
                                            <p:cTn id="8" dur="10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1000" fill="hold"/>
                                            <p:tgtEl>
                                              <p:spTgt spid="38"/>
                                            </p:tgtEl>
                                            <p:attrNameLst>
                                              <p:attrName>ppt_x</p:attrName>
                                            </p:attrNameLst>
                                          </p:cBhvr>
                                          <p:tavLst>
                                            <p:tav tm="0">
                                              <p:val>
                                                <p:strVal val="0-#ppt_w/2"/>
                                              </p:val>
                                            </p:tav>
                                            <p:tav tm="100000">
                                              <p:val>
                                                <p:strVal val="#ppt_x"/>
                                              </p:val>
                                            </p:tav>
                                          </p:tavLst>
                                        </p:anim>
                                        <p:anim calcmode="lin" valueType="num">
                                          <p:cBhvr additive="base">
                                            <p:cTn id="8" dur="10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4" name="Rectangle: Rounded Corners 1"/>
          <p:cNvSpPr/>
          <p:nvPr/>
        </p:nvSpPr>
        <p:spPr>
          <a:xfrm>
            <a:off x="268147" y="196770"/>
            <a:ext cx="11655706" cy="6458673"/>
          </a:xfrm>
          <a:prstGeom prst="roundRect">
            <a:avLst>
              <a:gd name="adj" fmla="val 12724"/>
            </a:avLst>
          </a:prstGeom>
          <a:solidFill>
            <a:schemeClr val="bg1">
              <a:alpha val="91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组合 6"/>
          <p:cNvGrpSpPr/>
          <p:nvPr/>
        </p:nvGrpSpPr>
        <p:grpSpPr>
          <a:xfrm>
            <a:off x="1155035" y="324793"/>
            <a:ext cx="3922078" cy="3922078"/>
            <a:chOff x="3051715" y="1629522"/>
            <a:chExt cx="7107908" cy="7107908"/>
          </a:xfrm>
        </p:grpSpPr>
        <p:sp>
          <p:nvSpPr>
            <p:cNvPr id="26" name="弧形 7"/>
            <p:cNvSpPr/>
            <p:nvPr/>
          </p:nvSpPr>
          <p:spPr>
            <a:xfrm>
              <a:off x="3649687" y="2170235"/>
              <a:ext cx="5852160" cy="5852160"/>
            </a:xfrm>
            <a:prstGeom prst="arc">
              <a:avLst>
                <a:gd name="adj1" fmla="val 10783137"/>
                <a:gd name="adj2" fmla="val 21423404"/>
              </a:avLst>
            </a:prstGeom>
            <a:ln w="381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7" name="弧形 8"/>
            <p:cNvSpPr/>
            <p:nvPr/>
          </p:nvSpPr>
          <p:spPr>
            <a:xfrm>
              <a:off x="3473839" y="2023989"/>
              <a:ext cx="6197699" cy="6197699"/>
            </a:xfrm>
            <a:prstGeom prst="arc">
              <a:avLst>
                <a:gd name="adj1" fmla="val 10783137"/>
                <a:gd name="adj2" fmla="val 21575808"/>
              </a:avLst>
            </a:prstGeom>
            <a:ln w="381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8" name="弧形 9"/>
            <p:cNvSpPr/>
            <p:nvPr/>
          </p:nvSpPr>
          <p:spPr>
            <a:xfrm>
              <a:off x="3321439" y="1895035"/>
              <a:ext cx="6525946" cy="6525946"/>
            </a:xfrm>
            <a:prstGeom prst="arc">
              <a:avLst>
                <a:gd name="adj1" fmla="val 10783137"/>
                <a:gd name="adj2" fmla="val 68847"/>
              </a:avLst>
            </a:prstGeom>
            <a:ln w="38100">
              <a:solidFill>
                <a:srgbClr val="FFD347"/>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9" name="弧形 10"/>
            <p:cNvSpPr/>
            <p:nvPr/>
          </p:nvSpPr>
          <p:spPr>
            <a:xfrm>
              <a:off x="3169038" y="1766082"/>
              <a:ext cx="6819022" cy="6819022"/>
            </a:xfrm>
            <a:prstGeom prst="arc">
              <a:avLst>
                <a:gd name="adj1" fmla="val 10783137"/>
                <a:gd name="adj2" fmla="val 77825"/>
              </a:avLst>
            </a:prstGeom>
            <a:ln w="38100">
              <a:solidFill>
                <a:srgbClr val="FDA15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0" name="弧形 11"/>
            <p:cNvSpPr/>
            <p:nvPr/>
          </p:nvSpPr>
          <p:spPr>
            <a:xfrm>
              <a:off x="3051715" y="1629522"/>
              <a:ext cx="7107908" cy="7107908"/>
            </a:xfrm>
            <a:prstGeom prst="arc">
              <a:avLst>
                <a:gd name="adj1" fmla="val 10783137"/>
                <a:gd name="adj2" fmla="val 191996"/>
              </a:avLst>
            </a:prstGeom>
            <a:ln w="38100">
              <a:solidFill>
                <a:srgbClr val="FF9FA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sp>
        <p:nvSpPr>
          <p:cNvPr id="31" name="任意多边形 82"/>
          <p:cNvSpPr/>
          <p:nvPr/>
        </p:nvSpPr>
        <p:spPr>
          <a:xfrm rot="5400000">
            <a:off x="1480911" y="40832"/>
            <a:ext cx="1388203" cy="3931244"/>
          </a:xfrm>
          <a:custGeom>
            <a:avLst/>
            <a:gdLst>
              <a:gd name="connsiteX0" fmla="*/ 0 w 1975995"/>
              <a:gd name="connsiteY0" fmla="*/ 1141593 h 4720095"/>
              <a:gd name="connsiteX1" fmla="*/ 0 w 1975995"/>
              <a:gd name="connsiteY1" fmla="*/ 987997 h 4720095"/>
              <a:gd name="connsiteX2" fmla="*/ 987997 w 1975995"/>
              <a:gd name="connsiteY2" fmla="*/ 0 h 4720095"/>
              <a:gd name="connsiteX3" fmla="*/ 1975994 w 1975995"/>
              <a:gd name="connsiteY3" fmla="*/ 987997 h 4720095"/>
              <a:gd name="connsiteX4" fmla="*/ 1975994 w 1975995"/>
              <a:gd name="connsiteY4" fmla="*/ 1095950 h 4720095"/>
              <a:gd name="connsiteX5" fmla="*/ 1975995 w 1975995"/>
              <a:gd name="connsiteY5" fmla="*/ 1095950 h 4720095"/>
              <a:gd name="connsiteX6" fmla="*/ 1975995 w 1975995"/>
              <a:gd name="connsiteY6" fmla="*/ 4720095 h 4720095"/>
              <a:gd name="connsiteX7" fmla="*/ 2815 w 1975995"/>
              <a:gd name="connsiteY7" fmla="*/ 4720095 h 4720095"/>
              <a:gd name="connsiteX8" fmla="*/ 2815 w 1975995"/>
              <a:gd name="connsiteY8" fmla="*/ 1197340 h 472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995" h="4720095">
                <a:moveTo>
                  <a:pt x="0" y="1141593"/>
                </a:moveTo>
                <a:lnTo>
                  <a:pt x="0" y="987997"/>
                </a:lnTo>
                <a:cubicBezTo>
                  <a:pt x="0" y="442341"/>
                  <a:pt x="442341" y="0"/>
                  <a:pt x="987997" y="0"/>
                </a:cubicBezTo>
                <a:cubicBezTo>
                  <a:pt x="1533653" y="0"/>
                  <a:pt x="1975994" y="442341"/>
                  <a:pt x="1975994" y="987997"/>
                </a:cubicBezTo>
                <a:lnTo>
                  <a:pt x="1975994" y="1095950"/>
                </a:lnTo>
                <a:lnTo>
                  <a:pt x="1975995" y="1095950"/>
                </a:lnTo>
                <a:lnTo>
                  <a:pt x="1975995" y="4720095"/>
                </a:lnTo>
                <a:lnTo>
                  <a:pt x="2815" y="4720095"/>
                </a:lnTo>
                <a:lnTo>
                  <a:pt x="2815" y="1197340"/>
                </a:lnTo>
                <a:close/>
              </a:path>
            </a:pathLst>
          </a:custGeom>
          <a:solidFill>
            <a:srgbClr val="0F6F6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32" name="组合 3"/>
          <p:cNvGrpSpPr/>
          <p:nvPr/>
        </p:nvGrpSpPr>
        <p:grpSpPr>
          <a:xfrm flipH="1">
            <a:off x="3127890" y="1661118"/>
            <a:ext cx="1965645" cy="1232847"/>
            <a:chOff x="594425" y="1153191"/>
            <a:chExt cx="2605975" cy="1634460"/>
          </a:xfrm>
        </p:grpSpPr>
        <p:sp>
          <p:nvSpPr>
            <p:cNvPr id="33" name="任意多边形 9"/>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任意多边形 10"/>
            <p:cNvSpPr/>
            <p:nvPr/>
          </p:nvSpPr>
          <p:spPr>
            <a:xfrm>
              <a:off x="594425"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01600" dir="3600000">
                <a:srgbClr val="19B4C9">
                  <a:alpha val="5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35" name="组合 12"/>
          <p:cNvGrpSpPr/>
          <p:nvPr/>
        </p:nvGrpSpPr>
        <p:grpSpPr>
          <a:xfrm>
            <a:off x="3283792" y="1567731"/>
            <a:ext cx="619808" cy="623440"/>
            <a:chOff x="1267237" y="4149067"/>
            <a:chExt cx="1172591" cy="1179462"/>
          </a:xfrm>
        </p:grpSpPr>
        <p:sp>
          <p:nvSpPr>
            <p:cNvPr id="36" name="五角星 2"/>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文本框 14"/>
            <p:cNvSpPr txBox="1"/>
            <p:nvPr/>
          </p:nvSpPr>
          <p:spPr>
            <a:xfrm>
              <a:off x="1496257" y="4521472"/>
              <a:ext cx="226907" cy="718285"/>
            </a:xfrm>
            <a:prstGeom prst="rect">
              <a:avLst/>
            </a:prstGeom>
            <a:noFill/>
            <a:ln>
              <a:noFill/>
            </a:ln>
          </p:spPr>
          <p:txBody>
            <a:bodyPr wrap="none" rtlCol="0">
              <a:spAutoFit/>
            </a:bodyPr>
            <a:lstStyle/>
            <a:p>
              <a:endParaRPr lang="zh-CN" altLang="en-US" sz="3200" dirty="0">
                <a:ln w="25400">
                  <a:solidFill>
                    <a:srgbClr val="20B6BE"/>
                  </a:solidFill>
                </a:ln>
                <a:solidFill>
                  <a:schemeClr val="bg1"/>
                </a:solidFill>
                <a:cs typeface="+mn-ea"/>
                <a:sym typeface="+mn-lt"/>
              </a:endParaRPr>
            </a:p>
          </p:txBody>
        </p:sp>
      </p:grpSp>
      <p:sp>
        <p:nvSpPr>
          <p:cNvPr id="38" name="Text Placeholder 7"/>
          <p:cNvSpPr txBox="1"/>
          <p:nvPr/>
        </p:nvSpPr>
        <p:spPr>
          <a:xfrm>
            <a:off x="1669961" y="3146782"/>
            <a:ext cx="7951268" cy="859192"/>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just"/>
            <a:r>
              <a:rPr lang="en-US" altLang="zh-CN" sz="4000" b="0" dirty="0">
                <a:solidFill>
                  <a:schemeClr val="tx1"/>
                </a:solidFill>
                <a:latin typeface="Calibri" panose="020F0502020204030204" pitchFamily="34" charset="0"/>
                <a:cs typeface="Calibri" panose="020F0502020204030204" pitchFamily="34" charset="0"/>
                <a:sym typeface="+mn-lt"/>
              </a:rPr>
              <a:t>GV </a:t>
            </a:r>
            <a:r>
              <a:rPr lang="en-US" altLang="zh-CN" sz="4000" b="0" dirty="0" err="1">
                <a:solidFill>
                  <a:schemeClr val="tx1"/>
                </a:solidFill>
                <a:latin typeface="Calibri" panose="020F0502020204030204" pitchFamily="34" charset="0"/>
                <a:cs typeface="Calibri" panose="020F0502020204030204" pitchFamily="34" charset="0"/>
                <a:sym typeface="+mn-lt"/>
              </a:rPr>
              <a:t>phát</a:t>
            </a:r>
            <a:r>
              <a:rPr lang="en-US" altLang="zh-CN" sz="4000" b="0" dirty="0">
                <a:solidFill>
                  <a:schemeClr val="tx1"/>
                </a:solidFill>
                <a:latin typeface="Calibri" panose="020F0502020204030204" pitchFamily="34" charset="0"/>
                <a:cs typeface="Calibri" panose="020F0502020204030204" pitchFamily="34" charset="0"/>
                <a:sym typeface="+mn-lt"/>
              </a:rPr>
              <a:t> </a:t>
            </a:r>
            <a:r>
              <a:rPr lang="en-US" altLang="zh-CN" sz="4000" b="0" dirty="0" err="1">
                <a:solidFill>
                  <a:schemeClr val="tx1"/>
                </a:solidFill>
                <a:latin typeface="Calibri" panose="020F0502020204030204" pitchFamily="34" charset="0"/>
                <a:cs typeface="Calibri" panose="020F0502020204030204" pitchFamily="34" charset="0"/>
                <a:sym typeface="+mn-lt"/>
              </a:rPr>
              <a:t>cho</a:t>
            </a:r>
            <a:r>
              <a:rPr lang="en-US" altLang="zh-CN" sz="4000" b="0" dirty="0">
                <a:solidFill>
                  <a:schemeClr val="tx1"/>
                </a:solidFill>
                <a:latin typeface="Calibri" panose="020F0502020204030204" pitchFamily="34" charset="0"/>
                <a:cs typeface="Calibri" panose="020F0502020204030204" pitchFamily="34" charset="0"/>
                <a:sym typeface="+mn-lt"/>
              </a:rPr>
              <a:t> </a:t>
            </a:r>
            <a:r>
              <a:rPr lang="en-US" altLang="zh-CN" sz="4000" b="0" dirty="0" err="1">
                <a:solidFill>
                  <a:schemeClr val="tx1"/>
                </a:solidFill>
                <a:latin typeface="Calibri" panose="020F0502020204030204" pitchFamily="34" charset="0"/>
                <a:cs typeface="Calibri" panose="020F0502020204030204" pitchFamily="34" charset="0"/>
                <a:sym typeface="+mn-lt"/>
              </a:rPr>
              <a:t>bạn</a:t>
            </a:r>
            <a:r>
              <a:rPr lang="en-US" altLang="zh-CN" sz="4000" b="0" dirty="0">
                <a:solidFill>
                  <a:schemeClr val="tx1"/>
                </a:solidFill>
                <a:latin typeface="Calibri" panose="020F0502020204030204" pitchFamily="34" charset="0"/>
                <a:cs typeface="Calibri" panose="020F0502020204030204" pitchFamily="34" charset="0"/>
                <a:sym typeface="+mn-lt"/>
              </a:rPr>
              <a:t> </a:t>
            </a:r>
            <a:r>
              <a:rPr lang="en-US" altLang="zh-CN" sz="4000" b="0" dirty="0" err="1">
                <a:solidFill>
                  <a:schemeClr val="tx1"/>
                </a:solidFill>
                <a:latin typeface="Calibri" panose="020F0502020204030204" pitchFamily="34" charset="0"/>
                <a:cs typeface="Calibri" panose="020F0502020204030204" pitchFamily="34" charset="0"/>
                <a:sym typeface="+mn-lt"/>
              </a:rPr>
              <a:t>đầu</a:t>
            </a:r>
            <a:r>
              <a:rPr lang="en-US" altLang="zh-CN" sz="4000" b="0" dirty="0">
                <a:solidFill>
                  <a:schemeClr val="tx1"/>
                </a:solidFill>
                <a:latin typeface="Calibri" panose="020F0502020204030204" pitchFamily="34" charset="0"/>
                <a:cs typeface="Calibri" panose="020F0502020204030204" pitchFamily="34" charset="0"/>
                <a:sym typeface="+mn-lt"/>
              </a:rPr>
              <a:t> </a:t>
            </a:r>
            <a:r>
              <a:rPr lang="en-US" altLang="zh-CN" sz="4000" b="0" dirty="0" err="1">
                <a:solidFill>
                  <a:schemeClr val="tx1"/>
                </a:solidFill>
                <a:latin typeface="Calibri" panose="020F0502020204030204" pitchFamily="34" charset="0"/>
                <a:cs typeface="Calibri" panose="020F0502020204030204" pitchFamily="34" charset="0"/>
                <a:sym typeface="+mn-lt"/>
              </a:rPr>
              <a:t>tiên</a:t>
            </a:r>
            <a:r>
              <a:rPr lang="en-US" altLang="zh-CN" sz="4000" b="0" dirty="0">
                <a:solidFill>
                  <a:schemeClr val="tx1"/>
                </a:solidFill>
                <a:latin typeface="Calibri" panose="020F0502020204030204" pitchFamily="34" charset="0"/>
                <a:cs typeface="Calibri" panose="020F0502020204030204" pitchFamily="34" charset="0"/>
                <a:sym typeface="+mn-lt"/>
              </a:rPr>
              <a:t> </a:t>
            </a:r>
            <a:r>
              <a:rPr lang="en-US" altLang="zh-CN" sz="4000" b="0" dirty="0" err="1">
                <a:solidFill>
                  <a:schemeClr val="tx1"/>
                </a:solidFill>
                <a:latin typeface="Calibri" panose="020F0502020204030204" pitchFamily="34" charset="0"/>
                <a:cs typeface="Calibri" panose="020F0502020204030204" pitchFamily="34" charset="0"/>
                <a:sym typeface="+mn-lt"/>
              </a:rPr>
              <a:t>một</a:t>
            </a:r>
            <a:r>
              <a:rPr lang="en-US" altLang="zh-CN" sz="4000" b="0" dirty="0">
                <a:solidFill>
                  <a:schemeClr val="tx1"/>
                </a:solidFill>
                <a:latin typeface="Calibri" panose="020F0502020204030204" pitchFamily="34" charset="0"/>
                <a:cs typeface="Calibri" panose="020F0502020204030204" pitchFamily="34" charset="0"/>
                <a:sym typeface="+mn-lt"/>
              </a:rPr>
              <a:t> </a:t>
            </a:r>
            <a:r>
              <a:rPr lang="en-US" altLang="zh-CN" sz="4000" b="0" dirty="0" err="1">
                <a:solidFill>
                  <a:schemeClr val="tx1"/>
                </a:solidFill>
                <a:latin typeface="Calibri" panose="020F0502020204030204" pitchFamily="34" charset="0"/>
                <a:cs typeface="Calibri" panose="020F0502020204030204" pitchFamily="34" charset="0"/>
                <a:sym typeface="+mn-lt"/>
              </a:rPr>
              <a:t>bó</a:t>
            </a:r>
            <a:r>
              <a:rPr lang="en-US" altLang="zh-CN" sz="4000" b="0" dirty="0">
                <a:solidFill>
                  <a:schemeClr val="tx1"/>
                </a:solidFill>
                <a:latin typeface="Calibri" panose="020F0502020204030204" pitchFamily="34" charset="0"/>
                <a:cs typeface="Calibri" panose="020F0502020204030204" pitchFamily="34" charset="0"/>
                <a:sym typeface="+mn-lt"/>
              </a:rPr>
              <a:t> </a:t>
            </a:r>
            <a:r>
              <a:rPr lang="en-US" altLang="zh-CN" sz="4000" b="0" dirty="0" err="1">
                <a:solidFill>
                  <a:schemeClr val="tx1"/>
                </a:solidFill>
                <a:latin typeface="Calibri" panose="020F0502020204030204" pitchFamily="34" charset="0"/>
                <a:cs typeface="Calibri" panose="020F0502020204030204" pitchFamily="34" charset="0"/>
                <a:sym typeface="+mn-lt"/>
              </a:rPr>
              <a:t>hoa</a:t>
            </a:r>
            <a:r>
              <a:rPr lang="en-US" altLang="zh-CN" sz="4000" b="0" dirty="0">
                <a:solidFill>
                  <a:schemeClr val="tx1"/>
                </a:solidFill>
                <a:latin typeface="Calibri" panose="020F0502020204030204" pitchFamily="34" charset="0"/>
                <a:cs typeface="Calibri" panose="020F0502020204030204" pitchFamily="34" charset="0"/>
                <a:sym typeface="+mn-lt"/>
              </a:rPr>
              <a:t>.</a:t>
            </a:r>
            <a:endParaRPr lang="zh-CN" altLang="en-US" sz="4000" b="0" dirty="0">
              <a:solidFill>
                <a:schemeClr val="tx1"/>
              </a:solidFill>
              <a:latin typeface="Calibri" panose="020F0502020204030204" pitchFamily="34" charset="0"/>
              <a:cs typeface="Calibri" panose="020F0502020204030204" pitchFamily="34" charset="0"/>
              <a:sym typeface="+mn-lt"/>
            </a:endParaRPr>
          </a:p>
        </p:txBody>
      </p:sp>
      <p:sp>
        <p:nvSpPr>
          <p:cNvPr id="39" name="Text Placeholder 7"/>
          <p:cNvSpPr txBox="1"/>
          <p:nvPr/>
        </p:nvSpPr>
        <p:spPr>
          <a:xfrm>
            <a:off x="1694905" y="4511586"/>
            <a:ext cx="10096798" cy="1663509"/>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just"/>
            <a:r>
              <a:rPr lang="en-US" altLang="zh-CN" sz="4000" b="0" dirty="0">
                <a:solidFill>
                  <a:schemeClr val="tx1"/>
                </a:solidFill>
                <a:latin typeface="Calibri" panose="020F0502020204030204" pitchFamily="34" charset="0"/>
                <a:cs typeface="Calibri" panose="020F0502020204030204" pitchFamily="34" charset="0"/>
                <a:sym typeface="+mn-lt"/>
              </a:rPr>
              <a:t>Khi </a:t>
            </a:r>
            <a:r>
              <a:rPr lang="en-US" altLang="zh-CN" sz="4000" b="0" dirty="0" err="1">
                <a:solidFill>
                  <a:schemeClr val="tx1"/>
                </a:solidFill>
                <a:latin typeface="Calibri" panose="020F0502020204030204" pitchFamily="34" charset="0"/>
                <a:cs typeface="Calibri" panose="020F0502020204030204" pitchFamily="34" charset="0"/>
                <a:sym typeface="+mn-lt"/>
              </a:rPr>
              <a:t>có</a:t>
            </a:r>
            <a:r>
              <a:rPr lang="en-US" altLang="zh-CN" sz="4000" b="0" dirty="0">
                <a:solidFill>
                  <a:schemeClr val="tx1"/>
                </a:solidFill>
                <a:latin typeface="Calibri" panose="020F0502020204030204" pitchFamily="34" charset="0"/>
                <a:cs typeface="Calibri" panose="020F0502020204030204" pitchFamily="34" charset="0"/>
                <a:sym typeface="+mn-lt"/>
              </a:rPr>
              <a:t> </a:t>
            </a:r>
            <a:r>
              <a:rPr lang="en-US" altLang="zh-CN" sz="4000" b="0" dirty="0" err="1">
                <a:solidFill>
                  <a:schemeClr val="tx1"/>
                </a:solidFill>
                <a:latin typeface="Calibri" panose="020F0502020204030204" pitchFamily="34" charset="0"/>
                <a:cs typeface="Calibri" panose="020F0502020204030204" pitchFamily="34" charset="0"/>
                <a:sym typeface="+mn-lt"/>
              </a:rPr>
              <a:t>hiệu</a:t>
            </a:r>
            <a:r>
              <a:rPr lang="en-US" altLang="zh-CN" sz="4000" b="0" dirty="0">
                <a:solidFill>
                  <a:schemeClr val="tx1"/>
                </a:solidFill>
                <a:latin typeface="Calibri" panose="020F0502020204030204" pitchFamily="34" charset="0"/>
                <a:cs typeface="Calibri" panose="020F0502020204030204" pitchFamily="34" charset="0"/>
                <a:sym typeface="+mn-lt"/>
              </a:rPr>
              <a:t> </a:t>
            </a:r>
            <a:r>
              <a:rPr lang="en-US" altLang="zh-CN" sz="4000" b="0" dirty="0" err="1">
                <a:solidFill>
                  <a:schemeClr val="tx1"/>
                </a:solidFill>
                <a:latin typeface="Calibri" panose="020F0502020204030204" pitchFamily="34" charset="0"/>
                <a:cs typeface="Calibri" panose="020F0502020204030204" pitchFamily="34" charset="0"/>
                <a:sym typeface="+mn-lt"/>
              </a:rPr>
              <a:t>lệnh</a:t>
            </a:r>
            <a:r>
              <a:rPr lang="en-US" altLang="zh-CN" sz="4000" b="0" dirty="0">
                <a:solidFill>
                  <a:schemeClr val="tx1"/>
                </a:solidFill>
                <a:latin typeface="Calibri" panose="020F0502020204030204" pitchFamily="34" charset="0"/>
                <a:cs typeface="Calibri" panose="020F0502020204030204" pitchFamily="34" charset="0"/>
                <a:sym typeface="+mn-lt"/>
              </a:rPr>
              <a:t> </a:t>
            </a:r>
            <a:r>
              <a:rPr lang="en-US" altLang="zh-CN" sz="4000" b="0" dirty="0" err="1">
                <a:solidFill>
                  <a:schemeClr val="tx1"/>
                </a:solidFill>
                <a:latin typeface="Calibri" panose="020F0502020204030204" pitchFamily="34" charset="0"/>
                <a:cs typeface="Calibri" panose="020F0502020204030204" pitchFamily="34" charset="0"/>
                <a:sym typeface="+mn-lt"/>
              </a:rPr>
              <a:t>bắt</a:t>
            </a:r>
            <a:r>
              <a:rPr lang="en-US" altLang="zh-CN" sz="4000" b="0" dirty="0">
                <a:solidFill>
                  <a:schemeClr val="tx1"/>
                </a:solidFill>
                <a:latin typeface="Calibri" panose="020F0502020204030204" pitchFamily="34" charset="0"/>
                <a:cs typeface="Calibri" panose="020F0502020204030204" pitchFamily="34" charset="0"/>
                <a:sym typeface="+mn-lt"/>
              </a:rPr>
              <a:t> </a:t>
            </a:r>
            <a:r>
              <a:rPr lang="en-US" altLang="zh-CN" sz="4000" b="0" dirty="0" err="1">
                <a:solidFill>
                  <a:schemeClr val="tx1"/>
                </a:solidFill>
                <a:latin typeface="Calibri" panose="020F0502020204030204" pitchFamily="34" charset="0"/>
                <a:cs typeface="Calibri" panose="020F0502020204030204" pitchFamily="34" charset="0"/>
                <a:sym typeface="+mn-lt"/>
              </a:rPr>
              <a:t>đầu</a:t>
            </a:r>
            <a:r>
              <a:rPr lang="en-US" altLang="zh-CN" sz="4000" b="0" dirty="0">
                <a:solidFill>
                  <a:schemeClr val="tx1"/>
                </a:solidFill>
                <a:latin typeface="Calibri" panose="020F0502020204030204" pitchFamily="34" charset="0"/>
                <a:cs typeface="Calibri" panose="020F0502020204030204" pitchFamily="34" charset="0"/>
                <a:sym typeface="+mn-lt"/>
              </a:rPr>
              <a:t>, </a:t>
            </a:r>
            <a:r>
              <a:rPr lang="en-US" altLang="zh-CN" sz="4000" b="0" dirty="0" err="1">
                <a:solidFill>
                  <a:schemeClr val="tx1"/>
                </a:solidFill>
                <a:latin typeface="Calibri" panose="020F0502020204030204" pitchFamily="34" charset="0"/>
                <a:cs typeface="Calibri" panose="020F0502020204030204" pitchFamily="34" charset="0"/>
                <a:sym typeface="+mn-lt"/>
              </a:rPr>
              <a:t>lần</a:t>
            </a:r>
            <a:r>
              <a:rPr lang="en-US" altLang="zh-CN" sz="4000" b="0" dirty="0">
                <a:solidFill>
                  <a:schemeClr val="tx1"/>
                </a:solidFill>
                <a:latin typeface="Calibri" panose="020F0502020204030204" pitchFamily="34" charset="0"/>
                <a:cs typeface="Calibri" panose="020F0502020204030204" pitchFamily="34" charset="0"/>
                <a:sym typeface="+mn-lt"/>
              </a:rPr>
              <a:t> </a:t>
            </a:r>
            <a:r>
              <a:rPr lang="en-US" altLang="zh-CN" sz="4000" b="0" dirty="0" err="1">
                <a:solidFill>
                  <a:schemeClr val="tx1"/>
                </a:solidFill>
                <a:latin typeface="Calibri" panose="020F0502020204030204" pitchFamily="34" charset="0"/>
                <a:cs typeface="Calibri" panose="020F0502020204030204" pitchFamily="34" charset="0"/>
                <a:sym typeface="+mn-lt"/>
              </a:rPr>
              <a:t>lượt</a:t>
            </a:r>
            <a:r>
              <a:rPr lang="en-US" altLang="zh-CN" sz="4000" b="0" dirty="0">
                <a:solidFill>
                  <a:schemeClr val="tx1"/>
                </a:solidFill>
                <a:latin typeface="Calibri" panose="020F0502020204030204" pitchFamily="34" charset="0"/>
                <a:cs typeface="Calibri" panose="020F0502020204030204" pitchFamily="34" charset="0"/>
                <a:sym typeface="+mn-lt"/>
              </a:rPr>
              <a:t> </a:t>
            </a:r>
            <a:r>
              <a:rPr lang="en-US" altLang="zh-CN" sz="4000" b="0" dirty="0" err="1">
                <a:solidFill>
                  <a:schemeClr val="tx1"/>
                </a:solidFill>
                <a:latin typeface="Calibri" panose="020F0502020204030204" pitchFamily="34" charset="0"/>
                <a:cs typeface="Calibri" panose="020F0502020204030204" pitchFamily="34" charset="0"/>
                <a:sym typeface="+mn-lt"/>
              </a:rPr>
              <a:t>chuyền</a:t>
            </a:r>
            <a:r>
              <a:rPr lang="en-US" altLang="zh-CN" sz="4000" b="0" dirty="0">
                <a:solidFill>
                  <a:schemeClr val="tx1"/>
                </a:solidFill>
                <a:latin typeface="Calibri" panose="020F0502020204030204" pitchFamily="34" charset="0"/>
                <a:cs typeface="Calibri" panose="020F0502020204030204" pitchFamily="34" charset="0"/>
                <a:sym typeface="+mn-lt"/>
              </a:rPr>
              <a:t> </a:t>
            </a:r>
            <a:r>
              <a:rPr lang="en-US" altLang="zh-CN" sz="4000" b="0" dirty="0" err="1">
                <a:solidFill>
                  <a:schemeClr val="tx1"/>
                </a:solidFill>
                <a:latin typeface="Calibri" panose="020F0502020204030204" pitchFamily="34" charset="0"/>
                <a:cs typeface="Calibri" panose="020F0502020204030204" pitchFamily="34" charset="0"/>
                <a:sym typeface="+mn-lt"/>
              </a:rPr>
              <a:t>hoa</a:t>
            </a:r>
            <a:r>
              <a:rPr lang="en-US" altLang="zh-CN" sz="4000" b="0" dirty="0">
                <a:solidFill>
                  <a:schemeClr val="tx1"/>
                </a:solidFill>
                <a:latin typeface="Calibri" panose="020F0502020204030204" pitchFamily="34" charset="0"/>
                <a:cs typeface="Calibri" panose="020F0502020204030204" pitchFamily="34" charset="0"/>
                <a:sym typeface="+mn-lt"/>
              </a:rPr>
              <a:t> </a:t>
            </a:r>
            <a:r>
              <a:rPr lang="en-US" altLang="zh-CN" sz="4000" b="0" dirty="0" err="1">
                <a:solidFill>
                  <a:schemeClr val="tx1"/>
                </a:solidFill>
                <a:latin typeface="Calibri" panose="020F0502020204030204" pitchFamily="34" charset="0"/>
                <a:cs typeface="Calibri" panose="020F0502020204030204" pitchFamily="34" charset="0"/>
                <a:sym typeface="+mn-lt"/>
              </a:rPr>
              <a:t>hết</a:t>
            </a:r>
            <a:r>
              <a:rPr lang="en-US" altLang="zh-CN" sz="4000" b="0" dirty="0">
                <a:solidFill>
                  <a:schemeClr val="tx1"/>
                </a:solidFill>
                <a:latin typeface="Calibri" panose="020F0502020204030204" pitchFamily="34" charset="0"/>
                <a:cs typeface="Calibri" panose="020F0502020204030204" pitchFamily="34" charset="0"/>
                <a:sym typeface="+mn-lt"/>
              </a:rPr>
              <a:t> </a:t>
            </a:r>
            <a:r>
              <a:rPr lang="en-US" altLang="zh-CN" sz="4000" b="0" dirty="0" err="1">
                <a:solidFill>
                  <a:schemeClr val="tx1"/>
                </a:solidFill>
                <a:latin typeface="Calibri" panose="020F0502020204030204" pitchFamily="34" charset="0"/>
                <a:cs typeface="Calibri" panose="020F0502020204030204" pitchFamily="34" charset="0"/>
                <a:sym typeface="+mn-lt"/>
              </a:rPr>
              <a:t>lớp</a:t>
            </a:r>
            <a:r>
              <a:rPr lang="en-US" altLang="zh-CN" sz="4000" b="0" dirty="0">
                <a:solidFill>
                  <a:schemeClr val="tx1"/>
                </a:solidFill>
                <a:latin typeface="Calibri" panose="020F0502020204030204" pitchFamily="34" charset="0"/>
                <a:cs typeface="Calibri" panose="020F0502020204030204" pitchFamily="34" charset="0"/>
                <a:sym typeface="+mn-lt"/>
              </a:rPr>
              <a:t>, </a:t>
            </a:r>
            <a:r>
              <a:rPr lang="en-US" altLang="zh-CN" sz="4000" b="0" dirty="0" err="1">
                <a:solidFill>
                  <a:schemeClr val="tx1"/>
                </a:solidFill>
                <a:latin typeface="Calibri" panose="020F0502020204030204" pitchFamily="34" charset="0"/>
                <a:cs typeface="Calibri" panose="020F0502020204030204" pitchFamily="34" charset="0"/>
                <a:sym typeface="+mn-lt"/>
              </a:rPr>
              <a:t>hoa</a:t>
            </a:r>
            <a:r>
              <a:rPr lang="en-US" altLang="zh-CN" sz="4000" b="0" dirty="0">
                <a:solidFill>
                  <a:schemeClr val="tx1"/>
                </a:solidFill>
                <a:latin typeface="Calibri" panose="020F0502020204030204" pitchFamily="34" charset="0"/>
                <a:cs typeface="Calibri" panose="020F0502020204030204" pitchFamily="34" charset="0"/>
                <a:sym typeface="+mn-lt"/>
              </a:rPr>
              <a:t> </a:t>
            </a:r>
            <a:r>
              <a:rPr lang="en-US" altLang="zh-CN" sz="4000" b="0" dirty="0" err="1">
                <a:solidFill>
                  <a:schemeClr val="tx1"/>
                </a:solidFill>
                <a:latin typeface="Calibri" panose="020F0502020204030204" pitchFamily="34" charset="0"/>
                <a:cs typeface="Calibri" panose="020F0502020204030204" pitchFamily="34" charset="0"/>
                <a:sym typeface="+mn-lt"/>
              </a:rPr>
              <a:t>đến</a:t>
            </a:r>
            <a:r>
              <a:rPr lang="en-US" altLang="zh-CN" sz="4000" b="0" dirty="0">
                <a:solidFill>
                  <a:schemeClr val="tx1"/>
                </a:solidFill>
                <a:latin typeface="Calibri" panose="020F0502020204030204" pitchFamily="34" charset="0"/>
                <a:cs typeface="Calibri" panose="020F0502020204030204" pitchFamily="34" charset="0"/>
                <a:sym typeface="+mn-lt"/>
              </a:rPr>
              <a:t> </a:t>
            </a:r>
            <a:r>
              <a:rPr lang="en-US" altLang="zh-CN" sz="4000" b="0" dirty="0" err="1">
                <a:solidFill>
                  <a:schemeClr val="tx1"/>
                </a:solidFill>
                <a:latin typeface="Calibri" panose="020F0502020204030204" pitchFamily="34" charset="0"/>
                <a:cs typeface="Calibri" panose="020F0502020204030204" pitchFamily="34" charset="0"/>
                <a:sym typeface="+mn-lt"/>
              </a:rPr>
              <a:t>tay</a:t>
            </a:r>
            <a:r>
              <a:rPr lang="en-US" altLang="zh-CN" sz="4000" b="0" dirty="0">
                <a:solidFill>
                  <a:schemeClr val="tx1"/>
                </a:solidFill>
                <a:latin typeface="Calibri" panose="020F0502020204030204" pitchFamily="34" charset="0"/>
                <a:cs typeface="Calibri" panose="020F0502020204030204" pitchFamily="34" charset="0"/>
                <a:sym typeface="+mn-lt"/>
              </a:rPr>
              <a:t> </a:t>
            </a:r>
            <a:r>
              <a:rPr lang="en-US" altLang="zh-CN" sz="4000" b="0" dirty="0" err="1">
                <a:solidFill>
                  <a:schemeClr val="tx1"/>
                </a:solidFill>
                <a:latin typeface="Calibri" panose="020F0502020204030204" pitchFamily="34" charset="0"/>
                <a:cs typeface="Calibri" panose="020F0502020204030204" pitchFamily="34" charset="0"/>
                <a:sym typeface="+mn-lt"/>
              </a:rPr>
              <a:t>bạn</a:t>
            </a:r>
            <a:r>
              <a:rPr lang="en-US" altLang="zh-CN" sz="4000" b="0" dirty="0">
                <a:solidFill>
                  <a:schemeClr val="tx1"/>
                </a:solidFill>
                <a:latin typeface="Calibri" panose="020F0502020204030204" pitchFamily="34" charset="0"/>
                <a:cs typeface="Calibri" panose="020F0502020204030204" pitchFamily="34" charset="0"/>
                <a:sym typeface="+mn-lt"/>
              </a:rPr>
              <a:t> </a:t>
            </a:r>
            <a:r>
              <a:rPr lang="en-US" altLang="zh-CN" sz="4000" b="0" dirty="0" err="1">
                <a:solidFill>
                  <a:schemeClr val="tx1"/>
                </a:solidFill>
                <a:latin typeface="Calibri" panose="020F0502020204030204" pitchFamily="34" charset="0"/>
                <a:cs typeface="Calibri" panose="020F0502020204030204" pitchFamily="34" charset="0"/>
                <a:sym typeface="+mn-lt"/>
              </a:rPr>
              <a:t>nào</a:t>
            </a:r>
            <a:r>
              <a:rPr lang="en-US" altLang="zh-CN" sz="4000" b="0" dirty="0">
                <a:solidFill>
                  <a:schemeClr val="tx1"/>
                </a:solidFill>
                <a:latin typeface="Calibri" panose="020F0502020204030204" pitchFamily="34" charset="0"/>
                <a:cs typeface="Calibri" panose="020F0502020204030204" pitchFamily="34" charset="0"/>
                <a:sym typeface="+mn-lt"/>
              </a:rPr>
              <a:t> </a:t>
            </a:r>
            <a:r>
              <a:rPr lang="en-US" altLang="zh-CN" sz="4000" b="0" dirty="0" err="1">
                <a:solidFill>
                  <a:schemeClr val="tx1"/>
                </a:solidFill>
                <a:latin typeface="Calibri" panose="020F0502020204030204" pitchFamily="34" charset="0"/>
                <a:cs typeface="Calibri" panose="020F0502020204030204" pitchFamily="34" charset="0"/>
                <a:sym typeface="+mn-lt"/>
              </a:rPr>
              <a:t>bạn</a:t>
            </a:r>
            <a:r>
              <a:rPr lang="en-US" altLang="zh-CN" sz="4000" b="0" dirty="0">
                <a:solidFill>
                  <a:schemeClr val="tx1"/>
                </a:solidFill>
                <a:latin typeface="Calibri" panose="020F0502020204030204" pitchFamily="34" charset="0"/>
                <a:cs typeface="Calibri" panose="020F0502020204030204" pitchFamily="34" charset="0"/>
                <a:sym typeface="+mn-lt"/>
              </a:rPr>
              <a:t> </a:t>
            </a:r>
            <a:r>
              <a:rPr lang="en-US" altLang="zh-CN" sz="4000" b="0" err="1">
                <a:solidFill>
                  <a:schemeClr val="tx1"/>
                </a:solidFill>
                <a:latin typeface="Calibri" panose="020F0502020204030204" pitchFamily="34" charset="0"/>
                <a:cs typeface="Calibri" panose="020F0502020204030204" pitchFamily="34" charset="0"/>
                <a:sym typeface="+mn-lt"/>
              </a:rPr>
              <a:t>đó</a:t>
            </a:r>
            <a:r>
              <a:rPr lang="en-US" altLang="zh-CN" sz="4000" b="0">
                <a:solidFill>
                  <a:schemeClr val="tx1"/>
                </a:solidFill>
                <a:latin typeface="Calibri" panose="020F0502020204030204" pitchFamily="34" charset="0"/>
                <a:cs typeface="Calibri" panose="020F0502020204030204" pitchFamily="34" charset="0"/>
                <a:sym typeface="+mn-lt"/>
              </a:rPr>
              <a:t> đọc 1 khổ thơ mình thích</a:t>
            </a:r>
            <a:endParaRPr lang="zh-CN" altLang="en-US" sz="4000" i="1" dirty="0">
              <a:solidFill>
                <a:schemeClr val="tx1"/>
              </a:solidFill>
              <a:latin typeface="Calibri" panose="020F0502020204030204" pitchFamily="34" charset="0"/>
              <a:cs typeface="Calibri" panose="020F0502020204030204" pitchFamily="34" charset="0"/>
              <a:sym typeface="+mn-lt"/>
            </a:endParaRPr>
          </a:p>
        </p:txBody>
      </p:sp>
      <p:grpSp>
        <p:nvGrpSpPr>
          <p:cNvPr id="40" name="组合 32"/>
          <p:cNvGrpSpPr/>
          <p:nvPr/>
        </p:nvGrpSpPr>
        <p:grpSpPr>
          <a:xfrm>
            <a:off x="390299" y="3026837"/>
            <a:ext cx="1228122" cy="1183134"/>
            <a:chOff x="5309122" y="3164740"/>
            <a:chExt cx="1228122" cy="1183134"/>
          </a:xfrm>
        </p:grpSpPr>
        <p:grpSp>
          <p:nvGrpSpPr>
            <p:cNvPr id="41" name="组合 41"/>
            <p:cNvGrpSpPr/>
            <p:nvPr/>
          </p:nvGrpSpPr>
          <p:grpSpPr>
            <a:xfrm>
              <a:off x="5309122" y="3164740"/>
              <a:ext cx="1228122" cy="1183134"/>
              <a:chOff x="6194242" y="728765"/>
              <a:chExt cx="1666064" cy="1605033"/>
            </a:xfrm>
          </p:grpSpPr>
          <p:sp>
            <p:nvSpPr>
              <p:cNvPr id="43" name="椭圆 42"/>
              <p:cNvSpPr/>
              <p:nvPr/>
            </p:nvSpPr>
            <p:spPr>
              <a:xfrm>
                <a:off x="6206985" y="728767"/>
                <a:ext cx="1593898" cy="1593898"/>
              </a:xfrm>
              <a:prstGeom prst="ellipse">
                <a:avLst/>
              </a:prstGeom>
              <a:solidFill>
                <a:srgbClr val="9FB70D"/>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4" name="组合 43"/>
              <p:cNvGrpSpPr/>
              <p:nvPr/>
            </p:nvGrpSpPr>
            <p:grpSpPr>
              <a:xfrm>
                <a:off x="6194242" y="728765"/>
                <a:ext cx="1666064" cy="1605033"/>
                <a:chOff x="6081947" y="4771376"/>
                <a:chExt cx="1666064" cy="1605033"/>
              </a:xfrm>
            </p:grpSpPr>
            <p:grpSp>
              <p:nvGrpSpPr>
                <p:cNvPr id="45" name="组合 44"/>
                <p:cNvGrpSpPr/>
                <p:nvPr/>
              </p:nvGrpSpPr>
              <p:grpSpPr>
                <a:xfrm>
                  <a:off x="6081947" y="4771376"/>
                  <a:ext cx="1604351" cy="1605033"/>
                  <a:chOff x="9426725" y="1554934"/>
                  <a:chExt cx="1604351" cy="1605033"/>
                </a:xfrm>
              </p:grpSpPr>
              <p:sp>
                <p:nvSpPr>
                  <p:cNvPr id="47" name="椭圆 46"/>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椭圆 47"/>
                  <p:cNvSpPr/>
                  <p:nvPr/>
                </p:nvSpPr>
                <p:spPr>
                  <a:xfrm>
                    <a:off x="9426725" y="1554934"/>
                    <a:ext cx="1593898" cy="1593898"/>
                  </a:xfrm>
                  <a:prstGeom prst="ellipse">
                    <a:avLst/>
                  </a:prstGeom>
                  <a:gradFill flip="none" rotWithShape="1">
                    <a:gsLst>
                      <a:gs pos="0">
                        <a:schemeClr val="accent3"/>
                      </a:gs>
                      <a:gs pos="40000">
                        <a:srgbClr val="D6F133"/>
                      </a:gs>
                      <a:gs pos="100000">
                        <a:srgbClr val="92D050"/>
                      </a:gs>
                    </a:gsLst>
                    <a:path path="circle">
                      <a:fillToRect l="50000" t="-80000" r="50000" b="180000"/>
                    </a:path>
                    <a:tileRect/>
                  </a:gradFill>
                  <a:ln w="31750">
                    <a:solidFill>
                      <a:srgbClr val="D6F13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弧形 48"/>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50" name="弧形 49"/>
                  <p:cNvSpPr/>
                  <p:nvPr/>
                </p:nvSpPr>
                <p:spPr>
                  <a:xfrm rot="17283909">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sp>
              <p:nvSpPr>
                <p:cNvPr id="46" name="TextBox 322"/>
                <p:cNvSpPr txBox="1"/>
                <p:nvPr/>
              </p:nvSpPr>
              <p:spPr>
                <a:xfrm>
                  <a:off x="6385137" y="4960093"/>
                  <a:ext cx="1362874" cy="626293"/>
                </a:xfrm>
                <a:prstGeom prst="rect">
                  <a:avLst/>
                </a:prstGeom>
                <a:effectLst>
                  <a:outerShdw blurRad="50800" dist="38100" dir="5400000" algn="t" rotWithShape="0">
                    <a:srgbClr val="9FB70D">
                      <a:alpha val="93000"/>
                    </a:srgbClr>
                  </a:outerShdw>
                </a:effectLst>
              </p:spPr>
              <p:txBody>
                <a:bodyPr wrap="square">
                  <a:spAutoFit/>
                </a:bodyPr>
                <a:lstStyle>
                  <a:defPPr>
                    <a:defRPr lang="zh-CN"/>
                  </a:defPPr>
                  <a:lvl1pPr>
                    <a:defRPr sz="4000" b="1">
                      <a:solidFill>
                        <a:srgbClr val="22F1F6"/>
                      </a:solidFill>
                      <a:latin typeface="Microsoft YaHei" panose="020B0503020204020204" charset="-122"/>
                      <a:ea typeface="Microsoft YaHei" panose="020B0503020204020204" charset="-122"/>
                    </a:defRPr>
                  </a:lvl1pPr>
                </a:lstStyle>
                <a:p>
                  <a:endParaRPr lang="en-US" altLang="zh-CN" sz="2400" dirty="0">
                    <a:solidFill>
                      <a:schemeClr val="bg1"/>
                    </a:solidFill>
                    <a:latin typeface="+mn-lt"/>
                    <a:ea typeface="+mn-ea"/>
                    <a:cs typeface="+mn-ea"/>
                    <a:sym typeface="+mn-lt"/>
                  </a:endParaRPr>
                </a:p>
              </p:txBody>
            </p:sp>
          </p:grpSp>
        </p:grpSp>
        <p:sp>
          <p:nvSpPr>
            <p:cNvPr id="42" name="文本框 57"/>
            <p:cNvSpPr txBox="1"/>
            <p:nvPr/>
          </p:nvSpPr>
          <p:spPr>
            <a:xfrm>
              <a:off x="5501489" y="3353321"/>
              <a:ext cx="873958" cy="769441"/>
            </a:xfrm>
            <a:prstGeom prst="rect">
              <a:avLst/>
            </a:prstGeom>
            <a:noFill/>
          </p:spPr>
          <p:txBody>
            <a:bodyPr wrap="none" rtlCol="0">
              <a:spAutoFit/>
            </a:bodyPr>
            <a:lstStyle/>
            <a:p>
              <a:pPr algn="ctr"/>
              <a:r>
                <a:rPr lang="en-US" altLang="zh-CN" sz="4400" b="1" dirty="0">
                  <a:solidFill>
                    <a:schemeClr val="bg1"/>
                  </a:solidFill>
                  <a:latin typeface="UTM Cookies" panose="02040603050506020204" pitchFamily="18" charset="0"/>
                  <a:cs typeface="Calibri" panose="020F0502020204030204" pitchFamily="34" charset="0"/>
                  <a:sym typeface="+mn-lt"/>
                </a:rPr>
                <a:t>01</a:t>
              </a:r>
              <a:endParaRPr lang="zh-CN" altLang="en-US" sz="4400" b="1" dirty="0">
                <a:solidFill>
                  <a:schemeClr val="bg1"/>
                </a:solidFill>
                <a:latin typeface="UTM Cookies" panose="02040603050506020204" pitchFamily="18" charset="0"/>
                <a:cs typeface="Calibri" panose="020F0502020204030204" pitchFamily="34" charset="0"/>
                <a:sym typeface="+mn-lt"/>
              </a:endParaRPr>
            </a:p>
          </p:txBody>
        </p:sp>
      </p:grpSp>
      <p:grpSp>
        <p:nvGrpSpPr>
          <p:cNvPr id="51" name="组合 33"/>
          <p:cNvGrpSpPr/>
          <p:nvPr/>
        </p:nvGrpSpPr>
        <p:grpSpPr>
          <a:xfrm>
            <a:off x="391320" y="4727477"/>
            <a:ext cx="1177219" cy="1194956"/>
            <a:chOff x="5327184" y="4853017"/>
            <a:chExt cx="1177219" cy="1194956"/>
          </a:xfrm>
        </p:grpSpPr>
        <p:grpSp>
          <p:nvGrpSpPr>
            <p:cNvPr id="52" name="组合 16"/>
            <p:cNvGrpSpPr/>
            <p:nvPr/>
          </p:nvGrpSpPr>
          <p:grpSpPr>
            <a:xfrm>
              <a:off x="5327184" y="4853017"/>
              <a:ext cx="1177219" cy="1194956"/>
              <a:chOff x="9272337" y="-1404832"/>
              <a:chExt cx="1597009" cy="1621072"/>
            </a:xfrm>
          </p:grpSpPr>
          <p:sp>
            <p:nvSpPr>
              <p:cNvPr id="54" name="椭圆 17"/>
              <p:cNvSpPr/>
              <p:nvPr/>
            </p:nvSpPr>
            <p:spPr>
              <a:xfrm>
                <a:off x="9272337" y="-1377658"/>
                <a:ext cx="1593898" cy="1593898"/>
              </a:xfrm>
              <a:prstGeom prst="ellipse">
                <a:avLst/>
              </a:prstGeom>
              <a:solidFill>
                <a:srgbClr val="20B6BE"/>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5" name="组合 18"/>
              <p:cNvGrpSpPr/>
              <p:nvPr/>
            </p:nvGrpSpPr>
            <p:grpSpPr>
              <a:xfrm>
                <a:off x="9272337" y="-1404832"/>
                <a:ext cx="1597009" cy="1597009"/>
                <a:chOff x="9437178" y="1562958"/>
                <a:chExt cx="1597009" cy="1597009"/>
              </a:xfrm>
            </p:grpSpPr>
            <p:sp>
              <p:nvSpPr>
                <p:cNvPr id="57" name="椭圆 20"/>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椭圆 21"/>
                <p:cNvSpPr/>
                <p:nvPr/>
              </p:nvSpPr>
              <p:spPr>
                <a:xfrm>
                  <a:off x="9440289" y="1562958"/>
                  <a:ext cx="1593898" cy="1593898"/>
                </a:xfrm>
                <a:prstGeom prst="ellipse">
                  <a:avLst/>
                </a:prstGeom>
                <a:gradFill flip="none" rotWithShape="1">
                  <a:gsLst>
                    <a:gs pos="0">
                      <a:srgbClr val="22F1F6"/>
                    </a:gs>
                    <a:gs pos="40000">
                      <a:srgbClr val="22F1F6"/>
                    </a:gs>
                    <a:gs pos="100000">
                      <a:srgbClr val="20B6BE">
                        <a:alpha val="0"/>
                      </a:srgbClr>
                    </a:gs>
                  </a:gsLst>
                  <a:path path="circle">
                    <a:fillToRect l="50000" t="-80000" r="50000" b="180000"/>
                  </a:path>
                  <a:tileRect/>
                </a:gradFill>
                <a:ln w="31750">
                  <a:solidFill>
                    <a:srgbClr val="22F1F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弧形 22"/>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60" name="弧形 23"/>
                <p:cNvSpPr/>
                <p:nvPr/>
              </p:nvSpPr>
              <p:spPr>
                <a:xfrm rot="17283909">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sp>
            <p:nvSpPr>
              <p:cNvPr id="56" name="TextBox 1"/>
              <p:cNvSpPr txBox="1"/>
              <p:nvPr/>
            </p:nvSpPr>
            <p:spPr>
              <a:xfrm>
                <a:off x="9541021" y="-1197528"/>
                <a:ext cx="1286735" cy="626293"/>
              </a:xfrm>
              <a:prstGeom prst="rect">
                <a:avLst/>
              </a:prstGeom>
              <a:noFill/>
              <a:effectLst/>
            </p:spPr>
            <p:txBody>
              <a:bodyPr wrap="square" rtlCol="0">
                <a:spAutoFit/>
              </a:bodyPr>
              <a:lstStyle/>
              <a:p>
                <a:endParaRPr lang="en-US" altLang="zh-CN" sz="2400" b="1" dirty="0">
                  <a:solidFill>
                    <a:srgbClr val="FFFF00"/>
                  </a:solidFill>
                  <a:effectLst>
                    <a:outerShdw blurRad="177800" dist="50800" dir="16620000" sx="93000" sy="93000" rotWithShape="0">
                      <a:srgbClr val="20B6BE"/>
                    </a:outerShdw>
                  </a:effectLst>
                  <a:cs typeface="+mn-ea"/>
                  <a:sym typeface="+mn-lt"/>
                </a:endParaRPr>
              </a:p>
            </p:txBody>
          </p:sp>
        </p:grpSp>
        <p:sp>
          <p:nvSpPr>
            <p:cNvPr id="53" name="文本框 58"/>
            <p:cNvSpPr txBox="1"/>
            <p:nvPr/>
          </p:nvSpPr>
          <p:spPr>
            <a:xfrm>
              <a:off x="5511844" y="5055758"/>
              <a:ext cx="873957" cy="769441"/>
            </a:xfrm>
            <a:prstGeom prst="rect">
              <a:avLst/>
            </a:prstGeom>
            <a:noFill/>
          </p:spPr>
          <p:txBody>
            <a:bodyPr wrap="none" rtlCol="0">
              <a:spAutoFit/>
            </a:bodyPr>
            <a:lstStyle/>
            <a:p>
              <a:pPr algn="ctr"/>
              <a:r>
                <a:rPr lang="en-US" altLang="zh-CN" sz="4400" b="1" dirty="0">
                  <a:solidFill>
                    <a:schemeClr val="bg1"/>
                  </a:solidFill>
                  <a:latin typeface="UTM Cookies" panose="02040603050506020204" pitchFamily="18" charset="0"/>
                  <a:cs typeface="+mn-ea"/>
                  <a:sym typeface="+mn-lt"/>
                </a:rPr>
                <a:t>02</a:t>
              </a:r>
              <a:endParaRPr lang="zh-CN" altLang="en-US" sz="4400" b="1" dirty="0">
                <a:solidFill>
                  <a:schemeClr val="bg1"/>
                </a:solidFill>
                <a:latin typeface="UTM Cookies" panose="02040603050506020204" pitchFamily="18" charset="0"/>
                <a:cs typeface="+mn-ea"/>
                <a:sym typeface="+mn-lt"/>
              </a:endParaRPr>
            </a:p>
          </p:txBody>
        </p:sp>
      </p:grpSp>
      <p:sp>
        <p:nvSpPr>
          <p:cNvPr id="61" name="TextBox 41"/>
          <p:cNvSpPr txBox="1"/>
          <p:nvPr/>
        </p:nvSpPr>
        <p:spPr>
          <a:xfrm>
            <a:off x="250054" y="1567731"/>
            <a:ext cx="3033029" cy="769441"/>
          </a:xfrm>
          <a:prstGeom prst="rect">
            <a:avLst/>
          </a:prstGeom>
          <a:noFill/>
        </p:spPr>
        <p:txBody>
          <a:bodyPr wrap="square" rtlCol="0">
            <a:spAutoFit/>
          </a:bodyPr>
          <a:lstStyle/>
          <a:p>
            <a:pPr algn="ctr"/>
            <a:r>
              <a:rPr lang="en-US" sz="4400" dirty="0">
                <a:solidFill>
                  <a:schemeClr val="bg1"/>
                </a:solidFill>
                <a:latin typeface="UTM Cookies" panose="02040603050506020204" pitchFamily="18" charset="0"/>
              </a:rPr>
              <a:t>LUẬT CHƠI</a:t>
            </a:r>
            <a:endParaRPr lang="en-US" sz="4400" dirty="0">
              <a:solidFill>
                <a:schemeClr val="bg1"/>
              </a:solidFill>
              <a:latin typeface="UTM Cookies" panose="02040603050506020204" pitchFamily="18" charset="0"/>
            </a:endParaRPr>
          </a:p>
        </p:txBody>
      </p:sp>
      <p:grpSp>
        <p:nvGrpSpPr>
          <p:cNvPr id="62" name="Group 42"/>
          <p:cNvGrpSpPr/>
          <p:nvPr/>
        </p:nvGrpSpPr>
        <p:grpSpPr>
          <a:xfrm>
            <a:off x="5564544" y="392329"/>
            <a:ext cx="5510875" cy="3479823"/>
            <a:chOff x="2859242" y="252579"/>
            <a:chExt cx="6473516" cy="3479823"/>
          </a:xfrm>
        </p:grpSpPr>
        <p:sp>
          <p:nvSpPr>
            <p:cNvPr id="63" name="TextBox 43"/>
            <p:cNvSpPr txBox="1"/>
            <p:nvPr/>
          </p:nvSpPr>
          <p:spPr>
            <a:xfrm>
              <a:off x="2859242" y="265043"/>
              <a:ext cx="6473516" cy="3467359"/>
            </a:xfrm>
            <a:prstGeom prst="rect">
              <a:avLst/>
            </a:prstGeom>
            <a:noFill/>
          </p:spPr>
          <p:txBody>
            <a:bodyPr wrap="square" rtlCol="0">
              <a:spAutoFit/>
            </a:bodyPr>
            <a:lstStyle/>
            <a:p>
              <a:pPr algn="ctr"/>
              <a:r>
                <a:rPr lang="en-US" sz="7200" b="1" dirty="0" err="1">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Trò</a:t>
              </a:r>
              <a:r>
                <a:rPr lang="en-US" sz="7200" b="1" dirty="0">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a:t>
              </a:r>
              <a:r>
                <a:rPr lang="en-US" sz="7200" b="1" dirty="0" err="1">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Chơi</a:t>
              </a:r>
              <a:endParaRPr lang="en-US" sz="7200" b="1" dirty="0">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endParaRPr>
            </a:p>
            <a:p>
              <a:pPr algn="ctr">
                <a:lnSpc>
                  <a:spcPct val="130000"/>
                </a:lnSpc>
              </a:pPr>
              <a:r>
                <a:rPr lang="en-US" sz="6000" b="1" dirty="0">
                  <a:ln w="190500">
                    <a:solidFill>
                      <a:schemeClr val="bg1"/>
                    </a:solidFill>
                    <a:prstDash val="solid"/>
                  </a:ln>
                  <a:solidFill>
                    <a:srgbClr val="99FF99"/>
                  </a:solidFill>
                  <a:effectLst>
                    <a:outerShdw blurRad="12700" dist="38100" dir="2700000" algn="tl" rotWithShape="0">
                      <a:schemeClr val="accent5">
                        <a:lumMod val="60000"/>
                        <a:lumOff val="40000"/>
                      </a:schemeClr>
                    </a:outerShdw>
                  </a:effectLst>
                  <a:latin typeface="SVN-Poky's" panose="020B0606040200020203" pitchFamily="34" charset="0"/>
                </a:rPr>
                <a:t>CHUYỀN HOA</a:t>
              </a:r>
              <a:endParaRPr lang="en-US" sz="6000" b="1" dirty="0">
                <a:ln w="190500">
                  <a:solidFill>
                    <a:schemeClr val="bg1"/>
                  </a:solidFill>
                  <a:prstDash val="solid"/>
                </a:ln>
                <a:solidFill>
                  <a:srgbClr val="FFFF99"/>
                </a:solidFill>
                <a:effectLst>
                  <a:outerShdw blurRad="12700" dist="38100" dir="2700000" algn="tl" rotWithShape="0">
                    <a:schemeClr val="accent5">
                      <a:lumMod val="60000"/>
                      <a:lumOff val="40000"/>
                    </a:schemeClr>
                  </a:outerShdw>
                </a:effectLst>
                <a:latin typeface="SVN-Poky's" panose="020B0606040200020203" pitchFamily="34" charset="0"/>
              </a:endParaRPr>
            </a:p>
          </p:txBody>
        </p:sp>
        <p:sp>
          <p:nvSpPr>
            <p:cNvPr id="64" name="TextBox 44"/>
            <p:cNvSpPr txBox="1"/>
            <p:nvPr/>
          </p:nvSpPr>
          <p:spPr>
            <a:xfrm>
              <a:off x="2859242" y="252579"/>
              <a:ext cx="6473516" cy="3467359"/>
            </a:xfrm>
            <a:prstGeom prst="rect">
              <a:avLst/>
            </a:prstGeom>
            <a:noFill/>
          </p:spPr>
          <p:txBody>
            <a:bodyPr wrap="square" rtlCol="0">
              <a:spAutoFit/>
            </a:bodyPr>
            <a:lstStyle/>
            <a:p>
              <a:pPr algn="ctr"/>
              <a:r>
                <a:rPr lang="en-US" sz="72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Trò</a:t>
              </a:r>
              <a:r>
                <a:rPr lang="en-US" sz="72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a:t>
              </a:r>
              <a:r>
                <a:rPr lang="en-US" sz="72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Chơi</a:t>
              </a:r>
              <a:endParaRPr lang="en-US" sz="72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endParaRPr>
            </a:p>
            <a:p>
              <a:pPr algn="ctr">
                <a:lnSpc>
                  <a:spcPct val="130000"/>
                </a:lnSpc>
              </a:pPr>
              <a:r>
                <a:rPr lang="en-US" sz="60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Poky's" panose="020B0606040200020203" pitchFamily="34" charset="0"/>
                </a:rPr>
                <a:t>C</a:t>
              </a:r>
              <a:r>
                <a:rPr lang="en-US" sz="60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Poky's" panose="020B0606040200020203" pitchFamily="34" charset="0"/>
                </a:rPr>
                <a:t>H</a:t>
              </a:r>
              <a:r>
                <a:rPr lang="en-US" sz="6000" b="1"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SVN-Poky's" panose="020B0606040200020203" pitchFamily="34" charset="0"/>
                </a:rPr>
                <a:t>U</a:t>
              </a:r>
              <a:r>
                <a:rPr lang="en-US" sz="60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Poky's" panose="020B0606040200020203" pitchFamily="34" charset="0"/>
                </a:rPr>
                <a:t>Y</a:t>
              </a:r>
              <a:r>
                <a:rPr lang="en-US" sz="60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SVN-Poky's" panose="020B0606040200020203" pitchFamily="34" charset="0"/>
                </a:rPr>
                <a:t>Ề</a:t>
              </a:r>
              <a:r>
                <a:rPr lang="en-US" sz="6000" b="1"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SVN-Poky's" panose="020B0606040200020203" pitchFamily="34" charset="0"/>
                </a:rPr>
                <a:t>N </a:t>
              </a:r>
              <a:r>
                <a:rPr lang="en-US" sz="6000" b="1" dirty="0">
                  <a:ln w="28575">
                    <a:solidFill>
                      <a:srgbClr val="002060"/>
                    </a:solidFill>
                    <a:prstDash val="solid"/>
                  </a:ln>
                  <a:solidFill>
                    <a:srgbClr val="CCFF66"/>
                  </a:solidFill>
                  <a:effectLst>
                    <a:outerShdw blurRad="12700" dist="38100" dir="2700000" algn="tl" rotWithShape="0">
                      <a:schemeClr val="accent5">
                        <a:lumMod val="60000"/>
                        <a:lumOff val="40000"/>
                      </a:schemeClr>
                    </a:outerShdw>
                  </a:effectLst>
                  <a:latin typeface="SVN-Poky's" panose="020B0606040200020203" pitchFamily="34" charset="0"/>
                </a:rPr>
                <a:t>H</a:t>
              </a:r>
              <a:r>
                <a:rPr lang="en-US" sz="6000" b="1" dirty="0">
                  <a:ln w="28575">
                    <a:solidFill>
                      <a:srgbClr val="002060"/>
                    </a:solidFill>
                    <a:prstDash val="solid"/>
                  </a:ln>
                  <a:solidFill>
                    <a:srgbClr val="CCCCFF"/>
                  </a:solidFill>
                  <a:effectLst>
                    <a:outerShdw blurRad="12700" dist="38100" dir="2700000" algn="tl" rotWithShape="0">
                      <a:schemeClr val="accent5">
                        <a:lumMod val="60000"/>
                        <a:lumOff val="40000"/>
                      </a:schemeClr>
                    </a:outerShdw>
                  </a:effectLst>
                  <a:latin typeface="SVN-Poky's" panose="020B0606040200020203" pitchFamily="34" charset="0"/>
                </a:rPr>
                <a:t>O</a:t>
              </a:r>
              <a:r>
                <a:rPr lang="en-US" sz="6000" b="1"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SVN-Poky's" panose="020B0606040200020203" pitchFamily="34" charset="0"/>
                </a:rPr>
                <a:t>A</a:t>
              </a:r>
              <a:endParaRPr lang="en-US" sz="6000" b="1"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SVN-Poky's" panose="020B0606040200020203" pitchFamily="34" charset="0"/>
              </a:endParaRPr>
            </a:p>
          </p:txBody>
        </p:sp>
      </p:grpSp>
    </p:spTree>
  </p:cSld>
  <p:clrMapOvr>
    <a:masterClrMapping/>
  </p:clrMapOvr>
  <p:transition>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2"/>
                                            </p:tgtEl>
                                            <p:attrNameLst>
                                              <p:attrName>r</p:attrName>
                                            </p:attrNameLst>
                                          </p:cBhvr>
                                        </p:animRot>
                                        <p:animRot by="-240000">
                                          <p:cBhvr>
                                            <p:cTn id="7" dur="200" fill="hold">
                                              <p:stCondLst>
                                                <p:cond delay="200"/>
                                              </p:stCondLst>
                                            </p:cTn>
                                            <p:tgtEl>
                                              <p:spTgt spid="62"/>
                                            </p:tgtEl>
                                            <p:attrNameLst>
                                              <p:attrName>r</p:attrName>
                                            </p:attrNameLst>
                                          </p:cBhvr>
                                        </p:animRot>
                                        <p:animRot by="240000">
                                          <p:cBhvr>
                                            <p:cTn id="8" dur="200" fill="hold">
                                              <p:stCondLst>
                                                <p:cond delay="400"/>
                                              </p:stCondLst>
                                            </p:cTn>
                                            <p:tgtEl>
                                              <p:spTgt spid="62"/>
                                            </p:tgtEl>
                                            <p:attrNameLst>
                                              <p:attrName>r</p:attrName>
                                            </p:attrNameLst>
                                          </p:cBhvr>
                                        </p:animRot>
                                        <p:animRot by="-240000">
                                          <p:cBhvr>
                                            <p:cTn id="9" dur="200" fill="hold">
                                              <p:stCondLst>
                                                <p:cond delay="600"/>
                                              </p:stCondLst>
                                            </p:cTn>
                                            <p:tgtEl>
                                              <p:spTgt spid="62"/>
                                            </p:tgtEl>
                                            <p:attrNameLst>
                                              <p:attrName>r</p:attrName>
                                            </p:attrNameLst>
                                          </p:cBhvr>
                                        </p:animRot>
                                        <p:animRot by="120000">
                                          <p:cBhvr>
                                            <p:cTn id="10" dur="200" fill="hold">
                                              <p:stCondLst>
                                                <p:cond delay="800"/>
                                              </p:stCondLst>
                                            </p:cTn>
                                            <p:tgtEl>
                                              <p:spTgt spid="62"/>
                                            </p:tgtEl>
                                            <p:attrNameLst>
                                              <p:attrName>r</p:attrName>
                                            </p:attrNameLst>
                                          </p:cBhvr>
                                        </p:animRot>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61"/>
                                            </p:tgtEl>
                                            <p:attrNameLst>
                                              <p:attrName>style.visibility</p:attrName>
                                            </p:attrNameLst>
                                          </p:cBhvr>
                                          <p:to>
                                            <p:strVal val="visible"/>
                                          </p:to>
                                        </p:set>
                                        <p:anim calcmode="lin" valueType="num">
                                          <p:cBhvr>
                                            <p:cTn id="13" dur="500" fill="hold"/>
                                            <p:tgtEl>
                                              <p:spTgt spid="61"/>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1"/>
                                            </p:tgtEl>
                                            <p:attrNameLst>
                                              <p:attrName>ppt_y</p:attrName>
                                            </p:attrNameLst>
                                          </p:cBhvr>
                                          <p:tavLst>
                                            <p:tav tm="0">
                                              <p:val>
                                                <p:strVal val="#ppt_y"/>
                                              </p:val>
                                            </p:tav>
                                            <p:tav tm="100000">
                                              <p:val>
                                                <p:strVal val="#ppt_y"/>
                                              </p:val>
                                            </p:tav>
                                          </p:tavLst>
                                        </p:anim>
                                        <p:anim calcmode="lin" valueType="num">
                                          <p:cBhvr>
                                            <p:cTn id="15" dur="500" fill="hold"/>
                                            <p:tgtEl>
                                              <p:spTgt spid="61"/>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1"/>
                                            </p:tgtEl>
                                          </p:cBhvr>
                                        </p:animEffect>
                                      </p:childTnLst>
                                    </p:cTn>
                                  </p:par>
                                </p:childTnLst>
                              </p:cTn>
                            </p:par>
                            <p:par>
                              <p:cTn id="18" fill="hold">
                                <p:stCondLst>
                                  <p:cond delay="0"/>
                                </p:stCondLst>
                                <p:childTnLst>
                                  <p:par>
                                    <p:cTn id="19" presetID="2" presetClass="entr" presetSubtype="8" fill="hold" nodeType="afterEffect" p14:presetBounceEnd="80000">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14:bounceEnd="80000">
                                          <p:cBhvr additive="base">
                                            <p:cTn id="21" dur="1000" fill="hold"/>
                                            <p:tgtEl>
                                              <p:spTgt spid="40"/>
                                            </p:tgtEl>
                                            <p:attrNameLst>
                                              <p:attrName>ppt_x</p:attrName>
                                            </p:attrNameLst>
                                          </p:cBhvr>
                                          <p:tavLst>
                                            <p:tav tm="0">
                                              <p:val>
                                                <p:strVal val="0-#ppt_w/2"/>
                                              </p:val>
                                            </p:tav>
                                            <p:tav tm="100000">
                                              <p:val>
                                                <p:strVal val="#ppt_x"/>
                                              </p:val>
                                            </p:tav>
                                          </p:tavLst>
                                        </p:anim>
                                        <p:anim calcmode="lin" valueType="num" p14:bounceEnd="80000">
                                          <p:cBhvr additive="base">
                                            <p:cTn id="22" dur="1000" fill="hold"/>
                                            <p:tgtEl>
                                              <p:spTgt spid="4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14:presetBounceEnd="80000">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14:bounceEnd="80000">
                                          <p:cBhvr additive="base">
                                            <p:cTn id="25" dur="1000" fill="hold"/>
                                            <p:tgtEl>
                                              <p:spTgt spid="38"/>
                                            </p:tgtEl>
                                            <p:attrNameLst>
                                              <p:attrName>ppt_x</p:attrName>
                                            </p:attrNameLst>
                                          </p:cBhvr>
                                          <p:tavLst>
                                            <p:tav tm="0">
                                              <p:val>
                                                <p:strVal val="0-#ppt_w/2"/>
                                              </p:val>
                                            </p:tav>
                                            <p:tav tm="100000">
                                              <p:val>
                                                <p:strVal val="#ppt_x"/>
                                              </p:val>
                                            </p:tav>
                                          </p:tavLst>
                                        </p:anim>
                                        <p:anim calcmode="lin" valueType="num" p14:bounceEnd="80000">
                                          <p:cBhvr additive="base">
                                            <p:cTn id="26" dur="1000" fill="hold"/>
                                            <p:tgtEl>
                                              <p:spTgt spid="38"/>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2" presetClass="entr" presetSubtype="4" fill="hold" nodeType="afterEffect" p14:presetBounceEnd="80000">
                                      <p:stCondLst>
                                        <p:cond delay="0"/>
                                      </p:stCondLst>
                                      <p:childTnLst>
                                        <p:set>
                                          <p:cBhvr>
                                            <p:cTn id="29" dur="1" fill="hold">
                                              <p:stCondLst>
                                                <p:cond delay="0"/>
                                              </p:stCondLst>
                                            </p:cTn>
                                            <p:tgtEl>
                                              <p:spTgt spid="51"/>
                                            </p:tgtEl>
                                            <p:attrNameLst>
                                              <p:attrName>style.visibility</p:attrName>
                                            </p:attrNameLst>
                                          </p:cBhvr>
                                          <p:to>
                                            <p:strVal val="visible"/>
                                          </p:to>
                                        </p:set>
                                        <p:anim calcmode="lin" valueType="num" p14:bounceEnd="80000">
                                          <p:cBhvr additive="base">
                                            <p:cTn id="30" dur="1000" fill="hold"/>
                                            <p:tgtEl>
                                              <p:spTgt spid="51"/>
                                            </p:tgtEl>
                                            <p:attrNameLst>
                                              <p:attrName>ppt_x</p:attrName>
                                            </p:attrNameLst>
                                          </p:cBhvr>
                                          <p:tavLst>
                                            <p:tav tm="0">
                                              <p:val>
                                                <p:strVal val="#ppt_x"/>
                                              </p:val>
                                            </p:tav>
                                            <p:tav tm="100000">
                                              <p:val>
                                                <p:strVal val="#ppt_x"/>
                                              </p:val>
                                            </p:tav>
                                          </p:tavLst>
                                        </p:anim>
                                        <p:anim calcmode="lin" valueType="num" p14:bounceEnd="80000">
                                          <p:cBhvr additive="base">
                                            <p:cTn id="31" dur="1000" fill="hold"/>
                                            <p:tgtEl>
                                              <p:spTgt spid="51"/>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14:presetBounceEnd="80000">
                                      <p:stCondLst>
                                        <p:cond delay="0"/>
                                      </p:stCondLst>
                                      <p:childTnLst>
                                        <p:set>
                                          <p:cBhvr>
                                            <p:cTn id="33" dur="1" fill="hold">
                                              <p:stCondLst>
                                                <p:cond delay="0"/>
                                              </p:stCondLst>
                                            </p:cTn>
                                            <p:tgtEl>
                                              <p:spTgt spid="39"/>
                                            </p:tgtEl>
                                            <p:attrNameLst>
                                              <p:attrName>style.visibility</p:attrName>
                                            </p:attrNameLst>
                                          </p:cBhvr>
                                          <p:to>
                                            <p:strVal val="visible"/>
                                          </p:to>
                                        </p:set>
                                        <p:anim calcmode="lin" valueType="num" p14:bounceEnd="80000">
                                          <p:cBhvr additive="base">
                                            <p:cTn id="34" dur="1000" fill="hold"/>
                                            <p:tgtEl>
                                              <p:spTgt spid="39"/>
                                            </p:tgtEl>
                                            <p:attrNameLst>
                                              <p:attrName>ppt_x</p:attrName>
                                            </p:attrNameLst>
                                          </p:cBhvr>
                                          <p:tavLst>
                                            <p:tav tm="0">
                                              <p:val>
                                                <p:strVal val="#ppt_x"/>
                                              </p:val>
                                            </p:tav>
                                            <p:tav tm="100000">
                                              <p:val>
                                                <p:strVal val="#ppt_x"/>
                                              </p:val>
                                            </p:tav>
                                          </p:tavLst>
                                        </p:anim>
                                        <p:anim calcmode="lin" valueType="num" p14:bounceEnd="80000">
                                          <p:cBhvr additive="base">
                                            <p:cTn id="35" dur="10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6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2"/>
                                            </p:tgtEl>
                                            <p:attrNameLst>
                                              <p:attrName>r</p:attrName>
                                            </p:attrNameLst>
                                          </p:cBhvr>
                                        </p:animRot>
                                        <p:animRot by="-240000">
                                          <p:cBhvr>
                                            <p:cTn id="7" dur="200" fill="hold">
                                              <p:stCondLst>
                                                <p:cond delay="200"/>
                                              </p:stCondLst>
                                            </p:cTn>
                                            <p:tgtEl>
                                              <p:spTgt spid="62"/>
                                            </p:tgtEl>
                                            <p:attrNameLst>
                                              <p:attrName>r</p:attrName>
                                            </p:attrNameLst>
                                          </p:cBhvr>
                                        </p:animRot>
                                        <p:animRot by="240000">
                                          <p:cBhvr>
                                            <p:cTn id="8" dur="200" fill="hold">
                                              <p:stCondLst>
                                                <p:cond delay="400"/>
                                              </p:stCondLst>
                                            </p:cTn>
                                            <p:tgtEl>
                                              <p:spTgt spid="62"/>
                                            </p:tgtEl>
                                            <p:attrNameLst>
                                              <p:attrName>r</p:attrName>
                                            </p:attrNameLst>
                                          </p:cBhvr>
                                        </p:animRot>
                                        <p:animRot by="-240000">
                                          <p:cBhvr>
                                            <p:cTn id="9" dur="200" fill="hold">
                                              <p:stCondLst>
                                                <p:cond delay="600"/>
                                              </p:stCondLst>
                                            </p:cTn>
                                            <p:tgtEl>
                                              <p:spTgt spid="62"/>
                                            </p:tgtEl>
                                            <p:attrNameLst>
                                              <p:attrName>r</p:attrName>
                                            </p:attrNameLst>
                                          </p:cBhvr>
                                        </p:animRot>
                                        <p:animRot by="120000">
                                          <p:cBhvr>
                                            <p:cTn id="10" dur="200" fill="hold">
                                              <p:stCondLst>
                                                <p:cond delay="800"/>
                                              </p:stCondLst>
                                            </p:cTn>
                                            <p:tgtEl>
                                              <p:spTgt spid="62"/>
                                            </p:tgtEl>
                                            <p:attrNameLst>
                                              <p:attrName>r</p:attrName>
                                            </p:attrNameLst>
                                          </p:cBhvr>
                                        </p:animRot>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61"/>
                                            </p:tgtEl>
                                            <p:attrNameLst>
                                              <p:attrName>style.visibility</p:attrName>
                                            </p:attrNameLst>
                                          </p:cBhvr>
                                          <p:to>
                                            <p:strVal val="visible"/>
                                          </p:to>
                                        </p:set>
                                        <p:anim calcmode="lin" valueType="num">
                                          <p:cBhvr>
                                            <p:cTn id="13" dur="500" fill="hold"/>
                                            <p:tgtEl>
                                              <p:spTgt spid="61"/>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1"/>
                                            </p:tgtEl>
                                            <p:attrNameLst>
                                              <p:attrName>ppt_y</p:attrName>
                                            </p:attrNameLst>
                                          </p:cBhvr>
                                          <p:tavLst>
                                            <p:tav tm="0">
                                              <p:val>
                                                <p:strVal val="#ppt_y"/>
                                              </p:val>
                                            </p:tav>
                                            <p:tav tm="100000">
                                              <p:val>
                                                <p:strVal val="#ppt_y"/>
                                              </p:val>
                                            </p:tav>
                                          </p:tavLst>
                                        </p:anim>
                                        <p:anim calcmode="lin" valueType="num">
                                          <p:cBhvr>
                                            <p:cTn id="15" dur="500" fill="hold"/>
                                            <p:tgtEl>
                                              <p:spTgt spid="61"/>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1"/>
                                            </p:tgtEl>
                                          </p:cBhvr>
                                        </p:animEffect>
                                      </p:childTnLst>
                                    </p:cTn>
                                  </p:par>
                                </p:childTnLst>
                              </p:cTn>
                            </p:par>
                            <p:par>
                              <p:cTn id="18" fill="hold">
                                <p:stCondLst>
                                  <p:cond delay="0"/>
                                </p:stCondLst>
                                <p:childTnLst>
                                  <p:par>
                                    <p:cTn id="19" presetID="2" presetClass="entr" presetSubtype="8"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additive="base">
                                            <p:cTn id="21" dur="1000" fill="hold"/>
                                            <p:tgtEl>
                                              <p:spTgt spid="40"/>
                                            </p:tgtEl>
                                            <p:attrNameLst>
                                              <p:attrName>ppt_x</p:attrName>
                                            </p:attrNameLst>
                                          </p:cBhvr>
                                          <p:tavLst>
                                            <p:tav tm="0">
                                              <p:val>
                                                <p:strVal val="0-#ppt_w/2"/>
                                              </p:val>
                                            </p:tav>
                                            <p:tav tm="100000">
                                              <p:val>
                                                <p:strVal val="#ppt_x"/>
                                              </p:val>
                                            </p:tav>
                                          </p:tavLst>
                                        </p:anim>
                                        <p:anim calcmode="lin" valueType="num">
                                          <p:cBhvr additive="base">
                                            <p:cTn id="22" dur="1000" fill="hold"/>
                                            <p:tgtEl>
                                              <p:spTgt spid="4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1000" fill="hold"/>
                                            <p:tgtEl>
                                              <p:spTgt spid="38"/>
                                            </p:tgtEl>
                                            <p:attrNameLst>
                                              <p:attrName>ppt_x</p:attrName>
                                            </p:attrNameLst>
                                          </p:cBhvr>
                                          <p:tavLst>
                                            <p:tav tm="0">
                                              <p:val>
                                                <p:strVal val="0-#ppt_w/2"/>
                                              </p:val>
                                            </p:tav>
                                            <p:tav tm="100000">
                                              <p:val>
                                                <p:strVal val="#ppt_x"/>
                                              </p:val>
                                            </p:tav>
                                          </p:tavLst>
                                        </p:anim>
                                        <p:anim calcmode="lin" valueType="num">
                                          <p:cBhvr additive="base">
                                            <p:cTn id="26" dur="1000" fill="hold"/>
                                            <p:tgtEl>
                                              <p:spTgt spid="38"/>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2" presetClass="entr" presetSubtype="4" fill="hold" nodeType="afterEffect">
                                      <p:stCondLst>
                                        <p:cond delay="0"/>
                                      </p:stCondLst>
                                      <p:childTnLst>
                                        <p:set>
                                          <p:cBhvr>
                                            <p:cTn id="29" dur="1" fill="hold">
                                              <p:stCondLst>
                                                <p:cond delay="0"/>
                                              </p:stCondLst>
                                            </p:cTn>
                                            <p:tgtEl>
                                              <p:spTgt spid="51"/>
                                            </p:tgtEl>
                                            <p:attrNameLst>
                                              <p:attrName>style.visibility</p:attrName>
                                            </p:attrNameLst>
                                          </p:cBhvr>
                                          <p:to>
                                            <p:strVal val="visible"/>
                                          </p:to>
                                        </p:set>
                                        <p:anim calcmode="lin" valueType="num">
                                          <p:cBhvr additive="base">
                                            <p:cTn id="30" dur="1000" fill="hold"/>
                                            <p:tgtEl>
                                              <p:spTgt spid="51"/>
                                            </p:tgtEl>
                                            <p:attrNameLst>
                                              <p:attrName>ppt_x</p:attrName>
                                            </p:attrNameLst>
                                          </p:cBhvr>
                                          <p:tavLst>
                                            <p:tav tm="0">
                                              <p:val>
                                                <p:strVal val="#ppt_x"/>
                                              </p:val>
                                            </p:tav>
                                            <p:tav tm="100000">
                                              <p:val>
                                                <p:strVal val="#ppt_x"/>
                                              </p:val>
                                            </p:tav>
                                          </p:tavLst>
                                        </p:anim>
                                        <p:anim calcmode="lin" valueType="num">
                                          <p:cBhvr additive="base">
                                            <p:cTn id="31" dur="1000" fill="hold"/>
                                            <p:tgtEl>
                                              <p:spTgt spid="51"/>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 calcmode="lin" valueType="num">
                                          <p:cBhvr additive="base">
                                            <p:cTn id="34" dur="1000" fill="hold"/>
                                            <p:tgtEl>
                                              <p:spTgt spid="39"/>
                                            </p:tgtEl>
                                            <p:attrNameLst>
                                              <p:attrName>ppt_x</p:attrName>
                                            </p:attrNameLst>
                                          </p:cBhvr>
                                          <p:tavLst>
                                            <p:tav tm="0">
                                              <p:val>
                                                <p:strVal val="#ppt_x"/>
                                              </p:val>
                                            </p:tav>
                                            <p:tav tm="100000">
                                              <p:val>
                                                <p:strVal val="#ppt_x"/>
                                              </p:val>
                                            </p:tav>
                                          </p:tavLst>
                                        </p:anim>
                                        <p:anim calcmode="lin" valueType="num">
                                          <p:cBhvr additive="base">
                                            <p:cTn id="35" dur="10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61"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0" name="Rectangle: Rounded Corners 7"/>
          <p:cNvSpPr/>
          <p:nvPr/>
        </p:nvSpPr>
        <p:spPr>
          <a:xfrm>
            <a:off x="304800" y="385915"/>
            <a:ext cx="11582400" cy="6086169"/>
          </a:xfrm>
          <a:prstGeom prst="roundRect">
            <a:avLst>
              <a:gd name="adj" fmla="val 8716"/>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9"/>
          <p:cNvGrpSpPr/>
          <p:nvPr/>
        </p:nvGrpSpPr>
        <p:grpSpPr>
          <a:xfrm>
            <a:off x="3784091" y="619432"/>
            <a:ext cx="4974772" cy="1107996"/>
            <a:chOff x="3608614" y="0"/>
            <a:chExt cx="4974772" cy="1107996"/>
          </a:xfrm>
        </p:grpSpPr>
        <p:sp>
          <p:nvSpPr>
            <p:cNvPr id="3" name="TextBox 10"/>
            <p:cNvSpPr txBox="1"/>
            <p:nvPr/>
          </p:nvSpPr>
          <p:spPr>
            <a:xfrm>
              <a:off x="3608614" y="0"/>
              <a:ext cx="4974772" cy="1107996"/>
            </a:xfrm>
            <a:prstGeom prst="rect">
              <a:avLst/>
            </a:prstGeom>
            <a:noFill/>
          </p:spPr>
          <p:txBody>
            <a:bodyPr wrap="square" rtlCol="0">
              <a:spAutoFit/>
            </a:bodyPr>
            <a:lstStyle/>
            <a:p>
              <a:pPr algn="ctr"/>
              <a:r>
                <a:rPr lang="en-US" sz="6600" dirty="0">
                  <a:ln w="254000">
                    <a:solidFill>
                      <a:schemeClr val="bg1"/>
                    </a:solidFill>
                  </a:ln>
                  <a:latin typeface="UVN Banh Mi" pitchFamily="2" charset="0"/>
                </a:rPr>
                <a:t>DẶN DÒ</a:t>
              </a:r>
              <a:endParaRPr lang="en-US" sz="6600" dirty="0">
                <a:ln w="254000">
                  <a:solidFill>
                    <a:schemeClr val="bg1"/>
                  </a:solidFill>
                </a:ln>
                <a:latin typeface="UVN Banh Mi" pitchFamily="2" charset="0"/>
              </a:endParaRPr>
            </a:p>
          </p:txBody>
        </p:sp>
        <p:sp>
          <p:nvSpPr>
            <p:cNvPr id="4" name="TextBox 11"/>
            <p:cNvSpPr txBox="1"/>
            <p:nvPr/>
          </p:nvSpPr>
          <p:spPr>
            <a:xfrm>
              <a:off x="3608614" y="0"/>
              <a:ext cx="4974772" cy="1107996"/>
            </a:xfrm>
            <a:prstGeom prst="rect">
              <a:avLst/>
            </a:prstGeom>
            <a:noFill/>
          </p:spPr>
          <p:txBody>
            <a:bodyPr wrap="square" rtlCol="0">
              <a:spAutoFit/>
            </a:bodyPr>
            <a:lstStyle/>
            <a:p>
              <a:pPr algn="ctr"/>
              <a:r>
                <a:rPr lang="en-US" sz="66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DẶN DÒ</a:t>
              </a:r>
              <a:endParaRPr lang="en-US" sz="66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endParaRPr>
            </a:p>
          </p:txBody>
        </p:sp>
      </p:grpSp>
      <p:pic>
        <p:nvPicPr>
          <p:cNvPr id="5" name="Picture 4"/>
          <p:cNvPicPr>
            <a:picLocks noChangeAspect="1"/>
          </p:cNvPicPr>
          <p:nvPr/>
        </p:nvPicPr>
        <p:blipFill>
          <a:blip r:embed="rId2"/>
          <a:stretch>
            <a:fillRect/>
          </a:stretch>
        </p:blipFill>
        <p:spPr>
          <a:xfrm>
            <a:off x="7286915" y="1469333"/>
            <a:ext cx="5047926" cy="4413887"/>
          </a:xfrm>
          <a:prstGeom prst="rect">
            <a:avLst/>
          </a:prstGeom>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358758" y="1666773"/>
            <a:ext cx="6974428" cy="3871296"/>
          </a:xfrm>
          <a:prstGeom prst="rect">
            <a:avLst/>
          </a:prstGeom>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Cloud 1"/>
          <p:cNvSpPr/>
          <p:nvPr/>
        </p:nvSpPr>
        <p:spPr>
          <a:xfrm rot="20768053">
            <a:off x="7060" y="883817"/>
            <a:ext cx="5943797" cy="3704252"/>
          </a:xfrm>
          <a:custGeom>
            <a:avLst/>
            <a:gdLst>
              <a:gd name="connsiteX0" fmla="*/ 536592 w 5943797"/>
              <a:gd name="connsiteY0" fmla="*/ 1232178 h 3704252"/>
              <a:gd name="connsiteX1" fmla="*/ 773656 w 5943797"/>
              <a:gd name="connsiteY1" fmla="*/ 592251 h 3704252"/>
              <a:gd name="connsiteX2" fmla="*/ 1926918 w 5943797"/>
              <a:gd name="connsiteY2" fmla="*/ 446053 h 3704252"/>
              <a:gd name="connsiteX3" fmla="*/ 3089673 w 5943797"/>
              <a:gd name="connsiteY3" fmla="*/ 294282 h 3704252"/>
              <a:gd name="connsiteX4" fmla="*/ 3542750 w 5943797"/>
              <a:gd name="connsiteY4" fmla="*/ 17149 h 3704252"/>
              <a:gd name="connsiteX5" fmla="*/ 4104659 w 5943797"/>
              <a:gd name="connsiteY5" fmla="*/ 212737 h 3704252"/>
              <a:gd name="connsiteX6" fmla="*/ 4879279 w 5943797"/>
              <a:gd name="connsiteY6" fmla="*/ 59165 h 3704252"/>
              <a:gd name="connsiteX7" fmla="*/ 5272092 w 5943797"/>
              <a:gd name="connsiteY7" fmla="*/ 478122 h 3704252"/>
              <a:gd name="connsiteX8" fmla="*/ 5776214 w 5943797"/>
              <a:gd name="connsiteY8" fmla="*/ 884733 h 3704252"/>
              <a:gd name="connsiteX9" fmla="*/ 5753650 w 5943797"/>
              <a:gd name="connsiteY9" fmla="*/ 1325642 h 3704252"/>
              <a:gd name="connsiteX10" fmla="*/ 5918480 w 5943797"/>
              <a:gd name="connsiteY10" fmla="*/ 1999781 h 3704252"/>
              <a:gd name="connsiteX11" fmla="*/ 5146337 w 5943797"/>
              <a:gd name="connsiteY11" fmla="*/ 2589889 h 3704252"/>
              <a:gd name="connsiteX12" fmla="*/ 4869923 w 5943797"/>
              <a:gd name="connsiteY12" fmla="*/ 3095537 h 3704252"/>
              <a:gd name="connsiteX13" fmla="*/ 3928822 w 5943797"/>
              <a:gd name="connsiteY13" fmla="*/ 3156760 h 3704252"/>
              <a:gd name="connsiteX14" fmla="*/ 3256292 w 5943797"/>
              <a:gd name="connsiteY14" fmla="*/ 3696191 h 3704252"/>
              <a:gd name="connsiteX15" fmla="*/ 2267448 w 5943797"/>
              <a:gd name="connsiteY15" fmla="*/ 3366924 h 3704252"/>
              <a:gd name="connsiteX16" fmla="*/ 798560 w 5943797"/>
              <a:gd name="connsiteY16" fmla="*/ 3041602 h 3704252"/>
              <a:gd name="connsiteX17" fmla="*/ 152722 w 5943797"/>
              <a:gd name="connsiteY17" fmla="*/ 2679580 h 3704252"/>
              <a:gd name="connsiteX18" fmla="*/ 290723 w 5943797"/>
              <a:gd name="connsiteY18" fmla="*/ 2190910 h 3704252"/>
              <a:gd name="connsiteX19" fmla="*/ -688 w 5943797"/>
              <a:gd name="connsiteY19" fmla="*/ 1689550 h 3704252"/>
              <a:gd name="connsiteX20" fmla="*/ 531502 w 5943797"/>
              <a:gd name="connsiteY20" fmla="*/ 1243925 h 3704252"/>
              <a:gd name="connsiteX21" fmla="*/ 536592 w 5943797"/>
              <a:gd name="connsiteY21" fmla="*/ 1232178 h 3704252"/>
              <a:gd name="connsiteX0-1" fmla="*/ 645699 w 5943797"/>
              <a:gd name="connsiteY0-2" fmla="*/ 2244588 h 3704252"/>
              <a:gd name="connsiteX1-3" fmla="*/ 297189 w 5943797"/>
              <a:gd name="connsiteY1-4" fmla="*/ 2176248 h 3704252"/>
              <a:gd name="connsiteX2-5" fmla="*/ 953208 w 5943797"/>
              <a:gd name="connsiteY2-6" fmla="*/ 2992469 h 3704252"/>
              <a:gd name="connsiteX3-7" fmla="*/ 800761 w 5943797"/>
              <a:gd name="connsiteY3-8" fmla="*/ 3025139 h 3704252"/>
              <a:gd name="connsiteX4-9" fmla="*/ 2267173 w 5943797"/>
              <a:gd name="connsiteY4-10" fmla="*/ 3351833 h 3704252"/>
              <a:gd name="connsiteX5-11" fmla="*/ 2175264 w 5943797"/>
              <a:gd name="connsiteY5-12" fmla="*/ 3202634 h 3704252"/>
              <a:gd name="connsiteX6-13" fmla="*/ 3966246 w 5943797"/>
              <a:gd name="connsiteY6-14" fmla="*/ 2979779 h 3704252"/>
              <a:gd name="connsiteX7-15" fmla="*/ 3929510 w 5943797"/>
              <a:gd name="connsiteY7-16" fmla="*/ 3143469 h 3704252"/>
              <a:gd name="connsiteX8-17" fmla="*/ 4695737 w 5943797"/>
              <a:gd name="connsiteY8-18" fmla="*/ 1968226 h 3704252"/>
              <a:gd name="connsiteX9-19" fmla="*/ 5143035 w 5943797"/>
              <a:gd name="connsiteY9-20" fmla="*/ 2580114 h 3704252"/>
              <a:gd name="connsiteX10-21" fmla="*/ 5750898 w 5943797"/>
              <a:gd name="connsiteY10-22" fmla="*/ 1316552 h 3704252"/>
              <a:gd name="connsiteX11-23" fmla="*/ 5551671 w 5943797"/>
              <a:gd name="connsiteY11-24" fmla="*/ 1546010 h 3704252"/>
              <a:gd name="connsiteX12-25" fmla="*/ 5272918 w 5943797"/>
              <a:gd name="connsiteY12-26" fmla="*/ 465260 h 3704252"/>
              <a:gd name="connsiteX13-27" fmla="*/ 5283375 w 5943797"/>
              <a:gd name="connsiteY13-28" fmla="*/ 573644 h 3704252"/>
              <a:gd name="connsiteX14-29" fmla="*/ 4000780 w 5943797"/>
              <a:gd name="connsiteY14-30" fmla="*/ 338870 h 3704252"/>
              <a:gd name="connsiteX15-31" fmla="*/ 4102870 w 5943797"/>
              <a:gd name="connsiteY15-32" fmla="*/ 200646 h 3704252"/>
              <a:gd name="connsiteX16-33" fmla="*/ 3046333 w 5943797"/>
              <a:gd name="connsiteY16-34" fmla="*/ 404723 h 3704252"/>
              <a:gd name="connsiteX17-35" fmla="*/ 3095727 w 5943797"/>
              <a:gd name="connsiteY17-36" fmla="*/ 285536 h 3704252"/>
              <a:gd name="connsiteX18-37" fmla="*/ 1926230 w 5943797"/>
              <a:gd name="connsiteY18-38" fmla="*/ 445196 h 3704252"/>
              <a:gd name="connsiteX19-39" fmla="*/ 2105094 w 5943797"/>
              <a:gd name="connsiteY19-40" fmla="*/ 560782 h 3704252"/>
              <a:gd name="connsiteX20-41" fmla="*/ 567825 w 5943797"/>
              <a:gd name="connsiteY20-42" fmla="*/ 1353852 h 3704252"/>
              <a:gd name="connsiteX21-43" fmla="*/ 536592 w 5943797"/>
              <a:gd name="connsiteY21-44" fmla="*/ 1232178 h 37042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943797" h="3704252" extrusionOk="0">
                <a:moveTo>
                  <a:pt x="536592" y="1232178"/>
                </a:moveTo>
                <a:cubicBezTo>
                  <a:pt x="497601" y="1016572"/>
                  <a:pt x="592049" y="757489"/>
                  <a:pt x="773656" y="592251"/>
                </a:cubicBezTo>
                <a:cubicBezTo>
                  <a:pt x="1118696" y="354565"/>
                  <a:pt x="1607539" y="212444"/>
                  <a:pt x="1926918" y="446053"/>
                </a:cubicBezTo>
                <a:cubicBezTo>
                  <a:pt x="2186039" y="105763"/>
                  <a:pt x="2650674" y="4741"/>
                  <a:pt x="3089673" y="294282"/>
                </a:cubicBezTo>
                <a:cubicBezTo>
                  <a:pt x="3204563" y="165375"/>
                  <a:pt x="3350583" y="31360"/>
                  <a:pt x="3542750" y="17149"/>
                </a:cubicBezTo>
                <a:cubicBezTo>
                  <a:pt x="3766766" y="-31345"/>
                  <a:pt x="3979114" y="81106"/>
                  <a:pt x="4104659" y="212737"/>
                </a:cubicBezTo>
                <a:cubicBezTo>
                  <a:pt x="4306375" y="57175"/>
                  <a:pt x="4579276" y="-77110"/>
                  <a:pt x="4879279" y="59165"/>
                </a:cubicBezTo>
                <a:cubicBezTo>
                  <a:pt x="5065484" y="160266"/>
                  <a:pt x="5219824" y="292369"/>
                  <a:pt x="5272092" y="478122"/>
                </a:cubicBezTo>
                <a:cubicBezTo>
                  <a:pt x="5501463" y="574996"/>
                  <a:pt x="5704448" y="687046"/>
                  <a:pt x="5776214" y="884733"/>
                </a:cubicBezTo>
                <a:cubicBezTo>
                  <a:pt x="5819055" y="1026387"/>
                  <a:pt x="5826840" y="1196341"/>
                  <a:pt x="5753650" y="1325642"/>
                </a:cubicBezTo>
                <a:cubicBezTo>
                  <a:pt x="5937452" y="1474947"/>
                  <a:pt x="5969574" y="1736230"/>
                  <a:pt x="5918480" y="1999781"/>
                </a:cubicBezTo>
                <a:cubicBezTo>
                  <a:pt x="5881443" y="2337466"/>
                  <a:pt x="5509985" y="2513820"/>
                  <a:pt x="5146337" y="2589889"/>
                </a:cubicBezTo>
                <a:cubicBezTo>
                  <a:pt x="5115241" y="2802447"/>
                  <a:pt x="5058751" y="2990677"/>
                  <a:pt x="4869923" y="3095537"/>
                </a:cubicBezTo>
                <a:cubicBezTo>
                  <a:pt x="4583951" y="3307953"/>
                  <a:pt x="4195192" y="3299175"/>
                  <a:pt x="3928822" y="3156760"/>
                </a:cubicBezTo>
                <a:cubicBezTo>
                  <a:pt x="3813428" y="3390412"/>
                  <a:pt x="3535626" y="3678701"/>
                  <a:pt x="3256292" y="3696191"/>
                </a:cubicBezTo>
                <a:cubicBezTo>
                  <a:pt x="2817216" y="3784975"/>
                  <a:pt x="2478535" y="3588224"/>
                  <a:pt x="2267448" y="3366924"/>
                </a:cubicBezTo>
                <a:cubicBezTo>
                  <a:pt x="1767753" y="3627408"/>
                  <a:pt x="1119475" y="3557441"/>
                  <a:pt x="798560" y="3041602"/>
                </a:cubicBezTo>
                <a:cubicBezTo>
                  <a:pt x="495384" y="3087029"/>
                  <a:pt x="231262" y="2894022"/>
                  <a:pt x="152722" y="2679580"/>
                </a:cubicBezTo>
                <a:cubicBezTo>
                  <a:pt x="88358" y="2529027"/>
                  <a:pt x="164234" y="2330532"/>
                  <a:pt x="290723" y="2190910"/>
                </a:cubicBezTo>
                <a:cubicBezTo>
                  <a:pt x="105024" y="2109858"/>
                  <a:pt x="-22398" y="1881584"/>
                  <a:pt x="-688" y="1689550"/>
                </a:cubicBezTo>
                <a:cubicBezTo>
                  <a:pt x="27730" y="1448584"/>
                  <a:pt x="247498" y="1267233"/>
                  <a:pt x="531502" y="1243925"/>
                </a:cubicBezTo>
                <a:cubicBezTo>
                  <a:pt x="533169" y="1240190"/>
                  <a:pt x="535225" y="1235805"/>
                  <a:pt x="536592" y="1232178"/>
                </a:cubicBezTo>
                <a:close/>
              </a:path>
              <a:path w="5943797" h="3704252" fill="none" extrusionOk="0">
                <a:moveTo>
                  <a:pt x="645699" y="2244588"/>
                </a:moveTo>
                <a:cubicBezTo>
                  <a:pt x="512694" y="2268108"/>
                  <a:pt x="411363" y="2238731"/>
                  <a:pt x="297189" y="2176248"/>
                </a:cubicBezTo>
                <a:moveTo>
                  <a:pt x="953208" y="2992469"/>
                </a:moveTo>
                <a:cubicBezTo>
                  <a:pt x="903559" y="3008344"/>
                  <a:pt x="853061" y="3023991"/>
                  <a:pt x="800761" y="3025139"/>
                </a:cubicBezTo>
                <a:moveTo>
                  <a:pt x="2267173" y="3351833"/>
                </a:moveTo>
                <a:cubicBezTo>
                  <a:pt x="2229911" y="3307005"/>
                  <a:pt x="2197184" y="3262978"/>
                  <a:pt x="2175264" y="3202634"/>
                </a:cubicBezTo>
                <a:moveTo>
                  <a:pt x="3966246" y="2979779"/>
                </a:moveTo>
                <a:cubicBezTo>
                  <a:pt x="3960755" y="3045190"/>
                  <a:pt x="3953895" y="3085419"/>
                  <a:pt x="3929510" y="3143469"/>
                </a:cubicBezTo>
                <a:moveTo>
                  <a:pt x="4695737" y="1968226"/>
                </a:moveTo>
                <a:cubicBezTo>
                  <a:pt x="5002793" y="2061739"/>
                  <a:pt x="5102452" y="2345336"/>
                  <a:pt x="5143035" y="2580114"/>
                </a:cubicBezTo>
                <a:moveTo>
                  <a:pt x="5750898" y="1316552"/>
                </a:moveTo>
                <a:cubicBezTo>
                  <a:pt x="5699387" y="1413568"/>
                  <a:pt x="5647568" y="1486991"/>
                  <a:pt x="5551671" y="1546010"/>
                </a:cubicBezTo>
                <a:moveTo>
                  <a:pt x="5272918" y="465260"/>
                </a:moveTo>
                <a:cubicBezTo>
                  <a:pt x="5279433" y="507969"/>
                  <a:pt x="5278646" y="536323"/>
                  <a:pt x="5283375" y="573644"/>
                </a:cubicBezTo>
                <a:moveTo>
                  <a:pt x="4000780" y="338870"/>
                </a:moveTo>
                <a:cubicBezTo>
                  <a:pt x="4037492" y="289240"/>
                  <a:pt x="4057579" y="233476"/>
                  <a:pt x="4102870" y="200646"/>
                </a:cubicBezTo>
                <a:moveTo>
                  <a:pt x="3046333" y="404723"/>
                </a:moveTo>
                <a:cubicBezTo>
                  <a:pt x="3056555" y="362682"/>
                  <a:pt x="3078709" y="320022"/>
                  <a:pt x="3095727" y="285536"/>
                </a:cubicBezTo>
                <a:moveTo>
                  <a:pt x="1926230" y="445196"/>
                </a:moveTo>
                <a:cubicBezTo>
                  <a:pt x="1986405" y="476420"/>
                  <a:pt x="2043040" y="507519"/>
                  <a:pt x="2105094" y="560782"/>
                </a:cubicBezTo>
                <a:moveTo>
                  <a:pt x="567825" y="1353852"/>
                </a:moveTo>
                <a:cubicBezTo>
                  <a:pt x="555731" y="1320203"/>
                  <a:pt x="541563" y="1273723"/>
                  <a:pt x="536592" y="1232178"/>
                </a:cubicBezTo>
              </a:path>
            </a:pathLst>
          </a:cu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KHỞI ĐỘNG</a:t>
            </a:r>
            <a:endParaRPr lang="en-US" sz="72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endParaRPr>
          </a:p>
        </p:txBody>
      </p:sp>
      <p:pic>
        <p:nvPicPr>
          <p:cNvPr id="12" name="Hình ảnh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4303" y="837972"/>
            <a:ext cx="6347697" cy="5548213"/>
          </a:xfrm>
          <a:prstGeom prst="rect">
            <a:avLst/>
          </a:prstGeom>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ình Minh Mặt Trời Bầu Cảnh - Free video on Pixabay">
            <a:hlinkClick r:id="" action="ppaction://media"/>
          </p:cNvPr>
          <p:cNvPicPr>
            <a:picLocks noChangeAspect="1"/>
          </p:cNvPicPr>
          <p:nvPr>
            <a:videoFile r:link="rId1"/>
            <p:extLst>
              <p:ext uri="{DAA4B4D4-6D71-4841-9C94-3DE7FCFB9230}">
                <p14:media xmlns:p14="http://schemas.microsoft.com/office/powerpoint/2010/main" r:embed="rId2"/>
              </p:ext>
            </p:extLst>
          </p:nvPr>
        </p:nvPicPr>
        <p:blipFill>
          <a:blip r:embed="rId3"/>
          <a:stretch>
            <a:fillRect/>
          </a:stretch>
        </p:blipFill>
        <p:spPr>
          <a:xfrm>
            <a:off x="0" y="0"/>
            <a:ext cx="12192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Hình Bầu dục 15"/>
          <p:cNvSpPr/>
          <p:nvPr/>
        </p:nvSpPr>
        <p:spPr>
          <a:xfrm>
            <a:off x="-664023" y="5478094"/>
            <a:ext cx="14761652" cy="409575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4"/>
          <p:cNvSpPr/>
          <p:nvPr/>
        </p:nvSpPr>
        <p:spPr>
          <a:xfrm>
            <a:off x="3405812" y="2416661"/>
            <a:ext cx="4676384" cy="2691782"/>
          </a:xfrm>
          <a:custGeom>
            <a:avLst/>
            <a:gdLst>
              <a:gd name="connsiteX0" fmla="*/ 0 w 4676384"/>
              <a:gd name="connsiteY0" fmla="*/ 671627 h 2691782"/>
              <a:gd name="connsiteX1" fmla="*/ 671627 w 4676384"/>
              <a:gd name="connsiteY1" fmla="*/ 0 h 2691782"/>
              <a:gd name="connsiteX2" fmla="*/ 4004757 w 4676384"/>
              <a:gd name="connsiteY2" fmla="*/ 0 h 2691782"/>
              <a:gd name="connsiteX3" fmla="*/ 4676384 w 4676384"/>
              <a:gd name="connsiteY3" fmla="*/ 671627 h 2691782"/>
              <a:gd name="connsiteX4" fmla="*/ 4676384 w 4676384"/>
              <a:gd name="connsiteY4" fmla="*/ 2020155 h 2691782"/>
              <a:gd name="connsiteX5" fmla="*/ 4004757 w 4676384"/>
              <a:gd name="connsiteY5" fmla="*/ 2691782 h 2691782"/>
              <a:gd name="connsiteX6" fmla="*/ 671627 w 4676384"/>
              <a:gd name="connsiteY6" fmla="*/ 2691782 h 2691782"/>
              <a:gd name="connsiteX7" fmla="*/ 0 w 4676384"/>
              <a:gd name="connsiteY7" fmla="*/ 2020155 h 2691782"/>
              <a:gd name="connsiteX8" fmla="*/ 0 w 4676384"/>
              <a:gd name="connsiteY8" fmla="*/ 671627 h 269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6384" h="2691782" fill="none" extrusionOk="0">
                <a:moveTo>
                  <a:pt x="0" y="671627"/>
                </a:moveTo>
                <a:cubicBezTo>
                  <a:pt x="-42767" y="320302"/>
                  <a:pt x="371970" y="5586"/>
                  <a:pt x="671627" y="0"/>
                </a:cubicBezTo>
                <a:cubicBezTo>
                  <a:pt x="1327745" y="91033"/>
                  <a:pt x="3191832" y="163703"/>
                  <a:pt x="4004757" y="0"/>
                </a:cubicBezTo>
                <a:cubicBezTo>
                  <a:pt x="4368505" y="2370"/>
                  <a:pt x="4666293" y="331078"/>
                  <a:pt x="4676384" y="671627"/>
                </a:cubicBezTo>
                <a:cubicBezTo>
                  <a:pt x="4708356" y="911217"/>
                  <a:pt x="4711823" y="1777631"/>
                  <a:pt x="4676384" y="2020155"/>
                </a:cubicBezTo>
                <a:cubicBezTo>
                  <a:pt x="4667609" y="2425023"/>
                  <a:pt x="4407561" y="2646076"/>
                  <a:pt x="4004757" y="2691782"/>
                </a:cubicBezTo>
                <a:cubicBezTo>
                  <a:pt x="3024879" y="2626157"/>
                  <a:pt x="1973153" y="2643065"/>
                  <a:pt x="671627" y="2691782"/>
                </a:cubicBezTo>
                <a:cubicBezTo>
                  <a:pt x="264899" y="2696952"/>
                  <a:pt x="-56632" y="2392293"/>
                  <a:pt x="0" y="2020155"/>
                </a:cubicBezTo>
                <a:cubicBezTo>
                  <a:pt x="101192" y="1400807"/>
                  <a:pt x="72697" y="1243324"/>
                  <a:pt x="0" y="671627"/>
                </a:cubicBezTo>
                <a:close/>
              </a:path>
              <a:path w="4676384" h="2691782" stroke="0" extrusionOk="0">
                <a:moveTo>
                  <a:pt x="0" y="671627"/>
                </a:moveTo>
                <a:cubicBezTo>
                  <a:pt x="-24138" y="365184"/>
                  <a:pt x="297359" y="5370"/>
                  <a:pt x="671627" y="0"/>
                </a:cubicBezTo>
                <a:cubicBezTo>
                  <a:pt x="1817924" y="-32859"/>
                  <a:pt x="3126649" y="-101307"/>
                  <a:pt x="4004757" y="0"/>
                </a:cubicBezTo>
                <a:cubicBezTo>
                  <a:pt x="4332219" y="29225"/>
                  <a:pt x="4692113" y="279347"/>
                  <a:pt x="4676384" y="671627"/>
                </a:cubicBezTo>
                <a:cubicBezTo>
                  <a:pt x="4604651" y="1165348"/>
                  <a:pt x="4651715" y="1405843"/>
                  <a:pt x="4676384" y="2020155"/>
                </a:cubicBezTo>
                <a:cubicBezTo>
                  <a:pt x="4661877" y="2412782"/>
                  <a:pt x="4372297" y="2665583"/>
                  <a:pt x="4004757" y="2691782"/>
                </a:cubicBezTo>
                <a:cubicBezTo>
                  <a:pt x="3195943" y="2547292"/>
                  <a:pt x="1291751" y="2612803"/>
                  <a:pt x="671627" y="2691782"/>
                </a:cubicBezTo>
                <a:cubicBezTo>
                  <a:pt x="322142" y="2664578"/>
                  <a:pt x="-2117" y="2415070"/>
                  <a:pt x="0" y="2020155"/>
                </a:cubicBezTo>
                <a:cubicBezTo>
                  <a:pt x="-30647" y="1586633"/>
                  <a:pt x="23993" y="1251152"/>
                  <a:pt x="0" y="671627"/>
                </a:cubicBezTo>
                <a:close/>
              </a:path>
            </a:pathLst>
          </a:custGeom>
          <a:solidFill>
            <a:srgbClr val="FFFF99"/>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spcAft>
                <a:spcPts val="0"/>
              </a:spcAft>
            </a:pPr>
            <a:r>
              <a:rPr lang="pt-BR" sz="4000">
                <a:solidFill>
                  <a:schemeClr val="tx1"/>
                </a:solidFill>
                <a:ea typeface="Calibri" panose="020F0502020204030204" pitchFamily="34" charset="0"/>
                <a:cs typeface="Times New Roman" panose="02020603050405020304" pitchFamily="18" charset="0"/>
              </a:rPr>
              <a:t>Chia sẻ cảm xúc của em sau khi xem video bầu trời</a:t>
            </a:r>
            <a:endParaRPr lang="en-US" sz="4000" dirty="0">
              <a:solidFill>
                <a:schemeClr val="tx1"/>
              </a:solidFill>
              <a:effectLst/>
              <a:cs typeface="Times New Roman" panose="02020603050405020304" pitchFamily="18" charset="0"/>
            </a:endParaRPr>
          </a:p>
        </p:txBody>
      </p:sp>
      <p:pic>
        <p:nvPicPr>
          <p:cNvPr id="20" name="Hình ảnh 19" descr="Ảnh có chứa văn bản, đồ chơi, búp bê, đồ họa véc-tơ&#10;&#10;Mô tả được tạo tự độ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81124" y="0"/>
            <a:ext cx="9125760" cy="6955998"/>
          </a:xfrm>
          <a:prstGeom prst="rect">
            <a:avLst/>
          </a:prstGeom>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Cloud 1"/>
          <p:cNvSpPr/>
          <p:nvPr/>
        </p:nvSpPr>
        <p:spPr>
          <a:xfrm rot="20768053">
            <a:off x="-952501" y="902191"/>
            <a:ext cx="7979706" cy="3704252"/>
          </a:xfrm>
          <a:custGeom>
            <a:avLst/>
            <a:gdLst>
              <a:gd name="connsiteX0" fmla="*/ 720390 w 7979706"/>
              <a:gd name="connsiteY0" fmla="*/ 1232178 h 3704252"/>
              <a:gd name="connsiteX1" fmla="*/ 1038654 w 7979706"/>
              <a:gd name="connsiteY1" fmla="*/ 592251 h 3704252"/>
              <a:gd name="connsiteX2" fmla="*/ 2586939 w 7979706"/>
              <a:gd name="connsiteY2" fmla="*/ 446053 h 3704252"/>
              <a:gd name="connsiteX3" fmla="*/ 4147969 w 7979706"/>
              <a:gd name="connsiteY3" fmla="*/ 294282 h 3704252"/>
              <a:gd name="connsiteX4" fmla="*/ 4756237 w 7979706"/>
              <a:gd name="connsiteY4" fmla="*/ 17149 h 3704252"/>
              <a:gd name="connsiteX5" fmla="*/ 5510615 w 7979706"/>
              <a:gd name="connsiteY5" fmla="*/ 212737 h 3704252"/>
              <a:gd name="connsiteX6" fmla="*/ 6550562 w 7979706"/>
              <a:gd name="connsiteY6" fmla="*/ 59165 h 3704252"/>
              <a:gd name="connsiteX7" fmla="*/ 7077925 w 7979706"/>
              <a:gd name="connsiteY7" fmla="*/ 478122 h 3704252"/>
              <a:gd name="connsiteX8" fmla="*/ 7754722 w 7979706"/>
              <a:gd name="connsiteY8" fmla="*/ 884733 h 3704252"/>
              <a:gd name="connsiteX9" fmla="*/ 7724429 w 7979706"/>
              <a:gd name="connsiteY9" fmla="*/ 1325642 h 3704252"/>
              <a:gd name="connsiteX10" fmla="*/ 7945718 w 7979706"/>
              <a:gd name="connsiteY10" fmla="*/ 1999781 h 3704252"/>
              <a:gd name="connsiteX11" fmla="*/ 6909095 w 7979706"/>
              <a:gd name="connsiteY11" fmla="*/ 2589889 h 3704252"/>
              <a:gd name="connsiteX12" fmla="*/ 6538002 w 7979706"/>
              <a:gd name="connsiteY12" fmla="*/ 3095537 h 3704252"/>
              <a:gd name="connsiteX13" fmla="*/ 5274548 w 7979706"/>
              <a:gd name="connsiteY13" fmla="*/ 3156760 h 3704252"/>
              <a:gd name="connsiteX14" fmla="*/ 4371659 w 7979706"/>
              <a:gd name="connsiteY14" fmla="*/ 3696191 h 3704252"/>
              <a:gd name="connsiteX15" fmla="*/ 3044110 w 7979706"/>
              <a:gd name="connsiteY15" fmla="*/ 3366924 h 3704252"/>
              <a:gd name="connsiteX16" fmla="*/ 1072088 w 7979706"/>
              <a:gd name="connsiteY16" fmla="*/ 3041602 h 3704252"/>
              <a:gd name="connsiteX17" fmla="*/ 205034 w 7979706"/>
              <a:gd name="connsiteY17" fmla="*/ 2679580 h 3704252"/>
              <a:gd name="connsiteX18" fmla="*/ 390303 w 7979706"/>
              <a:gd name="connsiteY18" fmla="*/ 2190910 h 3704252"/>
              <a:gd name="connsiteX19" fmla="*/ -924 w 7979706"/>
              <a:gd name="connsiteY19" fmla="*/ 1689550 h 3704252"/>
              <a:gd name="connsiteX20" fmla="*/ 713555 w 7979706"/>
              <a:gd name="connsiteY20" fmla="*/ 1243925 h 3704252"/>
              <a:gd name="connsiteX21" fmla="*/ 720390 w 7979706"/>
              <a:gd name="connsiteY21" fmla="*/ 1232178 h 3704252"/>
              <a:gd name="connsiteX0-1" fmla="*/ 866869 w 7979706"/>
              <a:gd name="connsiteY0-2" fmla="*/ 2244588 h 3704252"/>
              <a:gd name="connsiteX1-3" fmla="*/ 398985 w 7979706"/>
              <a:gd name="connsiteY1-4" fmla="*/ 2176248 h 3704252"/>
              <a:gd name="connsiteX2-5" fmla="*/ 1279708 w 7979706"/>
              <a:gd name="connsiteY2-6" fmla="*/ 2992469 h 3704252"/>
              <a:gd name="connsiteX3-7" fmla="*/ 1075043 w 7979706"/>
              <a:gd name="connsiteY3-8" fmla="*/ 3025139 h 3704252"/>
              <a:gd name="connsiteX4-9" fmla="*/ 3043740 w 7979706"/>
              <a:gd name="connsiteY4-10" fmla="*/ 3351833 h 3704252"/>
              <a:gd name="connsiteX5-11" fmla="*/ 2920350 w 7979706"/>
              <a:gd name="connsiteY5-12" fmla="*/ 3202634 h 3704252"/>
              <a:gd name="connsiteX6-13" fmla="*/ 5324791 w 7979706"/>
              <a:gd name="connsiteY6-14" fmla="*/ 2979779 h 3704252"/>
              <a:gd name="connsiteX7-15" fmla="*/ 5275472 w 7979706"/>
              <a:gd name="connsiteY7-16" fmla="*/ 3143469 h 3704252"/>
              <a:gd name="connsiteX8-17" fmla="*/ 6304152 w 7979706"/>
              <a:gd name="connsiteY8-18" fmla="*/ 1968226 h 3704252"/>
              <a:gd name="connsiteX9-19" fmla="*/ 6904662 w 7979706"/>
              <a:gd name="connsiteY9-20" fmla="*/ 2580114 h 3704252"/>
              <a:gd name="connsiteX10-21" fmla="*/ 7720734 w 7979706"/>
              <a:gd name="connsiteY10-22" fmla="*/ 1316552 h 3704252"/>
              <a:gd name="connsiteX11-23" fmla="*/ 7453267 w 7979706"/>
              <a:gd name="connsiteY11-24" fmla="*/ 1546010 h 3704252"/>
              <a:gd name="connsiteX12-25" fmla="*/ 7079033 w 7979706"/>
              <a:gd name="connsiteY12-26" fmla="*/ 465260 h 3704252"/>
              <a:gd name="connsiteX13-27" fmla="*/ 7093072 w 7979706"/>
              <a:gd name="connsiteY13-28" fmla="*/ 573644 h 3704252"/>
              <a:gd name="connsiteX14-29" fmla="*/ 5371154 w 7979706"/>
              <a:gd name="connsiteY14-30" fmla="*/ 338870 h 3704252"/>
              <a:gd name="connsiteX15-31" fmla="*/ 5508213 w 7979706"/>
              <a:gd name="connsiteY15-32" fmla="*/ 200646 h 3704252"/>
              <a:gd name="connsiteX16-33" fmla="*/ 4089784 w 7979706"/>
              <a:gd name="connsiteY16-34" fmla="*/ 404723 h 3704252"/>
              <a:gd name="connsiteX17-35" fmla="*/ 4156096 w 7979706"/>
              <a:gd name="connsiteY17-36" fmla="*/ 285536 h 3704252"/>
              <a:gd name="connsiteX18-37" fmla="*/ 2586015 w 7979706"/>
              <a:gd name="connsiteY18-38" fmla="*/ 445196 h 3704252"/>
              <a:gd name="connsiteX19-39" fmla="*/ 2826145 w 7979706"/>
              <a:gd name="connsiteY19-40" fmla="*/ 560782 h 3704252"/>
              <a:gd name="connsiteX20-41" fmla="*/ 762320 w 7979706"/>
              <a:gd name="connsiteY20-42" fmla="*/ 1353852 h 3704252"/>
              <a:gd name="connsiteX21-43" fmla="*/ 720390 w 7979706"/>
              <a:gd name="connsiteY21-44" fmla="*/ 1232178 h 37042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7979706" h="3704252" extrusionOk="0">
                <a:moveTo>
                  <a:pt x="720390" y="1232178"/>
                </a:moveTo>
                <a:cubicBezTo>
                  <a:pt x="668057" y="1022256"/>
                  <a:pt x="791816" y="758831"/>
                  <a:pt x="1038654" y="592251"/>
                </a:cubicBezTo>
                <a:cubicBezTo>
                  <a:pt x="1486666" y="355678"/>
                  <a:pt x="2098799" y="244148"/>
                  <a:pt x="2586939" y="446053"/>
                </a:cubicBezTo>
                <a:cubicBezTo>
                  <a:pt x="2931531" y="112133"/>
                  <a:pt x="3585193" y="4869"/>
                  <a:pt x="4147969" y="294282"/>
                </a:cubicBezTo>
                <a:cubicBezTo>
                  <a:pt x="4272710" y="149313"/>
                  <a:pt x="4497650" y="29834"/>
                  <a:pt x="4756237" y="17149"/>
                </a:cubicBezTo>
                <a:cubicBezTo>
                  <a:pt x="5051094" y="-24007"/>
                  <a:pt x="5338106" y="76736"/>
                  <a:pt x="5510615" y="212737"/>
                </a:cubicBezTo>
                <a:cubicBezTo>
                  <a:pt x="5770641" y="36969"/>
                  <a:pt x="6153843" y="-82438"/>
                  <a:pt x="6550562" y="59165"/>
                </a:cubicBezTo>
                <a:cubicBezTo>
                  <a:pt x="6821484" y="141250"/>
                  <a:pt x="6999784" y="293177"/>
                  <a:pt x="7077925" y="478122"/>
                </a:cubicBezTo>
                <a:cubicBezTo>
                  <a:pt x="7393425" y="551577"/>
                  <a:pt x="7688380" y="694543"/>
                  <a:pt x="7754722" y="884733"/>
                </a:cubicBezTo>
                <a:cubicBezTo>
                  <a:pt x="7809289" y="1024833"/>
                  <a:pt x="7823119" y="1201613"/>
                  <a:pt x="7724429" y="1325642"/>
                </a:cubicBezTo>
                <a:cubicBezTo>
                  <a:pt x="7964229" y="1489012"/>
                  <a:pt x="8023394" y="1740773"/>
                  <a:pt x="7945718" y="1999781"/>
                </a:cubicBezTo>
                <a:cubicBezTo>
                  <a:pt x="7848727" y="2323956"/>
                  <a:pt x="7409342" y="2536423"/>
                  <a:pt x="6909095" y="2589889"/>
                </a:cubicBezTo>
                <a:cubicBezTo>
                  <a:pt x="6903021" y="2786554"/>
                  <a:pt x="6778189" y="2978724"/>
                  <a:pt x="6538002" y="3095537"/>
                </a:cubicBezTo>
                <a:cubicBezTo>
                  <a:pt x="6167606" y="3302588"/>
                  <a:pt x="5610355" y="3283980"/>
                  <a:pt x="5274548" y="3156760"/>
                </a:cubicBezTo>
                <a:cubicBezTo>
                  <a:pt x="5132328" y="3400903"/>
                  <a:pt x="4749997" y="3691282"/>
                  <a:pt x="4371659" y="3696191"/>
                </a:cubicBezTo>
                <a:cubicBezTo>
                  <a:pt x="3858514" y="3774341"/>
                  <a:pt x="3327744" y="3572439"/>
                  <a:pt x="3044110" y="3366924"/>
                </a:cubicBezTo>
                <a:cubicBezTo>
                  <a:pt x="2470811" y="3622305"/>
                  <a:pt x="1472963" y="3491564"/>
                  <a:pt x="1072088" y="3041602"/>
                </a:cubicBezTo>
                <a:cubicBezTo>
                  <a:pt x="659695" y="3099899"/>
                  <a:pt x="310396" y="2885448"/>
                  <a:pt x="205034" y="2679580"/>
                </a:cubicBezTo>
                <a:cubicBezTo>
                  <a:pt x="118389" y="2537398"/>
                  <a:pt x="208791" y="2327957"/>
                  <a:pt x="390303" y="2190910"/>
                </a:cubicBezTo>
                <a:cubicBezTo>
                  <a:pt x="126293" y="2101268"/>
                  <a:pt x="-33731" y="1883407"/>
                  <a:pt x="-924" y="1689550"/>
                </a:cubicBezTo>
                <a:cubicBezTo>
                  <a:pt x="34970" y="1444889"/>
                  <a:pt x="333601" y="1267094"/>
                  <a:pt x="713555" y="1243925"/>
                </a:cubicBezTo>
                <a:cubicBezTo>
                  <a:pt x="715787" y="1240173"/>
                  <a:pt x="718364" y="1235908"/>
                  <a:pt x="720390" y="1232178"/>
                </a:cubicBezTo>
                <a:close/>
              </a:path>
              <a:path w="7979706" h="3704252" fill="none" extrusionOk="0">
                <a:moveTo>
                  <a:pt x="866869" y="2244588"/>
                </a:moveTo>
                <a:cubicBezTo>
                  <a:pt x="689667" y="2271553"/>
                  <a:pt x="549412" y="2238955"/>
                  <a:pt x="398985" y="2176248"/>
                </a:cubicBezTo>
                <a:moveTo>
                  <a:pt x="1279708" y="2992469"/>
                </a:moveTo>
                <a:cubicBezTo>
                  <a:pt x="1208808" y="3004567"/>
                  <a:pt x="1145258" y="3025479"/>
                  <a:pt x="1075043" y="3025139"/>
                </a:cubicBezTo>
                <a:moveTo>
                  <a:pt x="3043740" y="3351833"/>
                </a:moveTo>
                <a:cubicBezTo>
                  <a:pt x="2992047" y="3313992"/>
                  <a:pt x="2950929" y="3261942"/>
                  <a:pt x="2920350" y="3202634"/>
                </a:cubicBezTo>
                <a:moveTo>
                  <a:pt x="5324791" y="2979779"/>
                </a:moveTo>
                <a:cubicBezTo>
                  <a:pt x="5317577" y="3036057"/>
                  <a:pt x="5309226" y="3082917"/>
                  <a:pt x="5275472" y="3143469"/>
                </a:cubicBezTo>
                <a:moveTo>
                  <a:pt x="6304152" y="1968226"/>
                </a:moveTo>
                <a:cubicBezTo>
                  <a:pt x="6679028" y="2079040"/>
                  <a:pt x="6867916" y="2343586"/>
                  <a:pt x="6904662" y="2580114"/>
                </a:cubicBezTo>
                <a:moveTo>
                  <a:pt x="7720734" y="1316552"/>
                </a:moveTo>
                <a:cubicBezTo>
                  <a:pt x="7646117" y="1423342"/>
                  <a:pt x="7578072" y="1486744"/>
                  <a:pt x="7453267" y="1546010"/>
                </a:cubicBezTo>
                <a:moveTo>
                  <a:pt x="7079033" y="465260"/>
                </a:moveTo>
                <a:cubicBezTo>
                  <a:pt x="7088263" y="507152"/>
                  <a:pt x="7092501" y="537022"/>
                  <a:pt x="7093072" y="573644"/>
                </a:cubicBezTo>
                <a:moveTo>
                  <a:pt x="5371154" y="338870"/>
                </a:moveTo>
                <a:cubicBezTo>
                  <a:pt x="5408495" y="288962"/>
                  <a:pt x="5451242" y="240231"/>
                  <a:pt x="5508213" y="200646"/>
                </a:cubicBezTo>
                <a:moveTo>
                  <a:pt x="4089784" y="404723"/>
                </a:moveTo>
                <a:cubicBezTo>
                  <a:pt x="4100055" y="355842"/>
                  <a:pt x="4127516" y="322599"/>
                  <a:pt x="4156096" y="285536"/>
                </a:cubicBezTo>
                <a:moveTo>
                  <a:pt x="2586015" y="445196"/>
                </a:moveTo>
                <a:cubicBezTo>
                  <a:pt x="2669323" y="476609"/>
                  <a:pt x="2750938" y="513260"/>
                  <a:pt x="2826145" y="560782"/>
                </a:cubicBezTo>
                <a:moveTo>
                  <a:pt x="762320" y="1353852"/>
                </a:moveTo>
                <a:cubicBezTo>
                  <a:pt x="744719" y="1318274"/>
                  <a:pt x="727394" y="1273765"/>
                  <a:pt x="720390" y="1232178"/>
                </a:cubicBezTo>
              </a:path>
            </a:pathLst>
          </a:cu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Khám</a:t>
            </a:r>
            <a:r>
              <a:rPr lang="en-US" sz="6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 </a:t>
            </a:r>
            <a:r>
              <a:rPr lang="en-US" sz="6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phá</a:t>
            </a:r>
            <a:r>
              <a:rPr lang="en-US" sz="6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 &amp; </a:t>
            </a:r>
            <a:r>
              <a:rPr lang="en-US" sz="6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luyện</a:t>
            </a:r>
            <a:r>
              <a:rPr lang="en-US" sz="6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 </a:t>
            </a:r>
            <a:r>
              <a:rPr lang="en-US" sz="6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tập</a:t>
            </a:r>
            <a:endParaRPr lang="en-US" sz="6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endParaRPr>
          </a:p>
        </p:txBody>
      </p:sp>
      <p:grpSp>
        <p:nvGrpSpPr>
          <p:cNvPr id="3" name="Nhóm 2"/>
          <p:cNvGrpSpPr/>
          <p:nvPr/>
        </p:nvGrpSpPr>
        <p:grpSpPr>
          <a:xfrm>
            <a:off x="5338301" y="829744"/>
            <a:ext cx="6626835" cy="5198511"/>
            <a:chOff x="5505450" y="732367"/>
            <a:chExt cx="6626835" cy="5198511"/>
          </a:xfrm>
        </p:grpSpPr>
        <p:sp>
          <p:nvSpPr>
            <p:cNvPr id="7" name="Hình chữ nhật: Góc Tròn 6"/>
            <p:cNvSpPr/>
            <p:nvPr/>
          </p:nvSpPr>
          <p:spPr>
            <a:xfrm>
              <a:off x="5505450" y="732367"/>
              <a:ext cx="6626835" cy="519851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9"/>
            <p:cNvSpPr txBox="1"/>
            <p:nvPr/>
          </p:nvSpPr>
          <p:spPr>
            <a:xfrm>
              <a:off x="5505450" y="1066099"/>
              <a:ext cx="6626835" cy="4715458"/>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lang="en-US" sz="8000" b="1" kern="0">
                  <a:ln w="28575">
                    <a:solidFill>
                      <a:srgbClr val="002060"/>
                    </a:solidFill>
                    <a:prstDash val="solid"/>
                  </a:ln>
                  <a:solidFill>
                    <a:srgbClr val="FF0000"/>
                  </a:solidFill>
                  <a:effectLst>
                    <a:outerShdw blurRad="12700" dist="38100" dir="2700000" algn="tl" rotWithShape="0">
                      <a:srgbClr val="5B9BD5">
                        <a:lumMod val="60000"/>
                        <a:lumOff val="40000"/>
                      </a:srgbClr>
                    </a:outerShdw>
                  </a:effectLst>
                  <a:latin typeface="SVN-Poky's" panose="020B0606040200020203" pitchFamily="34" charset="0"/>
                </a:rPr>
                <a:t>Ôn luyện đọc thành tiếng và đọc hiểu </a:t>
              </a:r>
              <a:endParaRPr kumimoji="0" lang="en-US" sz="8000" b="1" i="0" u="none" strike="noStrike" kern="0" cap="none" spc="0" normalizeH="0" baseline="0" noProof="0" dirty="0">
                <a:ln w="28575">
                  <a:solidFill>
                    <a:srgbClr val="002060"/>
                  </a:solidFill>
                  <a:prstDash val="solid"/>
                </a:ln>
                <a:solidFill>
                  <a:srgbClr val="FF0000"/>
                </a:solidFill>
                <a:effectLst>
                  <a:outerShdw blurRad="12700" dist="38100" dir="2700000" algn="tl" rotWithShape="0">
                    <a:srgbClr val="5B9BD5">
                      <a:lumMod val="60000"/>
                      <a:lumOff val="40000"/>
                    </a:srgbClr>
                  </a:outerShdw>
                </a:effectLst>
                <a:uLnTx/>
                <a:uFillTx/>
                <a:latin typeface="SVN-Poky's" panose="020B0606040200020203"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extLst>
              <a:ext uri="{BEBA8EAE-BF5A-486C-A8C5-ECC9F3942E4B}">
                <a14:imgProps xmlns:a14="http://schemas.microsoft.com/office/drawing/2010/main">
                  <a14:imgLayer r:embed="rId2">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p:cNvSpPr/>
          <p:nvPr/>
        </p:nvSpPr>
        <p:spPr>
          <a:xfrm>
            <a:off x="268147" y="196770"/>
            <a:ext cx="11655706" cy="6458673"/>
          </a:xfrm>
          <a:prstGeom prst="roundRect">
            <a:avLst>
              <a:gd name="adj" fmla="val 12724"/>
            </a:avLst>
          </a:prstGeom>
          <a:solidFill>
            <a:schemeClr val="bg1">
              <a:alpha val="91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540868" y="426374"/>
            <a:ext cx="11110263" cy="707886"/>
          </a:xfrm>
          <a:prstGeom prst="rect">
            <a:avLst/>
          </a:prstGeom>
          <a:noFill/>
        </p:spPr>
        <p:txBody>
          <a:bodyPr wrap="square" rtlCol="0">
            <a:spAutoFit/>
          </a:bodyPr>
          <a:lstStyle/>
          <a:p>
            <a:pPr algn="ctr"/>
            <a:r>
              <a:rPr lang="en-US" sz="4000" b="1">
                <a:solidFill>
                  <a:srgbClr val="FF00FF"/>
                </a:solidFill>
                <a:latin typeface="Arial-Rounded-Bold"/>
              </a:rPr>
              <a:t>1. </a:t>
            </a:r>
            <a:r>
              <a:rPr lang="en-US" sz="3600" b="1">
                <a:solidFill>
                  <a:srgbClr val="000000"/>
                </a:solidFill>
                <a:latin typeface="Arial-BoldMT"/>
              </a:rPr>
              <a:t>Bắt thăm, đọc thành tiếng và trả lời câu hỏi:</a:t>
            </a:r>
            <a:endParaRPr lang="en-US" sz="3600" dirty="0">
              <a:ln w="0"/>
              <a:solidFill>
                <a:srgbClr val="002060"/>
              </a:solidFill>
              <a:effectLst>
                <a:outerShdw blurRad="38100" dist="25400" dir="5400000" algn="ctr" rotWithShape="0">
                  <a:srgbClr val="6E747A">
                    <a:alpha val="43000"/>
                  </a:srgbClr>
                </a:outerShdw>
              </a:effectLst>
              <a:latin typeface="#9Slide05 SVNClementine" panose="020F0502020204030203" pitchFamily="34" charset="0"/>
            </a:endParaRPr>
          </a:p>
        </p:txBody>
      </p:sp>
      <p:sp>
        <p:nvSpPr>
          <p:cNvPr id="21" name="TextBox 20"/>
          <p:cNvSpPr txBox="1"/>
          <p:nvPr/>
        </p:nvSpPr>
        <p:spPr>
          <a:xfrm>
            <a:off x="0" y="1120656"/>
            <a:ext cx="11110263" cy="5570756"/>
          </a:xfrm>
          <a:prstGeom prst="rect">
            <a:avLst/>
          </a:prstGeom>
          <a:noFill/>
        </p:spPr>
        <p:txBody>
          <a:bodyPr wrap="square" rtlCol="0">
            <a:spAutoFit/>
          </a:bodyPr>
          <a:lstStyle/>
          <a:p>
            <a:pPr algn="ctr"/>
            <a:r>
              <a:rPr lang="en-US" sz="3600" b="1">
                <a:solidFill>
                  <a:srgbClr val="0070C0"/>
                </a:solidFill>
                <a:latin typeface="Arial-BoldMT"/>
              </a:rPr>
              <a:t>	</a:t>
            </a:r>
            <a:r>
              <a:rPr lang="vi-VN" sz="3600" b="1">
                <a:solidFill>
                  <a:srgbClr val="0070C0"/>
                </a:solidFill>
                <a:latin typeface="Arial-BoldMT"/>
              </a:rPr>
              <a:t>Mùa cơm mới</a:t>
            </a:r>
            <a:endParaRPr lang="vi-VN" sz="3600" b="1">
              <a:solidFill>
                <a:srgbClr val="0070C0"/>
              </a:solidFill>
              <a:latin typeface="Arial-BoldMT"/>
            </a:endParaRPr>
          </a:p>
          <a:p>
            <a:pPr lvl="6"/>
            <a:r>
              <a:rPr lang="en-US" sz="3200">
                <a:solidFill>
                  <a:srgbClr val="000000"/>
                </a:solidFill>
                <a:latin typeface="ArialMT"/>
              </a:rPr>
              <a:t>	</a:t>
            </a:r>
            <a:r>
              <a:rPr lang="vi-VN" sz="3200">
                <a:solidFill>
                  <a:srgbClr val="000000"/>
                </a:solidFill>
                <a:latin typeface="ArialMT"/>
              </a:rPr>
              <a:t>Mặt trời chắc cũng ham chơi</a:t>
            </a:r>
            <a:endParaRPr lang="vi-VN" sz="3200">
              <a:solidFill>
                <a:srgbClr val="000000"/>
              </a:solidFill>
              <a:latin typeface="ArialMT"/>
            </a:endParaRPr>
          </a:p>
          <a:p>
            <a:pPr lvl="6"/>
            <a:r>
              <a:rPr lang="vi-VN" sz="3200">
                <a:solidFill>
                  <a:srgbClr val="000000"/>
                </a:solidFill>
                <a:latin typeface="ArialMT"/>
              </a:rPr>
              <a:t>Giữa trưa mới vội mang nồi nấu cơm</a:t>
            </a:r>
            <a:endParaRPr lang="vi-VN" sz="3200">
              <a:solidFill>
                <a:srgbClr val="000000"/>
              </a:solidFill>
              <a:latin typeface="ArialMT"/>
            </a:endParaRPr>
          </a:p>
          <a:p>
            <a:pPr lvl="6"/>
            <a:r>
              <a:rPr lang="en-US" sz="3200">
                <a:solidFill>
                  <a:srgbClr val="000000"/>
                </a:solidFill>
                <a:latin typeface="ArialMT"/>
              </a:rPr>
              <a:t>	</a:t>
            </a:r>
            <a:r>
              <a:rPr lang="vi-VN" sz="3200">
                <a:solidFill>
                  <a:srgbClr val="000000"/>
                </a:solidFill>
                <a:latin typeface="ArialMT"/>
              </a:rPr>
              <a:t>Mây vàng như những sợi rơm</a:t>
            </a:r>
            <a:endParaRPr lang="vi-VN" sz="3200">
              <a:solidFill>
                <a:srgbClr val="000000"/>
              </a:solidFill>
              <a:latin typeface="ArialMT"/>
            </a:endParaRPr>
          </a:p>
          <a:p>
            <a:pPr lvl="6"/>
            <a:r>
              <a:rPr lang="vi-VN" sz="3200">
                <a:solidFill>
                  <a:srgbClr val="000000"/>
                </a:solidFill>
                <a:latin typeface="ArialMT"/>
              </a:rPr>
              <a:t>Vừa châm lửa đã cháy thơm bập bùng.</a:t>
            </a:r>
            <a:endParaRPr lang="en-US" sz="3200">
              <a:solidFill>
                <a:srgbClr val="000000"/>
              </a:solidFill>
              <a:latin typeface="ArialMT"/>
            </a:endParaRPr>
          </a:p>
          <a:p>
            <a:pPr lvl="6"/>
            <a:endParaRPr lang="vi-VN" sz="3200">
              <a:solidFill>
                <a:srgbClr val="000000"/>
              </a:solidFill>
              <a:latin typeface="ArialMT"/>
            </a:endParaRPr>
          </a:p>
          <a:p>
            <a:pPr lvl="6"/>
            <a:r>
              <a:rPr lang="en-US" sz="3200">
                <a:solidFill>
                  <a:srgbClr val="000000"/>
                </a:solidFill>
                <a:latin typeface="ArialMT"/>
              </a:rPr>
              <a:t>	</a:t>
            </a:r>
            <a:r>
              <a:rPr lang="vi-VN" sz="3200">
                <a:solidFill>
                  <a:srgbClr val="000000"/>
                </a:solidFill>
                <a:latin typeface="ArialMT"/>
              </a:rPr>
              <a:t>Khói trời hun nắng như nung</a:t>
            </a:r>
            <a:endParaRPr lang="vi-VN" sz="3200">
              <a:solidFill>
                <a:srgbClr val="000000"/>
              </a:solidFill>
              <a:latin typeface="ArialMT"/>
            </a:endParaRPr>
          </a:p>
          <a:p>
            <a:pPr lvl="6"/>
            <a:r>
              <a:rPr lang="en-US" sz="3200">
                <a:solidFill>
                  <a:srgbClr val="000000"/>
                </a:solidFill>
                <a:latin typeface="ArialMT"/>
              </a:rPr>
              <a:t>Gió vung từng nắm xuống đồng sém cây</a:t>
            </a:r>
            <a:endParaRPr lang="en-US" sz="3200">
              <a:solidFill>
                <a:srgbClr val="000000"/>
              </a:solidFill>
              <a:latin typeface="ArialMT"/>
            </a:endParaRPr>
          </a:p>
          <a:p>
            <a:pPr lvl="6"/>
            <a:r>
              <a:rPr lang="en-US" sz="3200">
                <a:solidFill>
                  <a:srgbClr val="000000"/>
                </a:solidFill>
                <a:latin typeface="ArialMT"/>
              </a:rPr>
              <a:t>	</a:t>
            </a:r>
            <a:r>
              <a:rPr lang="vi-VN" sz="3200">
                <a:solidFill>
                  <a:srgbClr val="000000"/>
                </a:solidFill>
                <a:latin typeface="ArialMT"/>
              </a:rPr>
              <a:t>Mẹ em lượm cả bóng mây</a:t>
            </a:r>
            <a:endParaRPr lang="vi-VN" sz="3200">
              <a:solidFill>
                <a:srgbClr val="000000"/>
              </a:solidFill>
              <a:latin typeface="ArialMT"/>
            </a:endParaRPr>
          </a:p>
          <a:p>
            <a:pPr lvl="6"/>
            <a:r>
              <a:rPr lang="en-US" sz="3200">
                <a:solidFill>
                  <a:srgbClr val="000000"/>
                </a:solidFill>
                <a:latin typeface="ArialMT"/>
              </a:rPr>
              <a:t>Mang theo cái nắng đỏ gay về nhà.</a:t>
            </a:r>
            <a:endParaRPr lang="en-US" sz="3200">
              <a:solidFill>
                <a:srgbClr val="000000"/>
              </a:solidFill>
              <a:latin typeface="ArialMT"/>
            </a:endParaRPr>
          </a:p>
          <a:p>
            <a:pPr algn="ctr"/>
            <a:endParaRPr lang="en-US" sz="3200">
              <a:solidFill>
                <a:srgbClr val="000000"/>
              </a:solidFill>
              <a:latin typeface="ArialM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5846"/>
                                  </p:iterate>
                                  <p:childTnLst>
                                    <p:animMotion origin="layout" path="M 0 2.59259E-6 L 0 -0.07222 " pathEditMode="relative" rAng="0" ptsTypes="AA">
                                      <p:cBhvr>
                                        <p:cTn id="6" dur="250" accel="50000" decel="50000" autoRev="1" fill="hold">
                                          <p:stCondLst>
                                            <p:cond delay="0"/>
                                          </p:stCondLst>
                                        </p:cTn>
                                        <p:tgtEl>
                                          <p:spTgt spid="3"/>
                                        </p:tgtEl>
                                        <p:attrNameLst>
                                          <p:attrName>ppt_x</p:attrName>
                                          <p:attrName>ppt_y</p:attrName>
                                        </p:attrNameLst>
                                      </p:cBhvr>
                                      <p:rCtr x="0" y="-3611"/>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par>
                                <p:cTn id="11" presetID="34" presetClass="emph" presetSubtype="0" fill="hold" grpId="0" nodeType="withEffect">
                                  <p:stCondLst>
                                    <p:cond delay="0"/>
                                  </p:stCondLst>
                                  <p:iterate type="lt">
                                    <p:tmPct val="5846"/>
                                  </p:iterate>
                                  <p:childTnLst>
                                    <p:animMotion origin="layout" path="M 1.04167E-6 -4.44444E-6 L 1.04167E-6 -0.07222 " pathEditMode="relative" rAng="0" ptsTypes="AA">
                                      <p:cBhvr>
                                        <p:cTn id="12" dur="250" accel="50000" decel="50000" autoRev="1" fill="hold">
                                          <p:stCondLst>
                                            <p:cond delay="0"/>
                                          </p:stCondLst>
                                        </p:cTn>
                                        <p:tgtEl>
                                          <p:spTgt spid="21"/>
                                        </p:tgtEl>
                                        <p:attrNameLst>
                                          <p:attrName>ppt_x</p:attrName>
                                          <p:attrName>ppt_y</p:attrName>
                                        </p:attrNameLst>
                                      </p:cBhvr>
                                      <p:rCtr x="0" y="-3611"/>
                                    </p:animMotion>
                                    <p:animRot by="1500000">
                                      <p:cBhvr>
                                        <p:cTn id="13" dur="125" fill="hold">
                                          <p:stCondLst>
                                            <p:cond delay="0"/>
                                          </p:stCondLst>
                                        </p:cTn>
                                        <p:tgtEl>
                                          <p:spTgt spid="21"/>
                                        </p:tgtEl>
                                        <p:attrNameLst>
                                          <p:attrName>r</p:attrName>
                                        </p:attrNameLst>
                                      </p:cBhvr>
                                    </p:animRot>
                                    <p:animRot by="-1500000">
                                      <p:cBhvr>
                                        <p:cTn id="14" dur="125" fill="hold">
                                          <p:stCondLst>
                                            <p:cond delay="125"/>
                                          </p:stCondLst>
                                        </p:cTn>
                                        <p:tgtEl>
                                          <p:spTgt spid="21"/>
                                        </p:tgtEl>
                                        <p:attrNameLst>
                                          <p:attrName>r</p:attrName>
                                        </p:attrNameLst>
                                      </p:cBhvr>
                                    </p:animRot>
                                    <p:animRot by="-1500000">
                                      <p:cBhvr>
                                        <p:cTn id="15" dur="125" fill="hold">
                                          <p:stCondLst>
                                            <p:cond delay="250"/>
                                          </p:stCondLst>
                                        </p:cTn>
                                        <p:tgtEl>
                                          <p:spTgt spid="21"/>
                                        </p:tgtEl>
                                        <p:attrNameLst>
                                          <p:attrName>r</p:attrName>
                                        </p:attrNameLst>
                                      </p:cBhvr>
                                    </p:animRot>
                                    <p:animRot by="1500000">
                                      <p:cBhvr>
                                        <p:cTn id="16" dur="125" fill="hold">
                                          <p:stCondLst>
                                            <p:cond delay="375"/>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extLst>
              <a:ext uri="{BEBA8EAE-BF5A-486C-A8C5-ECC9F3942E4B}">
                <a14:imgProps xmlns:a14="http://schemas.microsoft.com/office/drawing/2010/main">
                  <a14:imgLayer r:embed="rId2">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p:cNvSpPr/>
          <p:nvPr/>
        </p:nvSpPr>
        <p:spPr>
          <a:xfrm>
            <a:off x="268147" y="196770"/>
            <a:ext cx="11655706" cy="6458673"/>
          </a:xfrm>
          <a:prstGeom prst="roundRect">
            <a:avLst>
              <a:gd name="adj" fmla="val 12724"/>
            </a:avLst>
          </a:prstGeom>
          <a:solidFill>
            <a:schemeClr val="bg1">
              <a:alpha val="91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TextBox 2"/>
          <p:cNvSpPr txBox="1"/>
          <p:nvPr/>
        </p:nvSpPr>
        <p:spPr>
          <a:xfrm>
            <a:off x="540868" y="426374"/>
            <a:ext cx="1111026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a:ln>
                  <a:noFill/>
                </a:ln>
                <a:solidFill>
                  <a:srgbClr val="FF00FF"/>
                </a:solidFill>
                <a:effectLst/>
                <a:uLnTx/>
                <a:uFillTx/>
                <a:latin typeface="Arial-Rounded-Bold"/>
                <a:ea typeface="+mn-ea"/>
                <a:cs typeface="+mn-cs"/>
              </a:rPr>
              <a:t>1. </a:t>
            </a:r>
            <a:r>
              <a:rPr kumimoji="0" lang="en-US" sz="3600" b="1" i="0" u="none" strike="noStrike" kern="1200" cap="none" spc="0" normalizeH="0" baseline="0" noProof="0">
                <a:ln>
                  <a:noFill/>
                </a:ln>
                <a:solidFill>
                  <a:srgbClr val="000000"/>
                </a:solidFill>
                <a:effectLst/>
                <a:uLnTx/>
                <a:uFillTx/>
                <a:latin typeface="Arial-BoldMT"/>
                <a:ea typeface="+mn-ea"/>
                <a:cs typeface="+mn-cs"/>
              </a:rPr>
              <a:t>Bắt thăm, đọc thành tiếng và trả lời câu hỏi:</a:t>
            </a:r>
            <a:endParaRPr kumimoji="0" lang="en-US" sz="3600" b="0"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9Slide05 SVNClementine" panose="020F0502020204030203" pitchFamily="34" charset="0"/>
              <a:ea typeface="+mn-ea"/>
              <a:cs typeface="+mn-cs"/>
            </a:endParaRPr>
          </a:p>
        </p:txBody>
      </p:sp>
      <p:sp>
        <p:nvSpPr>
          <p:cNvPr id="21" name="TextBox 20"/>
          <p:cNvSpPr txBox="1"/>
          <p:nvPr/>
        </p:nvSpPr>
        <p:spPr>
          <a:xfrm>
            <a:off x="268146" y="1023132"/>
            <a:ext cx="11110263" cy="56323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4000" b="1" i="0" u="none" strike="noStrike" kern="1200" cap="none" spc="0" normalizeH="0" baseline="0" noProof="0">
                <a:ln>
                  <a:noFill/>
                </a:ln>
                <a:solidFill>
                  <a:srgbClr val="0070C0"/>
                </a:solidFill>
                <a:effectLst/>
                <a:uLnTx/>
                <a:uFillTx/>
                <a:latin typeface="Arial-BoldMT"/>
                <a:ea typeface="+mn-ea"/>
                <a:cs typeface="+mn-cs"/>
              </a:rPr>
              <a:t>Mùa cơm mới</a:t>
            </a:r>
            <a:endParaRPr kumimoji="0" lang="vi-VN" sz="4000" b="1" i="0" u="none" strike="noStrike" kern="1200" cap="none" spc="0" normalizeH="0" baseline="0" noProof="0">
              <a:ln>
                <a:noFill/>
              </a:ln>
              <a:solidFill>
                <a:srgbClr val="0070C0"/>
              </a:solidFill>
              <a:effectLst/>
              <a:uLnTx/>
              <a:uFillTx/>
              <a:latin typeface="Arial-BoldMT"/>
              <a:ea typeface="+mn-ea"/>
              <a:cs typeface="+mn-cs"/>
            </a:endParaRPr>
          </a:p>
          <a:p>
            <a:pPr lvl="6"/>
            <a:r>
              <a:rPr kumimoji="0" lang="en-US" sz="3200" b="0" i="0" u="none" strike="noStrike" kern="1200" cap="none" spc="0" normalizeH="0" baseline="0" noProof="0">
                <a:ln>
                  <a:noFill/>
                </a:ln>
                <a:solidFill>
                  <a:srgbClr val="000000"/>
                </a:solidFill>
                <a:effectLst/>
                <a:uLnTx/>
                <a:uFillTx/>
                <a:latin typeface="ArialMT"/>
                <a:ea typeface="+mn-ea"/>
                <a:cs typeface="+mn-cs"/>
              </a:rPr>
              <a:t>	Bên hiên ủ sẵn ấm trà</a:t>
            </a:r>
            <a:endParaRPr kumimoji="0" lang="en-US" sz="3200" b="0" i="0" u="none" strike="noStrike" kern="1200" cap="none" spc="0" normalizeH="0" baseline="0" noProof="0">
              <a:ln>
                <a:noFill/>
              </a:ln>
              <a:solidFill>
                <a:srgbClr val="000000"/>
              </a:solidFill>
              <a:effectLst/>
              <a:uLnTx/>
              <a:uFillTx/>
              <a:latin typeface="ArialMT"/>
              <a:ea typeface="+mn-ea"/>
              <a:cs typeface="+mn-cs"/>
            </a:endParaRPr>
          </a:p>
          <a:p>
            <a:pPr lvl="6"/>
            <a:r>
              <a:rPr kumimoji="0" lang="vi-VN" sz="3200" b="0" i="0" u="none" strike="noStrike" kern="1200" cap="none" spc="0" normalizeH="0" baseline="0" noProof="0">
                <a:ln>
                  <a:noFill/>
                </a:ln>
                <a:solidFill>
                  <a:srgbClr val="000000"/>
                </a:solidFill>
                <a:effectLst/>
                <a:uLnTx/>
                <a:uFillTx/>
                <a:latin typeface="ArialMT"/>
                <a:ea typeface="+mn-ea"/>
                <a:cs typeface="+mn-cs"/>
              </a:rPr>
              <a:t>Nước tươi biêng biếc như là gương soi</a:t>
            </a:r>
            <a:endParaRPr kumimoji="0" lang="vi-VN" sz="3200" b="0" i="0" u="none" strike="noStrike" kern="1200" cap="none" spc="0" normalizeH="0" baseline="0" noProof="0">
              <a:ln>
                <a:noFill/>
              </a:ln>
              <a:solidFill>
                <a:srgbClr val="000000"/>
              </a:solidFill>
              <a:effectLst/>
              <a:uLnTx/>
              <a:uFillTx/>
              <a:latin typeface="ArialMT"/>
              <a:ea typeface="+mn-ea"/>
              <a:cs typeface="+mn-cs"/>
            </a:endParaRPr>
          </a:p>
          <a:p>
            <a:pPr lvl="6"/>
            <a:r>
              <a:rPr kumimoji="0" lang="en-US" sz="3200" b="0" i="0" u="none" strike="noStrike" kern="1200" cap="none" spc="0" normalizeH="0" baseline="0" noProof="0">
                <a:ln>
                  <a:noFill/>
                </a:ln>
                <a:solidFill>
                  <a:srgbClr val="000000"/>
                </a:solidFill>
                <a:effectLst/>
                <a:uLnTx/>
                <a:uFillTx/>
                <a:latin typeface="ArialMT"/>
                <a:ea typeface="+mn-ea"/>
                <a:cs typeface="+mn-cs"/>
              </a:rPr>
              <a:t>	Ghế mây em nhủ mẹ ngồi</a:t>
            </a:r>
            <a:endParaRPr kumimoji="0" lang="en-US" sz="3200" b="0" i="0" u="none" strike="noStrike" kern="1200" cap="none" spc="0" normalizeH="0" baseline="0" noProof="0">
              <a:ln>
                <a:noFill/>
              </a:ln>
              <a:solidFill>
                <a:srgbClr val="000000"/>
              </a:solidFill>
              <a:effectLst/>
              <a:uLnTx/>
              <a:uFillTx/>
              <a:latin typeface="ArialMT"/>
              <a:ea typeface="+mn-ea"/>
              <a:cs typeface="+mn-cs"/>
            </a:endParaRPr>
          </a:p>
          <a:p>
            <a:pPr lvl="6"/>
            <a:r>
              <a:rPr kumimoji="0" lang="en-US" sz="3200" b="0" i="0" u="none" strike="noStrike" kern="1200" cap="none" spc="0" normalizeH="0" baseline="0" noProof="0">
                <a:ln>
                  <a:noFill/>
                </a:ln>
                <a:solidFill>
                  <a:srgbClr val="000000"/>
                </a:solidFill>
                <a:effectLst/>
                <a:uLnTx/>
                <a:uFillTx/>
                <a:latin typeface="ArialMT"/>
                <a:ea typeface="+mn-ea"/>
                <a:cs typeface="+mn-cs"/>
              </a:rPr>
              <a:t>Để em gọi gió bằng đôi tay mềm.</a:t>
            </a:r>
            <a:endParaRPr kumimoji="0" lang="en-US" sz="3200" b="0" i="0" u="none" strike="noStrike" kern="1200" cap="none" spc="0" normalizeH="0" baseline="0" noProof="0">
              <a:ln>
                <a:noFill/>
              </a:ln>
              <a:solidFill>
                <a:srgbClr val="000000"/>
              </a:solidFill>
              <a:effectLst/>
              <a:uLnTx/>
              <a:uFillTx/>
              <a:latin typeface="ArialMT"/>
              <a:ea typeface="+mn-ea"/>
              <a:cs typeface="+mn-cs"/>
            </a:endParaRPr>
          </a:p>
          <a:p>
            <a:pPr lvl="6"/>
            <a:endParaRPr kumimoji="0" lang="en-US" sz="3200" b="0" i="0" u="none" strike="noStrike" kern="1200" cap="none" spc="0" normalizeH="0" baseline="0" noProof="0">
              <a:ln>
                <a:noFill/>
              </a:ln>
              <a:solidFill>
                <a:srgbClr val="000000"/>
              </a:solidFill>
              <a:effectLst/>
              <a:uLnTx/>
              <a:uFillTx/>
              <a:latin typeface="ArialMT"/>
              <a:ea typeface="+mn-ea"/>
              <a:cs typeface="+mn-cs"/>
            </a:endParaRPr>
          </a:p>
          <a:p>
            <a:pPr lvl="6"/>
            <a:r>
              <a:rPr kumimoji="0" lang="en-US" sz="3200" b="0" i="0" u="none" strike="noStrike" kern="1200" cap="none" spc="0" normalizeH="0" baseline="0" noProof="0">
                <a:ln>
                  <a:noFill/>
                </a:ln>
                <a:solidFill>
                  <a:srgbClr val="000000"/>
                </a:solidFill>
                <a:effectLst/>
                <a:uLnTx/>
                <a:uFillTx/>
                <a:latin typeface="ArialMT"/>
                <a:ea typeface="+mn-ea"/>
                <a:cs typeface="+mn-cs"/>
              </a:rPr>
              <a:t>	Mặt trời nheo mắt nhìn em</a:t>
            </a:r>
            <a:endParaRPr kumimoji="0" lang="en-US" sz="3200" b="0" i="0" u="none" strike="noStrike" kern="1200" cap="none" spc="0" normalizeH="0" baseline="0" noProof="0">
              <a:ln>
                <a:noFill/>
              </a:ln>
              <a:solidFill>
                <a:srgbClr val="000000"/>
              </a:solidFill>
              <a:effectLst/>
              <a:uLnTx/>
              <a:uFillTx/>
              <a:latin typeface="ArialMT"/>
              <a:ea typeface="+mn-ea"/>
              <a:cs typeface="+mn-cs"/>
            </a:endParaRPr>
          </a:p>
          <a:p>
            <a:pPr lvl="6"/>
            <a:r>
              <a:rPr kumimoji="0" lang="en-US" sz="3200" b="0" i="0" u="none" strike="noStrike" kern="1200" cap="none" spc="0" normalizeH="0" baseline="0" noProof="0">
                <a:ln>
                  <a:noFill/>
                </a:ln>
                <a:solidFill>
                  <a:srgbClr val="000000"/>
                </a:solidFill>
                <a:effectLst/>
                <a:uLnTx/>
                <a:uFillTx/>
                <a:latin typeface="ArialMT"/>
                <a:ea typeface="+mn-ea"/>
                <a:cs typeface="+mn-cs"/>
              </a:rPr>
              <a:t>Ý chừng biết lỗi nên đền bóng râm</a:t>
            </a:r>
            <a:endParaRPr kumimoji="0" lang="en-US" sz="3200" b="0" i="0" u="none" strike="noStrike" kern="1200" cap="none" spc="0" normalizeH="0" baseline="0" noProof="0">
              <a:ln>
                <a:noFill/>
              </a:ln>
              <a:solidFill>
                <a:srgbClr val="000000"/>
              </a:solidFill>
              <a:effectLst/>
              <a:uLnTx/>
              <a:uFillTx/>
              <a:latin typeface="ArialMT"/>
              <a:ea typeface="+mn-ea"/>
              <a:cs typeface="+mn-cs"/>
            </a:endParaRPr>
          </a:p>
          <a:p>
            <a:pPr lvl="6"/>
            <a:r>
              <a:rPr kumimoji="0" lang="en-US" sz="3200" b="0" i="0" u="none" strike="noStrike" kern="1200" cap="none" spc="0" normalizeH="0" baseline="0" noProof="0">
                <a:ln>
                  <a:noFill/>
                </a:ln>
                <a:solidFill>
                  <a:srgbClr val="000000"/>
                </a:solidFill>
                <a:effectLst/>
                <a:uLnTx/>
                <a:uFillTx/>
                <a:latin typeface="ArialMT"/>
                <a:ea typeface="+mn-ea"/>
                <a:cs typeface="+mn-cs"/>
              </a:rPr>
              <a:t>	</a:t>
            </a:r>
            <a:r>
              <a:rPr kumimoji="0" lang="vi-VN" sz="3200" b="0" i="0" u="none" strike="noStrike" kern="1200" cap="none" spc="0" normalizeH="0" baseline="0" noProof="0">
                <a:ln>
                  <a:noFill/>
                </a:ln>
                <a:solidFill>
                  <a:srgbClr val="000000"/>
                </a:solidFill>
                <a:effectLst/>
                <a:uLnTx/>
                <a:uFillTx/>
                <a:latin typeface="ArialMT"/>
                <a:ea typeface="+mn-ea"/>
                <a:cs typeface="+mn-cs"/>
              </a:rPr>
              <a:t>Bếp nhà cơm mới thơm lừng</a:t>
            </a:r>
            <a:endParaRPr kumimoji="0" lang="vi-VN" sz="3200" b="0" i="0" u="none" strike="noStrike" kern="1200" cap="none" spc="0" normalizeH="0" baseline="0" noProof="0">
              <a:ln>
                <a:noFill/>
              </a:ln>
              <a:solidFill>
                <a:srgbClr val="000000"/>
              </a:solidFill>
              <a:effectLst/>
              <a:uLnTx/>
              <a:uFillTx/>
              <a:latin typeface="ArialMT"/>
              <a:ea typeface="+mn-ea"/>
              <a:cs typeface="+mn-cs"/>
            </a:endParaRPr>
          </a:p>
          <a:p>
            <a:pPr lvl="6"/>
            <a:r>
              <a:rPr kumimoji="0" lang="vi-VN" sz="3200" b="0" i="0" u="none" strike="noStrike" kern="1200" cap="none" spc="0" normalizeH="0" baseline="0" noProof="0">
                <a:ln>
                  <a:noFill/>
                </a:ln>
                <a:solidFill>
                  <a:srgbClr val="000000"/>
                </a:solidFill>
                <a:effectLst/>
                <a:uLnTx/>
                <a:uFillTx/>
                <a:latin typeface="ArialMT"/>
                <a:ea typeface="+mn-ea"/>
                <a:cs typeface="+mn-cs"/>
              </a:rPr>
              <a:t>Mời ông trời xuống vui chung tiếng cười.</a:t>
            </a:r>
            <a:endParaRPr kumimoji="0" lang="vi-VN" sz="3200" b="0" i="0" u="none" strike="noStrike" kern="1200" cap="none" spc="0" normalizeH="0" baseline="0" noProof="0">
              <a:ln>
                <a:noFill/>
              </a:ln>
              <a:solidFill>
                <a:srgbClr val="000000"/>
              </a:solidFill>
              <a:effectLst/>
              <a:uLnTx/>
              <a:uFillTx/>
              <a:latin typeface="ArialM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a:ln>
                  <a:noFill/>
                </a:ln>
                <a:solidFill>
                  <a:srgbClr val="000000"/>
                </a:solidFill>
                <a:effectLst/>
                <a:uLnTx/>
                <a:uFillTx/>
                <a:latin typeface="ArialMT"/>
                <a:ea typeface="+mn-ea"/>
                <a:cs typeface="+mn-cs"/>
              </a:rPr>
              <a:t>				Bảo Ngọc</a:t>
            </a:r>
            <a:endParaRPr kumimoji="0" lang="en-US" sz="3200" b="0"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9Slide05 SVNClementine" panose="020F0502020204030203" pitchFamily="34" charset="0"/>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5846"/>
                                  </p:iterate>
                                  <p:childTnLst>
                                    <p:animMotion origin="layout" path="M 0 2.59259E-6 L 0 -0.07222 " pathEditMode="relative" rAng="0" ptsTypes="AA">
                                      <p:cBhvr>
                                        <p:cTn id="6" dur="250" accel="50000" decel="50000" autoRev="1" fill="hold">
                                          <p:stCondLst>
                                            <p:cond delay="0"/>
                                          </p:stCondLst>
                                        </p:cTn>
                                        <p:tgtEl>
                                          <p:spTgt spid="3"/>
                                        </p:tgtEl>
                                        <p:attrNameLst>
                                          <p:attrName>ppt_x</p:attrName>
                                          <p:attrName>ppt_y</p:attrName>
                                        </p:attrNameLst>
                                      </p:cBhvr>
                                      <p:rCtr x="0" y="-3611"/>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par>
                                <p:cTn id="11" presetID="34" presetClass="emph" presetSubtype="0" fill="hold" grpId="0" nodeType="withEffect">
                                  <p:stCondLst>
                                    <p:cond delay="0"/>
                                  </p:stCondLst>
                                  <p:iterate type="lt">
                                    <p:tmPct val="5846"/>
                                  </p:iterate>
                                  <p:childTnLst>
                                    <p:animMotion origin="layout" path="M -4.16667E-6 -2.22222E-6 L -4.16667E-6 -0.07222 " pathEditMode="relative" rAng="0" ptsTypes="AA">
                                      <p:cBhvr>
                                        <p:cTn id="12" dur="250" accel="50000" decel="50000" autoRev="1" fill="hold">
                                          <p:stCondLst>
                                            <p:cond delay="0"/>
                                          </p:stCondLst>
                                        </p:cTn>
                                        <p:tgtEl>
                                          <p:spTgt spid="21"/>
                                        </p:tgtEl>
                                        <p:attrNameLst>
                                          <p:attrName>ppt_x</p:attrName>
                                          <p:attrName>ppt_y</p:attrName>
                                        </p:attrNameLst>
                                      </p:cBhvr>
                                      <p:rCtr x="0" y="-3611"/>
                                    </p:animMotion>
                                    <p:animRot by="1500000">
                                      <p:cBhvr>
                                        <p:cTn id="13" dur="125" fill="hold">
                                          <p:stCondLst>
                                            <p:cond delay="0"/>
                                          </p:stCondLst>
                                        </p:cTn>
                                        <p:tgtEl>
                                          <p:spTgt spid="21"/>
                                        </p:tgtEl>
                                        <p:attrNameLst>
                                          <p:attrName>r</p:attrName>
                                        </p:attrNameLst>
                                      </p:cBhvr>
                                    </p:animRot>
                                    <p:animRot by="-1500000">
                                      <p:cBhvr>
                                        <p:cTn id="14" dur="125" fill="hold">
                                          <p:stCondLst>
                                            <p:cond delay="125"/>
                                          </p:stCondLst>
                                        </p:cTn>
                                        <p:tgtEl>
                                          <p:spTgt spid="21"/>
                                        </p:tgtEl>
                                        <p:attrNameLst>
                                          <p:attrName>r</p:attrName>
                                        </p:attrNameLst>
                                      </p:cBhvr>
                                    </p:animRot>
                                    <p:animRot by="-1500000">
                                      <p:cBhvr>
                                        <p:cTn id="15" dur="125" fill="hold">
                                          <p:stCondLst>
                                            <p:cond delay="250"/>
                                          </p:stCondLst>
                                        </p:cTn>
                                        <p:tgtEl>
                                          <p:spTgt spid="21"/>
                                        </p:tgtEl>
                                        <p:attrNameLst>
                                          <p:attrName>r</p:attrName>
                                        </p:attrNameLst>
                                      </p:cBhvr>
                                    </p:animRot>
                                    <p:animRot by="1500000">
                                      <p:cBhvr>
                                        <p:cTn id="16" dur="125" fill="hold">
                                          <p:stCondLst>
                                            <p:cond delay="375"/>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Cloud 1"/>
          <p:cNvSpPr/>
          <p:nvPr/>
        </p:nvSpPr>
        <p:spPr>
          <a:xfrm rot="20768053">
            <a:off x="-952501" y="902191"/>
            <a:ext cx="7979706" cy="3704252"/>
          </a:xfrm>
          <a:custGeom>
            <a:avLst/>
            <a:gdLst>
              <a:gd name="connsiteX0" fmla="*/ 720390 w 7979706"/>
              <a:gd name="connsiteY0" fmla="*/ 1232178 h 3704252"/>
              <a:gd name="connsiteX1" fmla="*/ 1038654 w 7979706"/>
              <a:gd name="connsiteY1" fmla="*/ 592251 h 3704252"/>
              <a:gd name="connsiteX2" fmla="*/ 2586939 w 7979706"/>
              <a:gd name="connsiteY2" fmla="*/ 446053 h 3704252"/>
              <a:gd name="connsiteX3" fmla="*/ 4147969 w 7979706"/>
              <a:gd name="connsiteY3" fmla="*/ 294282 h 3704252"/>
              <a:gd name="connsiteX4" fmla="*/ 4756237 w 7979706"/>
              <a:gd name="connsiteY4" fmla="*/ 17149 h 3704252"/>
              <a:gd name="connsiteX5" fmla="*/ 5510615 w 7979706"/>
              <a:gd name="connsiteY5" fmla="*/ 212737 h 3704252"/>
              <a:gd name="connsiteX6" fmla="*/ 6550562 w 7979706"/>
              <a:gd name="connsiteY6" fmla="*/ 59165 h 3704252"/>
              <a:gd name="connsiteX7" fmla="*/ 7077925 w 7979706"/>
              <a:gd name="connsiteY7" fmla="*/ 478122 h 3704252"/>
              <a:gd name="connsiteX8" fmla="*/ 7754722 w 7979706"/>
              <a:gd name="connsiteY8" fmla="*/ 884733 h 3704252"/>
              <a:gd name="connsiteX9" fmla="*/ 7724429 w 7979706"/>
              <a:gd name="connsiteY9" fmla="*/ 1325642 h 3704252"/>
              <a:gd name="connsiteX10" fmla="*/ 7945718 w 7979706"/>
              <a:gd name="connsiteY10" fmla="*/ 1999781 h 3704252"/>
              <a:gd name="connsiteX11" fmla="*/ 6909095 w 7979706"/>
              <a:gd name="connsiteY11" fmla="*/ 2589889 h 3704252"/>
              <a:gd name="connsiteX12" fmla="*/ 6538002 w 7979706"/>
              <a:gd name="connsiteY12" fmla="*/ 3095537 h 3704252"/>
              <a:gd name="connsiteX13" fmla="*/ 5274548 w 7979706"/>
              <a:gd name="connsiteY13" fmla="*/ 3156760 h 3704252"/>
              <a:gd name="connsiteX14" fmla="*/ 4371659 w 7979706"/>
              <a:gd name="connsiteY14" fmla="*/ 3696191 h 3704252"/>
              <a:gd name="connsiteX15" fmla="*/ 3044110 w 7979706"/>
              <a:gd name="connsiteY15" fmla="*/ 3366924 h 3704252"/>
              <a:gd name="connsiteX16" fmla="*/ 1072088 w 7979706"/>
              <a:gd name="connsiteY16" fmla="*/ 3041602 h 3704252"/>
              <a:gd name="connsiteX17" fmla="*/ 205034 w 7979706"/>
              <a:gd name="connsiteY17" fmla="*/ 2679580 h 3704252"/>
              <a:gd name="connsiteX18" fmla="*/ 390303 w 7979706"/>
              <a:gd name="connsiteY18" fmla="*/ 2190910 h 3704252"/>
              <a:gd name="connsiteX19" fmla="*/ -924 w 7979706"/>
              <a:gd name="connsiteY19" fmla="*/ 1689550 h 3704252"/>
              <a:gd name="connsiteX20" fmla="*/ 713555 w 7979706"/>
              <a:gd name="connsiteY20" fmla="*/ 1243925 h 3704252"/>
              <a:gd name="connsiteX21" fmla="*/ 720390 w 7979706"/>
              <a:gd name="connsiteY21" fmla="*/ 1232178 h 3704252"/>
              <a:gd name="connsiteX0-1" fmla="*/ 866869 w 7979706"/>
              <a:gd name="connsiteY0-2" fmla="*/ 2244588 h 3704252"/>
              <a:gd name="connsiteX1-3" fmla="*/ 398985 w 7979706"/>
              <a:gd name="connsiteY1-4" fmla="*/ 2176248 h 3704252"/>
              <a:gd name="connsiteX2-5" fmla="*/ 1279708 w 7979706"/>
              <a:gd name="connsiteY2-6" fmla="*/ 2992469 h 3704252"/>
              <a:gd name="connsiteX3-7" fmla="*/ 1075043 w 7979706"/>
              <a:gd name="connsiteY3-8" fmla="*/ 3025139 h 3704252"/>
              <a:gd name="connsiteX4-9" fmla="*/ 3043740 w 7979706"/>
              <a:gd name="connsiteY4-10" fmla="*/ 3351833 h 3704252"/>
              <a:gd name="connsiteX5-11" fmla="*/ 2920350 w 7979706"/>
              <a:gd name="connsiteY5-12" fmla="*/ 3202634 h 3704252"/>
              <a:gd name="connsiteX6-13" fmla="*/ 5324791 w 7979706"/>
              <a:gd name="connsiteY6-14" fmla="*/ 2979779 h 3704252"/>
              <a:gd name="connsiteX7-15" fmla="*/ 5275472 w 7979706"/>
              <a:gd name="connsiteY7-16" fmla="*/ 3143469 h 3704252"/>
              <a:gd name="connsiteX8-17" fmla="*/ 6304152 w 7979706"/>
              <a:gd name="connsiteY8-18" fmla="*/ 1968226 h 3704252"/>
              <a:gd name="connsiteX9-19" fmla="*/ 6904662 w 7979706"/>
              <a:gd name="connsiteY9-20" fmla="*/ 2580114 h 3704252"/>
              <a:gd name="connsiteX10-21" fmla="*/ 7720734 w 7979706"/>
              <a:gd name="connsiteY10-22" fmla="*/ 1316552 h 3704252"/>
              <a:gd name="connsiteX11-23" fmla="*/ 7453267 w 7979706"/>
              <a:gd name="connsiteY11-24" fmla="*/ 1546010 h 3704252"/>
              <a:gd name="connsiteX12-25" fmla="*/ 7079033 w 7979706"/>
              <a:gd name="connsiteY12-26" fmla="*/ 465260 h 3704252"/>
              <a:gd name="connsiteX13-27" fmla="*/ 7093072 w 7979706"/>
              <a:gd name="connsiteY13-28" fmla="*/ 573644 h 3704252"/>
              <a:gd name="connsiteX14-29" fmla="*/ 5371154 w 7979706"/>
              <a:gd name="connsiteY14-30" fmla="*/ 338870 h 3704252"/>
              <a:gd name="connsiteX15-31" fmla="*/ 5508213 w 7979706"/>
              <a:gd name="connsiteY15-32" fmla="*/ 200646 h 3704252"/>
              <a:gd name="connsiteX16-33" fmla="*/ 4089784 w 7979706"/>
              <a:gd name="connsiteY16-34" fmla="*/ 404723 h 3704252"/>
              <a:gd name="connsiteX17-35" fmla="*/ 4156096 w 7979706"/>
              <a:gd name="connsiteY17-36" fmla="*/ 285536 h 3704252"/>
              <a:gd name="connsiteX18-37" fmla="*/ 2586015 w 7979706"/>
              <a:gd name="connsiteY18-38" fmla="*/ 445196 h 3704252"/>
              <a:gd name="connsiteX19-39" fmla="*/ 2826145 w 7979706"/>
              <a:gd name="connsiteY19-40" fmla="*/ 560782 h 3704252"/>
              <a:gd name="connsiteX20-41" fmla="*/ 762320 w 7979706"/>
              <a:gd name="connsiteY20-42" fmla="*/ 1353852 h 3704252"/>
              <a:gd name="connsiteX21-43" fmla="*/ 720390 w 7979706"/>
              <a:gd name="connsiteY21-44" fmla="*/ 1232178 h 37042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7979706" h="3704252" extrusionOk="0">
                <a:moveTo>
                  <a:pt x="720390" y="1232178"/>
                </a:moveTo>
                <a:cubicBezTo>
                  <a:pt x="668057" y="1022256"/>
                  <a:pt x="791816" y="758831"/>
                  <a:pt x="1038654" y="592251"/>
                </a:cubicBezTo>
                <a:cubicBezTo>
                  <a:pt x="1486666" y="355678"/>
                  <a:pt x="2098799" y="244148"/>
                  <a:pt x="2586939" y="446053"/>
                </a:cubicBezTo>
                <a:cubicBezTo>
                  <a:pt x="2931531" y="112133"/>
                  <a:pt x="3585193" y="4869"/>
                  <a:pt x="4147969" y="294282"/>
                </a:cubicBezTo>
                <a:cubicBezTo>
                  <a:pt x="4272710" y="149313"/>
                  <a:pt x="4497650" y="29834"/>
                  <a:pt x="4756237" y="17149"/>
                </a:cubicBezTo>
                <a:cubicBezTo>
                  <a:pt x="5051094" y="-24007"/>
                  <a:pt x="5338106" y="76736"/>
                  <a:pt x="5510615" y="212737"/>
                </a:cubicBezTo>
                <a:cubicBezTo>
                  <a:pt x="5770641" y="36969"/>
                  <a:pt x="6153843" y="-82438"/>
                  <a:pt x="6550562" y="59165"/>
                </a:cubicBezTo>
                <a:cubicBezTo>
                  <a:pt x="6821484" y="141250"/>
                  <a:pt x="6999784" y="293177"/>
                  <a:pt x="7077925" y="478122"/>
                </a:cubicBezTo>
                <a:cubicBezTo>
                  <a:pt x="7393425" y="551577"/>
                  <a:pt x="7688380" y="694543"/>
                  <a:pt x="7754722" y="884733"/>
                </a:cubicBezTo>
                <a:cubicBezTo>
                  <a:pt x="7809289" y="1024833"/>
                  <a:pt x="7823119" y="1201613"/>
                  <a:pt x="7724429" y="1325642"/>
                </a:cubicBezTo>
                <a:cubicBezTo>
                  <a:pt x="7964229" y="1489012"/>
                  <a:pt x="8023394" y="1740773"/>
                  <a:pt x="7945718" y="1999781"/>
                </a:cubicBezTo>
                <a:cubicBezTo>
                  <a:pt x="7848727" y="2323956"/>
                  <a:pt x="7409342" y="2536423"/>
                  <a:pt x="6909095" y="2589889"/>
                </a:cubicBezTo>
                <a:cubicBezTo>
                  <a:pt x="6903021" y="2786554"/>
                  <a:pt x="6778189" y="2978724"/>
                  <a:pt x="6538002" y="3095537"/>
                </a:cubicBezTo>
                <a:cubicBezTo>
                  <a:pt x="6167606" y="3302588"/>
                  <a:pt x="5610355" y="3283980"/>
                  <a:pt x="5274548" y="3156760"/>
                </a:cubicBezTo>
                <a:cubicBezTo>
                  <a:pt x="5132328" y="3400903"/>
                  <a:pt x="4749997" y="3691282"/>
                  <a:pt x="4371659" y="3696191"/>
                </a:cubicBezTo>
                <a:cubicBezTo>
                  <a:pt x="3858514" y="3774341"/>
                  <a:pt x="3327744" y="3572439"/>
                  <a:pt x="3044110" y="3366924"/>
                </a:cubicBezTo>
                <a:cubicBezTo>
                  <a:pt x="2470811" y="3622305"/>
                  <a:pt x="1472963" y="3491564"/>
                  <a:pt x="1072088" y="3041602"/>
                </a:cubicBezTo>
                <a:cubicBezTo>
                  <a:pt x="659695" y="3099899"/>
                  <a:pt x="310396" y="2885448"/>
                  <a:pt x="205034" y="2679580"/>
                </a:cubicBezTo>
                <a:cubicBezTo>
                  <a:pt x="118389" y="2537398"/>
                  <a:pt x="208791" y="2327957"/>
                  <a:pt x="390303" y="2190910"/>
                </a:cubicBezTo>
                <a:cubicBezTo>
                  <a:pt x="126293" y="2101268"/>
                  <a:pt x="-33731" y="1883407"/>
                  <a:pt x="-924" y="1689550"/>
                </a:cubicBezTo>
                <a:cubicBezTo>
                  <a:pt x="34970" y="1444889"/>
                  <a:pt x="333601" y="1267094"/>
                  <a:pt x="713555" y="1243925"/>
                </a:cubicBezTo>
                <a:cubicBezTo>
                  <a:pt x="715787" y="1240173"/>
                  <a:pt x="718364" y="1235908"/>
                  <a:pt x="720390" y="1232178"/>
                </a:cubicBezTo>
                <a:close/>
              </a:path>
              <a:path w="7979706" h="3704252" fill="none" extrusionOk="0">
                <a:moveTo>
                  <a:pt x="866869" y="2244588"/>
                </a:moveTo>
                <a:cubicBezTo>
                  <a:pt x="689667" y="2271553"/>
                  <a:pt x="549412" y="2238955"/>
                  <a:pt x="398985" y="2176248"/>
                </a:cubicBezTo>
                <a:moveTo>
                  <a:pt x="1279708" y="2992469"/>
                </a:moveTo>
                <a:cubicBezTo>
                  <a:pt x="1208808" y="3004567"/>
                  <a:pt x="1145258" y="3025479"/>
                  <a:pt x="1075043" y="3025139"/>
                </a:cubicBezTo>
                <a:moveTo>
                  <a:pt x="3043740" y="3351833"/>
                </a:moveTo>
                <a:cubicBezTo>
                  <a:pt x="2992047" y="3313992"/>
                  <a:pt x="2950929" y="3261942"/>
                  <a:pt x="2920350" y="3202634"/>
                </a:cubicBezTo>
                <a:moveTo>
                  <a:pt x="5324791" y="2979779"/>
                </a:moveTo>
                <a:cubicBezTo>
                  <a:pt x="5317577" y="3036057"/>
                  <a:pt x="5309226" y="3082917"/>
                  <a:pt x="5275472" y="3143469"/>
                </a:cubicBezTo>
                <a:moveTo>
                  <a:pt x="6304152" y="1968226"/>
                </a:moveTo>
                <a:cubicBezTo>
                  <a:pt x="6679028" y="2079040"/>
                  <a:pt x="6867916" y="2343586"/>
                  <a:pt x="6904662" y="2580114"/>
                </a:cubicBezTo>
                <a:moveTo>
                  <a:pt x="7720734" y="1316552"/>
                </a:moveTo>
                <a:cubicBezTo>
                  <a:pt x="7646117" y="1423342"/>
                  <a:pt x="7578072" y="1486744"/>
                  <a:pt x="7453267" y="1546010"/>
                </a:cubicBezTo>
                <a:moveTo>
                  <a:pt x="7079033" y="465260"/>
                </a:moveTo>
                <a:cubicBezTo>
                  <a:pt x="7088263" y="507152"/>
                  <a:pt x="7092501" y="537022"/>
                  <a:pt x="7093072" y="573644"/>
                </a:cubicBezTo>
                <a:moveTo>
                  <a:pt x="5371154" y="338870"/>
                </a:moveTo>
                <a:cubicBezTo>
                  <a:pt x="5408495" y="288962"/>
                  <a:pt x="5451242" y="240231"/>
                  <a:pt x="5508213" y="200646"/>
                </a:cubicBezTo>
                <a:moveTo>
                  <a:pt x="4089784" y="404723"/>
                </a:moveTo>
                <a:cubicBezTo>
                  <a:pt x="4100055" y="355842"/>
                  <a:pt x="4127516" y="322599"/>
                  <a:pt x="4156096" y="285536"/>
                </a:cubicBezTo>
                <a:moveTo>
                  <a:pt x="2586015" y="445196"/>
                </a:moveTo>
                <a:cubicBezTo>
                  <a:pt x="2669323" y="476609"/>
                  <a:pt x="2750938" y="513260"/>
                  <a:pt x="2826145" y="560782"/>
                </a:cubicBezTo>
                <a:moveTo>
                  <a:pt x="762320" y="1353852"/>
                </a:moveTo>
                <a:cubicBezTo>
                  <a:pt x="744719" y="1318274"/>
                  <a:pt x="727394" y="1273765"/>
                  <a:pt x="720390" y="1232178"/>
                </a:cubicBezTo>
              </a:path>
            </a:pathLst>
          </a:cu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Giải nghĩa</a:t>
            </a:r>
            <a:endParaRPr lang="en-US" sz="6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endParaRPr>
          </a:p>
        </p:txBody>
      </p:sp>
      <p:grpSp>
        <p:nvGrpSpPr>
          <p:cNvPr id="3" name="Nhóm 2"/>
          <p:cNvGrpSpPr/>
          <p:nvPr/>
        </p:nvGrpSpPr>
        <p:grpSpPr>
          <a:xfrm>
            <a:off x="5353050" y="863076"/>
            <a:ext cx="6626835" cy="3782482"/>
            <a:chOff x="5505450" y="732368"/>
            <a:chExt cx="6626835" cy="3782482"/>
          </a:xfrm>
        </p:grpSpPr>
        <p:sp>
          <p:nvSpPr>
            <p:cNvPr id="7" name="Hình chữ nhật: Góc Tròn 6"/>
            <p:cNvSpPr/>
            <p:nvPr/>
          </p:nvSpPr>
          <p:spPr>
            <a:xfrm>
              <a:off x="5505450" y="732368"/>
              <a:ext cx="6626835" cy="37824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8" name="TextBox 9"/>
            <p:cNvSpPr txBox="1"/>
            <p:nvPr/>
          </p:nvSpPr>
          <p:spPr>
            <a:xfrm>
              <a:off x="5505450" y="732368"/>
              <a:ext cx="6626835" cy="3220818"/>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lang="en-US" sz="5400" b="1" kern="0">
                  <a:ln w="28575">
                    <a:solidFill>
                      <a:srgbClr val="002060"/>
                    </a:solidFill>
                    <a:prstDash val="solid"/>
                  </a:ln>
                  <a:solidFill>
                    <a:srgbClr val="CCFFFF"/>
                  </a:solidFill>
                  <a:effectLst>
                    <a:outerShdw blurRad="12700" dist="38100" dir="2700000" algn="tl" rotWithShape="0">
                      <a:srgbClr val="5B9BD5">
                        <a:lumMod val="60000"/>
                        <a:lumOff val="40000"/>
                      </a:srgbClr>
                    </a:outerShdw>
                  </a:effectLst>
                  <a:latin typeface="Arial" panose="020B0604020202020204" pitchFamily="34" charset="0"/>
                  <a:cs typeface="Arial" panose="020B0604020202020204" pitchFamily="34" charset="0"/>
                </a:rPr>
                <a:t>Nhủ: (nghĩa trong bài) nói lời mời một cách nhỏ nhẹ.</a:t>
              </a:r>
              <a:endParaRPr kumimoji="0" lang="en-US" sz="5400" b="1" i="0" u="none" strike="noStrike" kern="0" cap="none" spc="0" normalizeH="0" baseline="0" noProof="0" dirty="0">
                <a:ln w="28575">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Arial" panose="020B0604020202020204" pitchFamily="34" charset="0"/>
                <a:cs typeface="Arial" panose="020B0604020202020204"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0</TotalTime>
  <Words>3376</Words>
  <Application>WPS Presentation</Application>
  <PresentationFormat>Widescreen</PresentationFormat>
  <Paragraphs>150</Paragraphs>
  <Slides>25</Slides>
  <Notes>1</Notes>
  <HiddenSlides>0</HiddenSlides>
  <MMClips>1</MMClips>
  <ScaleCrop>false</ScaleCrop>
  <HeadingPairs>
    <vt:vector size="6" baseType="variant">
      <vt:variant>
        <vt:lpstr>已用的字体</vt:lpstr>
      </vt:variant>
      <vt:variant>
        <vt:i4>27</vt:i4>
      </vt:variant>
      <vt:variant>
        <vt:lpstr>主题</vt:lpstr>
      </vt:variant>
      <vt:variant>
        <vt:i4>1</vt:i4>
      </vt:variant>
      <vt:variant>
        <vt:lpstr>幻灯片标题</vt:lpstr>
      </vt:variant>
      <vt:variant>
        <vt:i4>25</vt:i4>
      </vt:variant>
    </vt:vector>
  </HeadingPairs>
  <TitlesOfParts>
    <vt:vector size="53" baseType="lpstr">
      <vt:lpstr>Arial</vt:lpstr>
      <vt:lpstr>SimSun</vt:lpstr>
      <vt:lpstr>Wingdings</vt:lpstr>
      <vt:lpstr>UTM Duepuntozero</vt:lpstr>
      <vt:lpstr>Segoe Print</vt:lpstr>
      <vt:lpstr>字魂59号-创粗黑</vt:lpstr>
      <vt:lpstr>#9Slide05 SVNClementine</vt:lpstr>
      <vt:lpstr>#9Slide05 Phobia</vt:lpstr>
      <vt:lpstr>UVN Banh Mi</vt:lpstr>
      <vt:lpstr>Calibri</vt:lpstr>
      <vt:lpstr>UTM Cookies</vt:lpstr>
      <vt:lpstr>Times New Roman</vt:lpstr>
      <vt:lpstr>Calibri</vt:lpstr>
      <vt:lpstr>Arial</vt:lpstr>
      <vt:lpstr>SVN-Poky's</vt:lpstr>
      <vt:lpstr>Arial-Rounded-Bold</vt:lpstr>
      <vt:lpstr>Arial-BoldMT</vt:lpstr>
      <vt:lpstr>ArialMT</vt:lpstr>
      <vt:lpstr>Aptos</vt:lpstr>
      <vt:lpstr>Segoe UI</vt:lpstr>
      <vt:lpstr>Yu Gothic UI</vt:lpstr>
      <vt:lpstr>Microsoft YaHei</vt:lpstr>
      <vt:lpstr>Arial Unicode MS</vt:lpstr>
      <vt:lpstr>Aptos Display</vt:lpstr>
      <vt:lpstr>Segoe UI Variable Display</vt:lpstr>
      <vt:lpstr>等线</vt:lpstr>
      <vt:lpstr>Lato Regular</vt:lpstr>
      <vt:lpstr>Custom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9Slide.vn</Company>
  <LinksUpToDate>false</LinksUpToDate>
  <SharedDoc>false</SharedDoc>
  <HyperlinksChanged>false</HyperlinksChanged>
  <AppVersion>14.0000</AppVersion>
  <Manager>9Slide.vn</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dc:creator>
  <dc:description>9Slide.vn</dc:description>
  <dc:subject>9Slide.vn</dc:subject>
  <cp:category>9Slide.vn</cp:category>
  <cp:lastModifiedBy>Thùy Linh</cp:lastModifiedBy>
  <cp:revision>100</cp:revision>
  <dcterms:created xsi:type="dcterms:W3CDTF">2022-02-11T16:01:00Z</dcterms:created>
  <dcterms:modified xsi:type="dcterms:W3CDTF">2025-10-06T07:44:19Z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43F0DE223B3C4DBDBF191600EA9B6023_12</vt:lpwstr>
  </property>
  <property fmtid="{D5CDD505-2E9C-101B-9397-08002B2CF9AE}" pid="3" name="KSOProductBuildVer">
    <vt:lpwstr>1033-12.2.0.22549</vt:lpwstr>
  </property>
</Properties>
</file>