
<file path=[Content_Types].xml><?xml version="1.0" encoding="utf-8"?>
<Types xmlns="http://schemas.openxmlformats.org/package/2006/content-types">
  <Default Extension="jpeg" ContentType="image/jpeg"/>
  <Default Extension="JPG" ContentType="image/.jpg"/>
  <Default Extension="vml" ContentType="application/vnd.openxmlformats-officedocument.vmlDrawing"/>
  <Default Extension="wav" ContentType="audio/x-wav"/>
  <Default Extension="png" ContentType="image/png"/>
  <Default Extension="wdp" ContentType="image/vnd.ms-photo"/>
  <Default Extension="wmf" ContentType="image/x-w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13.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media/image54.svg" ContentType="image/svg+xml"/>
  <Override PartName="/ppt/media/image67.svg" ContentType="image/svg+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7" r:id="rId3"/>
    <p:sldId id="259" r:id="rId4"/>
    <p:sldId id="260" r:id="rId5"/>
    <p:sldId id="261" r:id="rId6"/>
    <p:sldId id="262" r:id="rId7"/>
    <p:sldId id="264" r:id="rId8"/>
    <p:sldId id="265" r:id="rId9"/>
    <p:sldId id="266" r:id="rId10"/>
    <p:sldId id="299" r:id="rId11"/>
    <p:sldId id="268" r:id="rId12"/>
    <p:sldId id="300" r:id="rId13"/>
    <p:sldId id="301" r:id="rId14"/>
    <p:sldId id="304" r:id="rId15"/>
    <p:sldId id="305" r:id="rId16"/>
    <p:sldId id="306" r:id="rId17"/>
    <p:sldId id="270" r:id="rId18"/>
    <p:sldId id="271" r:id="rId19"/>
    <p:sldId id="272" r:id="rId20"/>
    <p:sldId id="307" r:id="rId21"/>
    <p:sldId id="273" r:id="rId22"/>
    <p:sldId id="274" r:id="rId23"/>
    <p:sldId id="275" r:id="rId24"/>
    <p:sldId id="276" r:id="rId25"/>
    <p:sldId id="278" r:id="rId26"/>
    <p:sldId id="279" r:id="rId27"/>
    <p:sldId id="308" r:id="rId28"/>
    <p:sldId id="280" r:id="rId29"/>
    <p:sldId id="281" r:id="rId30"/>
    <p:sldId id="309" r:id="rId31"/>
    <p:sldId id="282" r:id="rId32"/>
    <p:sldId id="277" r:id="rId33"/>
    <p:sldId id="310" r:id="rId34"/>
    <p:sldId id="283" r:id="rId35"/>
    <p:sldId id="284" r:id="rId36"/>
    <p:sldId id="311" r:id="rId37"/>
    <p:sldId id="286" r:id="rId38"/>
    <p:sldId id="287" r:id="rId39"/>
    <p:sldId id="288" r:id="rId40"/>
    <p:sldId id="289" r:id="rId41"/>
    <p:sldId id="291" r:id="rId42"/>
    <p:sldId id="290" r:id="rId43"/>
    <p:sldId id="292" r:id="rId44"/>
    <p:sldId id="293" r:id="rId45"/>
    <p:sldId id="294" r:id="rId46"/>
    <p:sldId id="297" r:id="rId47"/>
    <p:sldId id="298" r:id="rId48"/>
  </p:sldIdLst>
  <p:sldSz cx="12192000" cy="6858000"/>
  <p:notesSz cx="6858000" cy="9144000"/>
  <p:embeddedFontLst>
    <p:embeddedFont>
      <p:font typeface="Calibri" panose="020F0502020204030204" pitchFamily="34" charset="0"/>
      <p:regular r:id="rId52"/>
      <p:bold r:id="rId53"/>
      <p:italic r:id="rId54"/>
      <p:boldItalic r:id="rId55"/>
    </p:embeddedFont>
    <p:embeddedFont>
      <p:font typeface="Calibri" panose="020F0502020204030204"/>
      <p:regular r:id="rId56"/>
      <p:bold r:id="rId57"/>
      <p:italic r:id="rId58"/>
      <p:boldItalic r:id="rId59"/>
    </p:embeddedFont>
    <p:embeddedFont>
      <p:font typeface="Roboto" panose="02000000000000000000" pitchFamily="2" charset="0"/>
      <p:regular r:id="rId60"/>
      <p:bold r:id="rId61"/>
      <p:italic r:id="rId62"/>
      <p:boldItalic r:id="rId63"/>
    </p:embeddedFont>
    <p:embeddedFont>
      <p:font typeface="SVN-ARCO Typography" panose="020B0603050302020204" pitchFamily="34" charset="2"/>
      <p:regular r:id="rId6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7E3F3"/>
    <a:srgbClr val="E9EAEC"/>
    <a:srgbClr val="F9FAFC"/>
    <a:srgbClr val="66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1" d="100"/>
          <a:sy n="61" d="100"/>
        </p:scale>
        <p:origin x="1086"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4" Type="http://schemas.openxmlformats.org/officeDocument/2006/relationships/font" Target="fonts/font13.fntdata"/><Relationship Id="rId63" Type="http://schemas.openxmlformats.org/officeDocument/2006/relationships/font" Target="fonts/font12.fntdata"/><Relationship Id="rId62" Type="http://schemas.openxmlformats.org/officeDocument/2006/relationships/font" Target="fonts/font11.fntdata"/><Relationship Id="rId61" Type="http://schemas.openxmlformats.org/officeDocument/2006/relationships/font" Target="fonts/font10.fntdata"/><Relationship Id="rId60" Type="http://schemas.openxmlformats.org/officeDocument/2006/relationships/font" Target="fonts/font9.fntdata"/><Relationship Id="rId6" Type="http://schemas.openxmlformats.org/officeDocument/2006/relationships/slide" Target="slides/slide4.xml"/><Relationship Id="rId59" Type="http://schemas.openxmlformats.org/officeDocument/2006/relationships/font" Target="fonts/font8.fntdata"/><Relationship Id="rId58" Type="http://schemas.openxmlformats.org/officeDocument/2006/relationships/font" Target="fonts/font7.fntdata"/><Relationship Id="rId57" Type="http://schemas.openxmlformats.org/officeDocument/2006/relationships/font" Target="fonts/font6.fntdata"/><Relationship Id="rId56" Type="http://schemas.openxmlformats.org/officeDocument/2006/relationships/font" Target="fonts/font5.fntdata"/><Relationship Id="rId55" Type="http://schemas.openxmlformats.org/officeDocument/2006/relationships/font" Target="fonts/font4.fntdata"/><Relationship Id="rId54" Type="http://schemas.openxmlformats.org/officeDocument/2006/relationships/font" Target="fonts/font3.fntdata"/><Relationship Id="rId53" Type="http://schemas.openxmlformats.org/officeDocument/2006/relationships/font" Target="fonts/font2.fntdata"/><Relationship Id="rId52" Type="http://schemas.openxmlformats.org/officeDocument/2006/relationships/font" Target="fonts/font1.fntdata"/><Relationship Id="rId51" Type="http://schemas.openxmlformats.org/officeDocument/2006/relationships/tableStyles" Target="tableStyles.xml"/><Relationship Id="rId50" Type="http://schemas.openxmlformats.org/officeDocument/2006/relationships/viewProps" Target="viewProps.xml"/><Relationship Id="rId5" Type="http://schemas.openxmlformats.org/officeDocument/2006/relationships/slide" Target="slides/slide3.xml"/><Relationship Id="rId49" Type="http://schemas.openxmlformats.org/officeDocument/2006/relationships/presProps" Target="presProps.xml"/><Relationship Id="rId48" Type="http://schemas.openxmlformats.org/officeDocument/2006/relationships/slide" Target="slides/slide46.xml"/><Relationship Id="rId47" Type="http://schemas.openxmlformats.org/officeDocument/2006/relationships/slide" Target="slides/slide45.xml"/><Relationship Id="rId46" Type="http://schemas.openxmlformats.org/officeDocument/2006/relationships/slide" Target="slides/slide44.xml"/><Relationship Id="rId45" Type="http://schemas.openxmlformats.org/officeDocument/2006/relationships/slide" Target="slides/slide43.xml"/><Relationship Id="rId44" Type="http://schemas.openxmlformats.org/officeDocument/2006/relationships/slide" Target="slides/slide42.xml"/><Relationship Id="rId43" Type="http://schemas.openxmlformats.org/officeDocument/2006/relationships/slide" Target="slides/slide41.xml"/><Relationship Id="rId42" Type="http://schemas.openxmlformats.org/officeDocument/2006/relationships/slide" Target="slides/slide40.xml"/><Relationship Id="rId41" Type="http://schemas.openxmlformats.org/officeDocument/2006/relationships/slide" Target="slides/slide39.xml"/><Relationship Id="rId40" Type="http://schemas.openxmlformats.org/officeDocument/2006/relationships/slide" Target="slides/slide38.xml"/><Relationship Id="rId4" Type="http://schemas.openxmlformats.org/officeDocument/2006/relationships/slide" Target="slides/slide2.xml"/><Relationship Id="rId39" Type="http://schemas.openxmlformats.org/officeDocument/2006/relationships/slide" Target="slides/slide37.xml"/><Relationship Id="rId38" Type="http://schemas.openxmlformats.org/officeDocument/2006/relationships/slide" Target="slides/slide36.xml"/><Relationship Id="rId37" Type="http://schemas.openxmlformats.org/officeDocument/2006/relationships/slide" Target="slides/slide35.xml"/><Relationship Id="rId36" Type="http://schemas.openxmlformats.org/officeDocument/2006/relationships/slide" Target="slides/slide34.xml"/><Relationship Id="rId35" Type="http://schemas.openxmlformats.org/officeDocument/2006/relationships/slide" Target="slides/slide33.xml"/><Relationship Id="rId34" Type="http://schemas.openxmlformats.org/officeDocument/2006/relationships/slide" Target="slides/slide32.xml"/><Relationship Id="rId33" Type="http://schemas.openxmlformats.org/officeDocument/2006/relationships/slide" Target="slides/slide31.xml"/><Relationship Id="rId32" Type="http://schemas.openxmlformats.org/officeDocument/2006/relationships/slide" Target="slides/slide30.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4.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5.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9.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0.w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BADE93E1-260A-4498-80DA-A46CDAAC4F46}"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1ED2A8-E8CE-440C-B5DB-01A4FB81F5C1}"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BADE93E1-260A-4498-80DA-A46CDAAC4F46}"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1ED2A8-E8CE-440C-B5DB-01A4FB81F5C1}"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BADE93E1-260A-4498-80DA-A46CDAAC4F46}"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1ED2A8-E8CE-440C-B5DB-01A4FB81F5C1}"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BADE93E1-260A-4498-80DA-A46CDAAC4F46}"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1ED2A8-E8CE-440C-B5DB-01A4FB81F5C1}"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BADE93E1-260A-4498-80DA-A46CDAAC4F46}"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1ED2A8-E8CE-440C-B5DB-01A4FB81F5C1}"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BADE93E1-260A-4498-80DA-A46CDAAC4F46}"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1ED2A8-E8CE-440C-B5DB-01A4FB81F5C1}"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BADE93E1-260A-4498-80DA-A46CDAAC4F46}"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F1ED2A8-E8CE-440C-B5DB-01A4FB81F5C1}"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BADE93E1-260A-4498-80DA-A46CDAAC4F46}"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F1ED2A8-E8CE-440C-B5DB-01A4FB81F5C1}"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DE93E1-260A-4498-80DA-A46CDAAC4F46}"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F1ED2A8-E8CE-440C-B5DB-01A4FB81F5C1}"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BADE93E1-260A-4498-80DA-A46CDAAC4F46}"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1ED2A8-E8CE-440C-B5DB-01A4FB81F5C1}"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BADE93E1-260A-4498-80DA-A46CDAAC4F46}"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1ED2A8-E8CE-440C-B5DB-01A4FB81F5C1}"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pn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endParaRPr lang="en-US" sz="2400">
              <a:solidFill>
                <a:srgbClr val="CFCFCF"/>
              </a:solidFill>
            </a:endParaRP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ADE93E1-260A-4498-80DA-A46CDAAC4F46}"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F1ED2A8-E8CE-440C-B5DB-01A4FB81F5C1}" type="slidenum">
              <a:rPr lang="en-US" smtClean="0"/>
            </a:fld>
            <a:endParaRPr lang="en-US"/>
          </a:p>
        </p:txBody>
      </p:sp>
      <p:pic>
        <p:nvPicPr>
          <p:cNvPr id="9" name="Picture 8"/>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24.png"/><Relationship Id="rId3" Type="http://schemas.microsoft.com/office/2007/relationships/hdphoto" Target="../media/image7.wdp"/><Relationship Id="rId2" Type="http://schemas.openxmlformats.org/officeDocument/2006/relationships/image" Target="../media/image6.png"/><Relationship Id="rId1" Type="http://schemas.openxmlformats.org/officeDocument/2006/relationships/image" Target="../media/image9.jpeg"/></Relationships>
</file>

<file path=ppt/slides/_rels/slide11.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audio" Target="../media/audio3.wav"/><Relationship Id="rId4" Type="http://schemas.openxmlformats.org/officeDocument/2006/relationships/image" Target="../media/image25.png"/><Relationship Id="rId3" Type="http://schemas.microsoft.com/office/2007/relationships/hdphoto" Target="../media/image7.wdp"/><Relationship Id="rId2" Type="http://schemas.openxmlformats.org/officeDocument/2006/relationships/image" Target="../media/image24.png"/><Relationship Id="rId1" Type="http://schemas.openxmlformats.org/officeDocument/2006/relationships/image" Target="../media/image9.jpeg"/></Relationships>
</file>

<file path=ppt/slides/_rels/slide12.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audio" Target="../media/audio3.wav"/><Relationship Id="rId4" Type="http://schemas.openxmlformats.org/officeDocument/2006/relationships/image" Target="../media/image26.png"/><Relationship Id="rId3" Type="http://schemas.microsoft.com/office/2007/relationships/hdphoto" Target="../media/image7.wdp"/><Relationship Id="rId2" Type="http://schemas.openxmlformats.org/officeDocument/2006/relationships/image" Target="../media/image24.png"/><Relationship Id="rId1" Type="http://schemas.openxmlformats.org/officeDocument/2006/relationships/image" Target="../media/image9.jpeg"/></Relationships>
</file>

<file path=ppt/slides/_rels/slide13.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audio" Target="../media/audio2.wav"/><Relationship Id="rId5" Type="http://schemas.openxmlformats.org/officeDocument/2006/relationships/audio" Target="../media/audio4.wav"/><Relationship Id="rId4" Type="http://schemas.openxmlformats.org/officeDocument/2006/relationships/image" Target="../media/image30.png"/><Relationship Id="rId3" Type="http://schemas.openxmlformats.org/officeDocument/2006/relationships/image" Target="../media/image29.png"/><Relationship Id="rId2" Type="http://schemas.microsoft.com/office/2007/relationships/hdphoto" Target="../media/image28.wdp"/><Relationship Id="rId1" Type="http://schemas.openxmlformats.org/officeDocument/2006/relationships/image" Target="../media/image27.png"/></Relationships>
</file>

<file path=ppt/slides/_rels/slide14.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23.png"/><Relationship Id="rId3" Type="http://schemas.microsoft.com/office/2007/relationships/hdphoto" Target="../media/image15.wdp"/><Relationship Id="rId2" Type="http://schemas.openxmlformats.org/officeDocument/2006/relationships/image" Target="../media/image14.png"/><Relationship Id="rId1" Type="http://schemas.openxmlformats.org/officeDocument/2006/relationships/image" Target="../media/image9.jpeg"/></Relationships>
</file>

<file path=ppt/slides/_rels/slide15.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31.png"/><Relationship Id="rId3" Type="http://schemas.microsoft.com/office/2007/relationships/hdphoto" Target="../media/image15.wdp"/><Relationship Id="rId2" Type="http://schemas.openxmlformats.org/officeDocument/2006/relationships/image" Target="../media/image14.png"/><Relationship Id="rId1" Type="http://schemas.openxmlformats.org/officeDocument/2006/relationships/image" Target="../media/image9.jpeg"/></Relationships>
</file>

<file path=ppt/slides/_rels/slide16.xml.rels><?xml version="1.0" encoding="UTF-8" standalone="yes"?>
<Relationships xmlns="http://schemas.openxmlformats.org/package/2006/relationships"><Relationship Id="rId5" Type="http://schemas.openxmlformats.org/officeDocument/2006/relationships/vmlDrawing" Target="../drawings/vmlDrawing1.vml"/><Relationship Id="rId4" Type="http://schemas.openxmlformats.org/officeDocument/2006/relationships/slideLayout" Target="../slideLayouts/slideLayout1.xml"/><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image" Target="../media/image9.jpeg"/></Relationships>
</file>

<file path=ppt/slides/_rels/slide17.xml.rels><?xml version="1.0" encoding="UTF-8" standalone="yes"?>
<Relationships xmlns="http://schemas.openxmlformats.org/package/2006/relationships"><Relationship Id="rId4" Type="http://schemas.openxmlformats.org/officeDocument/2006/relationships/vmlDrawing" Target="../drawings/vmlDrawing2.vml"/><Relationship Id="rId3" Type="http://schemas.openxmlformats.org/officeDocument/2006/relationships/slideLayout" Target="../slideLayouts/slideLayout1.xml"/><Relationship Id="rId2" Type="http://schemas.openxmlformats.org/officeDocument/2006/relationships/image" Target="../media/image32.png"/><Relationship Id="rId1" Type="http://schemas.openxmlformats.org/officeDocument/2006/relationships/image" Target="../media/image9.jpeg"/></Relationships>
</file>

<file path=ppt/slides/_rels/slide18.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37.jpeg"/><Relationship Id="rId4" Type="http://schemas.openxmlformats.org/officeDocument/2006/relationships/image" Target="../media/image36.png"/><Relationship Id="rId3" Type="http://schemas.microsoft.com/office/2007/relationships/hdphoto" Target="../media/image7.wdp"/><Relationship Id="rId2" Type="http://schemas.openxmlformats.org/officeDocument/2006/relationships/image" Target="../media/image6.png"/><Relationship Id="rId1" Type="http://schemas.openxmlformats.org/officeDocument/2006/relationships/image" Target="../media/image9.jpeg"/></Relationships>
</file>

<file path=ppt/slides/_rels/slide19.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38.jpeg"/><Relationship Id="rId4" Type="http://schemas.openxmlformats.org/officeDocument/2006/relationships/image" Target="../media/image36.png"/><Relationship Id="rId3" Type="http://schemas.microsoft.com/office/2007/relationships/hdphoto" Target="../media/image7.wdp"/><Relationship Id="rId2" Type="http://schemas.openxmlformats.org/officeDocument/2006/relationships/image" Target="../media/image6.png"/><Relationship Id="rId1" Type="http://schemas.openxmlformats.org/officeDocument/2006/relationships/image" Target="../media/image9.jpeg"/></Relationships>
</file>

<file path=ppt/slides/_rels/slide2.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8.png"/><Relationship Id="rId3" Type="http://schemas.microsoft.com/office/2007/relationships/hdphoto" Target="../media/image7.wdp"/><Relationship Id="rId2" Type="http://schemas.openxmlformats.org/officeDocument/2006/relationships/image" Target="../media/image6.png"/><Relationship Id="rId1" Type="http://schemas.openxmlformats.org/officeDocument/2006/relationships/image" Target="../media/image5.jpeg"/></Relationships>
</file>

<file path=ppt/slides/_rels/slide20.xml.rels><?xml version="1.0" encoding="UTF-8" standalone="yes"?>
<Relationships xmlns="http://schemas.openxmlformats.org/package/2006/relationships"><Relationship Id="rId9" Type="http://schemas.openxmlformats.org/officeDocument/2006/relationships/audio" Target="../media/audio5.wav"/><Relationship Id="rId8" Type="http://schemas.openxmlformats.org/officeDocument/2006/relationships/image" Target="../media/image45.png"/><Relationship Id="rId7" Type="http://schemas.openxmlformats.org/officeDocument/2006/relationships/image" Target="../media/image44.png"/><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 Id="rId3" Type="http://schemas.openxmlformats.org/officeDocument/2006/relationships/image" Target="../media/image40.png"/><Relationship Id="rId2" Type="http://schemas.openxmlformats.org/officeDocument/2006/relationships/image" Target="../media/image39.png"/><Relationship Id="rId10" Type="http://schemas.openxmlformats.org/officeDocument/2006/relationships/slideLayout" Target="../slideLayouts/slideLayout1.xml"/><Relationship Id="rId1" Type="http://schemas.openxmlformats.org/officeDocument/2006/relationships/image" Target="../media/image9.jpeg"/></Relationships>
</file>

<file path=ppt/slides/_rels/slide21.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image" Target="../media/image46.png"/><Relationship Id="rId5" Type="http://schemas.openxmlformats.org/officeDocument/2006/relationships/image" Target="../media/image3.png"/><Relationship Id="rId4" Type="http://schemas.openxmlformats.org/officeDocument/2006/relationships/image" Target="../media/image42.png"/><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image" Target="../media/image9.jpeg"/></Relationships>
</file>

<file path=ppt/slides/_rels/slide22.xml.rels><?xml version="1.0" encoding="UTF-8" standalone="yes"?>
<Relationships xmlns="http://schemas.openxmlformats.org/package/2006/relationships"><Relationship Id="rId5" Type="http://schemas.openxmlformats.org/officeDocument/2006/relationships/vmlDrawing" Target="../drawings/vmlDrawing3.vml"/><Relationship Id="rId4" Type="http://schemas.openxmlformats.org/officeDocument/2006/relationships/slideLayout" Target="../slideLayouts/slideLayout1.xml"/><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image" Target="../media/image9.jpeg"/></Relationships>
</file>

<file path=ppt/slides/_rels/slide23.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50.png"/><Relationship Id="rId3" Type="http://schemas.microsoft.com/office/2007/relationships/hdphoto" Target="../media/image15.wdp"/><Relationship Id="rId2" Type="http://schemas.openxmlformats.org/officeDocument/2006/relationships/image" Target="../media/image14.png"/><Relationship Id="rId1" Type="http://schemas.openxmlformats.org/officeDocument/2006/relationships/image" Target="../media/image9.jpe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3.png"/><Relationship Id="rId1" Type="http://schemas.openxmlformats.org/officeDocument/2006/relationships/image" Target="../media/image9.jpeg"/></Relationships>
</file>

<file path=ppt/slides/_rels/slide25.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image" Target="../media/image9.jpeg"/></Relationships>
</file>

<file path=ppt/slides/_rels/slide26.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audio" Target="../media/audio5.wav"/><Relationship Id="rId5" Type="http://schemas.openxmlformats.org/officeDocument/2006/relationships/audio" Target="../media/audio2.wav"/><Relationship Id="rId4" Type="http://schemas.openxmlformats.org/officeDocument/2006/relationships/image" Target="../media/image54.svg"/><Relationship Id="rId3" Type="http://schemas.openxmlformats.org/officeDocument/2006/relationships/image" Target="../media/image53.png"/><Relationship Id="rId2" Type="http://schemas.openxmlformats.org/officeDocument/2006/relationships/image" Target="../media/image51.png"/><Relationship Id="rId1" Type="http://schemas.openxmlformats.org/officeDocument/2006/relationships/image" Target="../media/image9.jpeg"/></Relationships>
</file>

<file path=ppt/slides/_rels/slide27.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55.png"/><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image" Target="../media/image9.jpeg"/></Relationships>
</file>

<file path=ppt/slides/_rels/slide28.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image" Target="../media/image9.jpeg"/></Relationships>
</file>

<file path=ppt/slides/_rels/slide29.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audio" Target="../media/audio5.wav"/><Relationship Id="rId5" Type="http://schemas.openxmlformats.org/officeDocument/2006/relationships/audio" Target="../media/audio2.wav"/><Relationship Id="rId4" Type="http://schemas.openxmlformats.org/officeDocument/2006/relationships/image" Target="../media/image54.svg"/><Relationship Id="rId3" Type="http://schemas.openxmlformats.org/officeDocument/2006/relationships/image" Target="../media/image53.png"/><Relationship Id="rId2" Type="http://schemas.openxmlformats.org/officeDocument/2006/relationships/image" Target="../media/image51.png"/><Relationship Id="rId1" Type="http://schemas.openxmlformats.org/officeDocument/2006/relationships/image" Target="../media/image9.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0.png"/><Relationship Id="rId1" Type="http://schemas.openxmlformats.org/officeDocument/2006/relationships/image" Target="../media/image9.jpeg"/></Relationships>
</file>

<file path=ppt/slides/_rels/slide30.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56.png"/><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image" Target="../media/image9.jpeg"/></Relationships>
</file>

<file path=ppt/slides/_rels/slide31.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audio" Target="../media/audio5.wav"/><Relationship Id="rId5" Type="http://schemas.openxmlformats.org/officeDocument/2006/relationships/audio" Target="../media/audio2.wav"/><Relationship Id="rId4" Type="http://schemas.openxmlformats.org/officeDocument/2006/relationships/image" Target="../media/image54.svg"/><Relationship Id="rId3" Type="http://schemas.openxmlformats.org/officeDocument/2006/relationships/image" Target="../media/image53.png"/><Relationship Id="rId2" Type="http://schemas.openxmlformats.org/officeDocument/2006/relationships/image" Target="../media/image51.png"/><Relationship Id="rId1" Type="http://schemas.openxmlformats.org/officeDocument/2006/relationships/image" Target="../media/image9.jpeg"/></Relationships>
</file>

<file path=ppt/slides/_rels/slide32.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audio" Target="../media/audio5.wav"/><Relationship Id="rId5" Type="http://schemas.openxmlformats.org/officeDocument/2006/relationships/audio" Target="../media/audio2.wav"/><Relationship Id="rId4" Type="http://schemas.openxmlformats.org/officeDocument/2006/relationships/image" Target="../media/image54.svg"/><Relationship Id="rId3" Type="http://schemas.openxmlformats.org/officeDocument/2006/relationships/image" Target="../media/image53.png"/><Relationship Id="rId2" Type="http://schemas.openxmlformats.org/officeDocument/2006/relationships/image" Target="../media/image51.png"/><Relationship Id="rId1" Type="http://schemas.openxmlformats.org/officeDocument/2006/relationships/image" Target="../media/image9.jpeg"/></Relationships>
</file>

<file path=ppt/slides/_rels/slide33.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57.png"/><Relationship Id="rId3" Type="http://schemas.microsoft.com/office/2007/relationships/hdphoto" Target="../media/image15.wdp"/><Relationship Id="rId2" Type="http://schemas.openxmlformats.org/officeDocument/2006/relationships/image" Target="../media/image14.png"/><Relationship Id="rId1" Type="http://schemas.openxmlformats.org/officeDocument/2006/relationships/image" Target="../media/image9.jpeg"/></Relationships>
</file>

<file path=ppt/slides/_rels/slide34.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audio" Target="../media/audio2.wav"/><Relationship Id="rId5" Type="http://schemas.openxmlformats.org/officeDocument/2006/relationships/audio" Target="../media/audio5.wav"/><Relationship Id="rId4" Type="http://schemas.openxmlformats.org/officeDocument/2006/relationships/image" Target="../media/image54.svg"/><Relationship Id="rId3" Type="http://schemas.openxmlformats.org/officeDocument/2006/relationships/image" Target="../media/image53.png"/><Relationship Id="rId2" Type="http://schemas.openxmlformats.org/officeDocument/2006/relationships/image" Target="../media/image51.png"/><Relationship Id="rId1" Type="http://schemas.openxmlformats.org/officeDocument/2006/relationships/image" Target="../media/image9.jpeg"/></Relationships>
</file>

<file path=ppt/slides/_rels/slide35.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58.png"/><Relationship Id="rId4" Type="http://schemas.openxmlformats.org/officeDocument/2006/relationships/image" Target="../media/image24.png"/><Relationship Id="rId3" Type="http://schemas.microsoft.com/office/2007/relationships/hdphoto" Target="../media/image7.wdp"/><Relationship Id="rId2" Type="http://schemas.openxmlformats.org/officeDocument/2006/relationships/image" Target="../media/image6.png"/><Relationship Id="rId1" Type="http://schemas.openxmlformats.org/officeDocument/2006/relationships/image" Target="../media/image9.jpe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59.png"/><Relationship Id="rId1" Type="http://schemas.openxmlformats.org/officeDocument/2006/relationships/image" Target="../media/image9.jpeg"/></Relationships>
</file>

<file path=ppt/slides/_rels/slide37.xml.rels><?xml version="1.0" encoding="UTF-8" standalone="yes"?>
<Relationships xmlns="http://schemas.openxmlformats.org/package/2006/relationships"><Relationship Id="rId9" Type="http://schemas.openxmlformats.org/officeDocument/2006/relationships/audio" Target="../media/audio5.wav"/><Relationship Id="rId8" Type="http://schemas.openxmlformats.org/officeDocument/2006/relationships/audio" Target="../media/audio1.wav"/><Relationship Id="rId7" Type="http://schemas.openxmlformats.org/officeDocument/2006/relationships/image" Target="../media/image44.png"/><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 Id="rId3" Type="http://schemas.openxmlformats.org/officeDocument/2006/relationships/image" Target="../media/image40.png"/><Relationship Id="rId2" Type="http://schemas.openxmlformats.org/officeDocument/2006/relationships/image" Target="../media/image39.png"/><Relationship Id="rId10" Type="http://schemas.openxmlformats.org/officeDocument/2006/relationships/slideLayout" Target="../slideLayouts/slideLayout1.xml"/><Relationship Id="rId1" Type="http://schemas.openxmlformats.org/officeDocument/2006/relationships/image" Target="../media/image9.jpeg"/></Relationships>
</file>

<file path=ppt/slides/_rels/slide38.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audio" Target="../media/audio1.wav"/><Relationship Id="rId5" Type="http://schemas.openxmlformats.org/officeDocument/2006/relationships/image" Target="../media/image3.png"/><Relationship Id="rId4" Type="http://schemas.openxmlformats.org/officeDocument/2006/relationships/image" Target="../media/image42.png"/><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image" Target="../media/image9.jpeg"/></Relationships>
</file>

<file path=ppt/slides/_rels/slide39.xml.rels><?xml version="1.0" encoding="UTF-8" standalone="yes"?>
<Relationships xmlns="http://schemas.openxmlformats.org/package/2006/relationships"><Relationship Id="rId5" Type="http://schemas.openxmlformats.org/officeDocument/2006/relationships/vmlDrawing" Target="../drawings/vmlDrawing4.vml"/><Relationship Id="rId4" Type="http://schemas.openxmlformats.org/officeDocument/2006/relationships/slideLayout" Target="../slideLayouts/slideLayout1.xml"/><Relationship Id="rId3" Type="http://schemas.openxmlformats.org/officeDocument/2006/relationships/audio" Target="../media/audio5.wav"/><Relationship Id="rId2" Type="http://schemas.openxmlformats.org/officeDocument/2006/relationships/image" Target="../media/image47.png"/><Relationship Id="rId1" Type="http://schemas.openxmlformats.org/officeDocument/2006/relationships/image" Target="../media/image9.jpeg"/></Relationships>
</file>

<file path=ppt/slides/_rels/slide4.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audio" Target="../media/audio1.wav"/><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9.jpe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3.png"/><Relationship Id="rId1" Type="http://schemas.openxmlformats.org/officeDocument/2006/relationships/image" Target="../media/image9.jpeg"/></Relationships>
</file>

<file path=ppt/slides/_rels/slide41.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61.png"/><Relationship Id="rId3" Type="http://schemas.microsoft.com/office/2007/relationships/hdphoto" Target="../media/image15.wdp"/><Relationship Id="rId2" Type="http://schemas.openxmlformats.org/officeDocument/2006/relationships/image" Target="../media/image14.png"/><Relationship Id="rId1" Type="http://schemas.openxmlformats.org/officeDocument/2006/relationships/image" Target="../media/image9.jpeg"/></Relationships>
</file>

<file path=ppt/slides/_rels/slide42.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image" Target="../media/image9.jpe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64.png"/><Relationship Id="rId1" Type="http://schemas.openxmlformats.org/officeDocument/2006/relationships/image" Target="../media/image9.jpeg"/></Relationships>
</file>

<file path=ppt/slides/_rels/slide44.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63.png"/><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9.jpeg"/></Relationships>
</file>

<file path=ppt/slides/_rels/slide45.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67.svg"/><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image" Target="../media/image9.jpeg"/></Relationships>
</file>

<file path=ppt/slides/_rels/slide46.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68.png"/><Relationship Id="rId3" Type="http://schemas.microsoft.com/office/2007/relationships/hdphoto" Target="../media/image15.wdp"/><Relationship Id="rId2" Type="http://schemas.openxmlformats.org/officeDocument/2006/relationships/image" Target="../media/image14.png"/><Relationship Id="rId1"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3.png"/><Relationship Id="rId1" Type="http://schemas.openxmlformats.org/officeDocument/2006/relationships/image" Target="../media/image9.jpeg"/></Relationships>
</file>

<file path=ppt/slides/_rels/slide6.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16.png"/><Relationship Id="rId3" Type="http://schemas.microsoft.com/office/2007/relationships/hdphoto" Target="../media/image15.wdp"/><Relationship Id="rId2" Type="http://schemas.openxmlformats.org/officeDocument/2006/relationships/image" Target="../media/image14.png"/><Relationship Id="rId1" Type="http://schemas.openxmlformats.org/officeDocument/2006/relationships/image" Target="../media/image9.jpeg"/></Relationships>
</file>

<file path=ppt/slides/_rels/slide7.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audio" Target="../media/audio2.wav"/><Relationship Id="rId7" Type="http://schemas.openxmlformats.org/officeDocument/2006/relationships/image" Target="../media/image22.png"/><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9.jpeg"/></Relationships>
</file>

<file path=ppt/slides/_rels/slide8.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23.png"/><Relationship Id="rId3" Type="http://schemas.microsoft.com/office/2007/relationships/hdphoto" Target="../media/image15.wdp"/><Relationship Id="rId2" Type="http://schemas.openxmlformats.org/officeDocument/2006/relationships/image" Target="../media/image14.png"/><Relationship Id="rId1" Type="http://schemas.openxmlformats.org/officeDocument/2006/relationships/image" Target="../media/image9.jpeg"/></Relationships>
</file>

<file path=ppt/slides/_rels/slide9.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23.png"/><Relationship Id="rId3" Type="http://schemas.microsoft.com/office/2007/relationships/hdphoto" Target="../media/image15.wdp"/><Relationship Id="rId2" Type="http://schemas.openxmlformats.org/officeDocument/2006/relationships/image" Target="../media/image14.png"/><Relationship Id="rId1"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3000" b="-55000"/>
          </a:stretch>
        </a:blipFill>
        <a:effectLst/>
      </p:bgPr>
    </p:bg>
    <p:spTree>
      <p:nvGrpSpPr>
        <p:cNvPr id="1" name=""/>
        <p:cNvGrpSpPr/>
        <p:nvPr/>
      </p:nvGrpSpPr>
      <p:grpSpPr>
        <a:xfrm>
          <a:off x="0" y="0"/>
          <a:ext cx="0" cy="0"/>
          <a:chOff x="0" y="0"/>
          <a:chExt cx="0" cy="0"/>
        </a:xfrm>
      </p:grpSpPr>
      <p:pic>
        <p:nvPicPr>
          <p:cNvPr id="43" name="Picture 21"/>
          <p:cNvPicPr>
            <a:picLocks noChangeAspect="1"/>
          </p:cNvPicPr>
          <p:nvPr/>
        </p:nvPicPr>
        <p:blipFill rotWithShape="1">
          <a:blip r:embed="rId2"/>
          <a:srcRect t="-1" b="40569"/>
          <a:stretch>
            <a:fillRect/>
          </a:stretch>
        </p:blipFill>
        <p:spPr>
          <a:xfrm flipH="1">
            <a:off x="-733622" y="3835021"/>
            <a:ext cx="2775763" cy="3022979"/>
          </a:xfrm>
          <a:prstGeom prst="rect">
            <a:avLst/>
          </a:prstGeom>
        </p:spPr>
      </p:pic>
      <p:pic>
        <p:nvPicPr>
          <p:cNvPr id="10" name="Picture 9"/>
          <p:cNvPicPr>
            <a:picLocks noChangeAspect="1"/>
          </p:cNvPicPr>
          <p:nvPr/>
        </p:nvPicPr>
        <p:blipFill>
          <a:blip r:embed="rId3"/>
          <a:stretch>
            <a:fillRect/>
          </a:stretch>
        </p:blipFill>
        <p:spPr>
          <a:xfrm>
            <a:off x="882869" y="1711175"/>
            <a:ext cx="12192000" cy="454534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2000" b="-2000"/>
          </a:stretch>
        </a:blipFill>
        <a:effectLst/>
      </p:bgPr>
    </p:bg>
    <p:spTree>
      <p:nvGrpSpPr>
        <p:cNvPr id="1" name=""/>
        <p:cNvGrpSpPr/>
        <p:nvPr/>
      </p:nvGrpSpPr>
      <p:grpSpPr>
        <a:xfrm>
          <a:off x="0" y="0"/>
          <a:ext cx="0" cy="0"/>
          <a:chOff x="0" y="0"/>
          <a:chExt cx="0" cy="0"/>
        </a:xfrm>
      </p:grpSpPr>
      <p:sp>
        <p:nvSpPr>
          <p:cNvPr id="2" name="Rectangle: Rounded Corners 21"/>
          <p:cNvSpPr/>
          <p:nvPr/>
        </p:nvSpPr>
        <p:spPr>
          <a:xfrm>
            <a:off x="300111" y="368490"/>
            <a:ext cx="11591778" cy="6113477"/>
          </a:xfrm>
          <a:prstGeom prst="roundRect">
            <a:avLst>
              <a:gd name="adj" fmla="val 11589"/>
            </a:avLst>
          </a:prstGeom>
          <a:solidFill>
            <a:schemeClr val="bg1">
              <a:alpha val="79000"/>
            </a:schemeClr>
          </a:solidFill>
          <a:ln w="762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4" name="Group 13"/>
          <p:cNvGrpSpPr/>
          <p:nvPr/>
        </p:nvGrpSpPr>
        <p:grpSpPr>
          <a:xfrm>
            <a:off x="1075348" y="487058"/>
            <a:ext cx="10041302" cy="1452835"/>
            <a:chOff x="1575310" y="316631"/>
            <a:chExt cx="11171228" cy="1452835"/>
          </a:xfrm>
        </p:grpSpPr>
        <p:sp>
          <p:nvSpPr>
            <p:cNvPr id="5" name="TextBox 8"/>
            <p:cNvSpPr txBox="1"/>
            <p:nvPr/>
          </p:nvSpPr>
          <p:spPr>
            <a:xfrm>
              <a:off x="1575311" y="446027"/>
              <a:ext cx="11171227" cy="1323439"/>
            </a:xfrm>
            <a:prstGeom prst="rect">
              <a:avLst/>
            </a:prstGeom>
            <a:noFill/>
          </p:spPr>
          <p:txBody>
            <a:bodyPr wrap="square">
              <a:spAutoFit/>
            </a:bodyPr>
            <a:lstStyle/>
            <a:p>
              <a:pPr marR="0" lvl="0" algn="ctr" defTabSz="914400" rtl="0" eaLnBrk="1" fontAlgn="base" latinLnBrk="0" hangingPunct="1">
                <a:lnSpc>
                  <a:spcPct val="100000"/>
                </a:lnSpc>
                <a:spcBef>
                  <a:spcPts val="0"/>
                </a:spcBef>
                <a:spcAft>
                  <a:spcPts val="600"/>
                </a:spcAft>
                <a:buClrTx/>
                <a:buSzTx/>
                <a:defRPr/>
              </a:pPr>
              <a:r>
                <a:rPr lang="sv-SE" sz="8000" b="1">
                  <a:ln w="231775">
                    <a:solidFill>
                      <a:schemeClr val="bg1"/>
                    </a:solidFill>
                    <a:prstDash val="solid"/>
                  </a:ln>
                  <a:solidFill>
                    <a:schemeClr val="bg1"/>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GIỌNG ĐỌC</a:t>
              </a:r>
              <a:endParaRPr lang="sv-SE" sz="8000" b="1">
                <a:ln w="231775">
                  <a:solidFill>
                    <a:schemeClr val="bg1"/>
                  </a:solidFill>
                  <a:prstDash val="solid"/>
                </a:ln>
                <a:solidFill>
                  <a:schemeClr val="bg1"/>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endParaRPr>
            </a:p>
          </p:txBody>
        </p:sp>
        <p:sp>
          <p:nvSpPr>
            <p:cNvPr id="6" name="TextBox 12"/>
            <p:cNvSpPr txBox="1"/>
            <p:nvPr/>
          </p:nvSpPr>
          <p:spPr>
            <a:xfrm>
              <a:off x="1575310" y="316631"/>
              <a:ext cx="11171227" cy="1446550"/>
            </a:xfrm>
            <a:prstGeom prst="rect">
              <a:avLst/>
            </a:prstGeom>
            <a:noFill/>
          </p:spPr>
          <p:txBody>
            <a:bodyPr wrap="square">
              <a:spAutoFit/>
            </a:bodyPr>
            <a:lstStyle/>
            <a:p>
              <a:pPr marR="0" lvl="0" algn="ctr" defTabSz="914400" rtl="0" eaLnBrk="1" fontAlgn="base" latinLnBrk="0" hangingPunct="1">
                <a:lnSpc>
                  <a:spcPct val="100000"/>
                </a:lnSpc>
                <a:spcBef>
                  <a:spcPts val="0"/>
                </a:spcBef>
                <a:spcAft>
                  <a:spcPts val="600"/>
                </a:spcAft>
                <a:buClrTx/>
                <a:buSzTx/>
                <a:defRPr/>
              </a:pPr>
              <a:r>
                <a:rPr lang="sv-SE" sz="80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G</a:t>
              </a:r>
              <a:r>
                <a:rPr lang="sv-SE" sz="80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I</a:t>
              </a:r>
              <a:r>
                <a:rPr lang="sv-SE" sz="8000" b="1">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Ọ</a:t>
              </a:r>
              <a:r>
                <a:rPr lang="sv-SE" sz="80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N</a:t>
              </a:r>
              <a:r>
                <a:rPr lang="sv-SE" sz="8000" b="1">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G</a:t>
              </a:r>
              <a:r>
                <a:rPr lang="sv-SE" sz="8800">
                  <a:solidFill>
                    <a:srgbClr val="77D460"/>
                  </a:solidFill>
                  <a:latin typeface="iCiel Pony" panose="02000000000000000000" pitchFamily="2" charset="0"/>
                  <a:ea typeface="LNTH-LuoLuoNotangYuanTi 1" pitchFamily="2" charset="-128"/>
                  <a:cs typeface="LNTH-LuoLuoNotangYuanTi 1" pitchFamily="2" charset="-128"/>
                </a:rPr>
                <a:t> </a:t>
              </a:r>
              <a:r>
                <a:rPr lang="sv-SE" sz="80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Đ</a:t>
              </a:r>
              <a:r>
                <a:rPr lang="sv-SE" sz="80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Ọ</a:t>
              </a:r>
              <a:r>
                <a:rPr lang="sv-SE" sz="8000" b="1">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C</a:t>
              </a:r>
              <a:endParaRPr lang="sv-SE" sz="8000" b="1" dirty="0">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endParaRPr>
            </a:p>
          </p:txBody>
        </p:sp>
      </p:grpSp>
      <p:sp>
        <p:nvSpPr>
          <p:cNvPr id="7" name="TextBox 6"/>
          <p:cNvSpPr txBox="1"/>
          <p:nvPr/>
        </p:nvSpPr>
        <p:spPr>
          <a:xfrm>
            <a:off x="1371291" y="2734159"/>
            <a:ext cx="9979411" cy="1938992"/>
          </a:xfrm>
          <a:prstGeom prst="rect">
            <a:avLst/>
          </a:prstGeom>
          <a:noFill/>
        </p:spPr>
        <p:txBody>
          <a:bodyPr wrap="square" rtlCol="0">
            <a:spAutoFit/>
          </a:bodyPr>
          <a:lstStyle/>
          <a:p>
            <a:pPr algn="just"/>
            <a:r>
              <a:rPr lang="vi-VN" sz="4000">
                <a:latin typeface="Calibri" panose="020F0502020204030204" pitchFamily="34" charset="0"/>
                <a:cs typeface="Calibri" panose="020F0502020204030204" pitchFamily="34" charset="0"/>
              </a:rPr>
              <a:t>Toàn bài đọc với giọng trong sáng, tha thiết.</a:t>
            </a:r>
            <a:endParaRPr lang="en-US" sz="4000">
              <a:latin typeface="Calibri" panose="020F0502020204030204" pitchFamily="34" charset="0"/>
              <a:cs typeface="Calibri" panose="020F0502020204030204" pitchFamily="34" charset="0"/>
            </a:endParaRPr>
          </a:p>
          <a:p>
            <a:pPr algn="just"/>
            <a:r>
              <a:rPr lang="vi-VN" sz="4000">
                <a:latin typeface="Calibri" panose="020F0502020204030204" pitchFamily="34" charset="0"/>
                <a:cs typeface="Calibri" panose="020F0502020204030204" pitchFamily="34" charset="0"/>
              </a:rPr>
              <a:t>Nhấn giọng ở những từ ngữ miêu tả dáng vẻ, màu sắc, hoạt động của các sự vật,…)</a:t>
            </a:r>
            <a:endParaRPr lang="vi-VN" sz="4000">
              <a:latin typeface="Calibri" panose="020F0502020204030204" pitchFamily="34" charset="0"/>
              <a:cs typeface="Calibri" panose="020F0502020204030204" pitchFamily="34" charset="0"/>
            </a:endParaRPr>
          </a:p>
        </p:txBody>
      </p:sp>
      <p:pic>
        <p:nvPicPr>
          <p:cNvPr id="9" name="Hình ảnh 8" descr="Ảnh có chứa hình vẽ, Tác phẩm nghệ thuật của trẻ con, minh họa, phim hoạt hình&#10;&#10;Mô tả được tạo tự động"/>
          <p:cNvPicPr>
            <a:picLocks noChangeAspect="1"/>
          </p:cNvPicPr>
          <p:nvPr/>
        </p:nvPicPr>
        <p:blipFill rotWithShape="1">
          <a:blip r:embed="rId2">
            <a:extLst>
              <a:ext uri="{BEBA8EAE-BF5A-486C-A8C5-ECC9F3942E4B}">
                <a14:imgProps xmlns:a14="http://schemas.microsoft.com/office/drawing/2010/main">
                  <a14:imgLayer r:embed="rId3">
                    <a14:imgEffect>
                      <a14:backgroundRemoval t="63769" b="85769" l="6769" r="31000">
                        <a14:foregroundMark x1="25538" y1="79615" x2="25538" y2="79615"/>
                        <a14:foregroundMark x1="23692" y1="72615" x2="23692" y2="72615"/>
                        <a14:foregroundMark x1="13385" y1="76308" x2="13385" y2="76308"/>
                        <a14:foregroundMark x1="16462" y1="85769" x2="16462" y2="85769"/>
                        <a14:foregroundMark x1="12154" y1="75462" x2="17538" y2="82308"/>
                        <a14:foregroundMark x1="17538" y1="82308" x2="16462" y2="83308"/>
                        <a14:foregroundMark x1="23692" y1="71000" x2="26231" y2="79385"/>
                        <a14:foregroundMark x1="26231" y1="79385" x2="25692" y2="80615"/>
                        <a14:foregroundMark x1="24692" y1="72385" x2="24077" y2="73846"/>
                        <a14:foregroundMark x1="13231" y1="74846" x2="15077" y2="77923"/>
                        <a14:foregroundMark x1="22000" y1="72385" x2="26154" y2="75308"/>
                      </a14:backgroundRemoval>
                    </a14:imgEffect>
                  </a14:imgLayer>
                </a14:imgProps>
              </a:ext>
              <a:ext uri="{28A0092B-C50C-407E-A947-70E740481C1C}">
                <a14:useLocalDpi xmlns:a14="http://schemas.microsoft.com/office/drawing/2010/main" val="0"/>
              </a:ext>
            </a:extLst>
          </a:blip>
          <a:srcRect l="3745" t="61121" r="65891" b="11661"/>
          <a:stretch>
            <a:fillRect/>
          </a:stretch>
        </p:blipFill>
        <p:spPr>
          <a:xfrm rot="3414094">
            <a:off x="465132" y="2428504"/>
            <a:ext cx="1111232" cy="996085"/>
          </a:xfrm>
          <a:prstGeom prst="rect">
            <a:avLst/>
          </a:prstGeom>
        </p:spPr>
      </p:pic>
      <p:pic>
        <p:nvPicPr>
          <p:cNvPr id="16" name="Hình ảnh 15" descr="Ảnh có chứa hình vẽ, Tác phẩm nghệ thuật của trẻ con, minh họa, phim hoạt hình&#10;&#10;Mô tả được tạo tự động"/>
          <p:cNvPicPr>
            <a:picLocks noChangeAspect="1"/>
          </p:cNvPicPr>
          <p:nvPr/>
        </p:nvPicPr>
        <p:blipFill rotWithShape="1">
          <a:blip r:embed="rId4">
            <a:extLst>
              <a:ext uri="{BEBA8EAE-BF5A-486C-A8C5-ECC9F3942E4B}">
                <a14:imgProps xmlns:a14="http://schemas.microsoft.com/office/drawing/2010/main">
                  <a14:imgLayer r:embed="rId3">
                    <a14:imgEffect>
                      <a14:backgroundRemoval t="65498" b="85682" l="70848" r="92596">
                        <a14:foregroundMark x1="73923" y1="73231" x2="84385" y2="70538"/>
                        <a14:foregroundMark x1="79692" y1="73846" x2="79692" y2="73846"/>
                        <a14:foregroundMark x1="77000" y1="70154" x2="79231" y2="76923"/>
                        <a14:foregroundMark x1="80077" y1="71769" x2="80308" y2="75923"/>
                        <a14:backgroundMark x1="88923" y1="81308" x2="88923" y2="81308"/>
                        <a14:backgroundMark x1="89000" y1="76846" x2="84538" y2="83462"/>
                        <a14:backgroundMark x1="84538" y1="83462" x2="84154" y2="83538"/>
                        <a14:backgroundMark x1="74923" y1="80538" x2="78462" y2="84538"/>
                      </a14:backgroundRemoval>
                    </a14:imgEffect>
                  </a14:imgLayer>
                </a14:imgProps>
              </a:ext>
              <a:ext uri="{28A0092B-C50C-407E-A947-70E740481C1C}">
                <a14:useLocalDpi xmlns:a14="http://schemas.microsoft.com/office/drawing/2010/main" val="0"/>
              </a:ext>
            </a:extLst>
          </a:blip>
          <a:srcRect l="68129" t="62975" r="4686" b="11795"/>
          <a:stretch>
            <a:fillRect/>
          </a:stretch>
        </p:blipFill>
        <p:spPr>
          <a:xfrm rot="845952">
            <a:off x="1885124" y="1166919"/>
            <a:ext cx="982616" cy="911984"/>
          </a:xfrm>
          <a:prstGeom prst="rect">
            <a:avLst/>
          </a:prstGeom>
        </p:spPr>
      </p:pic>
      <p:pic>
        <p:nvPicPr>
          <p:cNvPr id="3" name="Hình ảnh 8" descr="Ảnh có chứa hình vẽ, Tác phẩm nghệ thuật của trẻ con, minh họa, phim hoạt hình&#10;&#10;Mô tả được tạo tự động"/>
          <p:cNvPicPr>
            <a:picLocks noChangeAspect="1"/>
          </p:cNvPicPr>
          <p:nvPr/>
        </p:nvPicPr>
        <p:blipFill rotWithShape="1">
          <a:blip r:embed="rId2">
            <a:extLst>
              <a:ext uri="{BEBA8EAE-BF5A-486C-A8C5-ECC9F3942E4B}">
                <a14:imgProps xmlns:a14="http://schemas.microsoft.com/office/drawing/2010/main">
                  <a14:imgLayer r:embed="rId3">
                    <a14:imgEffect>
                      <a14:backgroundRemoval t="63769" b="85769" l="6769" r="31000">
                        <a14:foregroundMark x1="25538" y1="79615" x2="25538" y2="79615"/>
                        <a14:foregroundMark x1="23692" y1="72615" x2="23692" y2="72615"/>
                        <a14:foregroundMark x1="13385" y1="76308" x2="13385" y2="76308"/>
                        <a14:foregroundMark x1="16462" y1="85769" x2="16462" y2="85769"/>
                        <a14:foregroundMark x1="12154" y1="75462" x2="17538" y2="82308"/>
                        <a14:foregroundMark x1="17538" y1="82308" x2="16462" y2="83308"/>
                        <a14:foregroundMark x1="23692" y1="71000" x2="26231" y2="79385"/>
                        <a14:foregroundMark x1="26231" y1="79385" x2="25692" y2="80615"/>
                        <a14:foregroundMark x1="24692" y1="72385" x2="24077" y2="73846"/>
                        <a14:foregroundMark x1="13231" y1="74846" x2="15077" y2="77923"/>
                        <a14:foregroundMark x1="22000" y1="72385" x2="26154" y2="75308"/>
                      </a14:backgroundRemoval>
                    </a14:imgEffect>
                  </a14:imgLayer>
                </a14:imgProps>
              </a:ext>
              <a:ext uri="{28A0092B-C50C-407E-A947-70E740481C1C}">
                <a14:useLocalDpi xmlns:a14="http://schemas.microsoft.com/office/drawing/2010/main" val="0"/>
              </a:ext>
            </a:extLst>
          </a:blip>
          <a:srcRect l="3745" t="61121" r="65891" b="11661"/>
          <a:stretch>
            <a:fillRect/>
          </a:stretch>
        </p:blipFill>
        <p:spPr>
          <a:xfrm rot="3414094">
            <a:off x="531486" y="3372570"/>
            <a:ext cx="1111232" cy="99608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down)">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2000" b="-2000"/>
          </a:stretch>
        </a:blipFill>
        <a:effectLst/>
      </p:bgPr>
    </p:bg>
    <p:spTree>
      <p:nvGrpSpPr>
        <p:cNvPr id="1" name=""/>
        <p:cNvGrpSpPr/>
        <p:nvPr/>
      </p:nvGrpSpPr>
      <p:grpSpPr>
        <a:xfrm>
          <a:off x="0" y="0"/>
          <a:ext cx="0" cy="0"/>
          <a:chOff x="0" y="0"/>
          <a:chExt cx="0" cy="0"/>
        </a:xfrm>
      </p:grpSpPr>
      <p:sp>
        <p:nvSpPr>
          <p:cNvPr id="2" name="Rectangle: Rounded Corners 21"/>
          <p:cNvSpPr/>
          <p:nvPr/>
        </p:nvSpPr>
        <p:spPr>
          <a:xfrm>
            <a:off x="300111" y="368490"/>
            <a:ext cx="11591778" cy="6113477"/>
          </a:xfrm>
          <a:prstGeom prst="roundRect">
            <a:avLst>
              <a:gd name="adj" fmla="val 11589"/>
            </a:avLst>
          </a:prstGeom>
          <a:solidFill>
            <a:schemeClr val="bg1">
              <a:alpha val="79000"/>
            </a:schemeClr>
          </a:solidFill>
          <a:ln w="762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16" name="Hình ảnh 15" descr="Ảnh có chứa hình vẽ, Tác phẩm nghệ thuật của trẻ con, minh họa, phim hoạt hình&#10;&#10;Mô tả được tạo tự động"/>
          <p:cNvPicPr>
            <a:picLocks noChangeAspect="1"/>
          </p:cNvPicPr>
          <p:nvPr/>
        </p:nvPicPr>
        <p:blipFill rotWithShape="1">
          <a:blip r:embed="rId2">
            <a:extLst>
              <a:ext uri="{BEBA8EAE-BF5A-486C-A8C5-ECC9F3942E4B}">
                <a14:imgProps xmlns:a14="http://schemas.microsoft.com/office/drawing/2010/main">
                  <a14:imgLayer r:embed="rId3">
                    <a14:imgEffect>
                      <a14:backgroundRemoval t="65498" b="85682" l="70848" r="92596">
                        <a14:foregroundMark x1="73923" y1="73231" x2="84385" y2="70538"/>
                        <a14:foregroundMark x1="79692" y1="73846" x2="79692" y2="73846"/>
                        <a14:foregroundMark x1="77000" y1="70154" x2="79231" y2="76923"/>
                        <a14:foregroundMark x1="80077" y1="71769" x2="80308" y2="75923"/>
                        <a14:backgroundMark x1="88923" y1="81308" x2="88923" y2="81308"/>
                        <a14:backgroundMark x1="89000" y1="76846" x2="84538" y2="83462"/>
                        <a14:backgroundMark x1="84538" y1="83462" x2="84154" y2="83538"/>
                        <a14:backgroundMark x1="74923" y1="80538" x2="78462" y2="84538"/>
                      </a14:backgroundRemoval>
                    </a14:imgEffect>
                  </a14:imgLayer>
                </a14:imgProps>
              </a:ext>
              <a:ext uri="{28A0092B-C50C-407E-A947-70E740481C1C}">
                <a14:useLocalDpi xmlns:a14="http://schemas.microsoft.com/office/drawing/2010/main" val="0"/>
              </a:ext>
            </a:extLst>
          </a:blip>
          <a:srcRect l="68129" t="62975" r="4686" b="11795"/>
          <a:stretch>
            <a:fillRect/>
          </a:stretch>
        </p:blipFill>
        <p:spPr>
          <a:xfrm rot="845952">
            <a:off x="1885124" y="1166919"/>
            <a:ext cx="982616" cy="911984"/>
          </a:xfrm>
          <a:prstGeom prst="rect">
            <a:avLst/>
          </a:prstGeom>
        </p:spPr>
      </p:pic>
      <p:pic>
        <p:nvPicPr>
          <p:cNvPr id="8" name="Picture 7"/>
          <p:cNvPicPr>
            <a:picLocks noChangeAspect="1"/>
          </p:cNvPicPr>
          <p:nvPr/>
        </p:nvPicPr>
        <p:blipFill>
          <a:blip r:embed="rId4"/>
          <a:stretch>
            <a:fillRect/>
          </a:stretch>
        </p:blipFill>
        <p:spPr>
          <a:xfrm>
            <a:off x="366464" y="511663"/>
            <a:ext cx="11144454" cy="1402202"/>
          </a:xfrm>
          <a:prstGeom prst="rect">
            <a:avLst/>
          </a:prstGeom>
        </p:spPr>
      </p:pic>
      <p:sp>
        <p:nvSpPr>
          <p:cNvPr id="10" name="Rectangle: Rounded Corners 9"/>
          <p:cNvSpPr/>
          <p:nvPr/>
        </p:nvSpPr>
        <p:spPr>
          <a:xfrm>
            <a:off x="826410" y="2607635"/>
            <a:ext cx="3256859" cy="1251667"/>
          </a:xfrm>
          <a:prstGeom prst="roundRect">
            <a:avLst>
              <a:gd name="adj" fmla="val 50000"/>
            </a:avLst>
          </a:prstGeom>
          <a:solidFill>
            <a:srgbClr val="CCFFFF"/>
          </a:solidFill>
          <a:ln w="3810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90170" algn="ctr">
              <a:lnSpc>
                <a:spcPct val="115000"/>
              </a:lnSpc>
            </a:pPr>
            <a:r>
              <a:rPr lang="en-US" sz="4000" i="1">
                <a:solidFill>
                  <a:srgbClr val="000000"/>
                </a:solidFill>
                <a:latin typeface="Arial" panose="020B0604020202020204" pitchFamily="34" charset="0"/>
                <a:ea typeface="Calibri" panose="020F0502020204030204" pitchFamily="34" charset="0"/>
                <a:cs typeface="Arial" panose="020B0604020202020204" pitchFamily="34" charset="0"/>
              </a:rPr>
              <a:t>xoè rộng</a:t>
            </a:r>
            <a:endParaRPr lang="en-US" sz="400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sp>
        <p:nvSpPr>
          <p:cNvPr id="13" name="Rectangle: Rounded Corners 12"/>
          <p:cNvSpPr/>
          <p:nvPr/>
        </p:nvSpPr>
        <p:spPr>
          <a:xfrm>
            <a:off x="4310261" y="2575777"/>
            <a:ext cx="3256859" cy="1251667"/>
          </a:xfrm>
          <a:prstGeom prst="roundRect">
            <a:avLst>
              <a:gd name="adj" fmla="val 50000"/>
            </a:avLst>
          </a:prstGeom>
          <a:solidFill>
            <a:srgbClr val="CCFFFF"/>
          </a:solidFill>
          <a:ln w="3810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90170" algn="ctr">
              <a:lnSpc>
                <a:spcPct val="115000"/>
              </a:lnSpc>
            </a:pPr>
            <a:r>
              <a:rPr lang="en-US" sz="4000" i="1">
                <a:solidFill>
                  <a:srgbClr val="000000"/>
                </a:solidFill>
                <a:latin typeface="Arial" panose="020B0604020202020204" pitchFamily="34" charset="0"/>
                <a:ea typeface="Calibri" panose="020F0502020204030204" pitchFamily="34" charset="0"/>
                <a:cs typeface="Arial" panose="020B0604020202020204" pitchFamily="34" charset="0"/>
              </a:rPr>
              <a:t>thoắt</a:t>
            </a:r>
            <a:endParaRPr lang="en-US" sz="400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sp>
        <p:nvSpPr>
          <p:cNvPr id="14" name="Rectangle: Rounded Corners 13"/>
          <p:cNvSpPr/>
          <p:nvPr/>
        </p:nvSpPr>
        <p:spPr>
          <a:xfrm>
            <a:off x="8093419" y="2687588"/>
            <a:ext cx="3256859" cy="1251667"/>
          </a:xfrm>
          <a:prstGeom prst="roundRect">
            <a:avLst>
              <a:gd name="adj" fmla="val 50000"/>
            </a:avLst>
          </a:prstGeom>
          <a:solidFill>
            <a:srgbClr val="CCFFFF"/>
          </a:solidFill>
          <a:ln w="3810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90170" algn="ctr">
              <a:lnSpc>
                <a:spcPct val="115000"/>
              </a:lnSpc>
            </a:pPr>
            <a:r>
              <a:rPr lang="en-US" sz="4000" i="1">
                <a:solidFill>
                  <a:srgbClr val="000000"/>
                </a:solidFill>
                <a:latin typeface="Arial" panose="020B0604020202020204" pitchFamily="34" charset="0"/>
                <a:ea typeface="Calibri" panose="020F0502020204030204" pitchFamily="34" charset="0"/>
                <a:cs typeface="Arial" panose="020B0604020202020204" pitchFamily="34" charset="0"/>
              </a:rPr>
              <a:t>loang</a:t>
            </a:r>
            <a:endParaRPr lang="en-US" sz="400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sp>
        <p:nvSpPr>
          <p:cNvPr id="15" name="Rectangle: Rounded Corners 14"/>
          <p:cNvSpPr/>
          <p:nvPr/>
        </p:nvSpPr>
        <p:spPr>
          <a:xfrm>
            <a:off x="748002" y="4777303"/>
            <a:ext cx="3256859" cy="1251667"/>
          </a:xfrm>
          <a:prstGeom prst="roundRect">
            <a:avLst>
              <a:gd name="adj" fmla="val 50000"/>
            </a:avLst>
          </a:prstGeom>
          <a:solidFill>
            <a:srgbClr val="CCFFFF"/>
          </a:solidFill>
          <a:ln w="3810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90170" algn="ctr">
              <a:lnSpc>
                <a:spcPct val="115000"/>
              </a:lnSpc>
            </a:pPr>
            <a:r>
              <a:rPr lang="vi-VN" sz="4000" i="1">
                <a:solidFill>
                  <a:srgbClr val="000000"/>
                </a:solidFill>
                <a:ea typeface="Calibri" panose="020F0502020204030204" pitchFamily="34" charset="0"/>
                <a:cs typeface="Arial" panose="020B0604020202020204" pitchFamily="34" charset="0"/>
              </a:rPr>
              <a:t>lững thững</a:t>
            </a:r>
            <a:endParaRPr lang="en-US" sz="400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sp>
        <p:nvSpPr>
          <p:cNvPr id="17" name="Rectangle: Rounded Corners 16"/>
          <p:cNvSpPr/>
          <p:nvPr/>
        </p:nvSpPr>
        <p:spPr>
          <a:xfrm>
            <a:off x="4310261" y="4697350"/>
            <a:ext cx="3256859" cy="1251667"/>
          </a:xfrm>
          <a:prstGeom prst="roundRect">
            <a:avLst>
              <a:gd name="adj" fmla="val 50000"/>
            </a:avLst>
          </a:prstGeom>
          <a:solidFill>
            <a:srgbClr val="CCFFFF"/>
          </a:solidFill>
          <a:ln w="3810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90170" algn="ctr">
              <a:lnSpc>
                <a:spcPct val="115000"/>
              </a:lnSpc>
            </a:pPr>
            <a:r>
              <a:rPr lang="en-US" sz="4000" i="1">
                <a:solidFill>
                  <a:srgbClr val="000000"/>
                </a:solidFill>
                <a:latin typeface="Arial" panose="020B0604020202020204" pitchFamily="34" charset="0"/>
                <a:ea typeface="Calibri" panose="020F0502020204030204" pitchFamily="34" charset="0"/>
                <a:cs typeface="Arial" panose="020B0604020202020204" pitchFamily="34" charset="0"/>
              </a:rPr>
              <a:t>quảy</a:t>
            </a:r>
            <a:endParaRPr lang="en-US" sz="400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sp>
        <p:nvSpPr>
          <p:cNvPr id="18" name="Rectangle: Rounded Corners 17"/>
          <p:cNvSpPr/>
          <p:nvPr/>
        </p:nvSpPr>
        <p:spPr>
          <a:xfrm>
            <a:off x="8093419" y="4809161"/>
            <a:ext cx="3256859" cy="1251667"/>
          </a:xfrm>
          <a:prstGeom prst="roundRect">
            <a:avLst>
              <a:gd name="adj" fmla="val 50000"/>
            </a:avLst>
          </a:prstGeom>
          <a:solidFill>
            <a:srgbClr val="CCFFFF"/>
          </a:solidFill>
          <a:ln w="3810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90170" algn="ctr">
              <a:lnSpc>
                <a:spcPct val="115000"/>
              </a:lnSpc>
            </a:pPr>
            <a:r>
              <a:rPr lang="en-US" sz="4000" i="1">
                <a:solidFill>
                  <a:srgbClr val="000000"/>
                </a:solidFill>
                <a:latin typeface="Arial" panose="020B0604020202020204" pitchFamily="34" charset="0"/>
                <a:ea typeface="Calibri" panose="020F0502020204030204" pitchFamily="34" charset="0"/>
                <a:cs typeface="Arial" panose="020B0604020202020204" pitchFamily="34" charset="0"/>
              </a:rPr>
              <a:t>quấn quýt</a:t>
            </a:r>
            <a:endParaRPr lang="en-US" sz="400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withEffect">
                                  <p:stCondLst>
                                    <p:cond delay="0"/>
                                  </p:stCondLst>
                                  <p:childTnLst>
                                    <p:animEffect transition="out" filter="fade">
                                      <p:cBhvr>
                                        <p:cTn id="6" dur="500" tmFilter="0, 0; .2, .5; .8, .5; 1, 0"/>
                                        <p:tgtEl>
                                          <p:spTgt spid="10"/>
                                        </p:tgtEl>
                                      </p:cBhvr>
                                    </p:animEffect>
                                    <p:animScale>
                                      <p:cBhvr>
                                        <p:cTn id="7" dur="250" autoRev="1" fill="hold"/>
                                        <p:tgtEl>
                                          <p:spTgt spid="10"/>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5" name="Trò-chơi-chíu.wav"/>
                                        </p:tgtEl>
                                      </p:cMediaNode>
                                    </p:audio>
                                  </p:subTnLst>
                                </p:cTn>
                              </p:par>
                              <p:par>
                                <p:cTn id="8" presetID="26" presetClass="emph" presetSubtype="0" fill="hold" grpId="0" nodeType="withEffect">
                                  <p:stCondLst>
                                    <p:cond delay="0"/>
                                  </p:stCondLst>
                                  <p:childTnLst>
                                    <p:animEffect transition="out" filter="fade">
                                      <p:cBhvr>
                                        <p:cTn id="9" dur="500" tmFilter="0, 0; .2, .5; .8, .5; 1, 0"/>
                                        <p:tgtEl>
                                          <p:spTgt spid="13"/>
                                        </p:tgtEl>
                                      </p:cBhvr>
                                    </p:animEffect>
                                    <p:animScale>
                                      <p:cBhvr>
                                        <p:cTn id="10" dur="250" autoRev="1" fill="hold"/>
                                        <p:tgtEl>
                                          <p:spTgt spid="13"/>
                                        </p:tgtEl>
                                      </p:cBhvr>
                                      <p:by x="105000" y="105000"/>
                                    </p:animScale>
                                  </p:childTnLst>
                                  <p:subTnLst>
                                    <p:audio>
                                      <p:cMediaNode>
                                        <p:cTn display="0" masterRel="sameClick">
                                          <p:stCondLst>
                                            <p:cond evt="begin" delay="0">
                                              <p:tn val="8"/>
                                            </p:cond>
                                          </p:stCondLst>
                                          <p:endCondLst>
                                            <p:cond evt="onStopAudio" delay="0">
                                              <p:tgtEl>
                                                <p:sldTgt/>
                                              </p:tgtEl>
                                            </p:cond>
                                          </p:endCondLst>
                                        </p:cTn>
                                        <p:tgtEl>
                                          <p:sndTgt r:embed="rId5" name="Trò-chơi-chíu.wav"/>
                                        </p:tgtEl>
                                      </p:cMediaNode>
                                    </p:audio>
                                  </p:subTnLst>
                                </p:cTn>
                              </p:par>
                              <p:par>
                                <p:cTn id="11" presetID="26" presetClass="emph" presetSubtype="0" fill="hold" grpId="0" nodeType="withEffect">
                                  <p:stCondLst>
                                    <p:cond delay="0"/>
                                  </p:stCondLst>
                                  <p:childTnLst>
                                    <p:animEffect transition="out" filter="fade">
                                      <p:cBhvr>
                                        <p:cTn id="12" dur="500" tmFilter="0, 0; .2, .5; .8, .5; 1, 0"/>
                                        <p:tgtEl>
                                          <p:spTgt spid="14"/>
                                        </p:tgtEl>
                                      </p:cBhvr>
                                    </p:animEffect>
                                    <p:animScale>
                                      <p:cBhvr>
                                        <p:cTn id="13" dur="250" autoRev="1" fill="hold"/>
                                        <p:tgtEl>
                                          <p:spTgt spid="14"/>
                                        </p:tgtEl>
                                      </p:cBhvr>
                                      <p:by x="105000" y="105000"/>
                                    </p:animScale>
                                  </p:childTnLst>
                                  <p:subTnLst>
                                    <p:audio>
                                      <p:cMediaNode>
                                        <p:cTn display="0" masterRel="sameClick">
                                          <p:stCondLst>
                                            <p:cond evt="begin" delay="0">
                                              <p:tn val="11"/>
                                            </p:cond>
                                          </p:stCondLst>
                                          <p:endCondLst>
                                            <p:cond evt="onStopAudio" delay="0">
                                              <p:tgtEl>
                                                <p:sldTgt/>
                                              </p:tgtEl>
                                            </p:cond>
                                          </p:endCondLst>
                                        </p:cTn>
                                        <p:tgtEl>
                                          <p:sndTgt r:embed="rId5" name="Trò-chơi-chíu.wav"/>
                                        </p:tgtEl>
                                      </p:cMediaNode>
                                    </p:audio>
                                  </p:subTnLst>
                                </p:cTn>
                              </p:par>
                              <p:par>
                                <p:cTn id="14" presetID="26" presetClass="emph" presetSubtype="0" fill="hold" grpId="0" nodeType="withEffect">
                                  <p:stCondLst>
                                    <p:cond delay="0"/>
                                  </p:stCondLst>
                                  <p:childTnLst>
                                    <p:animEffect transition="out" filter="fade">
                                      <p:cBhvr>
                                        <p:cTn id="15" dur="500" tmFilter="0, 0; .2, .5; .8, .5; 1, 0"/>
                                        <p:tgtEl>
                                          <p:spTgt spid="15"/>
                                        </p:tgtEl>
                                      </p:cBhvr>
                                    </p:animEffect>
                                    <p:animScale>
                                      <p:cBhvr>
                                        <p:cTn id="16" dur="250" autoRev="1" fill="hold"/>
                                        <p:tgtEl>
                                          <p:spTgt spid="15"/>
                                        </p:tgtEl>
                                      </p:cBhvr>
                                      <p:by x="105000" y="105000"/>
                                    </p:animScale>
                                  </p:childTnLst>
                                  <p:subTnLst>
                                    <p:audio>
                                      <p:cMediaNode>
                                        <p:cTn display="0" masterRel="sameClick">
                                          <p:stCondLst>
                                            <p:cond evt="begin" delay="0">
                                              <p:tn val="14"/>
                                            </p:cond>
                                          </p:stCondLst>
                                          <p:endCondLst>
                                            <p:cond evt="onStopAudio" delay="0">
                                              <p:tgtEl>
                                                <p:sldTgt/>
                                              </p:tgtEl>
                                            </p:cond>
                                          </p:endCondLst>
                                        </p:cTn>
                                        <p:tgtEl>
                                          <p:sndTgt r:embed="rId5" name="Trò-chơi-chíu.wav"/>
                                        </p:tgtEl>
                                      </p:cMediaNode>
                                    </p:audio>
                                  </p:subTnLst>
                                </p:cTn>
                              </p:par>
                              <p:par>
                                <p:cTn id="17" presetID="26" presetClass="emph" presetSubtype="0" fill="hold" grpId="0" nodeType="withEffect">
                                  <p:stCondLst>
                                    <p:cond delay="0"/>
                                  </p:stCondLst>
                                  <p:childTnLst>
                                    <p:animEffect transition="out" filter="fade">
                                      <p:cBhvr>
                                        <p:cTn id="18" dur="500" tmFilter="0, 0; .2, .5; .8, .5; 1, 0"/>
                                        <p:tgtEl>
                                          <p:spTgt spid="17"/>
                                        </p:tgtEl>
                                      </p:cBhvr>
                                    </p:animEffect>
                                    <p:animScale>
                                      <p:cBhvr>
                                        <p:cTn id="19" dur="250" autoRev="1" fill="hold"/>
                                        <p:tgtEl>
                                          <p:spTgt spid="17"/>
                                        </p:tgtEl>
                                      </p:cBhvr>
                                      <p:by x="105000" y="105000"/>
                                    </p:animScale>
                                  </p:childTnLst>
                                  <p:subTnLst>
                                    <p:audio>
                                      <p:cMediaNode>
                                        <p:cTn display="0" masterRel="sameClick">
                                          <p:stCondLst>
                                            <p:cond evt="begin" delay="0">
                                              <p:tn val="17"/>
                                            </p:cond>
                                          </p:stCondLst>
                                          <p:endCondLst>
                                            <p:cond evt="onStopAudio" delay="0">
                                              <p:tgtEl>
                                                <p:sldTgt/>
                                              </p:tgtEl>
                                            </p:cond>
                                          </p:endCondLst>
                                        </p:cTn>
                                        <p:tgtEl>
                                          <p:sndTgt r:embed="rId5" name="Trò-chơi-chíu.wav"/>
                                        </p:tgtEl>
                                      </p:cMediaNode>
                                    </p:audio>
                                  </p:subTnLst>
                                </p:cTn>
                              </p:par>
                              <p:par>
                                <p:cTn id="20" presetID="26" presetClass="emph" presetSubtype="0" fill="hold" grpId="0" nodeType="withEffect">
                                  <p:stCondLst>
                                    <p:cond delay="0"/>
                                  </p:stCondLst>
                                  <p:childTnLst>
                                    <p:animEffect transition="out" filter="fade">
                                      <p:cBhvr>
                                        <p:cTn id="21" dur="500" tmFilter="0, 0; .2, .5; .8, .5; 1, 0"/>
                                        <p:tgtEl>
                                          <p:spTgt spid="18"/>
                                        </p:tgtEl>
                                      </p:cBhvr>
                                    </p:animEffect>
                                    <p:animScale>
                                      <p:cBhvr>
                                        <p:cTn id="22" dur="250" autoRev="1" fill="hold"/>
                                        <p:tgtEl>
                                          <p:spTgt spid="18"/>
                                        </p:tgtEl>
                                      </p:cBhvr>
                                      <p:by x="105000" y="105000"/>
                                    </p:animScale>
                                  </p:childTnLst>
                                  <p:subTnLst>
                                    <p:audio>
                                      <p:cMediaNode>
                                        <p:cTn display="0" masterRel="sameClick">
                                          <p:stCondLst>
                                            <p:cond evt="begin" delay="0">
                                              <p:tn val="20"/>
                                            </p:cond>
                                          </p:stCondLst>
                                          <p:endCondLst>
                                            <p:cond evt="onStopAudio" delay="0">
                                              <p:tgtEl>
                                                <p:sldTgt/>
                                              </p:tgtEl>
                                            </p:cond>
                                          </p:endCondLst>
                                        </p:cTn>
                                        <p:tgtEl>
                                          <p:sndTgt r:embed="rId5"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14" grpId="0" animBg="1"/>
      <p:bldP spid="15" grpId="0" animBg="1"/>
      <p:bldP spid="17" grpId="0" animBg="1"/>
      <p:bldP spid="1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2000" b="-2000"/>
          </a:stretch>
        </a:blipFill>
        <a:effectLst/>
      </p:bgPr>
    </p:bg>
    <p:spTree>
      <p:nvGrpSpPr>
        <p:cNvPr id="1" name=""/>
        <p:cNvGrpSpPr/>
        <p:nvPr/>
      </p:nvGrpSpPr>
      <p:grpSpPr>
        <a:xfrm>
          <a:off x="0" y="0"/>
          <a:ext cx="0" cy="0"/>
          <a:chOff x="0" y="0"/>
          <a:chExt cx="0" cy="0"/>
        </a:xfrm>
      </p:grpSpPr>
      <p:sp>
        <p:nvSpPr>
          <p:cNvPr id="2" name="Rectangle: Rounded Corners 21"/>
          <p:cNvSpPr/>
          <p:nvPr/>
        </p:nvSpPr>
        <p:spPr>
          <a:xfrm>
            <a:off x="300111" y="368490"/>
            <a:ext cx="11591778" cy="6113477"/>
          </a:xfrm>
          <a:prstGeom prst="roundRect">
            <a:avLst>
              <a:gd name="adj" fmla="val 11589"/>
            </a:avLst>
          </a:prstGeom>
          <a:solidFill>
            <a:schemeClr val="bg1">
              <a:alpha val="79000"/>
            </a:schemeClr>
          </a:solidFill>
          <a:ln w="762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16" name="Hình ảnh 15" descr="Ảnh có chứa hình vẽ, Tác phẩm nghệ thuật của trẻ con, minh họa, phim hoạt hình&#10;&#10;Mô tả được tạo tự động"/>
          <p:cNvPicPr>
            <a:picLocks noChangeAspect="1"/>
          </p:cNvPicPr>
          <p:nvPr/>
        </p:nvPicPr>
        <p:blipFill rotWithShape="1">
          <a:blip r:embed="rId2">
            <a:extLst>
              <a:ext uri="{BEBA8EAE-BF5A-486C-A8C5-ECC9F3942E4B}">
                <a14:imgProps xmlns:a14="http://schemas.microsoft.com/office/drawing/2010/main">
                  <a14:imgLayer r:embed="rId3">
                    <a14:imgEffect>
                      <a14:backgroundRemoval t="65498" b="85682" l="70848" r="92596">
                        <a14:foregroundMark x1="73923" y1="73231" x2="84385" y2="70538"/>
                        <a14:foregroundMark x1="79692" y1="73846" x2="79692" y2="73846"/>
                        <a14:foregroundMark x1="77000" y1="70154" x2="79231" y2="76923"/>
                        <a14:foregroundMark x1="80077" y1="71769" x2="80308" y2="75923"/>
                        <a14:backgroundMark x1="88923" y1="81308" x2="88923" y2="81308"/>
                        <a14:backgroundMark x1="89000" y1="76846" x2="84538" y2="83462"/>
                        <a14:backgroundMark x1="84538" y1="83462" x2="84154" y2="83538"/>
                        <a14:backgroundMark x1="74923" y1="80538" x2="78462" y2="84538"/>
                      </a14:backgroundRemoval>
                    </a14:imgEffect>
                  </a14:imgLayer>
                </a14:imgProps>
              </a:ext>
              <a:ext uri="{28A0092B-C50C-407E-A947-70E740481C1C}">
                <a14:useLocalDpi xmlns:a14="http://schemas.microsoft.com/office/drawing/2010/main" val="0"/>
              </a:ext>
            </a:extLst>
          </a:blip>
          <a:srcRect l="68129" t="62975" r="4686" b="11795"/>
          <a:stretch>
            <a:fillRect/>
          </a:stretch>
        </p:blipFill>
        <p:spPr>
          <a:xfrm rot="845952">
            <a:off x="1885124" y="1166919"/>
            <a:ext cx="982616" cy="911984"/>
          </a:xfrm>
          <a:prstGeom prst="rect">
            <a:avLst/>
          </a:prstGeom>
        </p:spPr>
      </p:pic>
      <p:sp>
        <p:nvSpPr>
          <p:cNvPr id="10" name="Rectangle: Rounded Corners 9"/>
          <p:cNvSpPr/>
          <p:nvPr/>
        </p:nvSpPr>
        <p:spPr>
          <a:xfrm>
            <a:off x="936769" y="2066843"/>
            <a:ext cx="10572059" cy="4184419"/>
          </a:xfrm>
          <a:prstGeom prst="roundRect">
            <a:avLst>
              <a:gd name="adj" fmla="val 33904"/>
            </a:avLst>
          </a:prstGeom>
          <a:solidFill>
            <a:schemeClr val="bg1"/>
          </a:solidFill>
          <a:ln w="3810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2" indent="650240">
              <a:lnSpc>
                <a:spcPct val="115000"/>
              </a:lnSpc>
            </a:pPr>
            <a:r>
              <a:rPr lang="en-US" sz="3600" i="1">
                <a:solidFill>
                  <a:srgbClr val="000000"/>
                </a:solidFill>
                <a:latin typeface="Times New Roman" panose="02020603050405020304" pitchFamily="18" charset="0"/>
                <a:ea typeface="Calibri" panose="020F0502020204030204" pitchFamily="34" charset="0"/>
              </a:rPr>
              <a:t>	Ông trời</a:t>
            </a:r>
            <a:r>
              <a:rPr lang="en-US" sz="3600" b="1" i="1">
                <a:solidFill>
                  <a:srgbClr val="FF0000"/>
                </a:solidFill>
                <a:latin typeface="Times New Roman" panose="02020603050405020304" pitchFamily="18" charset="0"/>
                <a:ea typeface="Calibri" panose="020F0502020204030204" pitchFamily="34" charset="0"/>
              </a:rPr>
              <a:t>/</a:t>
            </a:r>
            <a:r>
              <a:rPr lang="en-US" sz="3600" i="1">
                <a:solidFill>
                  <a:srgbClr val="000000"/>
                </a:solidFill>
                <a:latin typeface="Times New Roman" panose="02020603050405020304" pitchFamily="18" charset="0"/>
                <a:ea typeface="Calibri" panose="020F0502020204030204" pitchFamily="34" charset="0"/>
              </a:rPr>
              <a:t> đốt lửa phương đông</a:t>
            </a:r>
            <a:r>
              <a:rPr lang="en-US" sz="3600" b="1" i="1">
                <a:solidFill>
                  <a:srgbClr val="FF0000"/>
                </a:solidFill>
                <a:latin typeface="Times New Roman" panose="02020603050405020304" pitchFamily="18" charset="0"/>
                <a:ea typeface="Calibri" panose="020F0502020204030204" pitchFamily="34" charset="0"/>
              </a:rPr>
              <a:t>/</a:t>
            </a:r>
            <a:endParaRPr lang="en-US" sz="3600" b="1" i="1">
              <a:solidFill>
                <a:srgbClr val="FF0000"/>
              </a:solidFill>
              <a:latin typeface="Times New Roman" panose="02020603050405020304" pitchFamily="18" charset="0"/>
              <a:ea typeface="Calibri" panose="020F0502020204030204" pitchFamily="34" charset="0"/>
            </a:endParaRPr>
          </a:p>
          <a:p>
            <a:pPr lvl="2" indent="379730">
              <a:lnSpc>
                <a:spcPct val="115000"/>
              </a:lnSpc>
            </a:pPr>
            <a:r>
              <a:rPr lang="en-US" sz="3600" i="1">
                <a:solidFill>
                  <a:srgbClr val="000000"/>
                </a:solidFill>
                <a:latin typeface="Times New Roman" panose="02020603050405020304" pitchFamily="18" charset="0"/>
                <a:ea typeface="Calibri" panose="020F0502020204030204" pitchFamily="34" charset="0"/>
              </a:rPr>
              <a:t>Đun bằng mấy dải mây hồng</a:t>
            </a:r>
            <a:r>
              <a:rPr lang="en-US" sz="3600" b="1" i="1">
                <a:solidFill>
                  <a:srgbClr val="FF0000"/>
                </a:solidFill>
                <a:latin typeface="Times New Roman" panose="02020603050405020304" pitchFamily="18" charset="0"/>
                <a:ea typeface="Calibri" panose="020F0502020204030204" pitchFamily="34" charset="0"/>
              </a:rPr>
              <a:t>/</a:t>
            </a:r>
            <a:r>
              <a:rPr lang="en-US" sz="3600" i="1">
                <a:solidFill>
                  <a:srgbClr val="000000"/>
                </a:solidFill>
                <a:latin typeface="Times New Roman" panose="02020603050405020304" pitchFamily="18" charset="0"/>
                <a:ea typeface="Calibri" panose="020F0502020204030204" pitchFamily="34" charset="0"/>
              </a:rPr>
              <a:t> vắt ngang</a:t>
            </a:r>
            <a:r>
              <a:rPr lang="en-US" sz="3600" b="1" i="1">
                <a:solidFill>
                  <a:srgbClr val="FF0000"/>
                </a:solidFill>
                <a:latin typeface="Times New Roman" panose="02020603050405020304" pitchFamily="18" charset="0"/>
                <a:ea typeface="Calibri" panose="020F0502020204030204" pitchFamily="34" charset="0"/>
              </a:rPr>
              <a:t>/</a:t>
            </a:r>
            <a:endParaRPr lang="en-US" sz="3600" b="1" i="1">
              <a:solidFill>
                <a:srgbClr val="FF0000"/>
              </a:solidFill>
              <a:latin typeface="Times New Roman" panose="02020603050405020304" pitchFamily="18" charset="0"/>
              <a:ea typeface="Calibri" panose="020F0502020204030204" pitchFamily="34" charset="0"/>
            </a:endParaRPr>
          </a:p>
          <a:p>
            <a:pPr lvl="2" indent="650240">
              <a:lnSpc>
                <a:spcPct val="115000"/>
              </a:lnSpc>
            </a:pPr>
            <a:r>
              <a:rPr lang="en-US" sz="3600" i="1">
                <a:solidFill>
                  <a:srgbClr val="000000"/>
                </a:solidFill>
                <a:latin typeface="Times New Roman" panose="02020603050405020304" pitchFamily="18" charset="0"/>
                <a:ea typeface="Calibri" panose="020F0502020204030204" pitchFamily="34" charset="0"/>
              </a:rPr>
              <a:t>	Rồi/ xoè rộng</a:t>
            </a:r>
            <a:r>
              <a:rPr lang="en-US" sz="3600" b="1" i="1">
                <a:solidFill>
                  <a:srgbClr val="FF0000"/>
                </a:solidFill>
                <a:latin typeface="Times New Roman" panose="02020603050405020304" pitchFamily="18" charset="0"/>
                <a:ea typeface="Calibri" panose="020F0502020204030204" pitchFamily="34" charset="0"/>
              </a:rPr>
              <a:t>/ </a:t>
            </a:r>
            <a:r>
              <a:rPr lang="en-US" sz="3600" i="1">
                <a:solidFill>
                  <a:srgbClr val="000000"/>
                </a:solidFill>
                <a:latin typeface="Times New Roman" panose="02020603050405020304" pitchFamily="18" charset="0"/>
                <a:ea typeface="Calibri" panose="020F0502020204030204" pitchFamily="34" charset="0"/>
              </a:rPr>
              <a:t>cái quạt vàng</a:t>
            </a:r>
            <a:r>
              <a:rPr lang="en-US" sz="3600" b="1" i="1">
                <a:solidFill>
                  <a:srgbClr val="FF0000"/>
                </a:solidFill>
                <a:latin typeface="Times New Roman" panose="02020603050405020304" pitchFamily="18" charset="0"/>
                <a:ea typeface="Calibri" panose="020F0502020204030204" pitchFamily="34" charset="0"/>
              </a:rPr>
              <a:t>/</a:t>
            </a:r>
            <a:endParaRPr lang="en-US" sz="3600" b="1" i="1">
              <a:solidFill>
                <a:srgbClr val="FF0000"/>
              </a:solidFill>
              <a:latin typeface="Times New Roman" panose="02020603050405020304" pitchFamily="18" charset="0"/>
              <a:ea typeface="Calibri" panose="020F0502020204030204" pitchFamily="34" charset="0"/>
            </a:endParaRPr>
          </a:p>
          <a:p>
            <a:pPr lvl="2" indent="379730">
              <a:lnSpc>
                <a:spcPct val="115000"/>
              </a:lnSpc>
            </a:pPr>
            <a:r>
              <a:rPr lang="en-US" sz="3600" i="1">
                <a:solidFill>
                  <a:srgbClr val="000000"/>
                </a:solidFill>
                <a:latin typeface="Times New Roman" panose="02020603050405020304" pitchFamily="18" charset="0"/>
                <a:ea typeface="Calibri" panose="020F0502020204030204" pitchFamily="34" charset="0"/>
              </a:rPr>
              <a:t>Phất tung</a:t>
            </a:r>
            <a:r>
              <a:rPr lang="en-US" sz="3600" b="1" i="1">
                <a:solidFill>
                  <a:srgbClr val="FF0000"/>
                </a:solidFill>
                <a:latin typeface="Times New Roman" panose="02020603050405020304" pitchFamily="18" charset="0"/>
                <a:ea typeface="Calibri" panose="020F0502020204030204" pitchFamily="34" charset="0"/>
              </a:rPr>
              <a:t>/ </a:t>
            </a:r>
            <a:r>
              <a:rPr lang="en-US" sz="3600" i="1">
                <a:solidFill>
                  <a:srgbClr val="000000"/>
                </a:solidFill>
                <a:latin typeface="Times New Roman" panose="02020603050405020304" pitchFamily="18" charset="0"/>
                <a:ea typeface="Calibri" panose="020F0502020204030204" pitchFamily="34" charset="0"/>
              </a:rPr>
              <a:t>ánh sáng bay tràn khắp nơi/</a:t>
            </a:r>
            <a:endParaRPr lang="en-US" sz="3600" i="1">
              <a:solidFill>
                <a:srgbClr val="000000"/>
              </a:solidFill>
              <a:latin typeface="Times New Roman" panose="02020603050405020304" pitchFamily="18" charset="0"/>
              <a:ea typeface="Calibri" panose="020F0502020204030204" pitchFamily="34" charset="0"/>
            </a:endParaRPr>
          </a:p>
          <a:p>
            <a:pPr lvl="2" indent="650240">
              <a:lnSpc>
                <a:spcPct val="115000"/>
              </a:lnSpc>
            </a:pPr>
            <a:r>
              <a:rPr lang="en-US" sz="3600" i="1">
                <a:solidFill>
                  <a:srgbClr val="000000"/>
                </a:solidFill>
                <a:latin typeface="Times New Roman" panose="02020603050405020304" pitchFamily="18" charset="0"/>
                <a:ea typeface="Calibri" panose="020F0502020204030204" pitchFamily="34" charset="0"/>
              </a:rPr>
              <a:t>	Trắng ngời</a:t>
            </a:r>
            <a:r>
              <a:rPr lang="en-US" sz="3600" b="1" i="1">
                <a:solidFill>
                  <a:srgbClr val="FF0000"/>
                </a:solidFill>
                <a:latin typeface="Times New Roman" panose="02020603050405020304" pitchFamily="18" charset="0"/>
                <a:ea typeface="Calibri" panose="020F0502020204030204" pitchFamily="34" charset="0"/>
              </a:rPr>
              <a:t>/ </a:t>
            </a:r>
            <a:r>
              <a:rPr lang="en-US" sz="3600" i="1">
                <a:solidFill>
                  <a:srgbClr val="000000"/>
                </a:solidFill>
                <a:latin typeface="Times New Roman" panose="02020603050405020304" pitchFamily="18" charset="0"/>
                <a:ea typeface="Calibri" panose="020F0502020204030204" pitchFamily="34" charset="0"/>
              </a:rPr>
              <a:t>mây</a:t>
            </a:r>
            <a:r>
              <a:rPr lang="en-US" sz="3600" b="1" i="1">
                <a:solidFill>
                  <a:srgbClr val="FF0000"/>
                </a:solidFill>
                <a:latin typeface="Times New Roman" panose="02020603050405020304" pitchFamily="18" charset="0"/>
                <a:ea typeface="Calibri" panose="020F0502020204030204" pitchFamily="34" charset="0"/>
              </a:rPr>
              <a:t>/</a:t>
            </a:r>
            <a:r>
              <a:rPr lang="en-US" sz="3600" i="1">
                <a:solidFill>
                  <a:srgbClr val="000000"/>
                </a:solidFill>
                <a:latin typeface="Times New Roman" panose="02020603050405020304" pitchFamily="18" charset="0"/>
                <a:ea typeface="Calibri" panose="020F0502020204030204" pitchFamily="34" charset="0"/>
              </a:rPr>
              <a:t> vảy cá phơi</a:t>
            </a:r>
            <a:endParaRPr lang="en-US" sz="3600" i="1">
              <a:solidFill>
                <a:srgbClr val="000000"/>
              </a:solidFill>
              <a:latin typeface="Times New Roman" panose="02020603050405020304" pitchFamily="18" charset="0"/>
              <a:ea typeface="Calibri" panose="020F0502020204030204" pitchFamily="34" charset="0"/>
            </a:endParaRPr>
          </a:p>
          <a:p>
            <a:pPr lvl="2" indent="379730">
              <a:lnSpc>
                <a:spcPct val="115000"/>
              </a:lnSpc>
            </a:pPr>
            <a:r>
              <a:rPr lang="en-US" sz="3600" i="1">
                <a:solidFill>
                  <a:srgbClr val="000000"/>
                </a:solidFill>
                <a:latin typeface="Times New Roman" panose="02020603050405020304" pitchFamily="18" charset="0"/>
                <a:ea typeface="Calibri" panose="020F0502020204030204" pitchFamily="34" charset="0"/>
              </a:rPr>
              <a:t>Đàn cò thoắt hiện</a:t>
            </a:r>
            <a:r>
              <a:rPr lang="en-US" sz="3600" b="1" i="1">
                <a:solidFill>
                  <a:srgbClr val="FF0000"/>
                </a:solidFill>
                <a:latin typeface="Times New Roman" panose="02020603050405020304" pitchFamily="18" charset="0"/>
                <a:ea typeface="Calibri" panose="020F0502020204030204" pitchFamily="34" charset="0"/>
              </a:rPr>
              <a:t>/ </a:t>
            </a:r>
            <a:r>
              <a:rPr lang="en-US" sz="3600" i="1">
                <a:solidFill>
                  <a:srgbClr val="000000"/>
                </a:solidFill>
                <a:latin typeface="Times New Roman" panose="02020603050405020304" pitchFamily="18" charset="0"/>
                <a:ea typeface="Calibri" panose="020F0502020204030204" pitchFamily="34" charset="0"/>
              </a:rPr>
              <a:t>cánh bơi nhịp nhàng</a:t>
            </a:r>
            <a:r>
              <a:rPr lang="en-US" sz="3600" b="1" i="1">
                <a:solidFill>
                  <a:srgbClr val="FF0000"/>
                </a:solidFill>
                <a:latin typeface="Times New Roman" panose="02020603050405020304" pitchFamily="18" charset="0"/>
                <a:ea typeface="Calibri" panose="020F0502020204030204" pitchFamily="34" charset="0"/>
              </a:rPr>
              <a:t>//</a:t>
            </a:r>
            <a:r>
              <a:rPr lang="en-US" sz="3600" i="1">
                <a:solidFill>
                  <a:srgbClr val="000000"/>
                </a:solidFill>
                <a:latin typeface="Times New Roman" panose="02020603050405020304" pitchFamily="18" charset="0"/>
                <a:ea typeface="Calibri" panose="020F0502020204030204" pitchFamily="34" charset="0"/>
              </a:rPr>
              <a:t>;…</a:t>
            </a:r>
            <a:endParaRPr lang="en-US" sz="3600" i="1">
              <a:solidFill>
                <a:srgbClr val="000000"/>
              </a:solidFill>
              <a:latin typeface="Times New Roman" panose="02020603050405020304" pitchFamily="18" charset="0"/>
              <a:ea typeface="Calibri" panose="020F0502020204030204" pitchFamily="34" charset="0"/>
            </a:endParaRPr>
          </a:p>
        </p:txBody>
      </p:sp>
      <p:pic>
        <p:nvPicPr>
          <p:cNvPr id="11" name="Picture 10"/>
          <p:cNvPicPr>
            <a:picLocks noChangeAspect="1"/>
          </p:cNvPicPr>
          <p:nvPr/>
        </p:nvPicPr>
        <p:blipFill rotWithShape="1">
          <a:blip r:embed="rId4"/>
          <a:srcRect r="50348"/>
          <a:stretch>
            <a:fillRect/>
          </a:stretch>
        </p:blipFill>
        <p:spPr>
          <a:xfrm>
            <a:off x="2266073" y="487870"/>
            <a:ext cx="6051093" cy="21520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withEffect">
                                  <p:stCondLst>
                                    <p:cond delay="0"/>
                                  </p:stCondLst>
                                  <p:childTnLst>
                                    <p:animEffect transition="out" filter="fade">
                                      <p:cBhvr>
                                        <p:cTn id="6" dur="500" tmFilter="0, 0; .2, .5; .8, .5; 1, 0"/>
                                        <p:tgtEl>
                                          <p:spTgt spid="10"/>
                                        </p:tgtEl>
                                      </p:cBhvr>
                                    </p:animEffect>
                                    <p:animScale>
                                      <p:cBhvr>
                                        <p:cTn id="7" dur="250" autoRev="1" fill="hold"/>
                                        <p:tgtEl>
                                          <p:spTgt spid="10"/>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5"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0" y="0"/>
            <a:ext cx="12192000" cy="3429000"/>
          </a:xfrm>
          <a:prstGeom prst="rect">
            <a:avLst/>
          </a:prstGeom>
          <a:gradFill flip="none" rotWithShape="1">
            <a:gsLst>
              <a:gs pos="26000">
                <a:srgbClr val="FFFF99"/>
              </a:gs>
              <a:gs pos="79000">
                <a:srgbClr val="66FFFF"/>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Picture 15" descr="A cartoon sun with a face&#10;&#10;Description automatically generated"/>
          <p:cNvPicPr>
            <a:picLocks noChangeAspect="1"/>
          </p:cNvPicPr>
          <p:nvPr/>
        </p:nvPicPr>
        <p:blipFill>
          <a:blip r:embed="rId1">
            <a:extLst>
              <a:ext uri="{BEBA8EAE-BF5A-486C-A8C5-ECC9F3942E4B}">
                <a14:imgProps xmlns:a14="http://schemas.microsoft.com/office/drawing/2010/main">
                  <a14:imgLayer r:embed="rId2">
                    <a14:imgEffect>
                      <a14:backgroundRemoval t="8125" b="91914" l="7852" r="91250">
                        <a14:foregroundMark x1="42891" y1="8359" x2="42891" y2="8359"/>
                        <a14:foregroundMark x1="91406" y1="49258" x2="91406" y2="49258"/>
                        <a14:foregroundMark x1="56055" y1="90508" x2="56055" y2="90508"/>
                        <a14:foregroundMark x1="40586" y1="91211" x2="40586" y2="91211"/>
                        <a14:foregroundMark x1="8750" y1="54922" x2="8750" y2="54922"/>
                        <a14:foregroundMark x1="8594" y1="38203" x2="8594" y2="38203"/>
                        <a14:foregroundMark x1="7852" y1="54570" x2="7852" y2="54570"/>
                        <a14:foregroundMark x1="57461" y1="91914" x2="57461" y2="91914"/>
                      </a14:backgroundRemoval>
                    </a14:imgEffect>
                  </a14:imgLayer>
                </a14:imgProps>
              </a:ext>
              <a:ext uri="{28A0092B-C50C-407E-A947-70E740481C1C}">
                <a14:useLocalDpi xmlns:a14="http://schemas.microsoft.com/office/drawing/2010/main" val="0"/>
              </a:ext>
            </a:extLst>
          </a:blip>
          <a:stretch>
            <a:fillRect/>
          </a:stretch>
        </p:blipFill>
        <p:spPr>
          <a:xfrm>
            <a:off x="6592824" y="0"/>
            <a:ext cx="2478024" cy="2478024"/>
          </a:xfrm>
          <a:prstGeom prst="rect">
            <a:avLst/>
          </a:prstGeom>
        </p:spPr>
      </p:pic>
      <p:pic>
        <p:nvPicPr>
          <p:cNvPr id="17" name="Picture 2" descr="Download Rainbow Colors Natural Wonder Royalty-Free Vector Graphic - Pixaba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31393" y="1807201"/>
            <a:ext cx="4413504" cy="2206752"/>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Rounded Corners 19"/>
          <p:cNvSpPr/>
          <p:nvPr/>
        </p:nvSpPr>
        <p:spPr>
          <a:xfrm>
            <a:off x="218876" y="273287"/>
            <a:ext cx="11754248" cy="6305643"/>
          </a:xfrm>
          <a:prstGeom prst="roundRect">
            <a:avLst>
              <a:gd name="adj" fmla="val 12502"/>
            </a:avLst>
          </a:prstGeom>
          <a:solidFill>
            <a:srgbClr val="FFFFFF">
              <a:alpha val="87059"/>
            </a:srgbClr>
          </a:solidFill>
          <a:ln w="7620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p:cNvGrpSpPr/>
          <p:nvPr/>
        </p:nvGrpSpPr>
        <p:grpSpPr>
          <a:xfrm>
            <a:off x="1122035" y="2781057"/>
            <a:ext cx="10089994" cy="802640"/>
            <a:chOff x="892967" y="2103140"/>
            <a:chExt cx="10089994" cy="802640"/>
          </a:xfrm>
        </p:grpSpPr>
        <p:sp>
          <p:nvSpPr>
            <p:cNvPr id="3" name="Rectangle: Rounded Corners 2"/>
            <p:cNvSpPr/>
            <p:nvPr/>
          </p:nvSpPr>
          <p:spPr>
            <a:xfrm>
              <a:off x="892967" y="2103140"/>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p:cNvSpPr txBox="1"/>
            <p:nvPr/>
          </p:nvSpPr>
          <p:spPr>
            <a:xfrm>
              <a:off x="1209039" y="2194083"/>
              <a:ext cx="805799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Đoạn 1: khổ thơ đầu</a:t>
              </a:r>
              <a:endParaRPr kumimoji="0" lang="en-US" sz="36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 name="Group 4"/>
          <p:cNvGrpSpPr/>
          <p:nvPr/>
        </p:nvGrpSpPr>
        <p:grpSpPr>
          <a:xfrm>
            <a:off x="1122035" y="4205982"/>
            <a:ext cx="10191200" cy="802640"/>
            <a:chOff x="892967" y="3219281"/>
            <a:chExt cx="10191200" cy="802640"/>
          </a:xfrm>
        </p:grpSpPr>
        <p:sp>
          <p:nvSpPr>
            <p:cNvPr id="6" name="Rectangle: Rounded Corners 5"/>
            <p:cNvSpPr/>
            <p:nvPr/>
          </p:nvSpPr>
          <p:spPr>
            <a:xfrm>
              <a:off x="892967" y="3219281"/>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p:cNvSpPr txBox="1"/>
            <p:nvPr/>
          </p:nvSpPr>
          <p:spPr>
            <a:xfrm>
              <a:off x="1083449" y="3302205"/>
              <a:ext cx="10000718"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Đoạn 2: Khổ thơ cuối</a:t>
              </a:r>
              <a:endParaRPr kumimoji="0" lang="en-US" sz="36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1" name="Group 10"/>
          <p:cNvGrpSpPr/>
          <p:nvPr/>
        </p:nvGrpSpPr>
        <p:grpSpPr>
          <a:xfrm>
            <a:off x="857205" y="1306816"/>
            <a:ext cx="10807300" cy="919401"/>
            <a:chOff x="715316" y="628899"/>
            <a:chExt cx="10807300" cy="919401"/>
          </a:xfrm>
        </p:grpSpPr>
        <p:sp>
          <p:nvSpPr>
            <p:cNvPr id="12" name="TextBox 11"/>
            <p:cNvSpPr txBox="1"/>
            <p:nvPr/>
          </p:nvSpPr>
          <p:spPr>
            <a:xfrm>
              <a:off x="1105540" y="628899"/>
              <a:ext cx="10417076" cy="919401"/>
            </a:xfrm>
            <a:prstGeom prst="roundRect">
              <a:avLst/>
            </a:prstGeom>
            <a:solidFill>
              <a:srgbClr val="F8D0DB"/>
            </a:solidFill>
            <a:ln w="38100">
              <a:solidFill>
                <a:srgbClr val="FF6563"/>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   Bài thơ  được chia làm mấy đoạn?</a:t>
              </a:r>
              <a:endParaRPr kumimoji="0" lang="en-US" sz="48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13" name="Picture 12" descr="A question mark in a speech bubble&#10;&#10;Description automatically generate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5316" y="727878"/>
              <a:ext cx="797968" cy="797968"/>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6" presetClass="emph" presetSubtype="0" fill="hold" nodeType="afterEffect">
                                  <p:stCondLst>
                                    <p:cond delay="0"/>
                                  </p:stCondLst>
                                  <p:childTnLst>
                                    <p:animEffect transition="out" filter="fade">
                                      <p:cBhvr>
                                        <p:cTn id="11" dur="500" tmFilter="0, 0; .2, .5; .8, .5; 1, 0"/>
                                        <p:tgtEl>
                                          <p:spTgt spid="11"/>
                                        </p:tgtEl>
                                      </p:cBhvr>
                                    </p:animEffect>
                                    <p:animScale>
                                      <p:cBhvr>
                                        <p:cTn id="12" dur="250" autoRev="1" fill="hold"/>
                                        <p:tgtEl>
                                          <p:spTgt spid="11"/>
                                        </p:tgtEl>
                                      </p:cBhvr>
                                      <p:by x="105000" y="105000"/>
                                    </p:animScale>
                                  </p:childTnLst>
                                  <p:subTnLst>
                                    <p:audio>
                                      <p:cMediaNode>
                                        <p:cTn display="0" masterRel="sameClick">
                                          <p:stCondLst>
                                            <p:cond evt="begin" delay="0">
                                              <p:tn val="10"/>
                                            </p:cond>
                                          </p:stCondLst>
                                          <p:endCondLst>
                                            <p:cond evt="onStopAudio" delay="0">
                                              <p:tgtEl>
                                                <p:sldTgt/>
                                              </p:tgtEl>
                                            </p:cond>
                                          </p:endCondLst>
                                        </p:cTn>
                                        <p:tgtEl>
                                          <p:sndTgt r:embed="rId5" name="arrow.wav"/>
                                        </p:tgtEl>
                                      </p:cMediaNode>
                                    </p:audio>
                                  </p:subTnLst>
                                </p:cTn>
                              </p:par>
                              <p:par>
                                <p:cTn id="13" presetID="22" presetClass="entr" presetSubtype="4"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down)">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additive="base">
                                        <p:cTn id="20" dur="500" fill="hold"/>
                                        <p:tgtEl>
                                          <p:spTgt spid="2"/>
                                        </p:tgtEl>
                                        <p:attrNameLst>
                                          <p:attrName>ppt_x</p:attrName>
                                        </p:attrNameLst>
                                      </p:cBhvr>
                                      <p:tavLst>
                                        <p:tav tm="0">
                                          <p:val>
                                            <p:strVal val="#ppt_x"/>
                                          </p:val>
                                        </p:tav>
                                        <p:tav tm="100000">
                                          <p:val>
                                            <p:strVal val="#ppt_x"/>
                                          </p:val>
                                        </p:tav>
                                      </p:tavLst>
                                    </p:anim>
                                    <p:anim calcmode="lin" valueType="num">
                                      <p:cBhvr additive="base">
                                        <p:cTn id="21" dur="50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6" name="click.wav"/>
                                        </p:tgtEl>
                                      </p:cMediaNode>
                                    </p:audio>
                                  </p:subTnLst>
                                </p:cTn>
                              </p:par>
                            </p:childTnLst>
                          </p:cTn>
                        </p:par>
                        <p:par>
                          <p:cTn id="22" fill="hold">
                            <p:stCondLst>
                              <p:cond delay="500"/>
                            </p:stCondLst>
                            <p:childTnLst>
                              <p:par>
                                <p:cTn id="23" presetID="2" presetClass="entr" presetSubtype="4" fill="hold" nodeType="after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6"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2000" b="-2000"/>
          </a:stretch>
        </a:blipFill>
        <a:effectLst/>
      </p:bgPr>
    </p:bg>
    <p:spTree>
      <p:nvGrpSpPr>
        <p:cNvPr id="1" name=""/>
        <p:cNvGrpSpPr/>
        <p:nvPr/>
      </p:nvGrpSpPr>
      <p:grpSpPr>
        <a:xfrm>
          <a:off x="0" y="0"/>
          <a:ext cx="0" cy="0"/>
          <a:chOff x="0" y="0"/>
          <a:chExt cx="0" cy="0"/>
        </a:xfrm>
      </p:grpSpPr>
      <p:sp>
        <p:nvSpPr>
          <p:cNvPr id="25" name="Hình chữ nhật: Góc Tròn 24"/>
          <p:cNvSpPr/>
          <p:nvPr/>
        </p:nvSpPr>
        <p:spPr>
          <a:xfrm>
            <a:off x="145574" y="196478"/>
            <a:ext cx="7929349" cy="6465044"/>
          </a:xfrm>
          <a:prstGeom prst="roundRect">
            <a:avLst/>
          </a:prstGeom>
          <a:solidFill>
            <a:srgbClr val="F8FCFD">
              <a:alpha val="8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6" name="Hộp Văn bản 25"/>
          <p:cNvSpPr txBox="1"/>
          <p:nvPr/>
        </p:nvSpPr>
        <p:spPr>
          <a:xfrm>
            <a:off x="353730" y="1905934"/>
            <a:ext cx="7696052" cy="427809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3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3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Ông trời đốt lửa phương đông</a:t>
            </a:r>
            <a:endParaRPr kumimoji="0" lang="en-US" sz="3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3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Đun bằng mấy dải mây hồng vắt ngang</a:t>
            </a:r>
            <a:endParaRPr kumimoji="0" lang="vi-VN" sz="3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3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3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Rồi xoè rộng cái quạt vàng</a:t>
            </a:r>
            <a:endParaRPr kumimoji="0" lang="en-US" sz="3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3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Phất tung ánh sáng bay tràn khắp nơi</a:t>
            </a:r>
            <a:endParaRPr kumimoji="0" lang="vi-VN" sz="3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3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3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Trắng ngời mây vảy cá phơi</a:t>
            </a:r>
            <a:endParaRPr kumimoji="0" lang="en-US" sz="3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3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Đàn cò thoắt hiện cánh bơi nhịp nhàng</a:t>
            </a:r>
            <a:endParaRPr kumimoji="0" lang="vi-VN" sz="3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3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3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Ngói nhà ai đỏ vội vàng</a:t>
            </a:r>
            <a:endParaRPr kumimoji="0" lang="en-US" sz="3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3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Hàng cau rũ tóc. Sương loang cuối vườn.</a:t>
            </a:r>
            <a:endParaRPr kumimoji="0" lang="en-US" sz="3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31" name="Hình ảnh 30" descr="Ảnh có chứa hình vẽ, minh họa, hoạt hình Nhật Bản, Mặt người&#10;&#10;Mô tả được tạo tự động"/>
          <p:cNvPicPr>
            <a:picLocks noChangeAspect="1"/>
          </p:cNvPicPr>
          <p:nvPr/>
        </p:nvPicPr>
        <p:blipFill>
          <a:blip r:embed="rId2">
            <a:extLst>
              <a:ext uri="{BEBA8EAE-BF5A-486C-A8C5-ECC9F3942E4B}">
                <a14:imgProps xmlns:a14="http://schemas.microsoft.com/office/drawing/2010/main">
                  <a14:imgLayer r:embed="rId3">
                    <a14:imgEffect>
                      <a14:backgroundRemoval t="8800" b="99700" l="10000" r="91550">
                        <a14:foregroundMark x1="59550" y1="8800" x2="59550" y2="8800"/>
                        <a14:foregroundMark x1="50350" y1="78150" x2="50350" y2="78150"/>
                        <a14:foregroundMark x1="38850" y1="51700" x2="64900" y2="91100"/>
                        <a14:foregroundMark x1="85200" y1="84500" x2="84200" y2="92050"/>
                        <a14:foregroundMark x1="84200" y1="92050" x2="73700" y2="97750"/>
                        <a14:foregroundMark x1="73700" y1="97750" x2="49100" y2="93050"/>
                        <a14:foregroundMark x1="49100" y1="93050" x2="37300" y2="85150"/>
                        <a14:foregroundMark x1="37300" y1="85150" x2="65300" y2="78050"/>
                        <a14:foregroundMark x1="65300" y1="78050" x2="48800" y2="98350"/>
                        <a14:foregroundMark x1="48800" y1="98350" x2="46850" y2="83100"/>
                        <a14:foregroundMark x1="46850" y1="83100" x2="37800" y2="83700"/>
                        <a14:foregroundMark x1="37800" y1="83700" x2="54450" y2="81650"/>
                        <a14:foregroundMark x1="54450" y1="81650" x2="55050" y2="82650"/>
                        <a14:foregroundMark x1="24300" y1="89250" x2="22050" y2="99700"/>
                        <a14:foregroundMark x1="91550" y1="72400" x2="91550" y2="72400"/>
                      </a14:backgroundRemoval>
                    </a14:imgEffect>
                  </a14:imgLayer>
                </a14:imgProps>
              </a:ext>
              <a:ext uri="{28A0092B-C50C-407E-A947-70E740481C1C}">
                <a14:useLocalDpi xmlns:a14="http://schemas.microsoft.com/office/drawing/2010/main" val="0"/>
              </a:ext>
            </a:extLst>
          </a:blip>
          <a:stretch>
            <a:fillRect/>
          </a:stretch>
        </p:blipFill>
        <p:spPr>
          <a:xfrm>
            <a:off x="7149213" y="3221562"/>
            <a:ext cx="3641232" cy="3641232"/>
          </a:xfrm>
          <a:prstGeom prst="rect">
            <a:avLst/>
          </a:prstGeom>
        </p:spPr>
      </p:pic>
      <p:pic>
        <p:nvPicPr>
          <p:cNvPr id="2" name="Picture 1"/>
          <p:cNvPicPr>
            <a:picLocks noChangeAspect="1"/>
          </p:cNvPicPr>
          <p:nvPr/>
        </p:nvPicPr>
        <p:blipFill>
          <a:blip r:embed="rId4"/>
          <a:stretch>
            <a:fillRect/>
          </a:stretch>
        </p:blipFill>
        <p:spPr>
          <a:xfrm>
            <a:off x="-424660" y="196478"/>
            <a:ext cx="8248603" cy="235326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2000" b="-2000"/>
          </a:stretch>
        </a:blipFill>
        <a:effectLst/>
      </p:bgPr>
    </p:bg>
    <p:spTree>
      <p:nvGrpSpPr>
        <p:cNvPr id="1" name=""/>
        <p:cNvGrpSpPr/>
        <p:nvPr/>
      </p:nvGrpSpPr>
      <p:grpSpPr>
        <a:xfrm>
          <a:off x="0" y="0"/>
          <a:ext cx="0" cy="0"/>
          <a:chOff x="0" y="0"/>
          <a:chExt cx="0" cy="0"/>
        </a:xfrm>
      </p:grpSpPr>
      <p:sp>
        <p:nvSpPr>
          <p:cNvPr id="25" name="Hình chữ nhật: Góc Tròn 24"/>
          <p:cNvSpPr/>
          <p:nvPr/>
        </p:nvSpPr>
        <p:spPr>
          <a:xfrm>
            <a:off x="145574" y="196478"/>
            <a:ext cx="11347488" cy="6465044"/>
          </a:xfrm>
          <a:prstGeom prst="roundRect">
            <a:avLst/>
          </a:prstGeom>
          <a:solidFill>
            <a:srgbClr val="F8FCFD">
              <a:alpha val="8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6" name="Hộp Văn bản 25"/>
          <p:cNvSpPr txBox="1"/>
          <p:nvPr/>
        </p:nvSpPr>
        <p:spPr>
          <a:xfrm>
            <a:off x="1329590" y="1015435"/>
            <a:ext cx="8979456" cy="584775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3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3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Bóng trâu lững thững rời chuồng</a:t>
            </a:r>
            <a:endParaRPr kumimoji="0" lang="en-US" sz="3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3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Dáng người quảy gánh trên đường xa xa</a:t>
            </a:r>
            <a:endParaRPr kumimoji="0" lang="vi-VN" sz="3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3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3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Lúa non trải lụa mượt mà</a:t>
            </a:r>
            <a:endParaRPr kumimoji="0" lang="en-US" sz="3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3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Bờ nghiêng nghiêng chạy rồi nhoà mất tăm</a:t>
            </a:r>
            <a:endParaRPr kumimoji="0" lang="vi-VN" sz="3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3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3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Cụm vườn toả mỏng khói lam</a:t>
            </a:r>
            <a:endParaRPr kumimoji="0" lang="en-US" sz="3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3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Như khăn voan phảng phất choàng bóng cây</a:t>
            </a:r>
            <a:endParaRPr kumimoji="0" lang="vi-VN" sz="3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3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3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Một đàn sẻ quấn quýt bay</a:t>
            </a:r>
            <a:endParaRPr kumimoji="0" lang="en-US" sz="3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3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Dọc con đường nắng lượn dài lung linh</a:t>
            </a:r>
            <a:endParaRPr kumimoji="0" lang="vi-VN" sz="3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3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3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Đồng quê vẽ cảnh bình minh</a:t>
            </a:r>
            <a:endParaRPr kumimoji="0" lang="en-US" sz="3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3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Bức tranh riêng của chúng mình: quê hương...</a:t>
            </a:r>
            <a:endParaRPr kumimoji="0" lang="en-US" sz="3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3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Kim Ba</a:t>
            </a:r>
            <a:endParaRPr kumimoji="0" lang="en-US" sz="3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31" name="Hình ảnh 30" descr="Ảnh có chứa hình vẽ, minh họa, hoạt hình Nhật Bản, Mặt người&#10;&#10;Mô tả được tạo tự động"/>
          <p:cNvPicPr>
            <a:picLocks noChangeAspect="1"/>
          </p:cNvPicPr>
          <p:nvPr/>
        </p:nvPicPr>
        <p:blipFill>
          <a:blip r:embed="rId2">
            <a:extLst>
              <a:ext uri="{BEBA8EAE-BF5A-486C-A8C5-ECC9F3942E4B}">
                <a14:imgProps xmlns:a14="http://schemas.microsoft.com/office/drawing/2010/main">
                  <a14:imgLayer r:embed="rId3">
                    <a14:imgEffect>
                      <a14:backgroundRemoval t="8800" b="99700" l="10000" r="91550">
                        <a14:foregroundMark x1="59550" y1="8800" x2="59550" y2="8800"/>
                        <a14:foregroundMark x1="50350" y1="78150" x2="50350" y2="78150"/>
                        <a14:foregroundMark x1="38850" y1="51700" x2="64900" y2="91100"/>
                        <a14:foregroundMark x1="85200" y1="84500" x2="84200" y2="92050"/>
                        <a14:foregroundMark x1="84200" y1="92050" x2="73700" y2="97750"/>
                        <a14:foregroundMark x1="73700" y1="97750" x2="49100" y2="93050"/>
                        <a14:foregroundMark x1="49100" y1="93050" x2="37300" y2="85150"/>
                        <a14:foregroundMark x1="37300" y1="85150" x2="65300" y2="78050"/>
                        <a14:foregroundMark x1="65300" y1="78050" x2="48800" y2="98350"/>
                        <a14:foregroundMark x1="48800" y1="98350" x2="46850" y2="83100"/>
                        <a14:foregroundMark x1="46850" y1="83100" x2="37800" y2="83700"/>
                        <a14:foregroundMark x1="37800" y1="83700" x2="54450" y2="81650"/>
                        <a14:foregroundMark x1="54450" y1="81650" x2="55050" y2="82650"/>
                        <a14:foregroundMark x1="24300" y1="89250" x2="22050" y2="99700"/>
                        <a14:foregroundMark x1="91550" y1="72400" x2="91550" y2="72400"/>
                      </a14:backgroundRemoval>
                    </a14:imgEffect>
                  </a14:imgLayer>
                </a14:imgProps>
              </a:ext>
              <a:ext uri="{28A0092B-C50C-407E-A947-70E740481C1C}">
                <a14:useLocalDpi xmlns:a14="http://schemas.microsoft.com/office/drawing/2010/main" val="0"/>
              </a:ext>
            </a:extLst>
          </a:blip>
          <a:stretch>
            <a:fillRect/>
          </a:stretch>
        </p:blipFill>
        <p:spPr>
          <a:xfrm>
            <a:off x="9387916" y="3020290"/>
            <a:ext cx="3641232" cy="3641232"/>
          </a:xfrm>
          <a:prstGeom prst="rect">
            <a:avLst/>
          </a:prstGeom>
        </p:spPr>
      </p:pic>
      <p:pic>
        <p:nvPicPr>
          <p:cNvPr id="2" name="Picture 1"/>
          <p:cNvPicPr>
            <a:picLocks noChangeAspect="1"/>
          </p:cNvPicPr>
          <p:nvPr/>
        </p:nvPicPr>
        <p:blipFill>
          <a:blip r:embed="rId4"/>
          <a:stretch>
            <a:fillRect/>
          </a:stretch>
        </p:blipFill>
        <p:spPr>
          <a:xfrm>
            <a:off x="-206496" y="-348941"/>
            <a:ext cx="8254699" cy="235326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2000" b="-2000"/>
          </a:stretch>
        </a:blipFill>
        <a:effectLst/>
      </p:bgPr>
    </p:bg>
    <p:spTree>
      <p:nvGrpSpPr>
        <p:cNvPr id="1" name=""/>
        <p:cNvGrpSpPr/>
        <p:nvPr/>
      </p:nvGrpSpPr>
      <p:grpSpPr>
        <a:xfrm>
          <a:off x="0" y="0"/>
          <a:ext cx="0" cy="0"/>
          <a:chOff x="0" y="0"/>
          <a:chExt cx="0" cy="0"/>
        </a:xfrm>
      </p:grpSpPr>
      <p:sp>
        <p:nvSpPr>
          <p:cNvPr id="2" name="Rectangle: Rounded Corners 21"/>
          <p:cNvSpPr/>
          <p:nvPr/>
        </p:nvSpPr>
        <p:spPr>
          <a:xfrm>
            <a:off x="300111" y="204716"/>
            <a:ext cx="11591778" cy="6455391"/>
          </a:xfrm>
          <a:prstGeom prst="roundRect">
            <a:avLst>
              <a:gd name="adj" fmla="val 11589"/>
            </a:avLst>
          </a:prstGeom>
          <a:solidFill>
            <a:schemeClr val="bg1">
              <a:alpha val="79000"/>
            </a:schemeClr>
          </a:solidFill>
          <a:ln w="762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0" name="Hộp Văn bản 19"/>
          <p:cNvSpPr txBox="1"/>
          <p:nvPr/>
        </p:nvSpPr>
        <p:spPr>
          <a:xfrm>
            <a:off x="684234" y="2568549"/>
            <a:ext cx="7696052" cy="3785652"/>
          </a:xfrm>
          <a:prstGeom prst="rect">
            <a:avLst/>
          </a:prstGeom>
          <a:noFill/>
        </p:spPr>
        <p:txBody>
          <a:bodyPr wrap="square">
            <a:spAutoFit/>
          </a:bodyPr>
          <a:lstStyle/>
          <a:p>
            <a:pPr algn="just"/>
            <a:r>
              <a:rPr lang="vi-VN" sz="3000">
                <a:latin typeface="Calibri" panose="020F0502020204030204" pitchFamily="34" charset="0"/>
                <a:cs typeface="Calibri" panose="020F0502020204030204" pitchFamily="34" charset="0"/>
              </a:rPr>
              <a:t>	Ông trời đốt lửa phương đông</a:t>
            </a:r>
            <a:endParaRPr lang="vi-VN" sz="3000">
              <a:latin typeface="Calibri" panose="020F0502020204030204" pitchFamily="34" charset="0"/>
              <a:cs typeface="Calibri" panose="020F0502020204030204" pitchFamily="34" charset="0"/>
            </a:endParaRPr>
          </a:p>
          <a:p>
            <a:pPr algn="just"/>
            <a:r>
              <a:rPr lang="vi-VN" sz="3000">
                <a:latin typeface="Calibri" panose="020F0502020204030204" pitchFamily="34" charset="0"/>
                <a:cs typeface="Calibri" panose="020F0502020204030204" pitchFamily="34" charset="0"/>
              </a:rPr>
              <a:t>Đun bằng mấy dải mây hồng vắt ngang</a:t>
            </a:r>
            <a:endParaRPr lang="vi-VN" sz="3000">
              <a:latin typeface="Calibri" panose="020F0502020204030204" pitchFamily="34" charset="0"/>
              <a:cs typeface="Calibri" panose="020F0502020204030204" pitchFamily="34" charset="0"/>
            </a:endParaRPr>
          </a:p>
          <a:p>
            <a:pPr algn="just"/>
            <a:r>
              <a:rPr lang="vi-VN" sz="3000">
                <a:latin typeface="Calibri" panose="020F0502020204030204" pitchFamily="34" charset="0"/>
                <a:cs typeface="Calibri" panose="020F0502020204030204" pitchFamily="34" charset="0"/>
              </a:rPr>
              <a:t>	Rồi xoè rộng cái quạt vàng</a:t>
            </a:r>
            <a:endParaRPr lang="vi-VN" sz="3000">
              <a:latin typeface="Calibri" panose="020F0502020204030204" pitchFamily="34" charset="0"/>
              <a:cs typeface="Calibri" panose="020F0502020204030204" pitchFamily="34" charset="0"/>
            </a:endParaRPr>
          </a:p>
          <a:p>
            <a:pPr algn="just"/>
            <a:r>
              <a:rPr lang="vi-VN" sz="3000">
                <a:latin typeface="Calibri" panose="020F0502020204030204" pitchFamily="34" charset="0"/>
                <a:cs typeface="Calibri" panose="020F0502020204030204" pitchFamily="34" charset="0"/>
              </a:rPr>
              <a:t>Phất tung ánh sáng bay tràn khắp nơi</a:t>
            </a:r>
            <a:endParaRPr lang="vi-VN" sz="3000">
              <a:latin typeface="Calibri" panose="020F0502020204030204" pitchFamily="34" charset="0"/>
              <a:cs typeface="Calibri" panose="020F0502020204030204" pitchFamily="34" charset="0"/>
            </a:endParaRPr>
          </a:p>
          <a:p>
            <a:pPr algn="just"/>
            <a:r>
              <a:rPr lang="vi-VN" sz="3000">
                <a:latin typeface="Calibri" panose="020F0502020204030204" pitchFamily="34" charset="0"/>
                <a:cs typeface="Calibri" panose="020F0502020204030204" pitchFamily="34" charset="0"/>
              </a:rPr>
              <a:t>	Trắng ngời mây vảy cá phơi</a:t>
            </a:r>
            <a:endParaRPr lang="vi-VN" sz="3000">
              <a:latin typeface="Calibri" panose="020F0502020204030204" pitchFamily="34" charset="0"/>
              <a:cs typeface="Calibri" panose="020F0502020204030204" pitchFamily="34" charset="0"/>
            </a:endParaRPr>
          </a:p>
          <a:p>
            <a:pPr algn="just"/>
            <a:r>
              <a:rPr lang="vi-VN" sz="3000">
                <a:latin typeface="Calibri" panose="020F0502020204030204" pitchFamily="34" charset="0"/>
                <a:cs typeface="Calibri" panose="020F0502020204030204" pitchFamily="34" charset="0"/>
              </a:rPr>
              <a:t>Đàn cò thoắt hiện cánh bơi nhịp nhàng</a:t>
            </a:r>
            <a:endParaRPr lang="vi-VN" sz="3000">
              <a:latin typeface="Calibri" panose="020F0502020204030204" pitchFamily="34" charset="0"/>
              <a:cs typeface="Calibri" panose="020F0502020204030204" pitchFamily="34" charset="0"/>
            </a:endParaRPr>
          </a:p>
          <a:p>
            <a:pPr algn="just"/>
            <a:r>
              <a:rPr lang="vi-VN" sz="3000">
                <a:latin typeface="Calibri" panose="020F0502020204030204" pitchFamily="34" charset="0"/>
                <a:cs typeface="Calibri" panose="020F0502020204030204" pitchFamily="34" charset="0"/>
              </a:rPr>
              <a:t>	Ngói nhà ai đỏ vội vàng</a:t>
            </a:r>
            <a:endParaRPr lang="vi-VN" sz="3000">
              <a:latin typeface="Calibri" panose="020F0502020204030204" pitchFamily="34" charset="0"/>
              <a:cs typeface="Calibri" panose="020F0502020204030204" pitchFamily="34" charset="0"/>
            </a:endParaRPr>
          </a:p>
          <a:p>
            <a:pPr algn="just"/>
            <a:r>
              <a:rPr lang="vi-VN" sz="3000">
                <a:latin typeface="Calibri" panose="020F0502020204030204" pitchFamily="34" charset="0"/>
                <a:cs typeface="Calibri" panose="020F0502020204030204" pitchFamily="34" charset="0"/>
              </a:rPr>
              <a:t>Hàng cau rũ tóc. Sương loang cuối vườn.</a:t>
            </a:r>
            <a:endParaRPr lang="vi-VN" sz="3000">
              <a:latin typeface="Calibri" panose="020F0502020204030204" pitchFamily="34" charset="0"/>
              <a:cs typeface="Calibri" panose="020F0502020204030204" pitchFamily="34" charset="0"/>
            </a:endParaRPr>
          </a:p>
        </p:txBody>
      </p:sp>
      <p:pic>
        <p:nvPicPr>
          <p:cNvPr id="3" name="Picture 2"/>
          <p:cNvPicPr>
            <a:picLocks noChangeAspect="1"/>
          </p:cNvPicPr>
          <p:nvPr/>
        </p:nvPicPr>
        <p:blipFill>
          <a:blip r:embed="rId2"/>
          <a:stretch>
            <a:fillRect/>
          </a:stretch>
        </p:blipFill>
        <p:spPr>
          <a:xfrm>
            <a:off x="1060265" y="230281"/>
            <a:ext cx="10510415" cy="1816765"/>
          </a:xfrm>
          <a:prstGeom prst="rect">
            <a:avLst/>
          </a:prstGeom>
        </p:spPr>
      </p:pic>
      <p:pic>
        <p:nvPicPr>
          <p:cNvPr id="4" name="Picture 3"/>
          <p:cNvPicPr>
            <a:picLocks noChangeAspect="1"/>
          </p:cNvPicPr>
          <p:nvPr/>
        </p:nvPicPr>
        <p:blipFill>
          <a:blip r:embed="rId3"/>
          <a:stretch>
            <a:fillRect/>
          </a:stretch>
        </p:blipFill>
        <p:spPr>
          <a:xfrm>
            <a:off x="621320" y="1182518"/>
            <a:ext cx="6096528" cy="1780186"/>
          </a:xfrm>
          <a:prstGeom prst="rect">
            <a:avLst/>
          </a:prstGeom>
        </p:spPr>
      </p:pic>
    </p:spTree>
    <p:controls/>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2000" b="-2000"/>
          </a:stretch>
        </a:blipFill>
        <a:effectLst/>
      </p:bgPr>
    </p:bg>
    <p:spTree>
      <p:nvGrpSpPr>
        <p:cNvPr id="1" name=""/>
        <p:cNvGrpSpPr/>
        <p:nvPr/>
      </p:nvGrpSpPr>
      <p:grpSpPr>
        <a:xfrm>
          <a:off x="0" y="0"/>
          <a:ext cx="0" cy="0"/>
          <a:chOff x="0" y="0"/>
          <a:chExt cx="0" cy="0"/>
        </a:xfrm>
      </p:grpSpPr>
      <p:sp>
        <p:nvSpPr>
          <p:cNvPr id="2" name="Rectangle: Rounded Corners 21"/>
          <p:cNvSpPr/>
          <p:nvPr/>
        </p:nvSpPr>
        <p:spPr>
          <a:xfrm>
            <a:off x="300111" y="204716"/>
            <a:ext cx="11591778" cy="6455391"/>
          </a:xfrm>
          <a:prstGeom prst="roundRect">
            <a:avLst>
              <a:gd name="adj" fmla="val 11589"/>
            </a:avLst>
          </a:prstGeom>
          <a:solidFill>
            <a:schemeClr val="bg1">
              <a:alpha val="79000"/>
            </a:schemeClr>
          </a:solidFill>
          <a:ln w="762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 name="Hộp Văn bản 3"/>
          <p:cNvSpPr txBox="1"/>
          <p:nvPr/>
        </p:nvSpPr>
        <p:spPr>
          <a:xfrm>
            <a:off x="485798" y="1534640"/>
            <a:ext cx="7696052" cy="5170646"/>
          </a:xfrm>
          <a:prstGeom prst="rect">
            <a:avLst/>
          </a:prstGeom>
          <a:noFill/>
        </p:spPr>
        <p:txBody>
          <a:bodyPr wrap="square">
            <a:spAutoFit/>
          </a:bodyPr>
          <a:lstStyle/>
          <a:p>
            <a:pPr algn="just"/>
            <a:r>
              <a:rPr lang="vi-VN" sz="3000">
                <a:latin typeface="Calibri" panose="020F0502020204030204" pitchFamily="34" charset="0"/>
                <a:cs typeface="Calibri" panose="020F0502020204030204" pitchFamily="34" charset="0"/>
              </a:rPr>
              <a:t>	Bóng trâu lững thững rời chuồng</a:t>
            </a:r>
            <a:endParaRPr lang="vi-VN" sz="3000">
              <a:latin typeface="Calibri" panose="020F0502020204030204" pitchFamily="34" charset="0"/>
              <a:cs typeface="Calibri" panose="020F0502020204030204" pitchFamily="34" charset="0"/>
            </a:endParaRPr>
          </a:p>
          <a:p>
            <a:pPr algn="just"/>
            <a:r>
              <a:rPr lang="vi-VN" sz="3000">
                <a:latin typeface="Calibri" panose="020F0502020204030204" pitchFamily="34" charset="0"/>
                <a:cs typeface="Calibri" panose="020F0502020204030204" pitchFamily="34" charset="0"/>
              </a:rPr>
              <a:t>Dáng người quảy gánh trên đường xa xa</a:t>
            </a:r>
            <a:endParaRPr lang="vi-VN" sz="3000">
              <a:latin typeface="Calibri" panose="020F0502020204030204" pitchFamily="34" charset="0"/>
              <a:cs typeface="Calibri" panose="020F0502020204030204" pitchFamily="34" charset="0"/>
            </a:endParaRPr>
          </a:p>
          <a:p>
            <a:pPr algn="just"/>
            <a:r>
              <a:rPr lang="vi-VN" sz="3000">
                <a:latin typeface="Calibri" panose="020F0502020204030204" pitchFamily="34" charset="0"/>
                <a:cs typeface="Calibri" panose="020F0502020204030204" pitchFamily="34" charset="0"/>
              </a:rPr>
              <a:t>	Lúa non trải lụa mượt mà</a:t>
            </a:r>
            <a:endParaRPr lang="vi-VN" sz="3000">
              <a:latin typeface="Calibri" panose="020F0502020204030204" pitchFamily="34" charset="0"/>
              <a:cs typeface="Calibri" panose="020F0502020204030204" pitchFamily="34" charset="0"/>
            </a:endParaRPr>
          </a:p>
          <a:p>
            <a:pPr algn="just"/>
            <a:r>
              <a:rPr lang="vi-VN" sz="3000">
                <a:latin typeface="Calibri" panose="020F0502020204030204" pitchFamily="34" charset="0"/>
                <a:cs typeface="Calibri" panose="020F0502020204030204" pitchFamily="34" charset="0"/>
              </a:rPr>
              <a:t>Bờ nghiêng nghiêng chạy rồi nhoà mất tăm</a:t>
            </a:r>
            <a:endParaRPr lang="vi-VN" sz="3000">
              <a:latin typeface="Calibri" panose="020F0502020204030204" pitchFamily="34" charset="0"/>
              <a:cs typeface="Calibri" panose="020F0502020204030204" pitchFamily="34" charset="0"/>
            </a:endParaRPr>
          </a:p>
          <a:p>
            <a:pPr algn="just"/>
            <a:r>
              <a:rPr lang="vi-VN" sz="3000">
                <a:latin typeface="Calibri" panose="020F0502020204030204" pitchFamily="34" charset="0"/>
                <a:cs typeface="Calibri" panose="020F0502020204030204" pitchFamily="34" charset="0"/>
              </a:rPr>
              <a:t>	Cụm vườn toả mỏng khói lam</a:t>
            </a:r>
            <a:endParaRPr lang="vi-VN" sz="3000">
              <a:latin typeface="Calibri" panose="020F0502020204030204" pitchFamily="34" charset="0"/>
              <a:cs typeface="Calibri" panose="020F0502020204030204" pitchFamily="34" charset="0"/>
            </a:endParaRPr>
          </a:p>
          <a:p>
            <a:pPr algn="just"/>
            <a:r>
              <a:rPr lang="vi-VN" sz="3000">
                <a:latin typeface="Calibri" panose="020F0502020204030204" pitchFamily="34" charset="0"/>
                <a:cs typeface="Calibri" panose="020F0502020204030204" pitchFamily="34" charset="0"/>
              </a:rPr>
              <a:t>Như khăn voan phảng phất choàng bóng cây</a:t>
            </a:r>
            <a:endParaRPr lang="vi-VN" sz="3000">
              <a:latin typeface="Calibri" panose="020F0502020204030204" pitchFamily="34" charset="0"/>
              <a:cs typeface="Calibri" panose="020F0502020204030204" pitchFamily="34" charset="0"/>
            </a:endParaRPr>
          </a:p>
          <a:p>
            <a:pPr algn="just"/>
            <a:r>
              <a:rPr lang="vi-VN" sz="3000">
                <a:latin typeface="Calibri" panose="020F0502020204030204" pitchFamily="34" charset="0"/>
                <a:cs typeface="Calibri" panose="020F0502020204030204" pitchFamily="34" charset="0"/>
              </a:rPr>
              <a:t>	Một đàn sẻ quấn quýt bay</a:t>
            </a:r>
            <a:endParaRPr lang="vi-VN" sz="3000">
              <a:latin typeface="Calibri" panose="020F0502020204030204" pitchFamily="34" charset="0"/>
              <a:cs typeface="Calibri" panose="020F0502020204030204" pitchFamily="34" charset="0"/>
            </a:endParaRPr>
          </a:p>
          <a:p>
            <a:pPr algn="just"/>
            <a:r>
              <a:rPr lang="vi-VN" sz="3000">
                <a:latin typeface="Calibri" panose="020F0502020204030204" pitchFamily="34" charset="0"/>
                <a:cs typeface="Calibri" panose="020F0502020204030204" pitchFamily="34" charset="0"/>
              </a:rPr>
              <a:t>Dọc con đường nắng lượn dài lung linh</a:t>
            </a:r>
            <a:endParaRPr lang="vi-VN" sz="3000">
              <a:latin typeface="Calibri" panose="020F0502020204030204" pitchFamily="34" charset="0"/>
              <a:cs typeface="Calibri" panose="020F0502020204030204" pitchFamily="34" charset="0"/>
            </a:endParaRPr>
          </a:p>
          <a:p>
            <a:pPr algn="just"/>
            <a:r>
              <a:rPr lang="vi-VN" sz="3000">
                <a:latin typeface="Calibri" panose="020F0502020204030204" pitchFamily="34" charset="0"/>
                <a:cs typeface="Calibri" panose="020F0502020204030204" pitchFamily="34" charset="0"/>
              </a:rPr>
              <a:t>	Đồng quê vẽ cảnh bình minh</a:t>
            </a:r>
            <a:endParaRPr lang="vi-VN" sz="3000">
              <a:latin typeface="Calibri" panose="020F0502020204030204" pitchFamily="34" charset="0"/>
              <a:cs typeface="Calibri" panose="020F0502020204030204" pitchFamily="34" charset="0"/>
            </a:endParaRPr>
          </a:p>
          <a:p>
            <a:pPr algn="just"/>
            <a:r>
              <a:rPr lang="vi-VN" sz="3000">
                <a:latin typeface="Calibri" panose="020F0502020204030204" pitchFamily="34" charset="0"/>
                <a:cs typeface="Calibri" panose="020F0502020204030204" pitchFamily="34" charset="0"/>
              </a:rPr>
              <a:t>Bức tranh riêng của chúng mình: quê hương...</a:t>
            </a:r>
            <a:endParaRPr lang="vi-VN" sz="3000">
              <a:latin typeface="Calibri" panose="020F0502020204030204" pitchFamily="34" charset="0"/>
              <a:cs typeface="Calibri" panose="020F0502020204030204" pitchFamily="34" charset="0"/>
            </a:endParaRPr>
          </a:p>
          <a:p>
            <a:pPr algn="just"/>
            <a:r>
              <a:rPr lang="vi-VN" sz="3000">
                <a:latin typeface="Calibri" panose="020F0502020204030204" pitchFamily="34" charset="0"/>
                <a:cs typeface="Calibri" panose="020F0502020204030204" pitchFamily="34" charset="0"/>
              </a:rPr>
              <a:t>						 Kim Ba</a:t>
            </a:r>
            <a:endParaRPr lang="vi-VN" sz="3000">
              <a:latin typeface="Calibri" panose="020F0502020204030204" pitchFamily="34" charset="0"/>
              <a:cs typeface="Calibri" panose="020F0502020204030204" pitchFamily="34" charset="0"/>
            </a:endParaRPr>
          </a:p>
        </p:txBody>
      </p:sp>
      <p:pic>
        <p:nvPicPr>
          <p:cNvPr id="3" name="Picture 2"/>
          <p:cNvPicPr>
            <a:picLocks noChangeAspect="1"/>
          </p:cNvPicPr>
          <p:nvPr/>
        </p:nvPicPr>
        <p:blipFill>
          <a:blip r:embed="rId2"/>
          <a:stretch>
            <a:fillRect/>
          </a:stretch>
        </p:blipFill>
        <p:spPr>
          <a:xfrm>
            <a:off x="1060265" y="230281"/>
            <a:ext cx="10510415" cy="1816765"/>
          </a:xfrm>
          <a:prstGeom prst="rect">
            <a:avLst/>
          </a:prstGeom>
        </p:spPr>
      </p:pic>
    </p:spTree>
    <p:controls/>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2000" b="-2000"/>
          </a:stretch>
        </a:blipFill>
        <a:effectLst/>
      </p:bgPr>
    </p:bg>
    <p:spTree>
      <p:nvGrpSpPr>
        <p:cNvPr id="1" name=""/>
        <p:cNvGrpSpPr/>
        <p:nvPr/>
      </p:nvGrpSpPr>
      <p:grpSpPr>
        <a:xfrm>
          <a:off x="0" y="0"/>
          <a:ext cx="0" cy="0"/>
          <a:chOff x="0" y="0"/>
          <a:chExt cx="0" cy="0"/>
        </a:xfrm>
      </p:grpSpPr>
      <p:sp>
        <p:nvSpPr>
          <p:cNvPr id="2" name="Rectangle: Rounded Corners 21"/>
          <p:cNvSpPr/>
          <p:nvPr/>
        </p:nvSpPr>
        <p:spPr>
          <a:xfrm>
            <a:off x="300111" y="204716"/>
            <a:ext cx="11591778" cy="6455391"/>
          </a:xfrm>
          <a:prstGeom prst="roundRect">
            <a:avLst>
              <a:gd name="adj" fmla="val 11589"/>
            </a:avLst>
          </a:prstGeom>
          <a:solidFill>
            <a:schemeClr val="bg1">
              <a:alpha val="79000"/>
            </a:schemeClr>
          </a:solidFill>
          <a:ln w="762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0" name="TextBox 6"/>
          <p:cNvSpPr txBox="1"/>
          <p:nvPr/>
        </p:nvSpPr>
        <p:spPr>
          <a:xfrm>
            <a:off x="1077341" y="1731167"/>
            <a:ext cx="10963841" cy="1323439"/>
          </a:xfrm>
          <a:prstGeom prst="rect">
            <a:avLst/>
          </a:prstGeom>
          <a:noFill/>
        </p:spPr>
        <p:txBody>
          <a:bodyPr wrap="square" rtlCol="0">
            <a:spAutoFit/>
          </a:bodyPr>
          <a:lstStyle/>
          <a:p>
            <a:pPr algn="just"/>
            <a:r>
              <a:rPr lang="vi-VN" sz="4000" b="1">
                <a:latin typeface="Calibri" panose="020F0502020204030204" pitchFamily="34" charset="0"/>
                <a:cs typeface="Calibri" panose="020F0502020204030204" pitchFamily="34" charset="0"/>
              </a:rPr>
              <a:t>•Quảy (quẩy): </a:t>
            </a:r>
            <a:r>
              <a:rPr lang="vi-VN" sz="4000">
                <a:latin typeface="Calibri" panose="020F0502020204030204" pitchFamily="34" charset="0"/>
                <a:cs typeface="Calibri" panose="020F0502020204030204" pitchFamily="34" charset="0"/>
              </a:rPr>
              <a:t>mang đi bằng quang gánh.</a:t>
            </a:r>
            <a:endParaRPr lang="vi-VN" sz="4000">
              <a:latin typeface="Calibri" panose="020F0502020204030204" pitchFamily="34" charset="0"/>
              <a:cs typeface="Calibri" panose="020F0502020204030204" pitchFamily="34" charset="0"/>
            </a:endParaRPr>
          </a:p>
          <a:p>
            <a:pPr algn="just"/>
            <a:endParaRPr lang="vi-VN" sz="4000" b="1">
              <a:latin typeface="Calibri" panose="020F0502020204030204" pitchFamily="34" charset="0"/>
              <a:cs typeface="Calibri" panose="020F0502020204030204" pitchFamily="34" charset="0"/>
            </a:endParaRPr>
          </a:p>
        </p:txBody>
      </p:sp>
      <p:pic>
        <p:nvPicPr>
          <p:cNvPr id="23" name="Hình ảnh 22" descr="Ảnh có chứa hình vẽ, Tác phẩm nghệ thuật của trẻ con, minh họa, phim hoạt hình&#10;&#10;Mô tả được tạo tự động"/>
          <p:cNvPicPr>
            <a:picLocks noChangeAspect="1"/>
          </p:cNvPicPr>
          <p:nvPr/>
        </p:nvPicPr>
        <p:blipFill rotWithShape="1">
          <a:blip r:embed="rId2">
            <a:extLst>
              <a:ext uri="{BEBA8EAE-BF5A-486C-A8C5-ECC9F3942E4B}">
                <a14:imgProps xmlns:a14="http://schemas.microsoft.com/office/drawing/2010/main">
                  <a14:imgLayer r:embed="rId3">
                    <a14:imgEffect>
                      <a14:backgroundRemoval t="63769" b="85769" l="6769" r="31000">
                        <a14:foregroundMark x1="25538" y1="79615" x2="25538" y2="79615"/>
                        <a14:foregroundMark x1="23692" y1="72615" x2="23692" y2="72615"/>
                        <a14:foregroundMark x1="13385" y1="76308" x2="13385" y2="76308"/>
                        <a14:foregroundMark x1="16462" y1="85769" x2="16462" y2="85769"/>
                        <a14:foregroundMark x1="12154" y1="75462" x2="17538" y2="82308"/>
                        <a14:foregroundMark x1="17538" y1="82308" x2="16462" y2="83308"/>
                        <a14:foregroundMark x1="23692" y1="71000" x2="26231" y2="79385"/>
                        <a14:foregroundMark x1="26231" y1="79385" x2="25692" y2="80615"/>
                        <a14:foregroundMark x1="24692" y1="72385" x2="24077" y2="73846"/>
                        <a14:foregroundMark x1="13231" y1="74846" x2="15077" y2="77923"/>
                        <a14:foregroundMark x1="22000" y1="72385" x2="26154" y2="75308"/>
                      </a14:backgroundRemoval>
                    </a14:imgEffect>
                  </a14:imgLayer>
                </a14:imgProps>
              </a:ext>
              <a:ext uri="{28A0092B-C50C-407E-A947-70E740481C1C}">
                <a14:useLocalDpi xmlns:a14="http://schemas.microsoft.com/office/drawing/2010/main" val="0"/>
              </a:ext>
            </a:extLst>
          </a:blip>
          <a:srcRect l="3745" t="61121" r="65891" b="11661"/>
          <a:stretch>
            <a:fillRect/>
          </a:stretch>
        </p:blipFill>
        <p:spPr>
          <a:xfrm rot="3414094">
            <a:off x="247292" y="1390874"/>
            <a:ext cx="1111232" cy="996085"/>
          </a:xfrm>
          <a:prstGeom prst="rect">
            <a:avLst/>
          </a:prstGeom>
        </p:spPr>
      </p:pic>
      <p:pic>
        <p:nvPicPr>
          <p:cNvPr id="3" name="Picture 2"/>
          <p:cNvPicPr>
            <a:picLocks noChangeAspect="1"/>
          </p:cNvPicPr>
          <p:nvPr/>
        </p:nvPicPr>
        <p:blipFill>
          <a:blip r:embed="rId4"/>
          <a:stretch>
            <a:fillRect/>
          </a:stretch>
        </p:blipFill>
        <p:spPr>
          <a:xfrm>
            <a:off x="843841" y="321710"/>
            <a:ext cx="10504318" cy="1292464"/>
          </a:xfrm>
          <a:prstGeom prst="rect">
            <a:avLst/>
          </a:prstGeom>
        </p:spPr>
      </p:pic>
      <p:pic>
        <p:nvPicPr>
          <p:cNvPr id="3076" name="Picture 4" descr="Đôi quang gán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1930" y="2593546"/>
            <a:ext cx="5399596" cy="360230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2000" b="-2000"/>
          </a:stretch>
        </a:blipFill>
        <a:effectLst/>
      </p:bgPr>
    </p:bg>
    <p:spTree>
      <p:nvGrpSpPr>
        <p:cNvPr id="1" name=""/>
        <p:cNvGrpSpPr/>
        <p:nvPr/>
      </p:nvGrpSpPr>
      <p:grpSpPr>
        <a:xfrm>
          <a:off x="0" y="0"/>
          <a:ext cx="0" cy="0"/>
          <a:chOff x="0" y="0"/>
          <a:chExt cx="0" cy="0"/>
        </a:xfrm>
      </p:grpSpPr>
      <p:sp>
        <p:nvSpPr>
          <p:cNvPr id="2" name="Rectangle: Rounded Corners 21"/>
          <p:cNvSpPr/>
          <p:nvPr/>
        </p:nvSpPr>
        <p:spPr>
          <a:xfrm>
            <a:off x="300111" y="204716"/>
            <a:ext cx="11591778" cy="6455391"/>
          </a:xfrm>
          <a:prstGeom prst="roundRect">
            <a:avLst>
              <a:gd name="adj" fmla="val 11589"/>
            </a:avLst>
          </a:prstGeom>
          <a:solidFill>
            <a:schemeClr val="bg1">
              <a:alpha val="79000"/>
            </a:schemeClr>
          </a:solidFill>
          <a:ln w="762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0" name="TextBox 6"/>
          <p:cNvSpPr txBox="1"/>
          <p:nvPr/>
        </p:nvSpPr>
        <p:spPr>
          <a:xfrm>
            <a:off x="1077341" y="1731167"/>
            <a:ext cx="10963841"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endParaRPr kumimoji="0" lang="vi-VN" sz="32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32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3200" b="1" i="0" u="none" strike="noStrike" kern="1200" cap="none" spc="0" normalizeH="0" noProof="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32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Mất tăm:</a:t>
            </a:r>
            <a:r>
              <a:rPr kumimoji="0" lang="vi-VN" sz="320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hoàn toàn không còn thấy một dấu hiệu gì cả.</a:t>
            </a:r>
            <a:endParaRPr kumimoji="0" lang="vi-VN" sz="320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3" name="Hình ảnh 22" descr="Ảnh có chứa hình vẽ, Tác phẩm nghệ thuật của trẻ con, minh họa, phim hoạt hình&#10;&#10;Mô tả được tạo tự động"/>
          <p:cNvPicPr>
            <a:picLocks noChangeAspect="1"/>
          </p:cNvPicPr>
          <p:nvPr/>
        </p:nvPicPr>
        <p:blipFill rotWithShape="1">
          <a:blip r:embed="rId2">
            <a:extLst>
              <a:ext uri="{BEBA8EAE-BF5A-486C-A8C5-ECC9F3942E4B}">
                <a14:imgProps xmlns:a14="http://schemas.microsoft.com/office/drawing/2010/main">
                  <a14:imgLayer r:embed="rId3">
                    <a14:imgEffect>
                      <a14:backgroundRemoval t="63769" b="85769" l="6769" r="31000">
                        <a14:foregroundMark x1="25538" y1="79615" x2="25538" y2="79615"/>
                        <a14:foregroundMark x1="23692" y1="72615" x2="23692" y2="72615"/>
                        <a14:foregroundMark x1="13385" y1="76308" x2="13385" y2="76308"/>
                        <a14:foregroundMark x1="16462" y1="85769" x2="16462" y2="85769"/>
                        <a14:foregroundMark x1="12154" y1="75462" x2="17538" y2="82308"/>
                        <a14:foregroundMark x1="17538" y1="82308" x2="16462" y2="83308"/>
                        <a14:foregroundMark x1="23692" y1="71000" x2="26231" y2="79385"/>
                        <a14:foregroundMark x1="26231" y1="79385" x2="25692" y2="80615"/>
                        <a14:foregroundMark x1="24692" y1="72385" x2="24077" y2="73846"/>
                        <a14:foregroundMark x1="13231" y1="74846" x2="15077" y2="77923"/>
                        <a14:foregroundMark x1="22000" y1="72385" x2="26154" y2="75308"/>
                      </a14:backgroundRemoval>
                    </a14:imgEffect>
                  </a14:imgLayer>
                </a14:imgProps>
              </a:ext>
              <a:ext uri="{28A0092B-C50C-407E-A947-70E740481C1C}">
                <a14:useLocalDpi xmlns:a14="http://schemas.microsoft.com/office/drawing/2010/main" val="0"/>
              </a:ext>
            </a:extLst>
          </a:blip>
          <a:srcRect l="3745" t="61121" r="65891" b="11661"/>
          <a:stretch>
            <a:fillRect/>
          </a:stretch>
        </p:blipFill>
        <p:spPr>
          <a:xfrm rot="3414094">
            <a:off x="247292" y="1390874"/>
            <a:ext cx="1111232" cy="996085"/>
          </a:xfrm>
          <a:prstGeom prst="rect">
            <a:avLst/>
          </a:prstGeom>
        </p:spPr>
      </p:pic>
      <p:pic>
        <p:nvPicPr>
          <p:cNvPr id="31" name="Hình ảnh 30" descr="Ảnh có chứa hình vẽ, Tác phẩm nghệ thuật của trẻ con, minh họa, phim hoạt hình&#10;&#10;Mô tả được tạo tự động"/>
          <p:cNvPicPr>
            <a:picLocks noChangeAspect="1"/>
          </p:cNvPicPr>
          <p:nvPr/>
        </p:nvPicPr>
        <p:blipFill rotWithShape="1">
          <a:blip r:embed="rId2">
            <a:extLst>
              <a:ext uri="{BEBA8EAE-BF5A-486C-A8C5-ECC9F3942E4B}">
                <a14:imgProps xmlns:a14="http://schemas.microsoft.com/office/drawing/2010/main">
                  <a14:imgLayer r:embed="rId3">
                    <a14:imgEffect>
                      <a14:backgroundRemoval t="63769" b="85769" l="6769" r="31000">
                        <a14:foregroundMark x1="25538" y1="79615" x2="25538" y2="79615"/>
                        <a14:foregroundMark x1="23692" y1="72615" x2="23692" y2="72615"/>
                        <a14:foregroundMark x1="13385" y1="76308" x2="13385" y2="76308"/>
                        <a14:foregroundMark x1="16462" y1="85769" x2="16462" y2="85769"/>
                        <a14:foregroundMark x1="12154" y1="75462" x2="17538" y2="82308"/>
                        <a14:foregroundMark x1="17538" y1="82308" x2="16462" y2="83308"/>
                        <a14:foregroundMark x1="23692" y1="71000" x2="26231" y2="79385"/>
                        <a14:foregroundMark x1="26231" y1="79385" x2="25692" y2="80615"/>
                        <a14:foregroundMark x1="24692" y1="72385" x2="24077" y2="73846"/>
                        <a14:foregroundMark x1="13231" y1="74846" x2="15077" y2="77923"/>
                        <a14:foregroundMark x1="22000" y1="72385" x2="26154" y2="75308"/>
                      </a14:backgroundRemoval>
                    </a14:imgEffect>
                  </a14:imgLayer>
                </a14:imgProps>
              </a:ext>
              <a:ext uri="{28A0092B-C50C-407E-A947-70E740481C1C}">
                <a14:useLocalDpi xmlns:a14="http://schemas.microsoft.com/office/drawing/2010/main" val="0"/>
              </a:ext>
            </a:extLst>
          </a:blip>
          <a:srcRect l="3745" t="61121" r="65891" b="11661"/>
          <a:stretch>
            <a:fillRect/>
          </a:stretch>
        </p:blipFill>
        <p:spPr>
          <a:xfrm rot="3414094">
            <a:off x="207759" y="2333274"/>
            <a:ext cx="1111232" cy="996085"/>
          </a:xfrm>
          <a:prstGeom prst="rect">
            <a:avLst/>
          </a:prstGeom>
        </p:spPr>
      </p:pic>
      <p:pic>
        <p:nvPicPr>
          <p:cNvPr id="3" name="Picture 2"/>
          <p:cNvPicPr>
            <a:picLocks noChangeAspect="1"/>
          </p:cNvPicPr>
          <p:nvPr/>
        </p:nvPicPr>
        <p:blipFill>
          <a:blip r:embed="rId4"/>
          <a:stretch>
            <a:fillRect/>
          </a:stretch>
        </p:blipFill>
        <p:spPr>
          <a:xfrm>
            <a:off x="843841" y="321710"/>
            <a:ext cx="10504318" cy="1292464"/>
          </a:xfrm>
          <a:prstGeom prst="rect">
            <a:avLst/>
          </a:prstGeom>
        </p:spPr>
      </p:pic>
      <p:pic>
        <p:nvPicPr>
          <p:cNvPr id="4098" name="Picture 2" descr="Những sắc màu cánh đồng lúa ở Tịnh Biên - Báo VnExpress Du lịc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05857" y="2925378"/>
            <a:ext cx="5180286" cy="345164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barn(inVertical)">
                                      <p:cBhvr>
                                        <p:cTn id="15"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1"/>
          <a:srcRect/>
          <a:stretch>
            <a:fillRect/>
          </a:stretch>
        </a:blipFill>
        <a:effectLst/>
      </p:bgPr>
    </p:bg>
    <p:spTree>
      <p:nvGrpSpPr>
        <p:cNvPr id="1" name=""/>
        <p:cNvGrpSpPr/>
        <p:nvPr/>
      </p:nvGrpSpPr>
      <p:grpSpPr>
        <a:xfrm>
          <a:off x="0" y="0"/>
          <a:ext cx="0" cy="0"/>
          <a:chOff x="0" y="0"/>
          <a:chExt cx="0" cy="0"/>
        </a:xfrm>
      </p:grpSpPr>
      <p:sp>
        <p:nvSpPr>
          <p:cNvPr id="2" name="Rectangle: Rounded Corners 21"/>
          <p:cNvSpPr/>
          <p:nvPr/>
        </p:nvSpPr>
        <p:spPr>
          <a:xfrm>
            <a:off x="163419" y="212485"/>
            <a:ext cx="11782302" cy="6517499"/>
          </a:xfrm>
          <a:prstGeom prst="roundRect">
            <a:avLst>
              <a:gd name="adj" fmla="val 11589"/>
            </a:avLst>
          </a:prstGeom>
          <a:solidFill>
            <a:schemeClr val="bg1">
              <a:alpha val="91000"/>
            </a:schemeClr>
          </a:solidFill>
          <a:ln w="76200">
            <a:solidFill>
              <a:srgbClr val="F0443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2" name="TextBox 28"/>
          <p:cNvSpPr txBox="1"/>
          <p:nvPr/>
        </p:nvSpPr>
        <p:spPr>
          <a:xfrm>
            <a:off x="369582" y="1065015"/>
            <a:ext cx="11452836" cy="5262979"/>
          </a:xfrm>
          <a:prstGeom prst="rect">
            <a:avLst/>
          </a:prstGeom>
          <a:noFill/>
        </p:spPr>
        <p:txBody>
          <a:bodyPr wrap="square" rtlCol="0">
            <a:spAutoFit/>
          </a:bodyPr>
          <a:lstStyle/>
          <a:p>
            <a:pPr algn="just"/>
            <a:r>
              <a:rPr lang="en-US" sz="2800">
                <a:latin typeface="Calibri" panose="020F0502020204030204" pitchFamily="34" charset="0"/>
                <a:cs typeface="Calibri" panose="020F0502020204030204" pitchFamily="34" charset="0"/>
              </a:rPr>
              <a:t>- </a:t>
            </a:r>
            <a:r>
              <a:rPr lang="vi-VN" sz="2800">
                <a:latin typeface="Calibri" panose="020F0502020204030204" pitchFamily="34" charset="0"/>
                <a:cs typeface="Calibri" panose="020F0502020204030204" pitchFamily="34" charset="0"/>
              </a:rPr>
              <a:t>Giải được câu đố và nói được 1 – 2 câu về cánh đồng.</a:t>
            </a:r>
            <a:endParaRPr lang="vi-VN" sz="2800">
              <a:latin typeface="Calibri" panose="020F0502020204030204" pitchFamily="34" charset="0"/>
              <a:cs typeface="Calibri" panose="020F0502020204030204" pitchFamily="34" charset="0"/>
            </a:endParaRPr>
          </a:p>
          <a:p>
            <a:pPr algn="just"/>
            <a:r>
              <a:rPr lang="en-US" sz="2800">
                <a:latin typeface="Calibri" panose="020F0502020204030204" pitchFamily="34" charset="0"/>
                <a:cs typeface="Calibri" panose="020F0502020204030204" pitchFamily="34" charset="0"/>
              </a:rPr>
              <a:t>- </a:t>
            </a:r>
            <a:r>
              <a:rPr lang="vi-VN" sz="2800">
                <a:latin typeface="Calibri" panose="020F0502020204030204" pitchFamily="34" charset="0"/>
                <a:cs typeface="Calibri" panose="020F0502020204030204" pitchFamily="34" charset="0"/>
              </a:rPr>
              <a:t>Nêu được phỏng đoán về nội dung bài đọc qua tên bài, hoạt động khởi động và tranh minh hoạ.</a:t>
            </a:r>
            <a:endParaRPr lang="vi-VN" sz="2800">
              <a:latin typeface="Calibri" panose="020F0502020204030204" pitchFamily="34" charset="0"/>
              <a:cs typeface="Calibri" panose="020F0502020204030204" pitchFamily="34" charset="0"/>
            </a:endParaRPr>
          </a:p>
          <a:p>
            <a:pPr algn="just"/>
            <a:r>
              <a:rPr lang="vi-VN" sz="2800">
                <a:latin typeface="Calibri" panose="020F0502020204030204" pitchFamily="34" charset="0"/>
                <a:cs typeface="Calibri" panose="020F0502020204030204" pitchFamily="34" charset="0"/>
              </a:rPr>
              <a:t>– Đọc trôi chảy bài đọc, ngắt nghỉ đúng dấu câu, đúng logic ngữ nghĩa, đúng mạch cảm xúc của bài thơ; trả lời được các câu hỏi tìm hiểu bài. Hiểu được nội dung của bài đọc: </a:t>
            </a:r>
            <a:r>
              <a:rPr lang="vi-VN" sz="2800" i="1">
                <a:latin typeface="Calibri" panose="020F0502020204030204" pitchFamily="34" charset="0"/>
                <a:cs typeface="Calibri" panose="020F0502020204030204" pitchFamily="34" charset="0"/>
              </a:rPr>
              <a:t>Cảnh cánh đồng làng quê buổi ban mai tươi đẹp.</a:t>
            </a:r>
            <a:r>
              <a:rPr lang="vi-VN" sz="2800">
                <a:latin typeface="Calibri" panose="020F0502020204030204" pitchFamily="34" charset="0"/>
                <a:cs typeface="Calibri" panose="020F0502020204030204" pitchFamily="34" charset="0"/>
              </a:rPr>
              <a:t> Từ đó, rút ra được ý nghĩa: </a:t>
            </a:r>
            <a:r>
              <a:rPr lang="vi-VN" sz="2800" i="1">
                <a:latin typeface="Calibri" panose="020F0502020204030204" pitchFamily="34" charset="0"/>
                <a:cs typeface="Calibri" panose="020F0502020204030204" pitchFamily="34" charset="0"/>
              </a:rPr>
              <a:t>Ca ngợi vẻ đẹp thanh bình, đầy sức sống của cánh đồng quê hương và bày tỏ tình yêu tha thiết, niềm tự hào về quê hương, đất nước. Học thuộc lòng được bài thơ. </a:t>
            </a:r>
            <a:endParaRPr lang="vi-VN" sz="2800" i="1">
              <a:latin typeface="Calibri" panose="020F0502020204030204" pitchFamily="34" charset="0"/>
              <a:cs typeface="Calibri" panose="020F0502020204030204" pitchFamily="34" charset="0"/>
            </a:endParaRPr>
          </a:p>
          <a:p>
            <a:pPr algn="just"/>
            <a:r>
              <a:rPr lang="vi-VN" sz="2800">
                <a:latin typeface="Calibri" panose="020F0502020204030204" pitchFamily="34" charset="0"/>
                <a:cs typeface="Calibri" panose="020F0502020204030204" pitchFamily="34" charset="0"/>
              </a:rPr>
              <a:t>– Tìm đọc được một bài văn viết về vẻ đẹp của thiếu nhi, việc làm có ý nghĩa của thiếu nhi hoặc ước mơ đẹp của thiếu nhi, viết được Nhật kí đọc sách và chia sẻ được với bạn về từ ngữ dùng hay, hình ảnh đẹp trong bài văn đã đọc.</a:t>
            </a:r>
            <a:endParaRPr lang="vi-VN" sz="2800">
              <a:latin typeface="Calibri" panose="020F0502020204030204" pitchFamily="34" charset="0"/>
              <a:cs typeface="Calibri" panose="020F0502020204030204" pitchFamily="34" charset="0"/>
            </a:endParaRPr>
          </a:p>
        </p:txBody>
      </p:sp>
      <p:pic>
        <p:nvPicPr>
          <p:cNvPr id="13" name="Hình ảnh 12" descr="Ảnh có chứa hình vẽ, Tác phẩm nghệ thuật của trẻ con, minh họa, phim hoạt hình&#10;&#10;Mô tả được tạo tự động"/>
          <p:cNvPicPr>
            <a:picLocks noChangeAspect="1"/>
          </p:cNvPicPr>
          <p:nvPr/>
        </p:nvPicPr>
        <p:blipFill rotWithShape="1">
          <a:blip r:embed="rId2">
            <a:extLst>
              <a:ext uri="{BEBA8EAE-BF5A-486C-A8C5-ECC9F3942E4B}">
                <a14:imgProps xmlns:a14="http://schemas.microsoft.com/office/drawing/2010/main">
                  <a14:imgLayer r:embed="rId3">
                    <a14:imgEffect>
                      <a14:backgroundRemoval t="63769" b="85769" l="6769" r="31000">
                        <a14:foregroundMark x1="25538" y1="79615" x2="25538" y2="79615"/>
                        <a14:foregroundMark x1="23692" y1="72615" x2="23692" y2="72615"/>
                        <a14:foregroundMark x1="13385" y1="76308" x2="13385" y2="76308"/>
                        <a14:foregroundMark x1="16462" y1="85769" x2="16462" y2="85769"/>
                        <a14:foregroundMark x1="12154" y1="75462" x2="17538" y2="82308"/>
                        <a14:foregroundMark x1="17538" y1="82308" x2="16462" y2="83308"/>
                        <a14:foregroundMark x1="23692" y1="71000" x2="26231" y2="79385"/>
                        <a14:foregroundMark x1="26231" y1="79385" x2="25692" y2="80615"/>
                        <a14:foregroundMark x1="24692" y1="72385" x2="24077" y2="73846"/>
                        <a14:foregroundMark x1="13231" y1="74846" x2="15077" y2="77923"/>
                        <a14:foregroundMark x1="22000" y1="72385" x2="26154" y2="75308"/>
                      </a14:backgroundRemoval>
                    </a14:imgEffect>
                  </a14:imgLayer>
                </a14:imgProps>
              </a:ext>
              <a:ext uri="{28A0092B-C50C-407E-A947-70E740481C1C}">
                <a14:useLocalDpi xmlns:a14="http://schemas.microsoft.com/office/drawing/2010/main" val="0"/>
              </a:ext>
            </a:extLst>
          </a:blip>
          <a:srcRect l="3745" t="61121" r="65891" b="11661"/>
          <a:stretch>
            <a:fillRect/>
          </a:stretch>
        </p:blipFill>
        <p:spPr>
          <a:xfrm rot="3414094">
            <a:off x="-306673" y="811165"/>
            <a:ext cx="1033624" cy="926519"/>
          </a:xfrm>
          <a:prstGeom prst="rect">
            <a:avLst/>
          </a:prstGeom>
        </p:spPr>
      </p:pic>
      <p:pic>
        <p:nvPicPr>
          <p:cNvPr id="18" name="Hình ảnh 17" descr="Ảnh có chứa hình vẽ, Tác phẩm nghệ thuật của trẻ con, minh họa, phim hoạt hình&#10;&#10;Mô tả được tạo tự động"/>
          <p:cNvPicPr>
            <a:picLocks noChangeAspect="1"/>
          </p:cNvPicPr>
          <p:nvPr/>
        </p:nvPicPr>
        <p:blipFill rotWithShape="1">
          <a:blip r:embed="rId2">
            <a:extLst>
              <a:ext uri="{BEBA8EAE-BF5A-486C-A8C5-ECC9F3942E4B}">
                <a14:imgProps xmlns:a14="http://schemas.microsoft.com/office/drawing/2010/main">
                  <a14:imgLayer r:embed="rId3">
                    <a14:imgEffect>
                      <a14:backgroundRemoval t="63769" b="85769" l="6769" r="31000">
                        <a14:foregroundMark x1="25538" y1="79615" x2="25538" y2="79615"/>
                        <a14:foregroundMark x1="23692" y1="72615" x2="23692" y2="72615"/>
                        <a14:foregroundMark x1="13385" y1="76308" x2="13385" y2="76308"/>
                        <a14:foregroundMark x1="16462" y1="85769" x2="16462" y2="85769"/>
                        <a14:foregroundMark x1="12154" y1="75462" x2="17538" y2="82308"/>
                        <a14:foregroundMark x1="17538" y1="82308" x2="16462" y2="83308"/>
                        <a14:foregroundMark x1="23692" y1="71000" x2="26231" y2="79385"/>
                        <a14:foregroundMark x1="26231" y1="79385" x2="25692" y2="80615"/>
                        <a14:foregroundMark x1="24692" y1="72385" x2="24077" y2="73846"/>
                        <a14:foregroundMark x1="13231" y1="74846" x2="15077" y2="77923"/>
                        <a14:foregroundMark x1="22000" y1="72385" x2="26154" y2="75308"/>
                      </a14:backgroundRemoval>
                    </a14:imgEffect>
                  </a14:imgLayer>
                </a14:imgProps>
              </a:ext>
              <a:ext uri="{28A0092B-C50C-407E-A947-70E740481C1C}">
                <a14:useLocalDpi xmlns:a14="http://schemas.microsoft.com/office/drawing/2010/main" val="0"/>
              </a:ext>
            </a:extLst>
          </a:blip>
          <a:srcRect l="3745" t="61121" r="65891" b="11661"/>
          <a:stretch>
            <a:fillRect/>
          </a:stretch>
        </p:blipFill>
        <p:spPr>
          <a:xfrm rot="3414094">
            <a:off x="-270533" y="1497091"/>
            <a:ext cx="1033624" cy="926519"/>
          </a:xfrm>
          <a:prstGeom prst="rect">
            <a:avLst/>
          </a:prstGeom>
        </p:spPr>
      </p:pic>
      <p:pic>
        <p:nvPicPr>
          <p:cNvPr id="4" name="Picture 3"/>
          <p:cNvPicPr>
            <a:picLocks noChangeAspect="1"/>
          </p:cNvPicPr>
          <p:nvPr/>
        </p:nvPicPr>
        <p:blipFill>
          <a:blip r:embed="rId4"/>
          <a:stretch>
            <a:fillRect/>
          </a:stretch>
        </p:blipFill>
        <p:spPr>
          <a:xfrm>
            <a:off x="3973787" y="-15442"/>
            <a:ext cx="4755292" cy="1268078"/>
          </a:xfrm>
          <a:prstGeom prst="rect">
            <a:avLst/>
          </a:prstGeom>
        </p:spPr>
      </p:pic>
      <p:pic>
        <p:nvPicPr>
          <p:cNvPr id="5" name="Hình ảnh 17" descr="Ảnh có chứa hình vẽ, Tác phẩm nghệ thuật của trẻ con, minh họa, phim hoạt hình&#10;&#10;Mô tả được tạo tự động"/>
          <p:cNvPicPr>
            <a:picLocks noChangeAspect="1"/>
          </p:cNvPicPr>
          <p:nvPr/>
        </p:nvPicPr>
        <p:blipFill rotWithShape="1">
          <a:blip r:embed="rId2">
            <a:extLst>
              <a:ext uri="{BEBA8EAE-BF5A-486C-A8C5-ECC9F3942E4B}">
                <a14:imgProps xmlns:a14="http://schemas.microsoft.com/office/drawing/2010/main">
                  <a14:imgLayer r:embed="rId3">
                    <a14:imgEffect>
                      <a14:backgroundRemoval t="63769" b="85769" l="6769" r="31000">
                        <a14:foregroundMark x1="25538" y1="79615" x2="25538" y2="79615"/>
                        <a14:foregroundMark x1="23692" y1="72615" x2="23692" y2="72615"/>
                        <a14:foregroundMark x1="13385" y1="76308" x2="13385" y2="76308"/>
                        <a14:foregroundMark x1="16462" y1="85769" x2="16462" y2="85769"/>
                        <a14:foregroundMark x1="12154" y1="75462" x2="17538" y2="82308"/>
                        <a14:foregroundMark x1="17538" y1="82308" x2="16462" y2="83308"/>
                        <a14:foregroundMark x1="23692" y1="71000" x2="26231" y2="79385"/>
                        <a14:foregroundMark x1="26231" y1="79385" x2="25692" y2="80615"/>
                        <a14:foregroundMark x1="24692" y1="72385" x2="24077" y2="73846"/>
                        <a14:foregroundMark x1="13231" y1="74846" x2="15077" y2="77923"/>
                        <a14:foregroundMark x1="22000" y1="72385" x2="26154" y2="75308"/>
                      </a14:backgroundRemoval>
                    </a14:imgEffect>
                  </a14:imgLayer>
                </a14:imgProps>
              </a:ext>
              <a:ext uri="{28A0092B-C50C-407E-A947-70E740481C1C}">
                <a14:useLocalDpi xmlns:a14="http://schemas.microsoft.com/office/drawing/2010/main" val="0"/>
              </a:ext>
            </a:extLst>
          </a:blip>
          <a:srcRect l="3745" t="61121" r="65891" b="11661"/>
          <a:stretch>
            <a:fillRect/>
          </a:stretch>
        </p:blipFill>
        <p:spPr>
          <a:xfrm rot="3414094">
            <a:off x="-301487" y="2167091"/>
            <a:ext cx="1033624" cy="926519"/>
          </a:xfrm>
          <a:prstGeom prst="rect">
            <a:avLst/>
          </a:prstGeom>
        </p:spPr>
      </p:pic>
      <p:pic>
        <p:nvPicPr>
          <p:cNvPr id="6" name="Hình ảnh 17" descr="Ảnh có chứa hình vẽ, Tác phẩm nghệ thuật của trẻ con, minh họa, phim hoạt hình&#10;&#10;Mô tả được tạo tự động"/>
          <p:cNvPicPr>
            <a:picLocks noChangeAspect="1"/>
          </p:cNvPicPr>
          <p:nvPr/>
        </p:nvPicPr>
        <p:blipFill rotWithShape="1">
          <a:blip r:embed="rId2">
            <a:extLst>
              <a:ext uri="{BEBA8EAE-BF5A-486C-A8C5-ECC9F3942E4B}">
                <a14:imgProps xmlns:a14="http://schemas.microsoft.com/office/drawing/2010/main">
                  <a14:imgLayer r:embed="rId3">
                    <a14:imgEffect>
                      <a14:backgroundRemoval t="63769" b="85769" l="6769" r="31000">
                        <a14:foregroundMark x1="25538" y1="79615" x2="25538" y2="79615"/>
                        <a14:foregroundMark x1="23692" y1="72615" x2="23692" y2="72615"/>
                        <a14:foregroundMark x1="13385" y1="76308" x2="13385" y2="76308"/>
                        <a14:foregroundMark x1="16462" y1="85769" x2="16462" y2="85769"/>
                        <a14:foregroundMark x1="12154" y1="75462" x2="17538" y2="82308"/>
                        <a14:foregroundMark x1="17538" y1="82308" x2="16462" y2="83308"/>
                        <a14:foregroundMark x1="23692" y1="71000" x2="26231" y2="79385"/>
                        <a14:foregroundMark x1="26231" y1="79385" x2="25692" y2="80615"/>
                        <a14:foregroundMark x1="24692" y1="72385" x2="24077" y2="73846"/>
                        <a14:foregroundMark x1="13231" y1="74846" x2="15077" y2="77923"/>
                        <a14:foregroundMark x1="22000" y1="72385" x2="26154" y2="75308"/>
                      </a14:backgroundRemoval>
                    </a14:imgEffect>
                  </a14:imgLayer>
                </a14:imgProps>
              </a:ext>
              <a:ext uri="{28A0092B-C50C-407E-A947-70E740481C1C}">
                <a14:useLocalDpi xmlns:a14="http://schemas.microsoft.com/office/drawing/2010/main" val="0"/>
              </a:ext>
            </a:extLst>
          </a:blip>
          <a:srcRect l="3745" t="61121" r="65891" b="11661"/>
          <a:stretch>
            <a:fillRect/>
          </a:stretch>
        </p:blipFill>
        <p:spPr>
          <a:xfrm rot="3414094">
            <a:off x="-316676" y="4557338"/>
            <a:ext cx="1033624" cy="92651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barn(inVertical)">
                                      <p:cBhvr>
                                        <p:cTn id="11" dur="500"/>
                                        <p:tgtEl>
                                          <p:spTgt spid="18"/>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par>
                          <p:cTn id="16" fill="hold">
                            <p:stCondLst>
                              <p:cond delay="1500"/>
                            </p:stCondLst>
                            <p:childTnLst>
                              <p:par>
                                <p:cTn id="17" presetID="16" presetClass="entr" presetSubtype="21"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par>
                          <p:cTn id="20" fill="hold">
                            <p:stCondLst>
                              <p:cond delay="2000"/>
                            </p:stCondLst>
                            <p:childTnLst>
                              <p:par>
                                <p:cTn id="21" presetID="16" presetClass="entr" presetSubtype="21"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2000" b="-2000"/>
          </a:stretch>
        </a:blipFill>
        <a:effectLst/>
      </p:bgPr>
    </p:bg>
    <p:spTree>
      <p:nvGrpSpPr>
        <p:cNvPr id="1" name=""/>
        <p:cNvGrpSpPr/>
        <p:nvPr/>
      </p:nvGrpSpPr>
      <p:grpSpPr>
        <a:xfrm>
          <a:off x="0" y="0"/>
          <a:ext cx="0" cy="0"/>
          <a:chOff x="0" y="0"/>
          <a:chExt cx="0" cy="0"/>
        </a:xfrm>
      </p:grpSpPr>
      <p:grpSp>
        <p:nvGrpSpPr>
          <p:cNvPr id="77" name="Group 84"/>
          <p:cNvGrpSpPr/>
          <p:nvPr/>
        </p:nvGrpSpPr>
        <p:grpSpPr>
          <a:xfrm>
            <a:off x="6136626" y="2685845"/>
            <a:ext cx="5973446" cy="3676970"/>
            <a:chOff x="6051919" y="2685845"/>
            <a:chExt cx="5973446" cy="3676970"/>
          </a:xfrm>
        </p:grpSpPr>
        <p:pic>
          <p:nvPicPr>
            <p:cNvPr id="78" name="Picture 22"/>
            <p:cNvPicPr>
              <a:picLocks noChangeAspect="1"/>
            </p:cNvPicPr>
            <p:nvPr/>
          </p:nvPicPr>
          <p:blipFill>
            <a:blip r:embed="rId2"/>
            <a:srcRect/>
            <a:stretch>
              <a:fillRect/>
            </a:stretch>
          </p:blipFill>
          <p:spPr>
            <a:xfrm>
              <a:off x="10162813" y="2685845"/>
              <a:ext cx="1862552" cy="1671641"/>
            </a:xfrm>
            <a:prstGeom prst="rect">
              <a:avLst/>
            </a:prstGeom>
          </p:spPr>
        </p:pic>
        <p:grpSp>
          <p:nvGrpSpPr>
            <p:cNvPr id="79" name="Group 76"/>
            <p:cNvGrpSpPr/>
            <p:nvPr/>
          </p:nvGrpSpPr>
          <p:grpSpPr>
            <a:xfrm>
              <a:off x="6051919" y="3653086"/>
              <a:ext cx="5561110" cy="2709729"/>
              <a:chOff x="6096000" y="3244032"/>
              <a:chExt cx="5561110" cy="2709729"/>
            </a:xfrm>
          </p:grpSpPr>
          <p:sp>
            <p:nvSpPr>
              <p:cNvPr id="80" name="Rectangle: Rounded Corners 75"/>
              <p:cNvSpPr/>
              <p:nvPr/>
            </p:nvSpPr>
            <p:spPr>
              <a:xfrm>
                <a:off x="6096000" y="3789681"/>
                <a:ext cx="5561110" cy="2164080"/>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0000"/>
                  </a:lnSpc>
                </a:pPr>
                <a:r>
                  <a:rPr lang="en-US" sz="3600">
                    <a:solidFill>
                      <a:srgbClr val="000000"/>
                    </a:solidFill>
                    <a:latin typeface="UTM Duepuntozero" panose="02040603050506020204" pitchFamily="18" charset="0"/>
                  </a:rPr>
                  <a:t>1. Đọc đúng.</a:t>
                </a:r>
                <a:endParaRPr lang="en-US" sz="3600">
                  <a:solidFill>
                    <a:srgbClr val="000000"/>
                  </a:solidFill>
                  <a:latin typeface="UTM Duepuntozero" panose="02040603050506020204" pitchFamily="18" charset="0"/>
                </a:endParaRPr>
              </a:p>
              <a:p>
                <a:pPr algn="just">
                  <a:lnSpc>
                    <a:spcPct val="110000"/>
                  </a:lnSpc>
                </a:pPr>
                <a:r>
                  <a:rPr lang="en-US" sz="3600">
                    <a:solidFill>
                      <a:srgbClr val="000000"/>
                    </a:solidFill>
                    <a:latin typeface="UTM Duepuntozero" panose="02040603050506020204" pitchFamily="18" charset="0"/>
                  </a:rPr>
                  <a:t>2. Đọc to, rõ.</a:t>
                </a:r>
                <a:endParaRPr lang="en-US" sz="3600">
                  <a:solidFill>
                    <a:srgbClr val="000000"/>
                  </a:solidFill>
                  <a:latin typeface="UTM Duepuntozero" panose="02040603050506020204" pitchFamily="18" charset="0"/>
                </a:endParaRPr>
              </a:p>
              <a:p>
                <a:pPr algn="just">
                  <a:lnSpc>
                    <a:spcPct val="110000"/>
                  </a:lnSpc>
                </a:pPr>
                <a:r>
                  <a:rPr lang="en-US" sz="3600">
                    <a:solidFill>
                      <a:srgbClr val="000000"/>
                    </a:solidFill>
                    <a:latin typeface="UTM Duepuntozero" panose="02040603050506020204" pitchFamily="18" charset="0"/>
                  </a:rPr>
                  <a:t>3. Ngắt, nghỉ đúng chỗ.</a:t>
                </a:r>
                <a:endParaRPr lang="vi-VN" sz="3600" b="0" i="0">
                  <a:solidFill>
                    <a:srgbClr val="000000"/>
                  </a:solidFill>
                  <a:effectLst/>
                </a:endParaRPr>
              </a:p>
            </p:txBody>
          </p:sp>
          <p:grpSp>
            <p:nvGrpSpPr>
              <p:cNvPr id="81" name="Group 66"/>
              <p:cNvGrpSpPr/>
              <p:nvPr/>
            </p:nvGrpSpPr>
            <p:grpSpPr>
              <a:xfrm>
                <a:off x="8361444" y="4116552"/>
                <a:ext cx="1583311" cy="469963"/>
                <a:chOff x="3190408" y="4309039"/>
                <a:chExt cx="1583311" cy="469963"/>
              </a:xfrm>
            </p:grpSpPr>
            <p:pic>
              <p:nvPicPr>
                <p:cNvPr id="91" name="Picture 63"/>
                <p:cNvPicPr>
                  <a:picLocks noChangeAspect="1"/>
                </p:cNvPicPr>
                <p:nvPr/>
              </p:nvPicPr>
              <p:blipFill>
                <a:blip r:embed="rId3"/>
                <a:stretch>
                  <a:fillRect/>
                </a:stretch>
              </p:blipFill>
              <p:spPr>
                <a:xfrm>
                  <a:off x="3747082" y="4309039"/>
                  <a:ext cx="469963" cy="469963"/>
                </a:xfrm>
                <a:prstGeom prst="rect">
                  <a:avLst/>
                </a:prstGeom>
              </p:spPr>
            </p:pic>
            <p:pic>
              <p:nvPicPr>
                <p:cNvPr id="92" name="Picture 64"/>
                <p:cNvPicPr>
                  <a:picLocks noChangeAspect="1"/>
                </p:cNvPicPr>
                <p:nvPr/>
              </p:nvPicPr>
              <p:blipFill>
                <a:blip r:embed="rId4"/>
                <a:stretch>
                  <a:fillRect/>
                </a:stretch>
              </p:blipFill>
              <p:spPr>
                <a:xfrm>
                  <a:off x="3190408" y="4309039"/>
                  <a:ext cx="469963" cy="469963"/>
                </a:xfrm>
                <a:prstGeom prst="rect">
                  <a:avLst/>
                </a:prstGeom>
              </p:spPr>
            </p:pic>
            <p:pic>
              <p:nvPicPr>
                <p:cNvPr id="93" name="Picture 65"/>
                <p:cNvPicPr>
                  <a:picLocks noChangeAspect="1"/>
                </p:cNvPicPr>
                <p:nvPr/>
              </p:nvPicPr>
              <p:blipFill>
                <a:blip r:embed="rId5"/>
                <a:stretch>
                  <a:fillRect/>
                </a:stretch>
              </p:blipFill>
              <p:spPr>
                <a:xfrm>
                  <a:off x="4303756" y="4309039"/>
                  <a:ext cx="469963" cy="469963"/>
                </a:xfrm>
                <a:prstGeom prst="rect">
                  <a:avLst/>
                </a:prstGeom>
              </p:spPr>
            </p:pic>
          </p:grpSp>
          <p:grpSp>
            <p:nvGrpSpPr>
              <p:cNvPr id="82" name="Group 67"/>
              <p:cNvGrpSpPr/>
              <p:nvPr/>
            </p:nvGrpSpPr>
            <p:grpSpPr>
              <a:xfrm>
                <a:off x="8468135" y="4692277"/>
                <a:ext cx="1583311" cy="469963"/>
                <a:chOff x="3190408" y="4309039"/>
                <a:chExt cx="1583311" cy="469963"/>
              </a:xfrm>
            </p:grpSpPr>
            <p:pic>
              <p:nvPicPr>
                <p:cNvPr id="88" name="Picture 68"/>
                <p:cNvPicPr>
                  <a:picLocks noChangeAspect="1"/>
                </p:cNvPicPr>
                <p:nvPr/>
              </p:nvPicPr>
              <p:blipFill>
                <a:blip r:embed="rId3"/>
                <a:stretch>
                  <a:fillRect/>
                </a:stretch>
              </p:blipFill>
              <p:spPr>
                <a:xfrm>
                  <a:off x="3747082" y="4309039"/>
                  <a:ext cx="469963" cy="469963"/>
                </a:xfrm>
                <a:prstGeom prst="rect">
                  <a:avLst/>
                </a:prstGeom>
              </p:spPr>
            </p:pic>
            <p:pic>
              <p:nvPicPr>
                <p:cNvPr id="89" name="Picture 69"/>
                <p:cNvPicPr>
                  <a:picLocks noChangeAspect="1"/>
                </p:cNvPicPr>
                <p:nvPr/>
              </p:nvPicPr>
              <p:blipFill>
                <a:blip r:embed="rId4"/>
                <a:stretch>
                  <a:fillRect/>
                </a:stretch>
              </p:blipFill>
              <p:spPr>
                <a:xfrm>
                  <a:off x="3190408" y="4309039"/>
                  <a:ext cx="469963" cy="469963"/>
                </a:xfrm>
                <a:prstGeom prst="rect">
                  <a:avLst/>
                </a:prstGeom>
              </p:spPr>
            </p:pic>
            <p:pic>
              <p:nvPicPr>
                <p:cNvPr id="90" name="Picture 70"/>
                <p:cNvPicPr>
                  <a:picLocks noChangeAspect="1"/>
                </p:cNvPicPr>
                <p:nvPr/>
              </p:nvPicPr>
              <p:blipFill>
                <a:blip r:embed="rId5"/>
                <a:stretch>
                  <a:fillRect/>
                </a:stretch>
              </p:blipFill>
              <p:spPr>
                <a:xfrm>
                  <a:off x="4303756" y="4309039"/>
                  <a:ext cx="469963" cy="469963"/>
                </a:xfrm>
                <a:prstGeom prst="rect">
                  <a:avLst/>
                </a:prstGeom>
              </p:spPr>
            </p:pic>
          </p:grpSp>
          <p:grpSp>
            <p:nvGrpSpPr>
              <p:cNvPr id="83" name="Group 71"/>
              <p:cNvGrpSpPr/>
              <p:nvPr/>
            </p:nvGrpSpPr>
            <p:grpSpPr>
              <a:xfrm>
                <a:off x="9992519" y="5278162"/>
                <a:ext cx="1583311" cy="469963"/>
                <a:chOff x="3190408" y="4309039"/>
                <a:chExt cx="1583311" cy="469963"/>
              </a:xfrm>
            </p:grpSpPr>
            <p:pic>
              <p:nvPicPr>
                <p:cNvPr id="85" name="Picture 72"/>
                <p:cNvPicPr>
                  <a:picLocks noChangeAspect="1"/>
                </p:cNvPicPr>
                <p:nvPr/>
              </p:nvPicPr>
              <p:blipFill>
                <a:blip r:embed="rId3"/>
                <a:stretch>
                  <a:fillRect/>
                </a:stretch>
              </p:blipFill>
              <p:spPr>
                <a:xfrm>
                  <a:off x="3747082" y="4309039"/>
                  <a:ext cx="469963" cy="469963"/>
                </a:xfrm>
                <a:prstGeom prst="rect">
                  <a:avLst/>
                </a:prstGeom>
              </p:spPr>
            </p:pic>
            <p:pic>
              <p:nvPicPr>
                <p:cNvPr id="86" name="Picture 73"/>
                <p:cNvPicPr>
                  <a:picLocks noChangeAspect="1"/>
                </p:cNvPicPr>
                <p:nvPr/>
              </p:nvPicPr>
              <p:blipFill>
                <a:blip r:embed="rId4"/>
                <a:stretch>
                  <a:fillRect/>
                </a:stretch>
              </p:blipFill>
              <p:spPr>
                <a:xfrm>
                  <a:off x="3190408" y="4309039"/>
                  <a:ext cx="469963" cy="469963"/>
                </a:xfrm>
                <a:prstGeom prst="rect">
                  <a:avLst/>
                </a:prstGeom>
              </p:spPr>
            </p:pic>
            <p:pic>
              <p:nvPicPr>
                <p:cNvPr id="87" name="Picture 74"/>
                <p:cNvPicPr>
                  <a:picLocks noChangeAspect="1"/>
                </p:cNvPicPr>
                <p:nvPr/>
              </p:nvPicPr>
              <p:blipFill>
                <a:blip r:embed="rId5"/>
                <a:stretch>
                  <a:fillRect/>
                </a:stretch>
              </p:blipFill>
              <p:spPr>
                <a:xfrm>
                  <a:off x="4303756" y="4309039"/>
                  <a:ext cx="469963" cy="469963"/>
                </a:xfrm>
                <a:prstGeom prst="rect">
                  <a:avLst/>
                </a:prstGeom>
              </p:spPr>
            </p:pic>
          </p:grpSp>
          <p:sp>
            <p:nvSpPr>
              <p:cNvPr id="84" name="Rectangle: Rounded Corners 36"/>
              <p:cNvSpPr/>
              <p:nvPr/>
            </p:nvSpPr>
            <p:spPr>
              <a:xfrm>
                <a:off x="6470488" y="3244032"/>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iCiel Pony" panose="02000000000000000000" pitchFamily="2" charset="0"/>
                  </a:rPr>
                  <a:t>Tiêu</a:t>
                </a:r>
                <a:r>
                  <a:rPr lang="en-US" sz="3600" b="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iCiel Pony" panose="02000000000000000000" pitchFamily="2" charset="0"/>
                  </a:rPr>
                  <a:t> chí đánh giá</a:t>
                </a:r>
                <a:endParaRPr lang="en-US" sz="3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iCiel Pony" panose="02000000000000000000" pitchFamily="2" charset="0"/>
                </a:endParaRPr>
              </a:p>
            </p:txBody>
          </p:sp>
        </p:grpSp>
      </p:grpSp>
      <p:grpSp>
        <p:nvGrpSpPr>
          <p:cNvPr id="94" name="Group 83"/>
          <p:cNvGrpSpPr/>
          <p:nvPr/>
        </p:nvGrpSpPr>
        <p:grpSpPr>
          <a:xfrm>
            <a:off x="264012" y="2827093"/>
            <a:ext cx="5605176" cy="3535722"/>
            <a:chOff x="147132" y="2825189"/>
            <a:chExt cx="5605176" cy="3535722"/>
          </a:xfrm>
        </p:grpSpPr>
        <p:pic>
          <p:nvPicPr>
            <p:cNvPr id="95" name="Picture 21"/>
            <p:cNvPicPr>
              <a:picLocks noChangeAspect="1"/>
            </p:cNvPicPr>
            <p:nvPr/>
          </p:nvPicPr>
          <p:blipFill>
            <a:blip r:embed="rId6"/>
            <a:srcRect/>
            <a:stretch>
              <a:fillRect/>
            </a:stretch>
          </p:blipFill>
          <p:spPr>
            <a:xfrm>
              <a:off x="147132" y="2825189"/>
              <a:ext cx="1674077" cy="1533873"/>
            </a:xfrm>
            <a:prstGeom prst="rect">
              <a:avLst/>
            </a:prstGeom>
          </p:spPr>
        </p:pic>
        <p:grpSp>
          <p:nvGrpSpPr>
            <p:cNvPr id="96" name="Group 61"/>
            <p:cNvGrpSpPr/>
            <p:nvPr/>
          </p:nvGrpSpPr>
          <p:grpSpPr>
            <a:xfrm>
              <a:off x="191198" y="3576378"/>
              <a:ext cx="5561110" cy="2784533"/>
              <a:chOff x="226098" y="3169228"/>
              <a:chExt cx="5561110" cy="2784533"/>
            </a:xfrm>
          </p:grpSpPr>
          <p:sp>
            <p:nvSpPr>
              <p:cNvPr id="97" name="Rectangle: Rounded Corners 37"/>
              <p:cNvSpPr/>
              <p:nvPr/>
            </p:nvSpPr>
            <p:spPr>
              <a:xfrm>
                <a:off x="226098" y="3789681"/>
                <a:ext cx="5561110" cy="2164080"/>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68325" algn="just">
                  <a:lnSpc>
                    <a:spcPct val="120000"/>
                  </a:lnSpc>
                </a:pPr>
                <a:r>
                  <a:rPr lang="en-US" sz="3600" b="0" i="0" dirty="0" err="1">
                    <a:solidFill>
                      <a:srgbClr val="000000"/>
                    </a:solidFill>
                    <a:effectLst/>
                    <a:latin typeface="UTM Duepuntozero" panose="02040603050506020204" pitchFamily="18" charset="0"/>
                  </a:rPr>
                  <a:t>Phân</a:t>
                </a:r>
                <a:r>
                  <a:rPr lang="en-US" sz="3600" b="0" i="0" dirty="0">
                    <a:solidFill>
                      <a:srgbClr val="000000"/>
                    </a:solidFill>
                    <a:effectLst/>
                    <a:latin typeface="UTM Duepuntozero" panose="02040603050506020204" pitchFamily="18" charset="0"/>
                  </a:rPr>
                  <a:t> </a:t>
                </a:r>
                <a:r>
                  <a:rPr lang="en-US" sz="3600" b="0" i="0" dirty="0" err="1">
                    <a:solidFill>
                      <a:srgbClr val="000000"/>
                    </a:solidFill>
                    <a:effectLst/>
                    <a:latin typeface="UTM Duepuntozero" panose="02040603050506020204" pitchFamily="18" charset="0"/>
                  </a:rPr>
                  <a:t>công</a:t>
                </a:r>
                <a:r>
                  <a:rPr lang="en-US" sz="3600" b="0" i="0" dirty="0">
                    <a:solidFill>
                      <a:srgbClr val="000000"/>
                    </a:solidFill>
                    <a:effectLst/>
                    <a:latin typeface="UTM Duepuntozero" panose="02040603050506020204" pitchFamily="18" charset="0"/>
                  </a:rPr>
                  <a:t> </a:t>
                </a:r>
                <a:r>
                  <a:rPr lang="en-US" sz="3600" b="0" i="0" dirty="0" err="1">
                    <a:solidFill>
                      <a:srgbClr val="000000"/>
                    </a:solidFill>
                    <a:effectLst/>
                    <a:latin typeface="UTM Duepuntozero" panose="02040603050506020204" pitchFamily="18" charset="0"/>
                  </a:rPr>
                  <a:t>đọc</a:t>
                </a:r>
                <a:r>
                  <a:rPr lang="en-US" sz="3600" b="0" i="0" dirty="0">
                    <a:solidFill>
                      <a:srgbClr val="000000"/>
                    </a:solidFill>
                    <a:effectLst/>
                    <a:latin typeface="UTM Duepuntozero" panose="02040603050506020204" pitchFamily="18" charset="0"/>
                  </a:rPr>
                  <a:t> </a:t>
                </a:r>
                <a:r>
                  <a:rPr lang="en-US" sz="3600" b="0" i="0" dirty="0" err="1">
                    <a:solidFill>
                      <a:srgbClr val="000000"/>
                    </a:solidFill>
                    <a:effectLst/>
                    <a:latin typeface="UTM Duepuntozero" panose="02040603050506020204" pitchFamily="18" charset="0"/>
                  </a:rPr>
                  <a:t>theo</a:t>
                </a:r>
                <a:r>
                  <a:rPr lang="en-US" sz="3600" b="0" i="0" dirty="0">
                    <a:solidFill>
                      <a:srgbClr val="000000"/>
                    </a:solidFill>
                    <a:effectLst/>
                    <a:latin typeface="UTM Duepuntozero" panose="02040603050506020204" pitchFamily="18" charset="0"/>
                  </a:rPr>
                  <a:t> </a:t>
                </a:r>
                <a:r>
                  <a:rPr lang="en-US" sz="3600" b="0" i="0" dirty="0" err="1">
                    <a:solidFill>
                      <a:srgbClr val="000000"/>
                    </a:solidFill>
                    <a:effectLst/>
                    <a:latin typeface="UTM Duepuntozero" panose="02040603050506020204" pitchFamily="18" charset="0"/>
                  </a:rPr>
                  <a:t>đoạn</a:t>
                </a:r>
                <a:r>
                  <a:rPr lang="en-US" sz="3600" b="0" i="0" dirty="0">
                    <a:solidFill>
                      <a:srgbClr val="000000"/>
                    </a:solidFill>
                    <a:effectLst/>
                    <a:latin typeface="UTM Duepuntozero" panose="02040603050506020204" pitchFamily="18" charset="0"/>
                  </a:rPr>
                  <a:t>.</a:t>
                </a:r>
                <a:endParaRPr lang="en-US" sz="3600" b="0" i="0" dirty="0">
                  <a:solidFill>
                    <a:srgbClr val="000000"/>
                  </a:solidFill>
                  <a:effectLst/>
                  <a:latin typeface="UTM Duepuntozero" panose="02040603050506020204" pitchFamily="18" charset="0"/>
                </a:endParaRPr>
              </a:p>
              <a:p>
                <a:pPr marL="568325" algn="just">
                  <a:lnSpc>
                    <a:spcPct val="120000"/>
                  </a:lnSpc>
                </a:pPr>
                <a:r>
                  <a:rPr lang="en-US" sz="3600" b="0" i="0" dirty="0" err="1">
                    <a:solidFill>
                      <a:srgbClr val="000000"/>
                    </a:solidFill>
                    <a:effectLst/>
                    <a:latin typeface="UTM Duepuntozero" panose="02040603050506020204" pitchFamily="18" charset="0"/>
                  </a:rPr>
                  <a:t>Tất</a:t>
                </a:r>
                <a:r>
                  <a:rPr lang="en-US" sz="3600" b="0" i="0" dirty="0">
                    <a:solidFill>
                      <a:srgbClr val="000000"/>
                    </a:solidFill>
                    <a:effectLst/>
                    <a:latin typeface="UTM Duepuntozero" panose="02040603050506020204" pitchFamily="18" charset="0"/>
                  </a:rPr>
                  <a:t> </a:t>
                </a:r>
                <a:r>
                  <a:rPr lang="en-US" sz="3600" b="0" i="0" dirty="0" err="1">
                    <a:solidFill>
                      <a:srgbClr val="000000"/>
                    </a:solidFill>
                    <a:effectLst/>
                    <a:latin typeface="UTM Duepuntozero" panose="02040603050506020204" pitchFamily="18" charset="0"/>
                  </a:rPr>
                  <a:t>cả</a:t>
                </a:r>
                <a:r>
                  <a:rPr lang="en-US" sz="3600" b="0" i="0" dirty="0">
                    <a:solidFill>
                      <a:srgbClr val="000000"/>
                    </a:solidFill>
                    <a:effectLst/>
                    <a:latin typeface="UTM Duepuntozero" panose="02040603050506020204" pitchFamily="18" charset="0"/>
                  </a:rPr>
                  <a:t> </a:t>
                </a:r>
                <a:r>
                  <a:rPr lang="en-US" sz="3600" b="0" i="0" dirty="0" err="1">
                    <a:solidFill>
                      <a:srgbClr val="000000"/>
                    </a:solidFill>
                    <a:effectLst/>
                    <a:latin typeface="UTM Duepuntozero" panose="02040603050506020204" pitchFamily="18" charset="0"/>
                  </a:rPr>
                  <a:t>thành</a:t>
                </a:r>
                <a:r>
                  <a:rPr lang="en-US" sz="3600" b="0" i="0" dirty="0">
                    <a:solidFill>
                      <a:srgbClr val="000000"/>
                    </a:solidFill>
                    <a:effectLst/>
                    <a:latin typeface="UTM Duepuntozero" panose="02040603050506020204" pitchFamily="18" charset="0"/>
                  </a:rPr>
                  <a:t> </a:t>
                </a:r>
                <a:r>
                  <a:rPr lang="en-US" sz="3600" b="0" i="0" dirty="0" err="1">
                    <a:solidFill>
                      <a:srgbClr val="000000"/>
                    </a:solidFill>
                    <a:effectLst/>
                    <a:latin typeface="UTM Duepuntozero" panose="02040603050506020204" pitchFamily="18" charset="0"/>
                  </a:rPr>
                  <a:t>viên</a:t>
                </a:r>
                <a:r>
                  <a:rPr lang="en-US" sz="3600" b="0" i="0" dirty="0">
                    <a:solidFill>
                      <a:srgbClr val="000000"/>
                    </a:solidFill>
                    <a:effectLst/>
                    <a:latin typeface="UTM Duepuntozero" panose="02040603050506020204" pitchFamily="18" charset="0"/>
                  </a:rPr>
                  <a:t> </a:t>
                </a:r>
                <a:r>
                  <a:rPr lang="en-US" sz="3600" b="0" i="0" dirty="0" err="1">
                    <a:solidFill>
                      <a:srgbClr val="000000"/>
                    </a:solidFill>
                    <a:effectLst/>
                    <a:latin typeface="UTM Duepuntozero" panose="02040603050506020204" pitchFamily="18" charset="0"/>
                  </a:rPr>
                  <a:t>đều</a:t>
                </a:r>
                <a:r>
                  <a:rPr lang="en-US" sz="3600" b="0" i="0" dirty="0">
                    <a:solidFill>
                      <a:srgbClr val="000000"/>
                    </a:solidFill>
                    <a:effectLst/>
                    <a:latin typeface="UTM Duepuntozero" panose="02040603050506020204" pitchFamily="18" charset="0"/>
                  </a:rPr>
                  <a:t> </a:t>
                </a:r>
                <a:r>
                  <a:rPr lang="en-US" sz="3600" b="0" i="0" dirty="0" err="1">
                    <a:solidFill>
                      <a:srgbClr val="000000"/>
                    </a:solidFill>
                    <a:effectLst/>
                    <a:latin typeface="UTM Duepuntozero" panose="02040603050506020204" pitchFamily="18" charset="0"/>
                  </a:rPr>
                  <a:t>đọc</a:t>
                </a:r>
                <a:r>
                  <a:rPr lang="en-US" sz="3600" b="0" i="0" dirty="0">
                    <a:solidFill>
                      <a:srgbClr val="000000"/>
                    </a:solidFill>
                    <a:effectLst/>
                    <a:latin typeface="UTM Duepuntozero" panose="02040603050506020204" pitchFamily="18" charset="0"/>
                  </a:rPr>
                  <a:t>.</a:t>
                </a:r>
                <a:endParaRPr lang="en-US" sz="3600" b="0" i="0" dirty="0">
                  <a:solidFill>
                    <a:srgbClr val="000000"/>
                  </a:solidFill>
                  <a:effectLst/>
                  <a:latin typeface="UTM Duepuntozero" panose="02040603050506020204" pitchFamily="18" charset="0"/>
                </a:endParaRPr>
              </a:p>
              <a:p>
                <a:pPr marL="568325" algn="just">
                  <a:lnSpc>
                    <a:spcPct val="120000"/>
                  </a:lnSpc>
                </a:pPr>
                <a:r>
                  <a:rPr lang="en-US" sz="3600" dirty="0" err="1">
                    <a:solidFill>
                      <a:srgbClr val="000000"/>
                    </a:solidFill>
                    <a:latin typeface="UTM Duepuntozero" panose="02040603050506020204" pitchFamily="18" charset="0"/>
                  </a:rPr>
                  <a:t>Giải</a:t>
                </a:r>
                <a:r>
                  <a:rPr lang="en-US" sz="3600" dirty="0">
                    <a:solidFill>
                      <a:srgbClr val="000000"/>
                    </a:solidFill>
                    <a:latin typeface="UTM Duepuntozero" panose="02040603050506020204" pitchFamily="18" charset="0"/>
                  </a:rPr>
                  <a:t> </a:t>
                </a:r>
                <a:r>
                  <a:rPr lang="en-US" sz="3600" dirty="0" err="1">
                    <a:solidFill>
                      <a:srgbClr val="000000"/>
                    </a:solidFill>
                    <a:latin typeface="UTM Duepuntozero" panose="02040603050506020204" pitchFamily="18" charset="0"/>
                  </a:rPr>
                  <a:t>nghĩa</a:t>
                </a:r>
                <a:r>
                  <a:rPr lang="en-US" sz="3600" dirty="0">
                    <a:solidFill>
                      <a:srgbClr val="000000"/>
                    </a:solidFill>
                    <a:latin typeface="UTM Duepuntozero" panose="02040603050506020204" pitchFamily="18" charset="0"/>
                  </a:rPr>
                  <a:t> </a:t>
                </a:r>
                <a:r>
                  <a:rPr lang="en-US" sz="3600" dirty="0" err="1">
                    <a:solidFill>
                      <a:srgbClr val="000000"/>
                    </a:solidFill>
                    <a:latin typeface="UTM Duepuntozero" panose="02040603050506020204" pitchFamily="18" charset="0"/>
                  </a:rPr>
                  <a:t>từ</a:t>
                </a:r>
                <a:r>
                  <a:rPr lang="en-US" sz="3600" dirty="0">
                    <a:solidFill>
                      <a:srgbClr val="000000"/>
                    </a:solidFill>
                    <a:latin typeface="UTM Duepuntozero" panose="02040603050506020204" pitchFamily="18" charset="0"/>
                  </a:rPr>
                  <a:t> </a:t>
                </a:r>
                <a:r>
                  <a:rPr lang="en-US" sz="3600" dirty="0" err="1">
                    <a:solidFill>
                      <a:srgbClr val="000000"/>
                    </a:solidFill>
                    <a:latin typeface="UTM Duepuntozero" panose="02040603050506020204" pitchFamily="18" charset="0"/>
                  </a:rPr>
                  <a:t>cùng</a:t>
                </a:r>
                <a:r>
                  <a:rPr lang="en-US" sz="3600" dirty="0">
                    <a:solidFill>
                      <a:srgbClr val="000000"/>
                    </a:solidFill>
                    <a:latin typeface="UTM Duepuntozero" panose="02040603050506020204" pitchFamily="18" charset="0"/>
                  </a:rPr>
                  <a:t> </a:t>
                </a:r>
                <a:r>
                  <a:rPr lang="en-US" sz="3600" dirty="0" err="1">
                    <a:solidFill>
                      <a:srgbClr val="000000"/>
                    </a:solidFill>
                    <a:latin typeface="UTM Duepuntozero" panose="02040603050506020204" pitchFamily="18" charset="0"/>
                  </a:rPr>
                  <a:t>nhau</a:t>
                </a:r>
                <a:r>
                  <a:rPr lang="en-US" sz="3600" dirty="0">
                    <a:solidFill>
                      <a:srgbClr val="000000"/>
                    </a:solidFill>
                    <a:latin typeface="UTM Duepuntozero" panose="02040603050506020204" pitchFamily="18" charset="0"/>
                  </a:rPr>
                  <a:t>.</a:t>
                </a:r>
                <a:r>
                  <a:rPr lang="en-US" sz="3600" b="0" i="0" dirty="0">
                    <a:solidFill>
                      <a:srgbClr val="000000"/>
                    </a:solidFill>
                    <a:effectLst/>
                    <a:latin typeface="UTM Duepuntozero" panose="02040603050506020204" pitchFamily="18" charset="0"/>
                  </a:rPr>
                  <a:t> </a:t>
                </a:r>
                <a:endParaRPr lang="vi-VN" sz="3600" b="0" i="0" dirty="0">
                  <a:solidFill>
                    <a:srgbClr val="000000"/>
                  </a:solidFill>
                  <a:effectLst/>
                </a:endParaRPr>
              </a:p>
            </p:txBody>
          </p:sp>
          <p:sp>
            <p:nvSpPr>
              <p:cNvPr id="98" name="Rectangle: Rounded Corners 57"/>
              <p:cNvSpPr/>
              <p:nvPr/>
            </p:nvSpPr>
            <p:spPr>
              <a:xfrm>
                <a:off x="1665655" y="3169228"/>
                <a:ext cx="2764691"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iCiel Pony" panose="02000000000000000000" pitchFamily="2" charset="0"/>
                  </a:rPr>
                  <a:t>Yêu</a:t>
                </a:r>
                <a:r>
                  <a:rPr lang="en-US" sz="4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iCiel Pony" panose="02000000000000000000" pitchFamily="2" charset="0"/>
                  </a:rPr>
                  <a:t> </a:t>
                </a:r>
                <a:r>
                  <a:rPr lang="en-US" sz="4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iCiel Pony" panose="02000000000000000000" pitchFamily="2" charset="0"/>
                  </a:rPr>
                  <a:t>Cầu</a:t>
                </a:r>
                <a:endParaRPr lang="en-US" sz="4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iCiel Pony" panose="02000000000000000000" pitchFamily="2" charset="0"/>
                </a:endParaRPr>
              </a:p>
            </p:txBody>
          </p:sp>
          <p:pic>
            <p:nvPicPr>
              <p:cNvPr id="99" name="Picture 58"/>
              <p:cNvPicPr>
                <a:picLocks noChangeAspect="1"/>
              </p:cNvPicPr>
              <p:nvPr/>
            </p:nvPicPr>
            <p:blipFill>
              <a:blip r:embed="rId7"/>
              <a:stretch>
                <a:fillRect/>
              </a:stretch>
            </p:blipFill>
            <p:spPr>
              <a:xfrm flipH="1">
                <a:off x="324528" y="3950336"/>
                <a:ext cx="609091" cy="609091"/>
              </a:xfrm>
              <a:prstGeom prst="rect">
                <a:avLst/>
              </a:prstGeom>
            </p:spPr>
          </p:pic>
          <p:pic>
            <p:nvPicPr>
              <p:cNvPr id="100" name="Picture 59"/>
              <p:cNvPicPr>
                <a:picLocks noChangeAspect="1"/>
              </p:cNvPicPr>
              <p:nvPr/>
            </p:nvPicPr>
            <p:blipFill>
              <a:blip r:embed="rId7"/>
              <a:stretch>
                <a:fillRect/>
              </a:stretch>
            </p:blipFill>
            <p:spPr>
              <a:xfrm flipH="1">
                <a:off x="324528" y="4544021"/>
                <a:ext cx="609091" cy="609091"/>
              </a:xfrm>
              <a:prstGeom prst="rect">
                <a:avLst/>
              </a:prstGeom>
            </p:spPr>
          </p:pic>
          <p:pic>
            <p:nvPicPr>
              <p:cNvPr id="101" name="Picture 60"/>
              <p:cNvPicPr>
                <a:picLocks noChangeAspect="1"/>
              </p:cNvPicPr>
              <p:nvPr/>
            </p:nvPicPr>
            <p:blipFill>
              <a:blip r:embed="rId7"/>
              <a:stretch>
                <a:fillRect/>
              </a:stretch>
            </p:blipFill>
            <p:spPr>
              <a:xfrm flipH="1">
                <a:off x="324528" y="5242918"/>
                <a:ext cx="609091" cy="609091"/>
              </a:xfrm>
              <a:prstGeom prst="rect">
                <a:avLst/>
              </a:prstGeom>
            </p:spPr>
          </p:pic>
        </p:grpSp>
      </p:grpSp>
      <p:pic>
        <p:nvPicPr>
          <p:cNvPr id="2" name="Picture 1"/>
          <p:cNvPicPr>
            <a:picLocks noChangeAspect="1"/>
          </p:cNvPicPr>
          <p:nvPr/>
        </p:nvPicPr>
        <p:blipFill>
          <a:blip r:embed="rId8"/>
          <a:stretch>
            <a:fillRect/>
          </a:stretch>
        </p:blipFill>
        <p:spPr>
          <a:xfrm>
            <a:off x="40626" y="-8198"/>
            <a:ext cx="12192000" cy="331190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afterEffect">
                                  <p:stCondLst>
                                    <p:cond delay="0"/>
                                  </p:stCondLst>
                                  <p:childTnLst>
                                    <p:set>
                                      <p:cBhvr>
                                        <p:cTn id="6" dur="1" fill="hold">
                                          <p:stCondLst>
                                            <p:cond delay="0"/>
                                          </p:stCondLst>
                                        </p:cTn>
                                        <p:tgtEl>
                                          <p:spTgt spid="94"/>
                                        </p:tgtEl>
                                        <p:attrNameLst>
                                          <p:attrName>style.visibility</p:attrName>
                                        </p:attrNameLst>
                                      </p:cBhvr>
                                      <p:to>
                                        <p:strVal val="visible"/>
                                      </p:to>
                                    </p:set>
                                    <p:animEffect transition="in" filter="strips(downRight)">
                                      <p:cBhvr>
                                        <p:cTn id="7" dur="500"/>
                                        <p:tgtEl>
                                          <p:spTgt spid="94"/>
                                        </p:tgtEl>
                                      </p:cBhvr>
                                    </p:animEffect>
                                  </p:childTnLst>
                                  <p:subTnLst>
                                    <p:audio>
                                      <p:cMediaNode>
                                        <p:cTn display="0" masterRel="sameClick">
                                          <p:stCondLst>
                                            <p:cond evt="begin" delay="0">
                                              <p:tn val="5"/>
                                            </p:cond>
                                          </p:stCondLst>
                                          <p:endCondLst>
                                            <p:cond evt="onStopAudio" delay="0">
                                              <p:tgtEl>
                                                <p:sldTgt/>
                                              </p:tgtEl>
                                            </p:cond>
                                          </p:endCondLst>
                                        </p:cTn>
                                        <p:tgtEl>
                                          <p:sndTgt r:embed="rId9" name="chimes.wav"/>
                                        </p:tgtEl>
                                      </p:cMediaNode>
                                    </p:audio>
                                  </p:subTnLst>
                                </p:cTn>
                              </p:par>
                              <p:par>
                                <p:cTn id="8" presetID="18" presetClass="entr" presetSubtype="6" fill="hold" nodeType="withEffect">
                                  <p:stCondLst>
                                    <p:cond delay="0"/>
                                  </p:stCondLst>
                                  <p:childTnLst>
                                    <p:set>
                                      <p:cBhvr>
                                        <p:cTn id="9" dur="1" fill="hold">
                                          <p:stCondLst>
                                            <p:cond delay="0"/>
                                          </p:stCondLst>
                                        </p:cTn>
                                        <p:tgtEl>
                                          <p:spTgt spid="77"/>
                                        </p:tgtEl>
                                        <p:attrNameLst>
                                          <p:attrName>style.visibility</p:attrName>
                                        </p:attrNameLst>
                                      </p:cBhvr>
                                      <p:to>
                                        <p:strVal val="visible"/>
                                      </p:to>
                                    </p:set>
                                    <p:animEffect transition="in" filter="strips(downRight)">
                                      <p:cBhvr>
                                        <p:cTn id="10"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2000" b="-2000"/>
          </a:stretch>
        </a:blipFill>
        <a:effectLst/>
      </p:bgPr>
    </p:bg>
    <p:spTree>
      <p:nvGrpSpPr>
        <p:cNvPr id="1" name=""/>
        <p:cNvGrpSpPr/>
        <p:nvPr/>
      </p:nvGrpSpPr>
      <p:grpSpPr>
        <a:xfrm>
          <a:off x="0" y="0"/>
          <a:ext cx="0" cy="0"/>
          <a:chOff x="0" y="0"/>
          <a:chExt cx="0" cy="0"/>
        </a:xfrm>
      </p:grpSpPr>
      <p:grpSp>
        <p:nvGrpSpPr>
          <p:cNvPr id="5" name="Group 76"/>
          <p:cNvGrpSpPr/>
          <p:nvPr/>
        </p:nvGrpSpPr>
        <p:grpSpPr>
          <a:xfrm>
            <a:off x="1131593" y="2849540"/>
            <a:ext cx="6713560" cy="3522795"/>
            <a:chOff x="6096000" y="3244032"/>
            <a:chExt cx="5681359" cy="2640970"/>
          </a:xfrm>
        </p:grpSpPr>
        <p:sp>
          <p:nvSpPr>
            <p:cNvPr id="6" name="Rectangle: Rounded Corners 75"/>
            <p:cNvSpPr/>
            <p:nvPr/>
          </p:nvSpPr>
          <p:spPr>
            <a:xfrm>
              <a:off x="6096000" y="3789681"/>
              <a:ext cx="5681359" cy="2095321"/>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0000"/>
                </a:lnSpc>
              </a:pPr>
              <a:r>
                <a:rPr lang="en-US" sz="4400">
                  <a:solidFill>
                    <a:srgbClr val="000000"/>
                  </a:solidFill>
                  <a:latin typeface="UTM Duepuntozero" panose="02040603050506020204" pitchFamily="18" charset="0"/>
                </a:rPr>
                <a:t>1. Đọc đúng.</a:t>
              </a:r>
              <a:endParaRPr lang="en-US" sz="4400">
                <a:solidFill>
                  <a:srgbClr val="000000"/>
                </a:solidFill>
                <a:latin typeface="UTM Duepuntozero" panose="02040603050506020204" pitchFamily="18" charset="0"/>
              </a:endParaRPr>
            </a:p>
            <a:p>
              <a:pPr algn="just">
                <a:lnSpc>
                  <a:spcPct val="110000"/>
                </a:lnSpc>
              </a:pPr>
              <a:r>
                <a:rPr lang="en-US" sz="4400">
                  <a:solidFill>
                    <a:srgbClr val="000000"/>
                  </a:solidFill>
                  <a:latin typeface="UTM Duepuntozero" panose="02040603050506020204" pitchFamily="18" charset="0"/>
                </a:rPr>
                <a:t>2. Đọc to, rõ.</a:t>
              </a:r>
              <a:endParaRPr lang="en-US" sz="4400">
                <a:solidFill>
                  <a:srgbClr val="000000"/>
                </a:solidFill>
                <a:latin typeface="UTM Duepuntozero" panose="02040603050506020204" pitchFamily="18" charset="0"/>
              </a:endParaRPr>
            </a:p>
            <a:p>
              <a:pPr algn="just">
                <a:lnSpc>
                  <a:spcPct val="110000"/>
                </a:lnSpc>
              </a:pPr>
              <a:r>
                <a:rPr lang="en-US" sz="4400">
                  <a:solidFill>
                    <a:srgbClr val="000000"/>
                  </a:solidFill>
                  <a:latin typeface="UTM Duepuntozero" panose="02040603050506020204" pitchFamily="18" charset="0"/>
                </a:rPr>
                <a:t>3. Ngắt, nghỉ đúng chỗ.</a:t>
              </a:r>
              <a:endParaRPr lang="vi-VN" sz="4400" b="0" i="0">
                <a:solidFill>
                  <a:srgbClr val="000000"/>
                </a:solidFill>
                <a:effectLst/>
              </a:endParaRPr>
            </a:p>
          </p:txBody>
        </p:sp>
        <p:grpSp>
          <p:nvGrpSpPr>
            <p:cNvPr id="7" name="Group 66"/>
            <p:cNvGrpSpPr/>
            <p:nvPr/>
          </p:nvGrpSpPr>
          <p:grpSpPr>
            <a:xfrm>
              <a:off x="8317721" y="4072844"/>
              <a:ext cx="1628460" cy="469964"/>
              <a:chOff x="3146685" y="4265331"/>
              <a:chExt cx="1628460" cy="469964"/>
            </a:xfrm>
          </p:grpSpPr>
          <p:pic>
            <p:nvPicPr>
              <p:cNvPr id="18" name="Picture 63"/>
              <p:cNvPicPr>
                <a:picLocks noChangeAspect="1"/>
              </p:cNvPicPr>
              <p:nvPr/>
            </p:nvPicPr>
            <p:blipFill>
              <a:blip r:embed="rId2"/>
              <a:stretch>
                <a:fillRect/>
              </a:stretch>
            </p:blipFill>
            <p:spPr>
              <a:xfrm>
                <a:off x="3703360" y="4265332"/>
                <a:ext cx="515110" cy="469963"/>
              </a:xfrm>
              <a:prstGeom prst="rect">
                <a:avLst/>
              </a:prstGeom>
            </p:spPr>
          </p:pic>
          <p:pic>
            <p:nvPicPr>
              <p:cNvPr id="19" name="Picture 64"/>
              <p:cNvPicPr>
                <a:picLocks noChangeAspect="1"/>
              </p:cNvPicPr>
              <p:nvPr/>
            </p:nvPicPr>
            <p:blipFill>
              <a:blip r:embed="rId3"/>
              <a:stretch>
                <a:fillRect/>
              </a:stretch>
            </p:blipFill>
            <p:spPr>
              <a:xfrm>
                <a:off x="3146685" y="4265331"/>
                <a:ext cx="515110" cy="469963"/>
              </a:xfrm>
              <a:prstGeom prst="rect">
                <a:avLst/>
              </a:prstGeom>
            </p:spPr>
          </p:pic>
          <p:pic>
            <p:nvPicPr>
              <p:cNvPr id="20" name="Picture 65"/>
              <p:cNvPicPr>
                <a:picLocks noChangeAspect="1"/>
              </p:cNvPicPr>
              <p:nvPr/>
            </p:nvPicPr>
            <p:blipFill>
              <a:blip r:embed="rId4"/>
              <a:stretch>
                <a:fillRect/>
              </a:stretch>
            </p:blipFill>
            <p:spPr>
              <a:xfrm>
                <a:off x="4260035" y="4265332"/>
                <a:ext cx="515110" cy="469963"/>
              </a:xfrm>
              <a:prstGeom prst="rect">
                <a:avLst/>
              </a:prstGeom>
            </p:spPr>
          </p:pic>
        </p:grpSp>
        <p:grpSp>
          <p:nvGrpSpPr>
            <p:cNvPr id="9" name="Group 67"/>
            <p:cNvGrpSpPr/>
            <p:nvPr/>
          </p:nvGrpSpPr>
          <p:grpSpPr>
            <a:xfrm>
              <a:off x="8621616" y="4602563"/>
              <a:ext cx="1628458" cy="469963"/>
              <a:chOff x="3343889" y="4219325"/>
              <a:chExt cx="1628458" cy="469963"/>
            </a:xfrm>
          </p:grpSpPr>
          <p:pic>
            <p:nvPicPr>
              <p:cNvPr id="15" name="Picture 68"/>
              <p:cNvPicPr>
                <a:picLocks noChangeAspect="1"/>
              </p:cNvPicPr>
              <p:nvPr/>
            </p:nvPicPr>
            <p:blipFill>
              <a:blip r:embed="rId2"/>
              <a:stretch>
                <a:fillRect/>
              </a:stretch>
            </p:blipFill>
            <p:spPr>
              <a:xfrm>
                <a:off x="3900563" y="4219325"/>
                <a:ext cx="515110" cy="469963"/>
              </a:xfrm>
              <a:prstGeom prst="rect">
                <a:avLst/>
              </a:prstGeom>
            </p:spPr>
          </p:pic>
          <p:pic>
            <p:nvPicPr>
              <p:cNvPr id="16" name="Picture 69"/>
              <p:cNvPicPr>
                <a:picLocks noChangeAspect="1"/>
              </p:cNvPicPr>
              <p:nvPr/>
            </p:nvPicPr>
            <p:blipFill>
              <a:blip r:embed="rId3"/>
              <a:stretch>
                <a:fillRect/>
              </a:stretch>
            </p:blipFill>
            <p:spPr>
              <a:xfrm>
                <a:off x="3343889" y="4219325"/>
                <a:ext cx="515110" cy="469963"/>
              </a:xfrm>
              <a:prstGeom prst="rect">
                <a:avLst/>
              </a:prstGeom>
            </p:spPr>
          </p:pic>
          <p:pic>
            <p:nvPicPr>
              <p:cNvPr id="17" name="Picture 70"/>
              <p:cNvPicPr>
                <a:picLocks noChangeAspect="1"/>
              </p:cNvPicPr>
              <p:nvPr/>
            </p:nvPicPr>
            <p:blipFill>
              <a:blip r:embed="rId4"/>
              <a:stretch>
                <a:fillRect/>
              </a:stretch>
            </p:blipFill>
            <p:spPr>
              <a:xfrm>
                <a:off x="4457237" y="4219325"/>
                <a:ext cx="515110" cy="469963"/>
              </a:xfrm>
              <a:prstGeom prst="rect">
                <a:avLst/>
              </a:prstGeom>
            </p:spPr>
          </p:pic>
        </p:grpSp>
        <p:grpSp>
          <p:nvGrpSpPr>
            <p:cNvPr id="10" name="Group 71"/>
            <p:cNvGrpSpPr/>
            <p:nvPr/>
          </p:nvGrpSpPr>
          <p:grpSpPr>
            <a:xfrm>
              <a:off x="10073799" y="5148211"/>
              <a:ext cx="1583311" cy="469964"/>
              <a:chOff x="3271688" y="4179088"/>
              <a:chExt cx="1583311" cy="469964"/>
            </a:xfrm>
          </p:grpSpPr>
          <p:pic>
            <p:nvPicPr>
              <p:cNvPr id="12" name="Picture 72"/>
              <p:cNvPicPr>
                <a:picLocks noChangeAspect="1"/>
              </p:cNvPicPr>
              <p:nvPr/>
            </p:nvPicPr>
            <p:blipFill>
              <a:blip r:embed="rId2"/>
              <a:stretch>
                <a:fillRect/>
              </a:stretch>
            </p:blipFill>
            <p:spPr>
              <a:xfrm>
                <a:off x="3828362" y="4179089"/>
                <a:ext cx="469963" cy="469963"/>
              </a:xfrm>
              <a:prstGeom prst="rect">
                <a:avLst/>
              </a:prstGeom>
            </p:spPr>
          </p:pic>
          <p:pic>
            <p:nvPicPr>
              <p:cNvPr id="13" name="Picture 73"/>
              <p:cNvPicPr>
                <a:picLocks noChangeAspect="1"/>
              </p:cNvPicPr>
              <p:nvPr/>
            </p:nvPicPr>
            <p:blipFill>
              <a:blip r:embed="rId3"/>
              <a:stretch>
                <a:fillRect/>
              </a:stretch>
            </p:blipFill>
            <p:spPr>
              <a:xfrm>
                <a:off x="3271688" y="4179088"/>
                <a:ext cx="469963" cy="469963"/>
              </a:xfrm>
              <a:prstGeom prst="rect">
                <a:avLst/>
              </a:prstGeom>
            </p:spPr>
          </p:pic>
          <p:pic>
            <p:nvPicPr>
              <p:cNvPr id="14" name="Picture 74"/>
              <p:cNvPicPr>
                <a:picLocks noChangeAspect="1"/>
              </p:cNvPicPr>
              <p:nvPr/>
            </p:nvPicPr>
            <p:blipFill>
              <a:blip r:embed="rId4"/>
              <a:stretch>
                <a:fillRect/>
              </a:stretch>
            </p:blipFill>
            <p:spPr>
              <a:xfrm>
                <a:off x="4385036" y="4179089"/>
                <a:ext cx="469963" cy="469963"/>
              </a:xfrm>
              <a:prstGeom prst="rect">
                <a:avLst/>
              </a:prstGeom>
            </p:spPr>
          </p:pic>
        </p:grpSp>
        <p:sp>
          <p:nvSpPr>
            <p:cNvPr id="11" name="Rectangle: Rounded Corners 36"/>
            <p:cNvSpPr/>
            <p:nvPr/>
          </p:nvSpPr>
          <p:spPr>
            <a:xfrm>
              <a:off x="6470488" y="3244032"/>
              <a:ext cx="4924028"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iCiel Pony" panose="02000000000000000000" pitchFamily="2" charset="0"/>
                </a:rPr>
                <a:t>Tiêu</a:t>
              </a:r>
              <a:r>
                <a:rPr lang="en-US" sz="4800" b="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iCiel Pony" panose="02000000000000000000" pitchFamily="2" charset="0"/>
                </a:rPr>
                <a:t> chí đánh giá</a:t>
              </a:r>
              <a:endPar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iCiel Pony" panose="02000000000000000000" pitchFamily="2" charset="0"/>
              </a:endParaRPr>
            </a:p>
          </p:txBody>
        </p:sp>
      </p:grpSp>
      <p:pic>
        <p:nvPicPr>
          <p:cNvPr id="108" name="Picture 21"/>
          <p:cNvPicPr>
            <a:picLocks noChangeAspect="1"/>
          </p:cNvPicPr>
          <p:nvPr/>
        </p:nvPicPr>
        <p:blipFill rotWithShape="1">
          <a:blip r:embed="rId5"/>
          <a:srcRect t="-1" b="40569"/>
          <a:stretch>
            <a:fillRect/>
          </a:stretch>
        </p:blipFill>
        <p:spPr>
          <a:xfrm>
            <a:off x="7980976" y="2955839"/>
            <a:ext cx="3569784" cy="3887717"/>
          </a:xfrm>
          <a:prstGeom prst="rect">
            <a:avLst/>
          </a:prstGeom>
        </p:spPr>
      </p:pic>
      <p:pic>
        <p:nvPicPr>
          <p:cNvPr id="24" name="Picture 23"/>
          <p:cNvPicPr>
            <a:picLocks noChangeAspect="1"/>
          </p:cNvPicPr>
          <p:nvPr/>
        </p:nvPicPr>
        <p:blipFill>
          <a:blip r:embed="rId6"/>
          <a:stretch>
            <a:fillRect/>
          </a:stretch>
        </p:blipFill>
        <p:spPr>
          <a:xfrm>
            <a:off x="80293" y="0"/>
            <a:ext cx="12058933" cy="256663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2000" b="-2000"/>
          </a:stretch>
        </a:blipFill>
        <a:effectLst/>
      </p:bgPr>
    </p:bg>
    <p:spTree>
      <p:nvGrpSpPr>
        <p:cNvPr id="1" name=""/>
        <p:cNvGrpSpPr/>
        <p:nvPr/>
      </p:nvGrpSpPr>
      <p:grpSpPr>
        <a:xfrm>
          <a:off x="0" y="0"/>
          <a:ext cx="0" cy="0"/>
          <a:chOff x="0" y="0"/>
          <a:chExt cx="0" cy="0"/>
        </a:xfrm>
      </p:grpSpPr>
      <p:pic>
        <p:nvPicPr>
          <p:cNvPr id="27" name="Hình ảnh 26" descr="Ảnh có chứa Phim hoạt hình, hình mẫu, phim hoạt hình&#10;&#10;Mô tả được tạo tự động"/>
          <p:cNvPicPr>
            <a:picLocks noChangeAspect="1"/>
          </p:cNvPicPr>
          <p:nvPr/>
        </p:nvPicPr>
        <p:blipFill>
          <a:blip r:embed="rId2"/>
          <a:stretch>
            <a:fillRect/>
          </a:stretch>
        </p:blipFill>
        <p:spPr>
          <a:xfrm>
            <a:off x="3445663" y="1972573"/>
            <a:ext cx="5300673" cy="5290072"/>
          </a:xfrm>
          <a:prstGeom prst="rect">
            <a:avLst/>
          </a:prstGeom>
        </p:spPr>
      </p:pic>
      <p:pic>
        <p:nvPicPr>
          <p:cNvPr id="2" name="Picture 1"/>
          <p:cNvPicPr>
            <a:picLocks noChangeAspect="1"/>
          </p:cNvPicPr>
          <p:nvPr/>
        </p:nvPicPr>
        <p:blipFill>
          <a:blip r:embed="rId3"/>
          <a:stretch>
            <a:fillRect/>
          </a:stretch>
        </p:blipFill>
        <p:spPr>
          <a:xfrm>
            <a:off x="0" y="295097"/>
            <a:ext cx="12046740" cy="1219306"/>
          </a:xfrm>
          <a:prstGeom prst="rect">
            <a:avLst/>
          </a:prstGeom>
        </p:spPr>
      </p:pic>
    </p:spTree>
    <p:controls/>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2000" b="-2000"/>
          </a:stretch>
        </a:blipFill>
        <a:effectLst/>
      </p:bgPr>
    </p:bg>
    <p:spTree>
      <p:nvGrpSpPr>
        <p:cNvPr id="1" name=""/>
        <p:cNvGrpSpPr/>
        <p:nvPr/>
      </p:nvGrpSpPr>
      <p:grpSpPr>
        <a:xfrm>
          <a:off x="0" y="0"/>
          <a:ext cx="0" cy="0"/>
          <a:chOff x="0" y="0"/>
          <a:chExt cx="0" cy="0"/>
        </a:xfrm>
      </p:grpSpPr>
      <p:pic>
        <p:nvPicPr>
          <p:cNvPr id="36" name="Hình ảnh 35" descr="Ảnh có chứa hình vẽ, minh họa, hoạt hình Nhật Bản, Mặt người&#10;&#10;Mô tả được tạo tự động"/>
          <p:cNvPicPr>
            <a:picLocks noChangeAspect="1"/>
          </p:cNvPicPr>
          <p:nvPr/>
        </p:nvPicPr>
        <p:blipFill>
          <a:blip r:embed="rId2">
            <a:extLst>
              <a:ext uri="{BEBA8EAE-BF5A-486C-A8C5-ECC9F3942E4B}">
                <a14:imgProps xmlns:a14="http://schemas.microsoft.com/office/drawing/2010/main">
                  <a14:imgLayer r:embed="rId3">
                    <a14:imgEffect>
                      <a14:backgroundRemoval t="8800" b="99700" l="10000" r="91550">
                        <a14:foregroundMark x1="59550" y1="8800" x2="59550" y2="8800"/>
                        <a14:foregroundMark x1="50350" y1="78150" x2="50350" y2="78150"/>
                        <a14:foregroundMark x1="38850" y1="51700" x2="64900" y2="91100"/>
                        <a14:foregroundMark x1="85200" y1="84500" x2="84200" y2="92050"/>
                        <a14:foregroundMark x1="84200" y1="92050" x2="73700" y2="97750"/>
                        <a14:foregroundMark x1="73700" y1="97750" x2="49100" y2="93050"/>
                        <a14:foregroundMark x1="49100" y1="93050" x2="37300" y2="85150"/>
                        <a14:foregroundMark x1="37300" y1="85150" x2="65300" y2="78050"/>
                        <a14:foregroundMark x1="65300" y1="78050" x2="48800" y2="98350"/>
                        <a14:foregroundMark x1="48800" y1="98350" x2="46850" y2="83100"/>
                        <a14:foregroundMark x1="46850" y1="83100" x2="37800" y2="83700"/>
                        <a14:foregroundMark x1="37800" y1="83700" x2="54450" y2="81650"/>
                        <a14:foregroundMark x1="54450" y1="81650" x2="55050" y2="82650"/>
                        <a14:foregroundMark x1="24300" y1="89250" x2="22050" y2="99700"/>
                        <a14:foregroundMark x1="91550" y1="72400" x2="91550" y2="72400"/>
                      </a14:backgroundRemoval>
                    </a14:imgEffect>
                  </a14:imgLayer>
                </a14:imgProps>
              </a:ext>
              <a:ext uri="{28A0092B-C50C-407E-A947-70E740481C1C}">
                <a14:useLocalDpi xmlns:a14="http://schemas.microsoft.com/office/drawing/2010/main" val="0"/>
              </a:ext>
            </a:extLst>
          </a:blip>
          <a:stretch>
            <a:fillRect/>
          </a:stretch>
        </p:blipFill>
        <p:spPr>
          <a:xfrm>
            <a:off x="3953122" y="2572246"/>
            <a:ext cx="4285754" cy="4285754"/>
          </a:xfrm>
          <a:prstGeom prst="rect">
            <a:avLst/>
          </a:prstGeom>
        </p:spPr>
      </p:pic>
      <p:pic>
        <p:nvPicPr>
          <p:cNvPr id="2" name="Picture 1"/>
          <p:cNvPicPr>
            <a:picLocks noChangeAspect="1"/>
          </p:cNvPicPr>
          <p:nvPr/>
        </p:nvPicPr>
        <p:blipFill>
          <a:blip r:embed="rId4"/>
          <a:stretch>
            <a:fillRect/>
          </a:stretch>
        </p:blipFill>
        <p:spPr>
          <a:xfrm>
            <a:off x="663992" y="222034"/>
            <a:ext cx="10864014" cy="470042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2000" b="-2000"/>
          </a:stretch>
        </a:blipFill>
        <a:effectLst/>
      </p:bgPr>
    </p:bg>
    <p:spTree>
      <p:nvGrpSpPr>
        <p:cNvPr id="1" name=""/>
        <p:cNvGrpSpPr/>
        <p:nvPr/>
      </p:nvGrpSpPr>
      <p:grpSpPr>
        <a:xfrm>
          <a:off x="0" y="0"/>
          <a:ext cx="0" cy="0"/>
          <a:chOff x="0" y="0"/>
          <a:chExt cx="0" cy="0"/>
        </a:xfrm>
      </p:grpSpPr>
      <p:sp>
        <p:nvSpPr>
          <p:cNvPr id="2" name="Rectangle: Rounded Corners 21"/>
          <p:cNvSpPr/>
          <p:nvPr/>
        </p:nvSpPr>
        <p:spPr>
          <a:xfrm>
            <a:off x="300111" y="204716"/>
            <a:ext cx="11591778" cy="5221235"/>
          </a:xfrm>
          <a:prstGeom prst="roundRect">
            <a:avLst>
              <a:gd name="adj" fmla="val 11589"/>
            </a:avLst>
          </a:prstGeom>
          <a:solidFill>
            <a:schemeClr val="bg1">
              <a:alpha val="79000"/>
            </a:schemeClr>
          </a:solidFill>
          <a:ln w="762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2" name="TextBox 67"/>
          <p:cNvSpPr txBox="1"/>
          <p:nvPr/>
        </p:nvSpPr>
        <p:spPr>
          <a:xfrm>
            <a:off x="1162549" y="237796"/>
            <a:ext cx="9610808" cy="1107996"/>
          </a:xfrm>
          <a:prstGeom prst="rect">
            <a:avLst/>
          </a:prstGeom>
          <a:noFill/>
          <a:effectLst>
            <a:outerShdw blurRad="152400" dist="317500" dir="5400000" sx="90000" sy="-19000" rotWithShape="0">
              <a:prstClr val="black">
                <a:alpha val="15000"/>
              </a:prstClr>
            </a:outerShdw>
          </a:effectLst>
        </p:spPr>
        <p:txBody>
          <a:bodyPr wrap="square" rtlCol="0">
            <a:spAutoFit/>
          </a:bodyPr>
          <a:lstStyle/>
          <a:p>
            <a:pPr algn="ctr"/>
            <a:r>
              <a:rPr lang="en-US" sz="6600" b="1">
                <a:ln w="28575">
                  <a:solidFill>
                    <a:schemeClr val="bg1"/>
                  </a:solidFill>
                  <a:prstDash val="solid"/>
                </a:ln>
                <a:solidFill>
                  <a:srgbClr val="FF0066"/>
                </a:solidFill>
                <a:effectLst>
                  <a:glow rad="139700">
                    <a:srgbClr val="FFFF66"/>
                  </a:glow>
                </a:effectLst>
                <a:latin typeface="UVN Banh Mi" pitchFamily="2" charset="0"/>
                <a:ea typeface="LNTH-LuoLuoNotangYuanTi 1" pitchFamily="2" charset="-128"/>
                <a:cs typeface="LNTH-LuoLuoNotangYuanTi 1" pitchFamily="2" charset="-128"/>
              </a:rPr>
              <a:t>Thảo luận nhóm đôi</a:t>
            </a:r>
            <a:endParaRPr lang="en-US" sz="6600" b="1" dirty="0">
              <a:ln w="28575">
                <a:solidFill>
                  <a:schemeClr val="bg1"/>
                </a:solidFill>
                <a:prstDash val="solid"/>
              </a:ln>
              <a:solidFill>
                <a:srgbClr val="FF0066"/>
              </a:solidFill>
              <a:effectLst>
                <a:glow rad="139700">
                  <a:srgbClr val="FFFF66"/>
                </a:glow>
              </a:effectLst>
              <a:latin typeface="UVN Banh Mi" pitchFamily="2" charset="0"/>
              <a:ea typeface="LNTH-LuoLuoNotangYuanTi 1" pitchFamily="2" charset="-128"/>
              <a:cs typeface="LNTH-LuoLuoNotangYuanTi 1" pitchFamily="2" charset="-128"/>
            </a:endParaRPr>
          </a:p>
        </p:txBody>
      </p:sp>
      <p:sp>
        <p:nvSpPr>
          <p:cNvPr id="56" name="Hộp Văn bản 55"/>
          <p:cNvSpPr txBox="1"/>
          <p:nvPr/>
        </p:nvSpPr>
        <p:spPr>
          <a:xfrm>
            <a:off x="653668" y="1295882"/>
            <a:ext cx="10628569" cy="4031873"/>
          </a:xfrm>
          <a:prstGeom prst="rect">
            <a:avLst/>
          </a:prstGeom>
          <a:noFill/>
        </p:spPr>
        <p:txBody>
          <a:bodyPr wrap="square">
            <a:spAutoFit/>
          </a:bodyPr>
          <a:lstStyle/>
          <a:p>
            <a:pPr algn="just"/>
            <a:r>
              <a:rPr lang="vi-VN" sz="3200" b="1">
                <a:latin typeface="Calibri" panose="020F0502020204030204" pitchFamily="34" charset="0"/>
                <a:cs typeface="Calibri" panose="020F0502020204030204" pitchFamily="34" charset="0"/>
              </a:rPr>
              <a:t>1.Bức tranh thiên nhiên trong khổ thơ đầu được vẽ bằng những hình ảnh và màu sắc nào?</a:t>
            </a:r>
            <a:endParaRPr lang="vi-VN" sz="3200" b="1">
              <a:latin typeface="Calibri" panose="020F0502020204030204" pitchFamily="34" charset="0"/>
              <a:cs typeface="Calibri" panose="020F0502020204030204" pitchFamily="34" charset="0"/>
            </a:endParaRPr>
          </a:p>
          <a:p>
            <a:pPr algn="just"/>
            <a:r>
              <a:rPr lang="vi-VN" sz="3200" b="1">
                <a:latin typeface="Calibri" panose="020F0502020204030204" pitchFamily="34" charset="0"/>
                <a:cs typeface="Calibri" panose="020F0502020204030204" pitchFamily="34" charset="0"/>
              </a:rPr>
              <a:t>2.Cảnh đồng quê được tả trong khổ thơ 2 gợi cho em những suy nghĩ, cảm xúc gì?</a:t>
            </a:r>
            <a:endParaRPr lang="vi-VN" sz="3200" b="1">
              <a:latin typeface="Calibri" panose="020F0502020204030204" pitchFamily="34" charset="0"/>
              <a:cs typeface="Calibri" panose="020F0502020204030204" pitchFamily="34" charset="0"/>
            </a:endParaRPr>
          </a:p>
          <a:p>
            <a:pPr algn="just"/>
            <a:r>
              <a:rPr lang="vi-VN" sz="3200" b="1">
                <a:latin typeface="Calibri" panose="020F0502020204030204" pitchFamily="34" charset="0"/>
                <a:cs typeface="Calibri" panose="020F0502020204030204" pitchFamily="34" charset="0"/>
              </a:rPr>
              <a:t>3.Tìm hình ảnh so sánh, nhân hoá trong bài thơ. Theo em, cách so sánh, nhân hoá của tác giả có gì thú vị?</a:t>
            </a:r>
            <a:endParaRPr lang="vi-VN" sz="3200" b="1">
              <a:latin typeface="Calibri" panose="020F0502020204030204" pitchFamily="34" charset="0"/>
              <a:cs typeface="Calibri" panose="020F0502020204030204" pitchFamily="34" charset="0"/>
            </a:endParaRPr>
          </a:p>
          <a:p>
            <a:pPr algn="just"/>
            <a:r>
              <a:rPr lang="vi-VN" sz="3200" b="1">
                <a:latin typeface="Calibri" panose="020F0502020204030204" pitchFamily="34" charset="0"/>
                <a:cs typeface="Calibri" panose="020F0502020204030204" pitchFamily="34" charset="0"/>
              </a:rPr>
              <a:t>4.Chọn một từ ngữ phù hợp để nhận xét về cuộc sống ở quê hương tác giả và giải thích lí do em chọn từ đó.</a:t>
            </a:r>
            <a:endParaRPr lang="en-US" sz="3200" b="1"/>
          </a:p>
        </p:txBody>
      </p:sp>
      <p:pic>
        <p:nvPicPr>
          <p:cNvPr id="92" name="Picture 21"/>
          <p:cNvPicPr>
            <a:picLocks noChangeAspect="1"/>
          </p:cNvPicPr>
          <p:nvPr/>
        </p:nvPicPr>
        <p:blipFill rotWithShape="1">
          <a:blip r:embed="rId2"/>
          <a:srcRect t="-1" b="40569"/>
          <a:stretch>
            <a:fillRect/>
          </a:stretch>
        </p:blipFill>
        <p:spPr>
          <a:xfrm>
            <a:off x="9537350" y="4650828"/>
            <a:ext cx="2013409" cy="219272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wipe(left)">
                                      <p:cBhvr>
                                        <p:cTn id="7" dur="500"/>
                                        <p:tgtEl>
                                          <p:spTgt spid="5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6"/>
                                        </p:tgtEl>
                                        <p:attrNameLst>
                                          <p:attrName>style.visibility</p:attrName>
                                        </p:attrNameLst>
                                      </p:cBhvr>
                                      <p:to>
                                        <p:strVal val="visible"/>
                                      </p:to>
                                    </p:set>
                                    <p:animEffect transition="in" filter="barn(inVertical)">
                                      <p:cBhvr>
                                        <p:cTn id="10"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6"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2000" b="-2000"/>
          </a:stretch>
        </a:blipFill>
        <a:effectLst/>
      </p:bgPr>
    </p:bg>
    <p:spTree>
      <p:nvGrpSpPr>
        <p:cNvPr id="1" name=""/>
        <p:cNvGrpSpPr/>
        <p:nvPr/>
      </p:nvGrpSpPr>
      <p:grpSpPr>
        <a:xfrm>
          <a:off x="0" y="0"/>
          <a:ext cx="0" cy="0"/>
          <a:chOff x="0" y="0"/>
          <a:chExt cx="0" cy="0"/>
        </a:xfrm>
      </p:grpSpPr>
      <p:sp>
        <p:nvSpPr>
          <p:cNvPr id="2" name="Rectangle: Rounded Corners 21"/>
          <p:cNvSpPr/>
          <p:nvPr/>
        </p:nvSpPr>
        <p:spPr>
          <a:xfrm>
            <a:off x="300111" y="518615"/>
            <a:ext cx="11591778" cy="4747068"/>
          </a:xfrm>
          <a:prstGeom prst="roundRect">
            <a:avLst>
              <a:gd name="adj" fmla="val 11589"/>
            </a:avLst>
          </a:prstGeom>
          <a:solidFill>
            <a:schemeClr val="bg1">
              <a:alpha val="79000"/>
            </a:schemeClr>
          </a:solidFill>
          <a:ln w="762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5" name="Picture 9"/>
          <p:cNvPicPr>
            <a:picLocks noChangeAspect="1"/>
          </p:cNvPicPr>
          <p:nvPr/>
        </p:nvPicPr>
        <p:blipFill>
          <a:blip r:embed="rId2"/>
          <a:stretch>
            <a:fillRect/>
          </a:stretch>
        </p:blipFill>
        <p:spPr>
          <a:xfrm>
            <a:off x="786505" y="837841"/>
            <a:ext cx="844821" cy="802640"/>
          </a:xfrm>
          <a:prstGeom prst="rect">
            <a:avLst/>
          </a:prstGeom>
        </p:spPr>
      </p:pic>
      <p:pic>
        <p:nvPicPr>
          <p:cNvPr id="9" name="Picture 14"/>
          <p:cNvPicPr>
            <a:picLocks noChangeAspect="1"/>
          </p:cNvPicPr>
          <p:nvPr/>
        </p:nvPicPr>
        <p:blipFill>
          <a:blip r:embed="rId3"/>
          <a:stretch>
            <a:fillRect/>
          </a:stretch>
        </p:blipFill>
        <p:spPr>
          <a:xfrm>
            <a:off x="781763" y="2017417"/>
            <a:ext cx="887563" cy="802640"/>
          </a:xfrm>
          <a:prstGeom prst="rect">
            <a:avLst/>
          </a:prstGeom>
        </p:spPr>
      </p:pic>
      <p:sp>
        <p:nvSpPr>
          <p:cNvPr id="19" name="Hộp Văn bản 18"/>
          <p:cNvSpPr txBox="1"/>
          <p:nvPr/>
        </p:nvSpPr>
        <p:spPr>
          <a:xfrm>
            <a:off x="1631326" y="837841"/>
            <a:ext cx="9772241" cy="1077218"/>
          </a:xfrm>
          <a:prstGeom prst="rect">
            <a:avLst/>
          </a:prstGeom>
          <a:noFill/>
        </p:spPr>
        <p:txBody>
          <a:bodyPr wrap="square">
            <a:spAutoFit/>
          </a:bodyPr>
          <a:lstStyle/>
          <a:p>
            <a:pPr algn="just"/>
            <a:r>
              <a:rPr lang="vi-VN" sz="3200" b="1"/>
              <a:t>1.Bức tranh thiên nhiên trong khổ thơ đầu được vẽ bằng những hình ảnh và màu sắc nào?</a:t>
            </a:r>
            <a:endParaRPr lang="vi-VN" sz="3200" b="1"/>
          </a:p>
        </p:txBody>
      </p:sp>
      <p:sp>
        <p:nvSpPr>
          <p:cNvPr id="20" name="Hộp Văn bản 19"/>
          <p:cNvSpPr txBox="1"/>
          <p:nvPr/>
        </p:nvSpPr>
        <p:spPr>
          <a:xfrm>
            <a:off x="1631325" y="2038579"/>
            <a:ext cx="9772241" cy="3046988"/>
          </a:xfrm>
          <a:prstGeom prst="rect">
            <a:avLst/>
          </a:prstGeom>
          <a:noFill/>
        </p:spPr>
        <p:txBody>
          <a:bodyPr wrap="square">
            <a:spAutoFit/>
          </a:bodyPr>
          <a:lstStyle/>
          <a:p>
            <a:pPr algn="just"/>
            <a:r>
              <a:rPr lang="vi-VN" sz="3200" b="1">
                <a:solidFill>
                  <a:srgbClr val="FF0000"/>
                </a:solidFill>
                <a:latin typeface="Calibri" panose="020F0502020204030204" pitchFamily="34" charset="0"/>
                <a:cs typeface="Calibri" panose="020F0502020204030204" pitchFamily="34" charset="0"/>
              </a:rPr>
              <a:t>Hình ảnh và </a:t>
            </a:r>
            <a:r>
              <a:rPr lang="en-US" sz="3200" b="1">
                <a:solidFill>
                  <a:srgbClr val="FF0000"/>
                </a:solidFill>
                <a:latin typeface="Calibri" panose="020F0502020204030204" pitchFamily="34" charset="0"/>
                <a:cs typeface="Calibri" panose="020F0502020204030204" pitchFamily="34" charset="0"/>
              </a:rPr>
              <a:t> </a:t>
            </a:r>
            <a:r>
              <a:rPr lang="vi-VN" sz="3200" b="1">
                <a:solidFill>
                  <a:srgbClr val="FF0000"/>
                </a:solidFill>
                <a:latin typeface="Calibri" panose="020F0502020204030204" pitchFamily="34" charset="0"/>
                <a:cs typeface="Calibri" panose="020F0502020204030204" pitchFamily="34" charset="0"/>
              </a:rPr>
              <a:t>màu sắc: Ông trời đốt lửa, đun bếp bằng mấy dải mây hồng vắt ngang, ông trời xoè rộng quạt vàng, phất tung ánh sáng bay tràn khắp nơi, mây trắng ngời như vảy cá phơi trong ánh bình minh, đàn cánh cò (trắng) bay – như bơi, hàng cau rũ tóc, sương loang cuối vườn.</a:t>
            </a:r>
            <a:endParaRPr lang="vi-VN" sz="3200" b="1">
              <a:solidFill>
                <a:srgbClr val="FF0000"/>
              </a:solidFill>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down)">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barn(inVertical)">
                                      <p:cBhvr>
                                        <p:cTn id="1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2000" b="-2000"/>
          </a:stretch>
        </a:blipFill>
        <a:effectLst/>
      </p:bgPr>
    </p:bg>
    <p:spTree>
      <p:nvGrpSpPr>
        <p:cNvPr id="1" name=""/>
        <p:cNvGrpSpPr/>
        <p:nvPr/>
      </p:nvGrpSpPr>
      <p:grpSpPr>
        <a:xfrm>
          <a:off x="0" y="0"/>
          <a:ext cx="0" cy="0"/>
          <a:chOff x="0" y="0"/>
          <a:chExt cx="0" cy="0"/>
        </a:xfrm>
      </p:grpSpPr>
      <p:grpSp>
        <p:nvGrpSpPr>
          <p:cNvPr id="49" name="Group 9"/>
          <p:cNvGrpSpPr/>
          <p:nvPr/>
        </p:nvGrpSpPr>
        <p:grpSpPr>
          <a:xfrm>
            <a:off x="313733" y="150333"/>
            <a:ext cx="11564534" cy="1521732"/>
            <a:chOff x="204637" y="128514"/>
            <a:chExt cx="11564534" cy="1521732"/>
          </a:xfrm>
        </p:grpSpPr>
        <p:grpSp>
          <p:nvGrpSpPr>
            <p:cNvPr id="50" name="Group 1"/>
            <p:cNvGrpSpPr/>
            <p:nvPr/>
          </p:nvGrpSpPr>
          <p:grpSpPr>
            <a:xfrm>
              <a:off x="204637" y="526534"/>
              <a:ext cx="11449298" cy="1123712"/>
              <a:chOff x="1473880" y="926145"/>
              <a:chExt cx="8594697" cy="1123712"/>
            </a:xfrm>
          </p:grpSpPr>
          <p:sp>
            <p:nvSpPr>
              <p:cNvPr id="52" name="TextBox 2"/>
              <p:cNvSpPr txBox="1"/>
              <p:nvPr/>
            </p:nvSpPr>
            <p:spPr>
              <a:xfrm>
                <a:off x="1861906" y="926145"/>
                <a:ext cx="8206671" cy="1123712"/>
              </a:xfrm>
              <a:prstGeom prst="roundRect">
                <a:avLst/>
              </a:prstGeom>
              <a:solidFill>
                <a:srgbClr val="E0FFC1"/>
              </a:solidFill>
              <a:ln w="38100">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a:ln>
                      <a:noFill/>
                    </a:ln>
                    <a:solidFill>
                      <a:prstClr val="black"/>
                    </a:solidFill>
                    <a:effectLst/>
                    <a:uLnTx/>
                    <a:uFillTx/>
                    <a:latin typeface="Aptos" panose="02110004020202020204"/>
                    <a:ea typeface="Roboto" panose="02000000000000000000" pitchFamily="2" charset="0"/>
                    <a:cs typeface="+mn-cs"/>
                  </a:rPr>
                  <a:t>  </a:t>
                </a:r>
                <a:r>
                  <a:rPr lang="en-US" sz="6000" b="1">
                    <a:solidFill>
                      <a:prstClr val="black"/>
                    </a:solidFill>
                    <a:latin typeface="Aptos" panose="02110004020202020204"/>
                    <a:ea typeface="Roboto" panose="02000000000000000000" pitchFamily="2" charset="0"/>
                  </a:rPr>
                  <a:t>Ý chính của đoạn 1</a:t>
                </a:r>
                <a:endParaRPr kumimoji="0" lang="en-US" sz="4000" b="1" i="0" u="none" strike="noStrike" kern="1200" cap="none" spc="0" normalizeH="0" baseline="0" noProof="0" dirty="0">
                  <a:ln>
                    <a:noFill/>
                  </a:ln>
                  <a:solidFill>
                    <a:prstClr val="black"/>
                  </a:solidFill>
                  <a:effectLst/>
                  <a:uLnTx/>
                  <a:uFillTx/>
                  <a:latin typeface="Aptos" panose="02110004020202020204"/>
                  <a:ea typeface="Roboto" panose="02000000000000000000" pitchFamily="2" charset="0"/>
                  <a:cs typeface="+mn-cs"/>
                </a:endParaRPr>
              </a:p>
            </p:txBody>
          </p:sp>
          <p:pic>
            <p:nvPicPr>
              <p:cNvPr id="53" name="Picture 4"/>
              <p:cNvPicPr>
                <a:picLocks noChangeAspect="1"/>
              </p:cNvPicPr>
              <p:nvPr/>
            </p:nvPicPr>
            <p:blipFill>
              <a:blip r:embed="rId2"/>
              <a:stretch>
                <a:fillRect/>
              </a:stretch>
            </p:blipFill>
            <p:spPr>
              <a:xfrm>
                <a:off x="1473880" y="1136676"/>
                <a:ext cx="666270" cy="802640"/>
              </a:xfrm>
              <a:prstGeom prst="rect">
                <a:avLst/>
              </a:prstGeom>
            </p:spPr>
          </p:pic>
        </p:grpSp>
        <p:pic>
          <p:nvPicPr>
            <p:cNvPr id="51"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909909" y="128514"/>
              <a:ext cx="1859262" cy="604260"/>
            </a:xfrm>
            <a:prstGeom prst="rect">
              <a:avLst/>
            </a:prstGeom>
          </p:spPr>
        </p:pic>
      </p:grpSp>
      <p:sp>
        <p:nvSpPr>
          <p:cNvPr id="54" name="Rectangle: Rounded Corners 17"/>
          <p:cNvSpPr/>
          <p:nvPr/>
        </p:nvSpPr>
        <p:spPr>
          <a:xfrm>
            <a:off x="830636" y="2590347"/>
            <a:ext cx="10742665" cy="2454618"/>
          </a:xfrm>
          <a:prstGeom prst="roundRect">
            <a:avLst/>
          </a:prstGeom>
          <a:solidFill>
            <a:srgbClr val="FFFFCC"/>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5400">
                <a:solidFill>
                  <a:srgbClr val="E8E8E8">
                    <a:lumMod val="10000"/>
                  </a:srgbClr>
                </a:solidFill>
                <a:latin typeface="Calibri" panose="020F0502020204030204" pitchFamily="34" charset="0"/>
                <a:cs typeface="Calibri" panose="020F0502020204030204" pitchFamily="34" charset="0"/>
              </a:rPr>
              <a:t>Cảnh sắc thiên nhiên, cây cối, chim chóc,… trong buổi bình minh.</a:t>
            </a:r>
            <a:endParaRPr kumimoji="0" lang="vi-VN" sz="5400" b="0" i="0" u="none" strike="noStrike" kern="1200" cap="none" spc="0" normalizeH="0" baseline="0" noProof="0">
              <a:ln>
                <a:noFill/>
              </a:ln>
              <a:solidFill>
                <a:srgbClr val="E8E8E8">
                  <a:lumMod val="10000"/>
                </a:srgbClr>
              </a:solidFill>
              <a:effectLst/>
              <a:uLnTx/>
              <a:uFillTx/>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49"/>
                                        </p:tgtEl>
                                      </p:cBhvr>
                                    </p:animEffect>
                                    <p:animScale>
                                      <p:cBhvr>
                                        <p:cTn id="7" dur="250" autoRev="1" fill="hold"/>
                                        <p:tgtEl>
                                          <p:spTgt spid="49"/>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5" name="click.wav"/>
                                        </p:tgtEl>
                                      </p:cMediaNode>
                                    </p:audio>
                                  </p:subTnLst>
                                </p:cTn>
                              </p:par>
                            </p:childTnLst>
                          </p:cTn>
                        </p:par>
                      </p:childTnLst>
                    </p:cTn>
                  </p:par>
                  <p:par>
                    <p:cTn id="8" fill="hold">
                      <p:stCondLst>
                        <p:cond delay="indefinite"/>
                      </p:stCondLst>
                      <p:childTnLst>
                        <p:par>
                          <p:cTn id="9" fill="hold">
                            <p:stCondLst>
                              <p:cond delay="0"/>
                            </p:stCondLst>
                            <p:childTnLst>
                              <p:par>
                                <p:cTn id="10" presetID="18" presetClass="entr" presetSubtype="6" fill="hold" grpId="0" nodeType="clickEffect">
                                  <p:stCondLst>
                                    <p:cond delay="0"/>
                                  </p:stCondLst>
                                  <p:childTnLst>
                                    <p:set>
                                      <p:cBhvr>
                                        <p:cTn id="11" dur="1" fill="hold">
                                          <p:stCondLst>
                                            <p:cond delay="0"/>
                                          </p:stCondLst>
                                        </p:cTn>
                                        <p:tgtEl>
                                          <p:spTgt spid="54"/>
                                        </p:tgtEl>
                                        <p:attrNameLst>
                                          <p:attrName>style.visibility</p:attrName>
                                        </p:attrNameLst>
                                      </p:cBhvr>
                                      <p:to>
                                        <p:strVal val="visible"/>
                                      </p:to>
                                    </p:set>
                                    <p:animEffect transition="in" filter="strips(downRight)">
                                      <p:cBhvr>
                                        <p:cTn id="12" dur="500"/>
                                        <p:tgtEl>
                                          <p:spTgt spid="54"/>
                                        </p:tgtEl>
                                      </p:cBhvr>
                                    </p:animEffect>
                                  </p:childTnLst>
                                  <p:subTnLst>
                                    <p:audio>
                                      <p:cMediaNode>
                                        <p:cTn display="0" masterRel="sameClick">
                                          <p:stCondLst>
                                            <p:cond evt="begin" delay="0">
                                              <p:tn val="10"/>
                                            </p:cond>
                                          </p:stCondLst>
                                          <p:endCondLst>
                                            <p:cond evt="onStopAudio" delay="0">
                                              <p:tgtEl>
                                                <p:sldTgt/>
                                              </p:tgtEl>
                                            </p:cond>
                                          </p:endCondLst>
                                        </p:cTn>
                                        <p:tgtEl>
                                          <p:sndTgt r:embed="rId6"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2000" b="-2000"/>
          </a:stretch>
        </a:blipFill>
        <a:effectLst/>
      </p:bgPr>
    </p:bg>
    <p:spTree>
      <p:nvGrpSpPr>
        <p:cNvPr id="1" name=""/>
        <p:cNvGrpSpPr/>
        <p:nvPr/>
      </p:nvGrpSpPr>
      <p:grpSpPr>
        <a:xfrm>
          <a:off x="0" y="0"/>
          <a:ext cx="0" cy="0"/>
          <a:chOff x="0" y="0"/>
          <a:chExt cx="0" cy="0"/>
        </a:xfrm>
      </p:grpSpPr>
      <p:sp>
        <p:nvSpPr>
          <p:cNvPr id="2" name="Rectangle: Rounded Corners 21"/>
          <p:cNvSpPr/>
          <p:nvPr/>
        </p:nvSpPr>
        <p:spPr>
          <a:xfrm>
            <a:off x="300111" y="358254"/>
            <a:ext cx="11591778" cy="6141492"/>
          </a:xfrm>
          <a:prstGeom prst="roundRect">
            <a:avLst>
              <a:gd name="adj" fmla="val 11589"/>
            </a:avLst>
          </a:prstGeom>
          <a:solidFill>
            <a:schemeClr val="bg1">
              <a:alpha val="79000"/>
            </a:schemeClr>
          </a:solidFill>
          <a:ln w="762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5" name="Picture 9"/>
          <p:cNvPicPr>
            <a:picLocks noChangeAspect="1"/>
          </p:cNvPicPr>
          <p:nvPr/>
        </p:nvPicPr>
        <p:blipFill>
          <a:blip r:embed="rId2"/>
          <a:stretch>
            <a:fillRect/>
          </a:stretch>
        </p:blipFill>
        <p:spPr>
          <a:xfrm>
            <a:off x="786505" y="677480"/>
            <a:ext cx="844821" cy="802640"/>
          </a:xfrm>
          <a:prstGeom prst="rect">
            <a:avLst/>
          </a:prstGeom>
        </p:spPr>
      </p:pic>
      <p:pic>
        <p:nvPicPr>
          <p:cNvPr id="9" name="Picture 14"/>
          <p:cNvPicPr>
            <a:picLocks noChangeAspect="1"/>
          </p:cNvPicPr>
          <p:nvPr/>
        </p:nvPicPr>
        <p:blipFill>
          <a:blip r:embed="rId3"/>
          <a:stretch>
            <a:fillRect/>
          </a:stretch>
        </p:blipFill>
        <p:spPr>
          <a:xfrm>
            <a:off x="781763" y="1857056"/>
            <a:ext cx="887563" cy="802640"/>
          </a:xfrm>
          <a:prstGeom prst="rect">
            <a:avLst/>
          </a:prstGeom>
        </p:spPr>
      </p:pic>
      <p:sp>
        <p:nvSpPr>
          <p:cNvPr id="19" name="Hộp Văn bản 18"/>
          <p:cNvSpPr txBox="1"/>
          <p:nvPr/>
        </p:nvSpPr>
        <p:spPr>
          <a:xfrm>
            <a:off x="1631326" y="677480"/>
            <a:ext cx="9772241" cy="1077218"/>
          </a:xfrm>
          <a:prstGeom prst="rect">
            <a:avLst/>
          </a:prstGeom>
          <a:noFill/>
        </p:spPr>
        <p:txBody>
          <a:bodyPr wrap="square">
            <a:spAutoFit/>
          </a:bodyPr>
          <a:lstStyle/>
          <a:p>
            <a:pPr algn="just"/>
            <a:r>
              <a:rPr lang="vi-VN" sz="3200" b="1"/>
              <a:t>2.	Cảnh đồng quê được tả trong khổ thơ 2 gợi cho em những suy nghĩ, cảm xúc gì?</a:t>
            </a:r>
            <a:endParaRPr lang="vi-VN" sz="3200" b="1"/>
          </a:p>
        </p:txBody>
      </p:sp>
      <p:sp>
        <p:nvSpPr>
          <p:cNvPr id="20" name="Hộp Văn bản 19"/>
          <p:cNvSpPr txBox="1"/>
          <p:nvPr/>
        </p:nvSpPr>
        <p:spPr>
          <a:xfrm>
            <a:off x="1631326" y="1878218"/>
            <a:ext cx="6680162" cy="2123658"/>
          </a:xfrm>
          <a:prstGeom prst="rect">
            <a:avLst/>
          </a:prstGeom>
          <a:noFill/>
        </p:spPr>
        <p:txBody>
          <a:bodyPr wrap="square">
            <a:spAutoFit/>
          </a:bodyPr>
          <a:lstStyle/>
          <a:p>
            <a:pPr algn="just"/>
            <a:r>
              <a:rPr lang="vi-VN" sz="4400" b="1">
                <a:solidFill>
                  <a:srgbClr val="FF0000"/>
                </a:solidFill>
                <a:latin typeface="Calibri" panose="020F0502020204030204" pitchFamily="34" charset="0"/>
                <a:cs typeface="Calibri" panose="020F0502020204030204" pitchFamily="34" charset="0"/>
              </a:rPr>
              <a:t>Làng quê vào buổi bình minh mang vẻ đẹp bình dị, hiền lành, thân thương</a:t>
            </a:r>
            <a:endParaRPr lang="en-US" sz="4400" b="1">
              <a:solidFill>
                <a:srgbClr val="FF0000"/>
              </a:solidFill>
              <a:latin typeface="Calibri" panose="020F0502020204030204" pitchFamily="34" charset="0"/>
              <a:cs typeface="Calibri" panose="020F0502020204030204" pitchFamily="34" charset="0"/>
            </a:endParaRPr>
          </a:p>
        </p:txBody>
      </p:sp>
      <p:sp>
        <p:nvSpPr>
          <p:cNvPr id="6" name="Freeform 5"/>
          <p:cNvSpPr/>
          <p:nvPr/>
        </p:nvSpPr>
        <p:spPr>
          <a:xfrm>
            <a:off x="8311488" y="1766703"/>
            <a:ext cx="3409950" cy="4629150"/>
          </a:xfrm>
          <a:custGeom>
            <a:avLst/>
            <a:gdLst/>
            <a:ahLst/>
            <a:cxnLst/>
            <a:rect l="l" t="t" r="r" b="b"/>
            <a:pathLst>
              <a:path w="7334631" h="8229600">
                <a:moveTo>
                  <a:pt x="0" y="0"/>
                </a:moveTo>
                <a:lnTo>
                  <a:pt x="7334631" y="0"/>
                </a:lnTo>
                <a:lnTo>
                  <a:pt x="7334631" y="8229600"/>
                </a:lnTo>
                <a:lnTo>
                  <a:pt x="0" y="8229600"/>
                </a:lnTo>
                <a:lnTo>
                  <a:pt x="0" y="0"/>
                </a:lnTo>
                <a:close/>
              </a:path>
            </a:pathLst>
          </a:custGeom>
          <a:blipFill>
            <a:blip r:embed="rId4"/>
            <a:stretch>
              <a:fillRect/>
            </a:stretch>
          </a:blipFill>
        </p:spPr>
        <p:txBody>
          <a:bodyPr/>
          <a:lstStyle/>
          <a:p>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down)">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barn(inVertical)">
                                      <p:cBhvr>
                                        <p:cTn id="1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2000" b="-2000"/>
          </a:stretch>
        </a:blipFill>
        <a:effectLst/>
      </p:bgPr>
    </p:bg>
    <p:spTree>
      <p:nvGrpSpPr>
        <p:cNvPr id="1" name=""/>
        <p:cNvGrpSpPr/>
        <p:nvPr/>
      </p:nvGrpSpPr>
      <p:grpSpPr>
        <a:xfrm>
          <a:off x="0" y="0"/>
          <a:ext cx="0" cy="0"/>
          <a:chOff x="0" y="0"/>
          <a:chExt cx="0" cy="0"/>
        </a:xfrm>
      </p:grpSpPr>
      <p:sp>
        <p:nvSpPr>
          <p:cNvPr id="2" name="Rectangle: Rounded Corners 21"/>
          <p:cNvSpPr/>
          <p:nvPr/>
        </p:nvSpPr>
        <p:spPr>
          <a:xfrm>
            <a:off x="300111" y="358254"/>
            <a:ext cx="11591778" cy="5285801"/>
          </a:xfrm>
          <a:prstGeom prst="roundRect">
            <a:avLst>
              <a:gd name="adj" fmla="val 11589"/>
            </a:avLst>
          </a:prstGeom>
          <a:solidFill>
            <a:schemeClr val="bg1">
              <a:alpha val="79000"/>
            </a:schemeClr>
          </a:solidFill>
          <a:ln w="762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5" name="Picture 9"/>
          <p:cNvPicPr>
            <a:picLocks noChangeAspect="1"/>
          </p:cNvPicPr>
          <p:nvPr/>
        </p:nvPicPr>
        <p:blipFill>
          <a:blip r:embed="rId2"/>
          <a:stretch>
            <a:fillRect/>
          </a:stretch>
        </p:blipFill>
        <p:spPr>
          <a:xfrm>
            <a:off x="-122301" y="56798"/>
            <a:ext cx="844821" cy="802640"/>
          </a:xfrm>
          <a:prstGeom prst="rect">
            <a:avLst/>
          </a:prstGeom>
        </p:spPr>
      </p:pic>
      <p:pic>
        <p:nvPicPr>
          <p:cNvPr id="9" name="Picture 14"/>
          <p:cNvPicPr>
            <a:picLocks noChangeAspect="1"/>
          </p:cNvPicPr>
          <p:nvPr/>
        </p:nvPicPr>
        <p:blipFill>
          <a:blip r:embed="rId3"/>
          <a:stretch>
            <a:fillRect/>
          </a:stretch>
        </p:blipFill>
        <p:spPr>
          <a:xfrm>
            <a:off x="-143671" y="2097926"/>
            <a:ext cx="887563" cy="802640"/>
          </a:xfrm>
          <a:prstGeom prst="rect">
            <a:avLst/>
          </a:prstGeom>
        </p:spPr>
      </p:pic>
      <p:sp>
        <p:nvSpPr>
          <p:cNvPr id="19" name="Hộp Văn bản 18"/>
          <p:cNvSpPr txBox="1"/>
          <p:nvPr/>
        </p:nvSpPr>
        <p:spPr>
          <a:xfrm>
            <a:off x="583325" y="458118"/>
            <a:ext cx="11110126" cy="1077218"/>
          </a:xfrm>
          <a:prstGeom prst="rect">
            <a:avLst/>
          </a:prstGeom>
          <a:noFill/>
        </p:spPr>
        <p:txBody>
          <a:bodyPr wrap="square">
            <a:spAutoFit/>
          </a:bodyPr>
          <a:lstStyle/>
          <a:p>
            <a:pPr algn="just"/>
            <a:r>
              <a:rPr lang="en-US" sz="3200" b="1"/>
              <a:t>3. </a:t>
            </a:r>
            <a:r>
              <a:rPr lang="vi-VN" sz="3200" b="1"/>
              <a:t>Tìm hình ảnh so sánh, nhân hoá trong bài thơ. Theo em, cách so sánh, nhân hoá của tác giả có gì thú vị? </a:t>
            </a:r>
            <a:endParaRPr lang="en-US" sz="3200" b="1"/>
          </a:p>
        </p:txBody>
      </p:sp>
      <p:sp>
        <p:nvSpPr>
          <p:cNvPr id="20" name="Hộp Văn bản 19"/>
          <p:cNvSpPr txBox="1"/>
          <p:nvPr/>
        </p:nvSpPr>
        <p:spPr>
          <a:xfrm>
            <a:off x="682544" y="1819980"/>
            <a:ext cx="10826912" cy="3539430"/>
          </a:xfrm>
          <a:prstGeom prst="rect">
            <a:avLst/>
          </a:prstGeom>
          <a:noFill/>
        </p:spPr>
        <p:txBody>
          <a:bodyPr wrap="square">
            <a:spAutoFit/>
          </a:bodyPr>
          <a:lstStyle/>
          <a:p>
            <a:pPr algn="just"/>
            <a:r>
              <a:rPr lang="vi-VN" sz="3200" b="1">
                <a:solidFill>
                  <a:srgbClr val="FF0000"/>
                </a:solidFill>
                <a:latin typeface="Calibri" panose="020F0502020204030204" pitchFamily="34" charset="0"/>
                <a:cs typeface="Calibri" panose="020F0502020204030204" pitchFamily="34" charset="0"/>
              </a:rPr>
              <a:t>• Hình ảnh nhân hoá: Ông trời đốt lửa, xoè quạt, phất tung ánh sáng, đàn cò sải cánh bơi, hàng cau rũ tóc, bờ nghiêng nghiêng chạy, nắng lượn,…</a:t>
            </a:r>
            <a:endParaRPr lang="vi-VN" sz="3200" b="1">
              <a:solidFill>
                <a:srgbClr val="FF0000"/>
              </a:solidFill>
              <a:latin typeface="Calibri" panose="020F0502020204030204" pitchFamily="34" charset="0"/>
              <a:cs typeface="Calibri" panose="020F0502020204030204" pitchFamily="34" charset="0"/>
            </a:endParaRPr>
          </a:p>
          <a:p>
            <a:pPr algn="just"/>
            <a:r>
              <a:rPr lang="vi-VN" sz="3200" b="1">
                <a:solidFill>
                  <a:srgbClr val="FF0000"/>
                </a:solidFill>
                <a:latin typeface="Calibri" panose="020F0502020204030204" pitchFamily="34" charset="0"/>
                <a:cs typeface="Calibri" panose="020F0502020204030204" pitchFamily="34" charset="0"/>
              </a:rPr>
              <a:t>• Hình ảnh so sánh: Mây vảy cá phơi, lúa non trải lụa mượt mà, cụm vườn toả khói mỏng như khăn voan choàng lên cây,…</a:t>
            </a:r>
            <a:endParaRPr lang="vi-VN" sz="3200" b="1">
              <a:solidFill>
                <a:srgbClr val="FF0000"/>
              </a:solidFill>
              <a:latin typeface="Calibri" panose="020F0502020204030204" pitchFamily="34" charset="0"/>
              <a:cs typeface="Calibri" panose="020F0502020204030204" pitchFamily="34" charset="0"/>
            </a:endParaRPr>
          </a:p>
          <a:p>
            <a:pPr algn="just"/>
            <a:r>
              <a:rPr lang="vi-VN" sz="3200" b="1">
                <a:solidFill>
                  <a:srgbClr val="FF0000"/>
                </a:solidFill>
                <a:latin typeface="Calibri" panose="020F0502020204030204" pitchFamily="34" charset="0"/>
                <a:cs typeface="Calibri" panose="020F0502020204030204" pitchFamily="34" charset="0"/>
              </a:rPr>
              <a:t> Cảnh đồng quê sinh động, mọi vật đều có hồn, tươi đẹp dưới ánh bình minh.)</a:t>
            </a:r>
            <a:endParaRPr lang="vi-VN" sz="3200" b="1">
              <a:solidFill>
                <a:srgbClr val="FF0000"/>
              </a:solidFill>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down)">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barn(inVertical)">
                                      <p:cBhvr>
                                        <p:cTn id="1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2000" b="-2000"/>
          </a:stretch>
        </a:blipFill>
        <a:effectLst/>
      </p:bgPr>
    </p:bg>
    <p:spTree>
      <p:nvGrpSpPr>
        <p:cNvPr id="1" name=""/>
        <p:cNvGrpSpPr/>
        <p:nvPr/>
      </p:nvGrpSpPr>
      <p:grpSpPr>
        <a:xfrm>
          <a:off x="0" y="0"/>
          <a:ext cx="0" cy="0"/>
          <a:chOff x="0" y="0"/>
          <a:chExt cx="0" cy="0"/>
        </a:xfrm>
      </p:grpSpPr>
      <p:grpSp>
        <p:nvGrpSpPr>
          <p:cNvPr id="49" name="Group 9"/>
          <p:cNvGrpSpPr/>
          <p:nvPr/>
        </p:nvGrpSpPr>
        <p:grpSpPr>
          <a:xfrm>
            <a:off x="313733" y="150333"/>
            <a:ext cx="11564534" cy="1521732"/>
            <a:chOff x="204637" y="128514"/>
            <a:chExt cx="11564534" cy="1521732"/>
          </a:xfrm>
        </p:grpSpPr>
        <p:grpSp>
          <p:nvGrpSpPr>
            <p:cNvPr id="50" name="Group 1"/>
            <p:cNvGrpSpPr/>
            <p:nvPr/>
          </p:nvGrpSpPr>
          <p:grpSpPr>
            <a:xfrm>
              <a:off x="204637" y="526534"/>
              <a:ext cx="11449298" cy="1123712"/>
              <a:chOff x="1473880" y="926145"/>
              <a:chExt cx="8594697" cy="1123712"/>
            </a:xfrm>
          </p:grpSpPr>
          <p:sp>
            <p:nvSpPr>
              <p:cNvPr id="52" name="TextBox 2"/>
              <p:cNvSpPr txBox="1"/>
              <p:nvPr/>
            </p:nvSpPr>
            <p:spPr>
              <a:xfrm>
                <a:off x="1861906" y="926145"/>
                <a:ext cx="8206671" cy="1123712"/>
              </a:xfrm>
              <a:prstGeom prst="roundRect">
                <a:avLst/>
              </a:prstGeom>
              <a:solidFill>
                <a:srgbClr val="E0FFC1"/>
              </a:solidFill>
              <a:ln w="38100">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a:ln>
                      <a:noFill/>
                    </a:ln>
                    <a:solidFill>
                      <a:prstClr val="black"/>
                    </a:solidFill>
                    <a:effectLst/>
                    <a:uLnTx/>
                    <a:uFillTx/>
                    <a:latin typeface="Aptos" panose="02110004020202020204"/>
                    <a:ea typeface="Roboto" panose="02000000000000000000" pitchFamily="2" charset="0"/>
                    <a:cs typeface="+mn-cs"/>
                  </a:rPr>
                  <a:t>  </a:t>
                </a:r>
                <a:r>
                  <a:rPr kumimoji="0" lang="en-US" sz="6000" b="1" i="0" u="none" strike="noStrike" kern="1200" cap="none" spc="0" normalizeH="0" baseline="0" noProof="0">
                    <a:ln>
                      <a:noFill/>
                    </a:ln>
                    <a:solidFill>
                      <a:prstClr val="black"/>
                    </a:solidFill>
                    <a:effectLst/>
                    <a:uLnTx/>
                    <a:uFillTx/>
                    <a:latin typeface="Aptos" panose="02110004020202020204"/>
                    <a:ea typeface="Roboto" panose="02000000000000000000" pitchFamily="2" charset="0"/>
                    <a:cs typeface="+mn-cs"/>
                  </a:rPr>
                  <a:t>Ý chính của đoạn 2</a:t>
                </a:r>
                <a:endParaRPr kumimoji="0" lang="en-US" sz="4000" b="1" i="0" u="none" strike="noStrike" kern="1200" cap="none" spc="0" normalizeH="0" baseline="0" noProof="0" dirty="0">
                  <a:ln>
                    <a:noFill/>
                  </a:ln>
                  <a:solidFill>
                    <a:prstClr val="black"/>
                  </a:solidFill>
                  <a:effectLst/>
                  <a:uLnTx/>
                  <a:uFillTx/>
                  <a:latin typeface="Aptos" panose="02110004020202020204"/>
                  <a:ea typeface="Roboto" panose="02000000000000000000" pitchFamily="2" charset="0"/>
                  <a:cs typeface="+mn-cs"/>
                </a:endParaRPr>
              </a:p>
            </p:txBody>
          </p:sp>
          <p:pic>
            <p:nvPicPr>
              <p:cNvPr id="53" name="Picture 4"/>
              <p:cNvPicPr>
                <a:picLocks noChangeAspect="1"/>
              </p:cNvPicPr>
              <p:nvPr/>
            </p:nvPicPr>
            <p:blipFill>
              <a:blip r:embed="rId2"/>
              <a:stretch>
                <a:fillRect/>
              </a:stretch>
            </p:blipFill>
            <p:spPr>
              <a:xfrm>
                <a:off x="1473880" y="1136676"/>
                <a:ext cx="666270" cy="802640"/>
              </a:xfrm>
              <a:prstGeom prst="rect">
                <a:avLst/>
              </a:prstGeom>
            </p:spPr>
          </p:pic>
        </p:grpSp>
        <p:pic>
          <p:nvPicPr>
            <p:cNvPr id="51"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909909" y="128514"/>
              <a:ext cx="1859262" cy="604260"/>
            </a:xfrm>
            <a:prstGeom prst="rect">
              <a:avLst/>
            </a:prstGeom>
          </p:spPr>
        </p:pic>
      </p:grpSp>
      <p:sp>
        <p:nvSpPr>
          <p:cNvPr id="54" name="Rectangle: Rounded Corners 17"/>
          <p:cNvSpPr/>
          <p:nvPr/>
        </p:nvSpPr>
        <p:spPr>
          <a:xfrm>
            <a:off x="830636" y="2336785"/>
            <a:ext cx="10742665" cy="2520965"/>
          </a:xfrm>
          <a:prstGeom prst="roundRect">
            <a:avLst/>
          </a:prstGeom>
          <a:solidFill>
            <a:srgbClr val="FFFFCC"/>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5400">
                <a:solidFill>
                  <a:srgbClr val="E8E8E8">
                    <a:lumMod val="10000"/>
                  </a:srgbClr>
                </a:solidFill>
                <a:latin typeface="Calibri" panose="020F0502020204030204" pitchFamily="34" charset="0"/>
                <a:cs typeface="Calibri" panose="020F0502020204030204" pitchFamily="34" charset="0"/>
              </a:rPr>
              <a:t>Cảnh đồng quê trong buổi bình minh</a:t>
            </a:r>
            <a:endParaRPr kumimoji="0" lang="vi-VN" sz="5400" b="0" i="0" u="none" strike="noStrike" kern="1200" cap="none" spc="0" normalizeH="0" baseline="0" noProof="0">
              <a:ln>
                <a:noFill/>
              </a:ln>
              <a:solidFill>
                <a:srgbClr val="E8E8E8">
                  <a:lumMod val="10000"/>
                </a:srgbClr>
              </a:solidFill>
              <a:effectLst/>
              <a:uLnTx/>
              <a:uFillTx/>
              <a:latin typeface="Calibri" panose="020F0502020204030204" pitchFamily="34" charset="0"/>
              <a:ea typeface="+mn-ea"/>
              <a:cs typeface="Calibri" panose="020F05020202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49"/>
                                        </p:tgtEl>
                                      </p:cBhvr>
                                    </p:animEffect>
                                    <p:animScale>
                                      <p:cBhvr>
                                        <p:cTn id="7" dur="250" autoRev="1" fill="hold"/>
                                        <p:tgtEl>
                                          <p:spTgt spid="49"/>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5" name="click.wav"/>
                                        </p:tgtEl>
                                      </p:cMediaNode>
                                    </p:audio>
                                  </p:subTnLst>
                                </p:cTn>
                              </p:par>
                            </p:childTnLst>
                          </p:cTn>
                        </p:par>
                      </p:childTnLst>
                    </p:cTn>
                  </p:par>
                  <p:par>
                    <p:cTn id="8" fill="hold">
                      <p:stCondLst>
                        <p:cond delay="indefinite"/>
                      </p:stCondLst>
                      <p:childTnLst>
                        <p:par>
                          <p:cTn id="9" fill="hold">
                            <p:stCondLst>
                              <p:cond delay="0"/>
                            </p:stCondLst>
                            <p:childTnLst>
                              <p:par>
                                <p:cTn id="10" presetID="18" presetClass="entr" presetSubtype="6" fill="hold" grpId="0" nodeType="clickEffect">
                                  <p:stCondLst>
                                    <p:cond delay="0"/>
                                  </p:stCondLst>
                                  <p:childTnLst>
                                    <p:set>
                                      <p:cBhvr>
                                        <p:cTn id="11" dur="1" fill="hold">
                                          <p:stCondLst>
                                            <p:cond delay="0"/>
                                          </p:stCondLst>
                                        </p:cTn>
                                        <p:tgtEl>
                                          <p:spTgt spid="54"/>
                                        </p:tgtEl>
                                        <p:attrNameLst>
                                          <p:attrName>style.visibility</p:attrName>
                                        </p:attrNameLst>
                                      </p:cBhvr>
                                      <p:to>
                                        <p:strVal val="visible"/>
                                      </p:to>
                                    </p:set>
                                    <p:animEffect transition="in" filter="strips(downRight)">
                                      <p:cBhvr>
                                        <p:cTn id="12" dur="500"/>
                                        <p:tgtEl>
                                          <p:spTgt spid="54"/>
                                        </p:tgtEl>
                                      </p:cBhvr>
                                    </p:animEffect>
                                  </p:childTnLst>
                                  <p:subTnLst>
                                    <p:audio>
                                      <p:cMediaNode>
                                        <p:cTn display="0" masterRel="sameClick">
                                          <p:stCondLst>
                                            <p:cond evt="begin" delay="0">
                                              <p:tn val="10"/>
                                            </p:cond>
                                          </p:stCondLst>
                                          <p:endCondLst>
                                            <p:cond evt="onStopAudio" delay="0">
                                              <p:tgtEl>
                                                <p:sldTgt/>
                                              </p:tgtEl>
                                            </p:cond>
                                          </p:endCondLst>
                                        </p:cTn>
                                        <p:tgtEl>
                                          <p:sndTgt r:embed="rId6"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2000" b="-2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65610" y="185435"/>
            <a:ext cx="12101609" cy="409077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2000" b="-2000"/>
          </a:stretch>
        </a:blipFill>
        <a:effectLst/>
      </p:bgPr>
    </p:bg>
    <p:spTree>
      <p:nvGrpSpPr>
        <p:cNvPr id="1" name=""/>
        <p:cNvGrpSpPr/>
        <p:nvPr/>
      </p:nvGrpSpPr>
      <p:grpSpPr>
        <a:xfrm>
          <a:off x="0" y="0"/>
          <a:ext cx="0" cy="0"/>
          <a:chOff x="0" y="0"/>
          <a:chExt cx="0" cy="0"/>
        </a:xfrm>
      </p:grpSpPr>
      <p:sp>
        <p:nvSpPr>
          <p:cNvPr id="2" name="Rectangle: Rounded Corners 21"/>
          <p:cNvSpPr/>
          <p:nvPr/>
        </p:nvSpPr>
        <p:spPr>
          <a:xfrm>
            <a:off x="300111" y="358254"/>
            <a:ext cx="11591778" cy="5822266"/>
          </a:xfrm>
          <a:prstGeom prst="roundRect">
            <a:avLst>
              <a:gd name="adj" fmla="val 11589"/>
            </a:avLst>
          </a:prstGeom>
          <a:solidFill>
            <a:schemeClr val="bg1">
              <a:alpha val="79000"/>
            </a:schemeClr>
          </a:solidFill>
          <a:ln w="762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5" name="Picture 9"/>
          <p:cNvPicPr>
            <a:picLocks noChangeAspect="1"/>
          </p:cNvPicPr>
          <p:nvPr/>
        </p:nvPicPr>
        <p:blipFill>
          <a:blip r:embed="rId2"/>
          <a:stretch>
            <a:fillRect/>
          </a:stretch>
        </p:blipFill>
        <p:spPr>
          <a:xfrm>
            <a:off x="786505" y="677480"/>
            <a:ext cx="844821" cy="802640"/>
          </a:xfrm>
          <a:prstGeom prst="rect">
            <a:avLst/>
          </a:prstGeom>
        </p:spPr>
      </p:pic>
      <p:pic>
        <p:nvPicPr>
          <p:cNvPr id="9" name="Picture 14"/>
          <p:cNvPicPr>
            <a:picLocks noChangeAspect="1"/>
          </p:cNvPicPr>
          <p:nvPr/>
        </p:nvPicPr>
        <p:blipFill>
          <a:blip r:embed="rId3"/>
          <a:stretch>
            <a:fillRect/>
          </a:stretch>
        </p:blipFill>
        <p:spPr>
          <a:xfrm>
            <a:off x="512105" y="4723711"/>
            <a:ext cx="887563" cy="802640"/>
          </a:xfrm>
          <a:prstGeom prst="rect">
            <a:avLst/>
          </a:prstGeom>
        </p:spPr>
      </p:pic>
      <p:sp>
        <p:nvSpPr>
          <p:cNvPr id="19" name="Hộp Văn bản 18"/>
          <p:cNvSpPr txBox="1"/>
          <p:nvPr/>
        </p:nvSpPr>
        <p:spPr>
          <a:xfrm>
            <a:off x="1631326" y="677480"/>
            <a:ext cx="9772241" cy="2308324"/>
          </a:xfrm>
          <a:prstGeom prst="rect">
            <a:avLst/>
          </a:prstGeom>
          <a:noFill/>
        </p:spPr>
        <p:txBody>
          <a:bodyPr wrap="square">
            <a:spAutoFit/>
          </a:bodyPr>
          <a:lstStyle/>
          <a:p>
            <a:pPr algn="just"/>
            <a:r>
              <a:rPr lang="en-US" sz="3600" b="1"/>
              <a:t>4.</a:t>
            </a:r>
            <a:r>
              <a:rPr lang="vi-VN" sz="3600" b="1"/>
              <a:t> Chọn một từ ngữ phù hợp để nhận xét về cuộc sống ở quê hương tác giả và giải thích lí do em chọn từ đó. (Gợi ý: HS trả lời theo suy nghĩ, cảm nhận riêng, </a:t>
            </a:r>
            <a:endParaRPr lang="en-US" sz="3600" b="1"/>
          </a:p>
        </p:txBody>
      </p:sp>
      <p:sp>
        <p:nvSpPr>
          <p:cNvPr id="7" name="Hộp Văn bản 6"/>
          <p:cNvSpPr txBox="1"/>
          <p:nvPr/>
        </p:nvSpPr>
        <p:spPr>
          <a:xfrm>
            <a:off x="1208915" y="4118766"/>
            <a:ext cx="10027198" cy="1754326"/>
          </a:xfrm>
          <a:prstGeom prst="rect">
            <a:avLst/>
          </a:prstGeom>
          <a:noFill/>
        </p:spPr>
        <p:txBody>
          <a:bodyPr wrap="square">
            <a:spAutoFit/>
          </a:bodyPr>
          <a:lstStyle/>
          <a:p>
            <a:pPr algn="ctr"/>
            <a:r>
              <a:rPr lang="vi-VN" sz="5400" b="1">
                <a:solidFill>
                  <a:srgbClr val="FF0000"/>
                </a:solidFill>
                <a:latin typeface="Calibri" panose="020F0502020204030204" pitchFamily="34" charset="0"/>
                <a:cs typeface="Calibri" panose="020F0502020204030204" pitchFamily="34" charset="0"/>
              </a:rPr>
              <a:t>Chọn từ “thanh bình” vì cảnh vật nơi đây bình yên, êm đềm,</a:t>
            </a:r>
            <a:endParaRPr lang="vi-VN" sz="5400" b="1">
              <a:solidFill>
                <a:srgbClr val="FF0000"/>
              </a:solidFill>
              <a:latin typeface="Calibri" panose="020F0502020204030204" pitchFamily="34" charset="0"/>
              <a:cs typeface="Calibri" panose="020F0502020204030204" pitchFamily="34" charset="0"/>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8451" y="3109091"/>
            <a:ext cx="11148126" cy="94797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2000" b="-2000"/>
          </a:stretch>
        </a:blipFill>
        <a:effectLst/>
      </p:bgPr>
    </p:bg>
    <p:spTree>
      <p:nvGrpSpPr>
        <p:cNvPr id="1" name=""/>
        <p:cNvGrpSpPr/>
        <p:nvPr/>
      </p:nvGrpSpPr>
      <p:grpSpPr>
        <a:xfrm>
          <a:off x="0" y="0"/>
          <a:ext cx="0" cy="0"/>
          <a:chOff x="0" y="0"/>
          <a:chExt cx="0" cy="0"/>
        </a:xfrm>
      </p:grpSpPr>
      <p:grpSp>
        <p:nvGrpSpPr>
          <p:cNvPr id="49" name="Group 9"/>
          <p:cNvGrpSpPr/>
          <p:nvPr/>
        </p:nvGrpSpPr>
        <p:grpSpPr>
          <a:xfrm>
            <a:off x="313733" y="150333"/>
            <a:ext cx="11564534" cy="1411191"/>
            <a:chOff x="204637" y="128514"/>
            <a:chExt cx="11564534" cy="1411191"/>
          </a:xfrm>
        </p:grpSpPr>
        <p:grpSp>
          <p:nvGrpSpPr>
            <p:cNvPr id="50" name="Group 1"/>
            <p:cNvGrpSpPr/>
            <p:nvPr/>
          </p:nvGrpSpPr>
          <p:grpSpPr>
            <a:xfrm>
              <a:off x="204637" y="526534"/>
              <a:ext cx="11449298" cy="1013171"/>
              <a:chOff x="1473880" y="926145"/>
              <a:chExt cx="8594697" cy="1013171"/>
            </a:xfrm>
          </p:grpSpPr>
          <p:sp>
            <p:nvSpPr>
              <p:cNvPr id="52" name="TextBox 2"/>
              <p:cNvSpPr txBox="1"/>
              <p:nvPr/>
            </p:nvSpPr>
            <p:spPr>
              <a:xfrm>
                <a:off x="1861906" y="926145"/>
                <a:ext cx="8206671" cy="919401"/>
              </a:xfrm>
              <a:prstGeom prst="roundRect">
                <a:avLst/>
              </a:prstGeom>
              <a:solidFill>
                <a:srgbClr val="E0FFC1"/>
              </a:solidFill>
              <a:ln w="38100">
                <a:solidFill>
                  <a:srgbClr val="00B050"/>
                </a:solidFill>
              </a:ln>
            </p:spPr>
            <p:txBody>
              <a:bodyPr wrap="square" rtlCol="0">
                <a:spAutoFit/>
              </a:bodyPr>
              <a:lstStyle/>
              <a:p>
                <a:pPr algn="just"/>
                <a:r>
                  <a:rPr lang="en-US" sz="3200" b="1">
                    <a:ea typeface="Roboto" panose="02000000000000000000" pitchFamily="2" charset="0"/>
                  </a:rPr>
                  <a:t>  </a:t>
                </a:r>
                <a:r>
                  <a:rPr lang="en-US" sz="4800" b="1">
                    <a:ea typeface="Roboto" panose="02000000000000000000" pitchFamily="2" charset="0"/>
                  </a:rPr>
                  <a:t>Nội dung chính của bài đọc là gì?</a:t>
                </a:r>
                <a:endParaRPr lang="en-US" sz="3200" b="1" dirty="0">
                  <a:ea typeface="Roboto" panose="02000000000000000000" pitchFamily="2" charset="0"/>
                </a:endParaRPr>
              </a:p>
            </p:txBody>
          </p:sp>
          <p:pic>
            <p:nvPicPr>
              <p:cNvPr id="53" name="Picture 4"/>
              <p:cNvPicPr>
                <a:picLocks noChangeAspect="1"/>
              </p:cNvPicPr>
              <p:nvPr/>
            </p:nvPicPr>
            <p:blipFill>
              <a:blip r:embed="rId2"/>
              <a:stretch>
                <a:fillRect/>
              </a:stretch>
            </p:blipFill>
            <p:spPr>
              <a:xfrm>
                <a:off x="1473880" y="1136676"/>
                <a:ext cx="666270" cy="802640"/>
              </a:xfrm>
              <a:prstGeom prst="rect">
                <a:avLst/>
              </a:prstGeom>
            </p:spPr>
          </p:pic>
        </p:grpSp>
        <p:pic>
          <p:nvPicPr>
            <p:cNvPr id="51"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909909" y="128514"/>
              <a:ext cx="1859262" cy="604260"/>
            </a:xfrm>
            <a:prstGeom prst="rect">
              <a:avLst/>
            </a:prstGeom>
          </p:spPr>
        </p:pic>
      </p:grpSp>
      <p:sp>
        <p:nvSpPr>
          <p:cNvPr id="54" name="Rectangle: Rounded Corners 17"/>
          <p:cNvSpPr/>
          <p:nvPr/>
        </p:nvSpPr>
        <p:spPr>
          <a:xfrm>
            <a:off x="830636" y="2070085"/>
            <a:ext cx="10742665" cy="2863865"/>
          </a:xfrm>
          <a:prstGeom prst="roundRect">
            <a:avLst/>
          </a:prstGeom>
          <a:solidFill>
            <a:srgbClr val="FFFFCC"/>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600">
                <a:solidFill>
                  <a:schemeClr val="bg2">
                    <a:lumMod val="10000"/>
                  </a:schemeClr>
                </a:solidFill>
                <a:latin typeface="Calibri" panose="020F0502020204030204" pitchFamily="34" charset="0"/>
                <a:cs typeface="Calibri" panose="020F0502020204030204" pitchFamily="34" charset="0"/>
              </a:rPr>
              <a:t>Cảnh cánh đồng làng quê buổi ban mai tươi đẹp.</a:t>
            </a:r>
            <a:endParaRPr lang="vi-VN" sz="6600">
              <a:solidFill>
                <a:schemeClr val="bg2">
                  <a:lumMod val="10000"/>
                </a:schemeClr>
              </a:solidFill>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49"/>
                                        </p:tgtEl>
                                      </p:cBhvr>
                                    </p:animEffect>
                                    <p:animScale>
                                      <p:cBhvr>
                                        <p:cTn id="7" dur="250" autoRev="1" fill="hold"/>
                                        <p:tgtEl>
                                          <p:spTgt spid="49"/>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5" name="click.wav"/>
                                        </p:tgtEl>
                                      </p:cMediaNode>
                                    </p:audio>
                                  </p:subTnLst>
                                </p:cTn>
                              </p:par>
                            </p:childTnLst>
                          </p:cTn>
                        </p:par>
                      </p:childTnLst>
                    </p:cTn>
                  </p:par>
                  <p:par>
                    <p:cTn id="8" fill="hold">
                      <p:stCondLst>
                        <p:cond delay="indefinite"/>
                      </p:stCondLst>
                      <p:childTnLst>
                        <p:par>
                          <p:cTn id="9" fill="hold">
                            <p:stCondLst>
                              <p:cond delay="0"/>
                            </p:stCondLst>
                            <p:childTnLst>
                              <p:par>
                                <p:cTn id="10" presetID="18" presetClass="entr" presetSubtype="6" fill="hold" grpId="0" nodeType="clickEffect">
                                  <p:stCondLst>
                                    <p:cond delay="0"/>
                                  </p:stCondLst>
                                  <p:childTnLst>
                                    <p:set>
                                      <p:cBhvr>
                                        <p:cTn id="11" dur="1" fill="hold">
                                          <p:stCondLst>
                                            <p:cond delay="0"/>
                                          </p:stCondLst>
                                        </p:cTn>
                                        <p:tgtEl>
                                          <p:spTgt spid="54"/>
                                        </p:tgtEl>
                                        <p:attrNameLst>
                                          <p:attrName>style.visibility</p:attrName>
                                        </p:attrNameLst>
                                      </p:cBhvr>
                                      <p:to>
                                        <p:strVal val="visible"/>
                                      </p:to>
                                    </p:set>
                                    <p:animEffect transition="in" filter="strips(downRight)">
                                      <p:cBhvr>
                                        <p:cTn id="12" dur="500"/>
                                        <p:tgtEl>
                                          <p:spTgt spid="54"/>
                                        </p:tgtEl>
                                      </p:cBhvr>
                                    </p:animEffect>
                                  </p:childTnLst>
                                  <p:subTnLst>
                                    <p:audio>
                                      <p:cMediaNode>
                                        <p:cTn display="0" masterRel="sameClick">
                                          <p:stCondLst>
                                            <p:cond evt="begin" delay="0">
                                              <p:tn val="10"/>
                                            </p:cond>
                                          </p:stCondLst>
                                          <p:endCondLst>
                                            <p:cond evt="onStopAudio" delay="0">
                                              <p:tgtEl>
                                                <p:sldTgt/>
                                              </p:tgtEl>
                                            </p:cond>
                                          </p:endCondLst>
                                        </p:cTn>
                                        <p:tgtEl>
                                          <p:sndTgt r:embed="rId6"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2000" b="-2000"/>
          </a:stretch>
        </a:blipFill>
        <a:effectLst/>
      </p:bgPr>
    </p:bg>
    <p:spTree>
      <p:nvGrpSpPr>
        <p:cNvPr id="1" name=""/>
        <p:cNvGrpSpPr/>
        <p:nvPr/>
      </p:nvGrpSpPr>
      <p:grpSpPr>
        <a:xfrm>
          <a:off x="0" y="0"/>
          <a:ext cx="0" cy="0"/>
          <a:chOff x="0" y="0"/>
          <a:chExt cx="0" cy="0"/>
        </a:xfrm>
      </p:grpSpPr>
      <p:grpSp>
        <p:nvGrpSpPr>
          <p:cNvPr id="49" name="Group 9"/>
          <p:cNvGrpSpPr/>
          <p:nvPr/>
        </p:nvGrpSpPr>
        <p:grpSpPr>
          <a:xfrm>
            <a:off x="313733" y="150333"/>
            <a:ext cx="11564534" cy="1411191"/>
            <a:chOff x="204637" y="128514"/>
            <a:chExt cx="11564534" cy="1411191"/>
          </a:xfrm>
        </p:grpSpPr>
        <p:grpSp>
          <p:nvGrpSpPr>
            <p:cNvPr id="50" name="Group 1"/>
            <p:cNvGrpSpPr/>
            <p:nvPr/>
          </p:nvGrpSpPr>
          <p:grpSpPr>
            <a:xfrm>
              <a:off x="204637" y="526534"/>
              <a:ext cx="11449298" cy="1013171"/>
              <a:chOff x="1473880" y="926145"/>
              <a:chExt cx="8594697" cy="1013171"/>
            </a:xfrm>
          </p:grpSpPr>
          <p:sp>
            <p:nvSpPr>
              <p:cNvPr id="52" name="TextBox 2"/>
              <p:cNvSpPr txBox="1"/>
              <p:nvPr/>
            </p:nvSpPr>
            <p:spPr>
              <a:xfrm>
                <a:off x="1861906" y="926145"/>
                <a:ext cx="8206671" cy="919401"/>
              </a:xfrm>
              <a:prstGeom prst="roundRect">
                <a:avLst/>
              </a:prstGeom>
              <a:solidFill>
                <a:srgbClr val="E0FFC1"/>
              </a:solidFill>
              <a:ln w="38100">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Ý</a:t>
                </a:r>
                <a:r>
                  <a:rPr lang="en-US" sz="4800" b="1">
                    <a:solidFill>
                      <a:prstClr val="black"/>
                    </a:solidFill>
                    <a:latin typeface="Arial" panose="020B0604020202020204" pitchFamily="34" charset="0"/>
                    <a:ea typeface="Roboto" panose="02000000000000000000" pitchFamily="2" charset="0"/>
                    <a:cs typeface="Arial" panose="020B0604020202020204" pitchFamily="34" charset="0"/>
                  </a:rPr>
                  <a:t> nghĩa </a:t>
                </a:r>
                <a:r>
                  <a:rPr kumimoji="0" lang="en-US" sz="4800" b="1" i="0" u="none" strike="noStrike" kern="1200" cap="none" spc="0" normalizeH="0" baseline="0" noProof="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của bài đọc là gì?</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endParaRPr>
              </a:p>
            </p:txBody>
          </p:sp>
          <p:pic>
            <p:nvPicPr>
              <p:cNvPr id="53" name="Picture 4"/>
              <p:cNvPicPr>
                <a:picLocks noChangeAspect="1"/>
              </p:cNvPicPr>
              <p:nvPr/>
            </p:nvPicPr>
            <p:blipFill>
              <a:blip r:embed="rId2"/>
              <a:stretch>
                <a:fillRect/>
              </a:stretch>
            </p:blipFill>
            <p:spPr>
              <a:xfrm>
                <a:off x="1473880" y="1136676"/>
                <a:ext cx="666270" cy="802640"/>
              </a:xfrm>
              <a:prstGeom prst="rect">
                <a:avLst/>
              </a:prstGeom>
            </p:spPr>
          </p:pic>
        </p:grpSp>
        <p:pic>
          <p:nvPicPr>
            <p:cNvPr id="51"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909909" y="128514"/>
              <a:ext cx="1859262" cy="604260"/>
            </a:xfrm>
            <a:prstGeom prst="rect">
              <a:avLst/>
            </a:prstGeom>
          </p:spPr>
        </p:pic>
      </p:grpSp>
      <p:sp>
        <p:nvSpPr>
          <p:cNvPr id="54" name="Rectangle: Rounded Corners 17"/>
          <p:cNvSpPr/>
          <p:nvPr/>
        </p:nvSpPr>
        <p:spPr>
          <a:xfrm>
            <a:off x="830636" y="2070085"/>
            <a:ext cx="10742665" cy="2233901"/>
          </a:xfrm>
          <a:prstGeom prst="roundRect">
            <a:avLst/>
          </a:prstGeom>
          <a:solidFill>
            <a:srgbClr val="FFFFCC"/>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4400" b="0" i="0" u="none" strike="noStrike" kern="1200" cap="none" spc="0" normalizeH="0" baseline="0" noProof="0">
                <a:ln>
                  <a:noFill/>
                </a:ln>
                <a:solidFill>
                  <a:srgbClr val="E8E8E8">
                    <a:lumMod val="10000"/>
                  </a:srgbClr>
                </a:solidFill>
                <a:effectLst/>
                <a:uLnTx/>
                <a:uFillTx/>
                <a:latin typeface="Calibri" panose="020F0502020204030204" pitchFamily="34" charset="0"/>
                <a:ea typeface="+mn-ea"/>
                <a:cs typeface="Calibri" panose="020F0502020204030204" pitchFamily="34" charset="0"/>
              </a:rPr>
              <a:t>Ca ngợi vẻ đẹp thanh bình, đầy sức sống của cánh đồng quê hương và bày tỏ tình yêu tha thiết, niềm tự hào về quê hương, đất nước.</a:t>
            </a:r>
            <a:endParaRPr kumimoji="0" lang="vi-VN" sz="4400" b="0" i="0" u="none" strike="noStrike" kern="1200" cap="none" spc="0" normalizeH="0" baseline="0" noProof="0">
              <a:ln>
                <a:noFill/>
              </a:ln>
              <a:solidFill>
                <a:srgbClr val="E8E8E8">
                  <a:lumMod val="10000"/>
                </a:srgbClr>
              </a:solidFill>
              <a:effectLst/>
              <a:uLnTx/>
              <a:uFillTx/>
              <a:latin typeface="Calibri" panose="020F0502020204030204" pitchFamily="34" charset="0"/>
              <a:ea typeface="+mn-ea"/>
              <a:cs typeface="Calibri" panose="020F05020202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49"/>
                                        </p:tgtEl>
                                      </p:cBhvr>
                                    </p:animEffect>
                                    <p:animScale>
                                      <p:cBhvr>
                                        <p:cTn id="7" dur="250" autoRev="1" fill="hold"/>
                                        <p:tgtEl>
                                          <p:spTgt spid="49"/>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5" name="click.wav"/>
                                        </p:tgtEl>
                                      </p:cMediaNode>
                                    </p:audio>
                                  </p:subTnLst>
                                </p:cTn>
                              </p:par>
                            </p:childTnLst>
                          </p:cTn>
                        </p:par>
                      </p:childTnLst>
                    </p:cTn>
                  </p:par>
                  <p:par>
                    <p:cTn id="8" fill="hold">
                      <p:stCondLst>
                        <p:cond delay="indefinite"/>
                      </p:stCondLst>
                      <p:childTnLst>
                        <p:par>
                          <p:cTn id="9" fill="hold">
                            <p:stCondLst>
                              <p:cond delay="0"/>
                            </p:stCondLst>
                            <p:childTnLst>
                              <p:par>
                                <p:cTn id="10" presetID="18" presetClass="entr" presetSubtype="6" fill="hold" grpId="0" nodeType="clickEffect">
                                  <p:stCondLst>
                                    <p:cond delay="0"/>
                                  </p:stCondLst>
                                  <p:childTnLst>
                                    <p:set>
                                      <p:cBhvr>
                                        <p:cTn id="11" dur="1" fill="hold">
                                          <p:stCondLst>
                                            <p:cond delay="0"/>
                                          </p:stCondLst>
                                        </p:cTn>
                                        <p:tgtEl>
                                          <p:spTgt spid="54"/>
                                        </p:tgtEl>
                                        <p:attrNameLst>
                                          <p:attrName>style.visibility</p:attrName>
                                        </p:attrNameLst>
                                      </p:cBhvr>
                                      <p:to>
                                        <p:strVal val="visible"/>
                                      </p:to>
                                    </p:set>
                                    <p:animEffect transition="in" filter="strips(downRight)">
                                      <p:cBhvr>
                                        <p:cTn id="12" dur="500"/>
                                        <p:tgtEl>
                                          <p:spTgt spid="54"/>
                                        </p:tgtEl>
                                      </p:cBhvr>
                                    </p:animEffect>
                                  </p:childTnLst>
                                  <p:subTnLst>
                                    <p:audio>
                                      <p:cMediaNode>
                                        <p:cTn display="0" masterRel="sameClick">
                                          <p:stCondLst>
                                            <p:cond evt="begin" delay="0">
                                              <p:tn val="10"/>
                                            </p:cond>
                                          </p:stCondLst>
                                          <p:endCondLst>
                                            <p:cond evt="onStopAudio" delay="0">
                                              <p:tgtEl>
                                                <p:sldTgt/>
                                              </p:tgtEl>
                                            </p:cond>
                                          </p:endCondLst>
                                        </p:cTn>
                                        <p:tgtEl>
                                          <p:sndTgt r:embed="rId6"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2000" b="-2000"/>
          </a:stretch>
        </a:blipFill>
        <a:effectLst/>
      </p:bgPr>
    </p:bg>
    <p:spTree>
      <p:nvGrpSpPr>
        <p:cNvPr id="1" name=""/>
        <p:cNvGrpSpPr/>
        <p:nvPr/>
      </p:nvGrpSpPr>
      <p:grpSpPr>
        <a:xfrm>
          <a:off x="0" y="0"/>
          <a:ext cx="0" cy="0"/>
          <a:chOff x="0" y="0"/>
          <a:chExt cx="0" cy="0"/>
        </a:xfrm>
      </p:grpSpPr>
      <p:pic>
        <p:nvPicPr>
          <p:cNvPr id="36" name="Hình ảnh 35" descr="Ảnh có chứa hình vẽ, minh họa, hoạt hình Nhật Bản, Mặt người&#10;&#10;Mô tả được tạo tự động"/>
          <p:cNvPicPr>
            <a:picLocks noChangeAspect="1"/>
          </p:cNvPicPr>
          <p:nvPr/>
        </p:nvPicPr>
        <p:blipFill>
          <a:blip r:embed="rId2">
            <a:extLst>
              <a:ext uri="{BEBA8EAE-BF5A-486C-A8C5-ECC9F3942E4B}">
                <a14:imgProps xmlns:a14="http://schemas.microsoft.com/office/drawing/2010/main">
                  <a14:imgLayer r:embed="rId3">
                    <a14:imgEffect>
                      <a14:backgroundRemoval t="8800" b="99700" l="10000" r="91550">
                        <a14:foregroundMark x1="59550" y1="8800" x2="59550" y2="8800"/>
                        <a14:foregroundMark x1="50350" y1="78150" x2="50350" y2="78150"/>
                        <a14:foregroundMark x1="38850" y1="51700" x2="64900" y2="91100"/>
                        <a14:foregroundMark x1="85200" y1="84500" x2="84200" y2="92050"/>
                        <a14:foregroundMark x1="84200" y1="92050" x2="73700" y2="97750"/>
                        <a14:foregroundMark x1="73700" y1="97750" x2="49100" y2="93050"/>
                        <a14:foregroundMark x1="49100" y1="93050" x2="37300" y2="85150"/>
                        <a14:foregroundMark x1="37300" y1="85150" x2="65300" y2="78050"/>
                        <a14:foregroundMark x1="65300" y1="78050" x2="48800" y2="98350"/>
                        <a14:foregroundMark x1="48800" y1="98350" x2="46850" y2="83100"/>
                        <a14:foregroundMark x1="46850" y1="83100" x2="37800" y2="83700"/>
                        <a14:foregroundMark x1="37800" y1="83700" x2="54450" y2="81650"/>
                        <a14:foregroundMark x1="54450" y1="81650" x2="55050" y2="82650"/>
                        <a14:foregroundMark x1="24300" y1="89250" x2="22050" y2="99700"/>
                        <a14:foregroundMark x1="91550" y1="72400" x2="91550" y2="72400"/>
                      </a14:backgroundRemoval>
                    </a14:imgEffect>
                  </a14:imgLayer>
                </a14:imgProps>
              </a:ext>
              <a:ext uri="{28A0092B-C50C-407E-A947-70E740481C1C}">
                <a14:useLocalDpi xmlns:a14="http://schemas.microsoft.com/office/drawing/2010/main" val="0"/>
              </a:ext>
            </a:extLst>
          </a:blip>
          <a:stretch>
            <a:fillRect/>
          </a:stretch>
        </p:blipFill>
        <p:spPr>
          <a:xfrm>
            <a:off x="3953122" y="2572246"/>
            <a:ext cx="4285754" cy="4285754"/>
          </a:xfrm>
          <a:prstGeom prst="rect">
            <a:avLst/>
          </a:prstGeom>
        </p:spPr>
      </p:pic>
      <p:pic>
        <p:nvPicPr>
          <p:cNvPr id="8" name="Picture 7"/>
          <p:cNvPicPr>
            <a:picLocks noChangeAspect="1"/>
          </p:cNvPicPr>
          <p:nvPr/>
        </p:nvPicPr>
        <p:blipFill>
          <a:blip r:embed="rId4"/>
          <a:stretch>
            <a:fillRect/>
          </a:stretch>
        </p:blipFill>
        <p:spPr>
          <a:xfrm>
            <a:off x="527054" y="0"/>
            <a:ext cx="10601863" cy="531007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2000" b="-2000"/>
          </a:stretch>
        </a:blipFill>
        <a:effectLst/>
      </p:bgPr>
    </p:bg>
    <p:spTree>
      <p:nvGrpSpPr>
        <p:cNvPr id="1" name=""/>
        <p:cNvGrpSpPr/>
        <p:nvPr/>
      </p:nvGrpSpPr>
      <p:grpSpPr>
        <a:xfrm>
          <a:off x="0" y="0"/>
          <a:ext cx="0" cy="0"/>
          <a:chOff x="0" y="0"/>
          <a:chExt cx="0" cy="0"/>
        </a:xfrm>
      </p:grpSpPr>
      <p:grpSp>
        <p:nvGrpSpPr>
          <p:cNvPr id="2" name="Group 22"/>
          <p:cNvGrpSpPr/>
          <p:nvPr/>
        </p:nvGrpSpPr>
        <p:grpSpPr>
          <a:xfrm>
            <a:off x="4105608" y="134536"/>
            <a:ext cx="4292902" cy="830997"/>
            <a:chOff x="236216" y="2394752"/>
            <a:chExt cx="7704861" cy="830997"/>
          </a:xfrm>
        </p:grpSpPr>
        <p:sp>
          <p:nvSpPr>
            <p:cNvPr id="3" name="TextBox 23"/>
            <p:cNvSpPr txBox="1"/>
            <p:nvPr/>
          </p:nvSpPr>
          <p:spPr>
            <a:xfrm>
              <a:off x="236216" y="2394752"/>
              <a:ext cx="7704861" cy="830997"/>
            </a:xfrm>
            <a:prstGeom prst="rect">
              <a:avLst/>
            </a:prstGeom>
            <a:noFill/>
          </p:spPr>
          <p:txBody>
            <a:bodyPr wrap="square">
              <a:spAutoFit/>
            </a:bodyPr>
            <a:lstStyle/>
            <a:p>
              <a:pPr marR="0" lvl="0" algn="ctr" defTabSz="914400" rtl="0" eaLnBrk="1" fontAlgn="base" latinLnBrk="0" hangingPunct="1">
                <a:lnSpc>
                  <a:spcPct val="100000"/>
                </a:lnSpc>
                <a:spcBef>
                  <a:spcPts val="0"/>
                </a:spcBef>
                <a:spcAft>
                  <a:spcPts val="600"/>
                </a:spcAft>
                <a:buClrTx/>
                <a:buSzTx/>
                <a:defRPr/>
              </a:pPr>
              <a:r>
                <a:rPr lang="sv-SE" sz="4800">
                  <a:ln w="127000">
                    <a:solidFill>
                      <a:schemeClr val="bg1"/>
                    </a:solidFill>
                  </a:ln>
                  <a:solidFill>
                    <a:schemeClr val="bg1"/>
                  </a:solidFill>
                  <a:effectLst>
                    <a:outerShdw blurRad="50800" dist="38100" dir="2700000" algn="tl" rotWithShape="0">
                      <a:prstClr val="black">
                        <a:alpha val="40000"/>
                      </a:prstClr>
                    </a:outerShdw>
                  </a:effectLst>
                  <a:latin typeface="UTM Showcard" panose="02040603050506020204" pitchFamily="18" charset="0"/>
                  <a:cs typeface="Arial" panose="020B0604020202020204" pitchFamily="34" charset="0"/>
                </a:rPr>
                <a:t>NHẮC  LẠI</a:t>
              </a:r>
              <a:endParaRPr lang="sv-SE" sz="4800" dirty="0">
                <a:ln w="127000">
                  <a:solidFill>
                    <a:schemeClr val="bg1"/>
                  </a:solidFill>
                </a:ln>
                <a:solidFill>
                  <a:schemeClr val="bg1"/>
                </a:solidFill>
                <a:effectLst>
                  <a:outerShdw blurRad="50800" dist="38100" dir="2700000" algn="tl" rotWithShape="0">
                    <a:prstClr val="black">
                      <a:alpha val="40000"/>
                    </a:prstClr>
                  </a:outerShdw>
                </a:effectLst>
                <a:latin typeface="UTM Showcard" panose="02040603050506020204" pitchFamily="18" charset="0"/>
                <a:cs typeface="Arial" panose="020B0604020202020204" pitchFamily="34" charset="0"/>
              </a:endParaRPr>
            </a:p>
          </p:txBody>
        </p:sp>
        <p:sp>
          <p:nvSpPr>
            <p:cNvPr id="4" name="TextBox 24"/>
            <p:cNvSpPr txBox="1"/>
            <p:nvPr/>
          </p:nvSpPr>
          <p:spPr>
            <a:xfrm>
              <a:off x="236216" y="2394752"/>
              <a:ext cx="7704861" cy="830997"/>
            </a:xfrm>
            <a:prstGeom prst="rect">
              <a:avLst/>
            </a:prstGeom>
            <a:noFill/>
          </p:spPr>
          <p:txBody>
            <a:bodyPr wrap="square">
              <a:spAutoFit/>
            </a:bodyPr>
            <a:lstStyle/>
            <a:p>
              <a:pPr marR="0" lvl="0" algn="ctr" defTabSz="914400" rtl="0" eaLnBrk="1" fontAlgn="base" latinLnBrk="0" hangingPunct="1">
                <a:lnSpc>
                  <a:spcPct val="100000"/>
                </a:lnSpc>
                <a:spcBef>
                  <a:spcPts val="0"/>
                </a:spcBef>
                <a:spcAft>
                  <a:spcPts val="600"/>
                </a:spcAft>
                <a:buClrTx/>
                <a:buSzTx/>
                <a:defRPr/>
              </a:pPr>
              <a:r>
                <a:rPr lang="sv-SE" sz="4800">
                  <a:solidFill>
                    <a:srgbClr val="77D460"/>
                  </a:solidFill>
                  <a:latin typeface="UTM Showcard" panose="02040603050506020204" pitchFamily="18" charset="0"/>
                  <a:cs typeface="Arial" panose="020B0604020202020204" pitchFamily="34" charset="0"/>
                </a:rPr>
                <a:t>NHẮC</a:t>
              </a:r>
              <a:r>
                <a:rPr lang="sv-SE" sz="4800">
                  <a:latin typeface="UTM Showcard" panose="02040603050506020204" pitchFamily="18" charset="0"/>
                  <a:cs typeface="Arial" panose="020B0604020202020204" pitchFamily="34" charset="0"/>
                </a:rPr>
                <a:t>  </a:t>
              </a:r>
              <a:r>
                <a:rPr lang="sv-SE" sz="4800">
                  <a:solidFill>
                    <a:srgbClr val="FFC000"/>
                  </a:solidFill>
                  <a:latin typeface="UTM Showcard" panose="02040603050506020204" pitchFamily="18" charset="0"/>
                  <a:cs typeface="Arial" panose="020B0604020202020204" pitchFamily="34" charset="0"/>
                </a:rPr>
                <a:t>LẠI</a:t>
              </a:r>
              <a:endParaRPr lang="sv-SE" sz="4800" dirty="0">
                <a:solidFill>
                  <a:srgbClr val="FFC000"/>
                </a:solidFill>
                <a:latin typeface="UTM Showcard" panose="02040603050506020204" pitchFamily="18" charset="0"/>
                <a:cs typeface="Arial" panose="020B0604020202020204" pitchFamily="34" charset="0"/>
              </a:endParaRPr>
            </a:p>
          </p:txBody>
        </p:sp>
      </p:grpSp>
      <p:grpSp>
        <p:nvGrpSpPr>
          <p:cNvPr id="5" name="Group 9"/>
          <p:cNvGrpSpPr/>
          <p:nvPr/>
        </p:nvGrpSpPr>
        <p:grpSpPr>
          <a:xfrm>
            <a:off x="313733" y="844016"/>
            <a:ext cx="11564534" cy="1411191"/>
            <a:chOff x="204637" y="128514"/>
            <a:chExt cx="11564534" cy="1411191"/>
          </a:xfrm>
        </p:grpSpPr>
        <p:grpSp>
          <p:nvGrpSpPr>
            <p:cNvPr id="6" name="Group 1"/>
            <p:cNvGrpSpPr/>
            <p:nvPr/>
          </p:nvGrpSpPr>
          <p:grpSpPr>
            <a:xfrm>
              <a:off x="204637" y="526534"/>
              <a:ext cx="11449298" cy="1013171"/>
              <a:chOff x="1473880" y="926145"/>
              <a:chExt cx="8594697" cy="1013171"/>
            </a:xfrm>
          </p:grpSpPr>
          <p:sp>
            <p:nvSpPr>
              <p:cNvPr id="8" name="TextBox 2"/>
              <p:cNvSpPr txBox="1"/>
              <p:nvPr/>
            </p:nvSpPr>
            <p:spPr>
              <a:xfrm>
                <a:off x="1861906" y="926145"/>
                <a:ext cx="8206671" cy="919401"/>
              </a:xfrm>
              <a:prstGeom prst="roundRect">
                <a:avLst/>
              </a:prstGeom>
              <a:solidFill>
                <a:srgbClr val="E0FFC1"/>
              </a:solidFill>
              <a:ln w="38100">
                <a:solidFill>
                  <a:srgbClr val="00B050"/>
                </a:solidFill>
              </a:ln>
            </p:spPr>
            <p:txBody>
              <a:bodyPr wrap="square" rtlCol="0">
                <a:spAutoFit/>
              </a:bodyPr>
              <a:lstStyle/>
              <a:p>
                <a:pPr algn="just"/>
                <a:r>
                  <a:rPr lang="en-US" sz="3200" b="1">
                    <a:ea typeface="Roboto" panose="02000000000000000000" pitchFamily="2" charset="0"/>
                  </a:rPr>
                  <a:t>  </a:t>
                </a:r>
                <a:r>
                  <a:rPr lang="en-US" sz="4800" b="1">
                    <a:ea typeface="Roboto" panose="02000000000000000000" pitchFamily="2" charset="0"/>
                  </a:rPr>
                  <a:t>Nội dung chính của bài đọc là gì?</a:t>
                </a:r>
                <a:endParaRPr lang="en-US" sz="3200" b="1" dirty="0">
                  <a:ea typeface="Roboto" panose="02000000000000000000" pitchFamily="2" charset="0"/>
                </a:endParaRPr>
              </a:p>
            </p:txBody>
          </p:sp>
          <p:pic>
            <p:nvPicPr>
              <p:cNvPr id="9" name="Picture 4"/>
              <p:cNvPicPr>
                <a:picLocks noChangeAspect="1"/>
              </p:cNvPicPr>
              <p:nvPr/>
            </p:nvPicPr>
            <p:blipFill>
              <a:blip r:embed="rId2"/>
              <a:stretch>
                <a:fillRect/>
              </a:stretch>
            </p:blipFill>
            <p:spPr>
              <a:xfrm>
                <a:off x="1473880" y="1136676"/>
                <a:ext cx="666270" cy="802640"/>
              </a:xfrm>
              <a:prstGeom prst="rect">
                <a:avLst/>
              </a:prstGeom>
            </p:spPr>
          </p:pic>
        </p:grpSp>
        <p:pic>
          <p:nvPicPr>
            <p:cNvPr id="7"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909909" y="128514"/>
              <a:ext cx="1859262" cy="604260"/>
            </a:xfrm>
            <a:prstGeom prst="rect">
              <a:avLst/>
            </a:prstGeom>
          </p:spPr>
        </p:pic>
      </p:grpSp>
      <p:sp>
        <p:nvSpPr>
          <p:cNvPr id="10" name="Rectangle: Rounded Corners 17"/>
          <p:cNvSpPr/>
          <p:nvPr/>
        </p:nvSpPr>
        <p:spPr>
          <a:xfrm>
            <a:off x="830636" y="2763768"/>
            <a:ext cx="10742665" cy="2060481"/>
          </a:xfrm>
          <a:prstGeom prst="roundRect">
            <a:avLst/>
          </a:prstGeom>
          <a:solidFill>
            <a:srgbClr val="FFFFCC"/>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600">
                <a:solidFill>
                  <a:schemeClr val="bg2">
                    <a:lumMod val="10000"/>
                  </a:schemeClr>
                </a:solidFill>
                <a:latin typeface="Calibri" panose="020F0502020204030204" pitchFamily="34" charset="0"/>
                <a:cs typeface="Calibri" panose="020F0502020204030204" pitchFamily="34" charset="0"/>
              </a:rPr>
              <a:t>Cảnh cánh đồng làng quê buổi ban mai tươi đẹp.</a:t>
            </a:r>
            <a:endParaRPr lang="vi-VN" sz="6600">
              <a:solidFill>
                <a:schemeClr val="bg2">
                  <a:lumMod val="10000"/>
                </a:schemeClr>
              </a:solidFill>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50" fill="hold"/>
                                            <p:tgtEl>
                                              <p:spTgt spid="2"/>
                                            </p:tgtEl>
                                            <p:attrNameLst>
                                              <p:attrName>ppt_w</p:attrName>
                                            </p:attrNameLst>
                                          </p:cBhvr>
                                          <p:tavLst>
                                            <p:tav tm="0">
                                              <p:val>
                                                <p:fltVal val="0"/>
                                              </p:val>
                                            </p:tav>
                                            <p:tav tm="100000">
                                              <p:val>
                                                <p:strVal val="#ppt_w"/>
                                              </p:val>
                                            </p:tav>
                                          </p:tavLst>
                                        </p:anim>
                                        <p:anim calcmode="lin" valueType="num">
                                          <p:cBhvr>
                                            <p:cTn id="8" dur="250" fill="hold"/>
                                            <p:tgtEl>
                                              <p:spTgt spid="2"/>
                                            </p:tgtEl>
                                            <p:attrNameLst>
                                              <p:attrName>ppt_h</p:attrName>
                                            </p:attrNameLst>
                                          </p:cBhvr>
                                          <p:tavLst>
                                            <p:tav tm="0">
                                              <p:val>
                                                <p:fltVal val="0"/>
                                              </p:val>
                                            </p:tav>
                                            <p:tav tm="100000">
                                              <p:val>
                                                <p:strVal val="#ppt_h"/>
                                              </p:val>
                                            </p:tav>
                                          </p:tavLst>
                                        </p:anim>
                                        <p:animEffect transition="in" filter="fade">
                                          <p:cBhvr>
                                            <p:cTn id="9" dur="25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5" name="chimes.wav"/>
                                            </p:tgtEl>
                                          </p:cMediaNode>
                                        </p:audio>
                                      </p:subTnLst>
                                    </p:cTn>
                                  </p:par>
                                  <p:par>
                                    <p:cTn id="10" presetID="6" presetClass="emph" presetSubtype="0" fill="hold" nodeType="withEffect" p14:presetBounceEnd="98000">
                                      <p:stCondLst>
                                        <p:cond delay="500"/>
                                      </p:stCondLst>
                                      <p:childTnLst>
                                        <p:animScale p14:bounceEnd="98000">
                                          <p:cBhvr>
                                            <p:cTn id="11" dur="2000" fill="hold"/>
                                            <p:tgtEl>
                                              <p:spTgt spid="2"/>
                                            </p:tgtEl>
                                          </p:cBhvr>
                                          <p:by x="101000" y="101000"/>
                                        </p:animScale>
                                      </p:childTnLst>
                                    </p:cTn>
                                  </p:par>
                                  <p:par>
                                    <p:cTn id="12" presetID="26" presetClass="emph" presetSubtype="0" fill="hold" nodeType="withEffect">
                                      <p:stCondLst>
                                        <p:cond delay="0"/>
                                      </p:stCondLst>
                                      <p:childTnLst>
                                        <p:animEffect transition="out" filter="fade">
                                          <p:cBhvr>
                                            <p:cTn id="13" dur="500" tmFilter="0, 0; .2, .5; .8, .5; 1, 0"/>
                                            <p:tgtEl>
                                              <p:spTgt spid="5"/>
                                            </p:tgtEl>
                                          </p:cBhvr>
                                        </p:animEffect>
                                        <p:animScale>
                                          <p:cBhvr>
                                            <p:cTn id="14" dur="250" autoRev="1" fill="hold"/>
                                            <p:tgtEl>
                                              <p:spTgt spid="5"/>
                                            </p:tgtEl>
                                          </p:cBhvr>
                                          <p:by x="105000" y="105000"/>
                                        </p:animScale>
                                      </p:childTnLst>
                                      <p:subTnLst>
                                        <p:audio>
                                          <p:cMediaNode>
                                            <p:cTn display="0" masterRel="sameClick">
                                              <p:stCondLst>
                                                <p:cond evt="begin" delay="0">
                                                  <p:tn val="12"/>
                                                </p:cond>
                                              </p:stCondLst>
                                              <p:endCondLst>
                                                <p:cond evt="onStopAudio" delay="0">
                                                  <p:tgtEl>
                                                    <p:sldTgt/>
                                                  </p:tgtEl>
                                                </p:cond>
                                              </p:endCondLst>
                                            </p:cTn>
                                            <p:tgtEl>
                                              <p:sndTgt r:embed="rId6" name="click.wav"/>
                                            </p:tgtEl>
                                          </p:cMediaNode>
                                        </p:audio>
                                      </p:subTnLst>
                                    </p:cTn>
                                  </p:par>
                                </p:childTnLst>
                              </p:cTn>
                            </p:par>
                          </p:childTnLst>
                        </p:cTn>
                      </p:par>
                      <p:par>
                        <p:cTn id="15" fill="hold">
                          <p:stCondLst>
                            <p:cond delay="indefinite"/>
                          </p:stCondLst>
                          <p:childTnLst>
                            <p:par>
                              <p:cTn id="16" fill="hold">
                                <p:stCondLst>
                                  <p:cond delay="0"/>
                                </p:stCondLst>
                                <p:childTnLst>
                                  <p:par>
                                    <p:cTn id="17" presetID="18" presetClass="entr" presetSubtype="6"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strips(downRight)">
                                          <p:cBhvr>
                                            <p:cTn id="19" dur="500"/>
                                            <p:tgtEl>
                                              <p:spTgt spid="10"/>
                                            </p:tgtEl>
                                          </p:cBhvr>
                                        </p:animEffect>
                                      </p:childTnLst>
                                      <p:subTnLst>
                                        <p:audio>
                                          <p:cMediaNode>
                                            <p:cTn display="0" masterRel="sameClick">
                                              <p:stCondLst>
                                                <p:cond evt="begin" delay="0">
                                                  <p:tn val="17"/>
                                                </p:cond>
                                              </p:stCondLst>
                                              <p:endCondLst>
                                                <p:cond evt="onStopAudio" delay="0">
                                                  <p:tgtEl>
                                                    <p:sldTgt/>
                                                  </p:tgtEl>
                                                </p:cond>
                                              </p:endCondLst>
                                            </p:cTn>
                                            <p:tgtEl>
                                              <p:sndTgt r:embed="rId5"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50" fill="hold"/>
                                            <p:tgtEl>
                                              <p:spTgt spid="2"/>
                                            </p:tgtEl>
                                            <p:attrNameLst>
                                              <p:attrName>ppt_w</p:attrName>
                                            </p:attrNameLst>
                                          </p:cBhvr>
                                          <p:tavLst>
                                            <p:tav tm="0">
                                              <p:val>
                                                <p:fltVal val="0"/>
                                              </p:val>
                                            </p:tav>
                                            <p:tav tm="100000">
                                              <p:val>
                                                <p:strVal val="#ppt_w"/>
                                              </p:val>
                                            </p:tav>
                                          </p:tavLst>
                                        </p:anim>
                                        <p:anim calcmode="lin" valueType="num">
                                          <p:cBhvr>
                                            <p:cTn id="8" dur="250" fill="hold"/>
                                            <p:tgtEl>
                                              <p:spTgt spid="2"/>
                                            </p:tgtEl>
                                            <p:attrNameLst>
                                              <p:attrName>ppt_h</p:attrName>
                                            </p:attrNameLst>
                                          </p:cBhvr>
                                          <p:tavLst>
                                            <p:tav tm="0">
                                              <p:val>
                                                <p:fltVal val="0"/>
                                              </p:val>
                                            </p:tav>
                                            <p:tav tm="100000">
                                              <p:val>
                                                <p:strVal val="#ppt_h"/>
                                              </p:val>
                                            </p:tav>
                                          </p:tavLst>
                                        </p:anim>
                                        <p:animEffect transition="in" filter="fade">
                                          <p:cBhvr>
                                            <p:cTn id="9" dur="25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5" name="chimes.wav"/>
                                            </p:tgtEl>
                                          </p:cMediaNode>
                                        </p:audio>
                                      </p:subTnLst>
                                    </p:cTn>
                                  </p:par>
                                  <p:par>
                                    <p:cTn id="10" presetID="6" presetClass="emph" presetSubtype="0" fill="hold" nodeType="withEffect">
                                      <p:stCondLst>
                                        <p:cond delay="500"/>
                                      </p:stCondLst>
                                      <p:childTnLst>
                                        <p:animScale>
                                          <p:cBhvr>
                                            <p:cTn id="11" dur="2000" fill="hold"/>
                                            <p:tgtEl>
                                              <p:spTgt spid="2"/>
                                            </p:tgtEl>
                                          </p:cBhvr>
                                          <p:by x="101000" y="101000"/>
                                        </p:animScale>
                                      </p:childTnLst>
                                    </p:cTn>
                                  </p:par>
                                  <p:par>
                                    <p:cTn id="12" presetID="26" presetClass="emph" presetSubtype="0" fill="hold" nodeType="withEffect">
                                      <p:stCondLst>
                                        <p:cond delay="0"/>
                                      </p:stCondLst>
                                      <p:childTnLst>
                                        <p:animEffect transition="out" filter="fade">
                                          <p:cBhvr>
                                            <p:cTn id="13" dur="500" tmFilter="0, 0; .2, .5; .8, .5; 1, 0"/>
                                            <p:tgtEl>
                                              <p:spTgt spid="5"/>
                                            </p:tgtEl>
                                          </p:cBhvr>
                                        </p:animEffect>
                                        <p:animScale>
                                          <p:cBhvr>
                                            <p:cTn id="14" dur="250" autoRev="1" fill="hold"/>
                                            <p:tgtEl>
                                              <p:spTgt spid="5"/>
                                            </p:tgtEl>
                                          </p:cBhvr>
                                          <p:by x="105000" y="105000"/>
                                        </p:animScale>
                                      </p:childTnLst>
                                      <p:subTnLst>
                                        <p:audio>
                                          <p:cMediaNode>
                                            <p:cTn display="0" masterRel="sameClick">
                                              <p:stCondLst>
                                                <p:cond evt="begin" delay="0">
                                                  <p:tn val="12"/>
                                                </p:cond>
                                              </p:stCondLst>
                                              <p:endCondLst>
                                                <p:cond evt="onStopAudio" delay="0">
                                                  <p:tgtEl>
                                                    <p:sldTgt/>
                                                  </p:tgtEl>
                                                </p:cond>
                                              </p:endCondLst>
                                            </p:cTn>
                                            <p:tgtEl>
                                              <p:sndTgt r:embed="rId6" name="click.wav"/>
                                            </p:tgtEl>
                                          </p:cMediaNode>
                                        </p:audio>
                                      </p:subTnLst>
                                    </p:cTn>
                                  </p:par>
                                </p:childTnLst>
                              </p:cTn>
                            </p:par>
                          </p:childTnLst>
                        </p:cTn>
                      </p:par>
                      <p:par>
                        <p:cTn id="15" fill="hold">
                          <p:stCondLst>
                            <p:cond delay="indefinite"/>
                          </p:stCondLst>
                          <p:childTnLst>
                            <p:par>
                              <p:cTn id="16" fill="hold">
                                <p:stCondLst>
                                  <p:cond delay="0"/>
                                </p:stCondLst>
                                <p:childTnLst>
                                  <p:par>
                                    <p:cTn id="17" presetID="18" presetClass="entr" presetSubtype="6"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strips(downRight)">
                                          <p:cBhvr>
                                            <p:cTn id="19" dur="500"/>
                                            <p:tgtEl>
                                              <p:spTgt spid="10"/>
                                            </p:tgtEl>
                                          </p:cBhvr>
                                        </p:animEffect>
                                      </p:childTnLst>
                                      <p:subTnLst>
                                        <p:audio>
                                          <p:cMediaNode>
                                            <p:cTn display="0" masterRel="sameClick">
                                              <p:stCondLst>
                                                <p:cond evt="begin" delay="0">
                                                  <p:tn val="17"/>
                                                </p:cond>
                                              </p:stCondLst>
                                              <p:endCondLst>
                                                <p:cond evt="onStopAudio" delay="0">
                                                  <p:tgtEl>
                                                    <p:sldTgt/>
                                                  </p:tgtEl>
                                                </p:cond>
                                              </p:endCondLst>
                                            </p:cTn>
                                            <p:tgtEl>
                                              <p:sndTgt r:embed="rId5"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2000" b="-2000"/>
          </a:stretch>
        </a:blipFill>
        <a:effectLst/>
      </p:bgPr>
    </p:bg>
    <p:spTree>
      <p:nvGrpSpPr>
        <p:cNvPr id="1" name=""/>
        <p:cNvGrpSpPr/>
        <p:nvPr/>
      </p:nvGrpSpPr>
      <p:grpSpPr>
        <a:xfrm>
          <a:off x="0" y="0"/>
          <a:ext cx="0" cy="0"/>
          <a:chOff x="0" y="0"/>
          <a:chExt cx="0" cy="0"/>
        </a:xfrm>
      </p:grpSpPr>
      <p:sp>
        <p:nvSpPr>
          <p:cNvPr id="2" name="Rectangle: Rounded Corners 21"/>
          <p:cNvSpPr/>
          <p:nvPr/>
        </p:nvSpPr>
        <p:spPr>
          <a:xfrm>
            <a:off x="300111" y="368490"/>
            <a:ext cx="11591778" cy="6113477"/>
          </a:xfrm>
          <a:prstGeom prst="roundRect">
            <a:avLst>
              <a:gd name="adj" fmla="val 11589"/>
            </a:avLst>
          </a:prstGeom>
          <a:solidFill>
            <a:schemeClr val="bg1">
              <a:alpha val="79000"/>
            </a:schemeClr>
          </a:solidFill>
          <a:ln w="762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4" name="Group 13"/>
          <p:cNvGrpSpPr/>
          <p:nvPr/>
        </p:nvGrpSpPr>
        <p:grpSpPr>
          <a:xfrm>
            <a:off x="1075348" y="487058"/>
            <a:ext cx="10041302" cy="1452835"/>
            <a:chOff x="1575310" y="316631"/>
            <a:chExt cx="11171228" cy="1452835"/>
          </a:xfrm>
        </p:grpSpPr>
        <p:sp>
          <p:nvSpPr>
            <p:cNvPr id="5" name="TextBox 8"/>
            <p:cNvSpPr txBox="1"/>
            <p:nvPr/>
          </p:nvSpPr>
          <p:spPr>
            <a:xfrm>
              <a:off x="1575311" y="446027"/>
              <a:ext cx="11171227" cy="1323439"/>
            </a:xfrm>
            <a:prstGeom prst="rect">
              <a:avLst/>
            </a:prstGeom>
            <a:noFill/>
          </p:spPr>
          <p:txBody>
            <a:bodyPr wrap="square">
              <a:spAutoFit/>
            </a:bodyPr>
            <a:lstStyle/>
            <a:p>
              <a:pPr marL="0" marR="0" lvl="0" indent="0" algn="ctr" defTabSz="914400" rtl="0" eaLnBrk="1" fontAlgn="base" latinLnBrk="0" hangingPunct="1">
                <a:lnSpc>
                  <a:spcPct val="100000"/>
                </a:lnSpc>
                <a:spcBef>
                  <a:spcPts val="0"/>
                </a:spcBef>
                <a:spcAft>
                  <a:spcPts val="600"/>
                </a:spcAft>
                <a:buClrTx/>
                <a:buSzTx/>
                <a:buFontTx/>
                <a:buNone/>
                <a:defRPr/>
              </a:pPr>
              <a:r>
                <a:rPr kumimoji="0" lang="sv-SE" sz="8000" b="1" i="0" u="none" strike="noStrike" kern="1200" cap="none" spc="0" normalizeH="0" baseline="0" noProof="0">
                  <a:ln w="231775">
                    <a:solidFill>
                      <a:prstClr val="white"/>
                    </a:solidFill>
                    <a:prstDash val="solid"/>
                  </a:ln>
                  <a:solidFill>
                    <a:prstClr val="white"/>
                  </a:solidFill>
                  <a:effectLst>
                    <a:outerShdw blurRad="12700" dist="38100" dir="2700000" algn="tl" rotWithShape="0">
                      <a:srgbClr val="A02B93">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GIỌNG ĐỌC</a:t>
              </a:r>
              <a:endParaRPr kumimoji="0" lang="sv-SE" sz="8000" b="1" i="0" u="none" strike="noStrike" kern="1200" cap="none" spc="0" normalizeH="0" baseline="0" noProof="0">
                <a:ln w="231775">
                  <a:solidFill>
                    <a:prstClr val="white"/>
                  </a:solidFill>
                  <a:prstDash val="solid"/>
                </a:ln>
                <a:solidFill>
                  <a:prstClr val="white"/>
                </a:solidFill>
                <a:effectLst>
                  <a:outerShdw blurRad="12700" dist="38100" dir="2700000" algn="tl" rotWithShape="0">
                    <a:srgbClr val="A02B93">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endParaRPr>
            </a:p>
          </p:txBody>
        </p:sp>
        <p:sp>
          <p:nvSpPr>
            <p:cNvPr id="6" name="TextBox 12"/>
            <p:cNvSpPr txBox="1"/>
            <p:nvPr/>
          </p:nvSpPr>
          <p:spPr>
            <a:xfrm>
              <a:off x="1575310" y="316631"/>
              <a:ext cx="11171227" cy="1446550"/>
            </a:xfrm>
            <a:prstGeom prst="rect">
              <a:avLst/>
            </a:prstGeom>
            <a:noFill/>
          </p:spPr>
          <p:txBody>
            <a:bodyPr wrap="square">
              <a:spAutoFit/>
            </a:bodyPr>
            <a:lstStyle/>
            <a:p>
              <a:pPr marL="0" marR="0" lvl="0" indent="0" algn="ctr" defTabSz="914400" rtl="0" eaLnBrk="1" fontAlgn="base" latinLnBrk="0" hangingPunct="1">
                <a:lnSpc>
                  <a:spcPct val="100000"/>
                </a:lnSpc>
                <a:spcBef>
                  <a:spcPts val="0"/>
                </a:spcBef>
                <a:spcAft>
                  <a:spcPts val="600"/>
                </a:spcAft>
                <a:buClrTx/>
                <a:buSzTx/>
                <a:buFontTx/>
                <a:buNone/>
                <a:defRPr/>
              </a:pPr>
              <a:r>
                <a:rPr kumimoji="0" lang="sv-SE" sz="80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A02B93">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G</a:t>
              </a:r>
              <a:r>
                <a:rPr kumimoji="0" lang="sv-SE" sz="80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A02B93">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I</a:t>
              </a:r>
              <a:r>
                <a:rPr kumimoji="0" lang="sv-SE" sz="8000" b="1" i="0" u="none" strike="noStrike" kern="1200" cap="none" spc="0" normalizeH="0" baseline="0" noProof="0">
                  <a:ln w="19050">
                    <a:solidFill>
                      <a:srgbClr val="002060"/>
                    </a:solidFill>
                    <a:prstDash val="solid"/>
                  </a:ln>
                  <a:solidFill>
                    <a:srgbClr val="FF9999"/>
                  </a:solidFill>
                  <a:effectLst>
                    <a:outerShdw blurRad="12700" dist="38100" dir="2700000" algn="tl" rotWithShape="0">
                      <a:srgbClr val="A02B93">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Ọ</a:t>
              </a:r>
              <a:r>
                <a:rPr kumimoji="0" lang="sv-SE" sz="80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A02B93">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N</a:t>
              </a:r>
              <a:r>
                <a:rPr kumimoji="0" lang="sv-SE" sz="8000" b="1" i="0" u="none" strike="noStrike" kern="1200" cap="none" spc="0" normalizeH="0" baseline="0" noProof="0">
                  <a:ln w="19050">
                    <a:solidFill>
                      <a:srgbClr val="002060"/>
                    </a:solidFill>
                    <a:prstDash val="solid"/>
                  </a:ln>
                  <a:solidFill>
                    <a:srgbClr val="FFCC66"/>
                  </a:solidFill>
                  <a:effectLst>
                    <a:outerShdw blurRad="12700" dist="38100" dir="2700000" algn="tl" rotWithShape="0">
                      <a:srgbClr val="A02B93">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G</a:t>
              </a:r>
              <a:r>
                <a:rPr kumimoji="0" lang="sv-SE" sz="8800" b="0" i="0" u="none" strike="noStrike" kern="1200" cap="none" spc="0" normalizeH="0" baseline="0" noProof="0">
                  <a:ln>
                    <a:noFill/>
                  </a:ln>
                  <a:solidFill>
                    <a:srgbClr val="77D460"/>
                  </a:solidFill>
                  <a:effectLst/>
                  <a:uLnTx/>
                  <a:uFillTx/>
                  <a:latin typeface="iCiel Pony" panose="02000000000000000000" pitchFamily="2" charset="0"/>
                  <a:ea typeface="LNTH-LuoLuoNotangYuanTi 1" pitchFamily="2" charset="-128"/>
                  <a:cs typeface="LNTH-LuoLuoNotangYuanTi 1" pitchFamily="2" charset="-128"/>
                </a:rPr>
                <a:t> </a:t>
              </a:r>
              <a:r>
                <a:rPr kumimoji="0" lang="sv-SE" sz="80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A02B93">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Đ</a:t>
              </a:r>
              <a:r>
                <a:rPr kumimoji="0" lang="sv-SE" sz="80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A02B93">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Ọ</a:t>
              </a:r>
              <a:r>
                <a:rPr kumimoji="0" lang="sv-SE" sz="8000" b="1" i="0" u="none" strike="noStrike" kern="1200" cap="none" spc="0" normalizeH="0" baseline="0" noProof="0">
                  <a:ln w="19050">
                    <a:solidFill>
                      <a:srgbClr val="002060"/>
                    </a:solidFill>
                    <a:prstDash val="solid"/>
                  </a:ln>
                  <a:solidFill>
                    <a:srgbClr val="FFCC66"/>
                  </a:solidFill>
                  <a:effectLst>
                    <a:outerShdw blurRad="12700" dist="38100" dir="2700000" algn="tl" rotWithShape="0">
                      <a:srgbClr val="A02B93">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C</a:t>
              </a:r>
              <a:endParaRPr kumimoji="0" lang="sv-SE" sz="8000" b="1" i="0" u="none" strike="noStrike" kern="1200" cap="none" spc="0" normalizeH="0" baseline="0" noProof="0" dirty="0">
                <a:ln w="19050">
                  <a:solidFill>
                    <a:srgbClr val="002060"/>
                  </a:solidFill>
                  <a:prstDash val="solid"/>
                </a:ln>
                <a:solidFill>
                  <a:srgbClr val="FFFF99"/>
                </a:solidFill>
                <a:effectLst>
                  <a:outerShdw blurRad="12700" dist="38100" dir="2700000" algn="tl" rotWithShape="0">
                    <a:srgbClr val="A02B93">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endParaRPr>
            </a:p>
          </p:txBody>
        </p:sp>
      </p:grpSp>
      <p:sp>
        <p:nvSpPr>
          <p:cNvPr id="7" name="TextBox 6"/>
          <p:cNvSpPr txBox="1"/>
          <p:nvPr/>
        </p:nvSpPr>
        <p:spPr>
          <a:xfrm>
            <a:off x="1371291" y="2734159"/>
            <a:ext cx="9979411" cy="19389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40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Toàn bài đọc với giọng trong sáng, tha thiết.</a:t>
            </a:r>
            <a:endParaRPr kumimoji="0" lang="en-US" sz="40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40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Nhấn giọng ở những từ ngữ miêu tả dáng vẻ, màu sắc, hoạt động của các sự vật,…)</a:t>
            </a:r>
            <a:endParaRPr kumimoji="0" lang="vi-VN" sz="40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9" name="Hình ảnh 8" descr="Ảnh có chứa hình vẽ, Tác phẩm nghệ thuật của trẻ con, minh họa, phim hoạt hình&#10;&#10;Mô tả được tạo tự động"/>
          <p:cNvPicPr>
            <a:picLocks noChangeAspect="1"/>
          </p:cNvPicPr>
          <p:nvPr/>
        </p:nvPicPr>
        <p:blipFill rotWithShape="1">
          <a:blip r:embed="rId2">
            <a:extLst>
              <a:ext uri="{BEBA8EAE-BF5A-486C-A8C5-ECC9F3942E4B}">
                <a14:imgProps xmlns:a14="http://schemas.microsoft.com/office/drawing/2010/main">
                  <a14:imgLayer r:embed="rId3">
                    <a14:imgEffect>
                      <a14:backgroundRemoval t="63769" b="85769" l="6769" r="31000">
                        <a14:foregroundMark x1="25538" y1="79615" x2="25538" y2="79615"/>
                        <a14:foregroundMark x1="23692" y1="72615" x2="23692" y2="72615"/>
                        <a14:foregroundMark x1="13385" y1="76308" x2="13385" y2="76308"/>
                        <a14:foregroundMark x1="16462" y1="85769" x2="16462" y2="85769"/>
                        <a14:foregroundMark x1="12154" y1="75462" x2="17538" y2="82308"/>
                        <a14:foregroundMark x1="17538" y1="82308" x2="16462" y2="83308"/>
                        <a14:foregroundMark x1="23692" y1="71000" x2="26231" y2="79385"/>
                        <a14:foregroundMark x1="26231" y1="79385" x2="25692" y2="80615"/>
                        <a14:foregroundMark x1="24692" y1="72385" x2="24077" y2="73846"/>
                        <a14:foregroundMark x1="13231" y1="74846" x2="15077" y2="77923"/>
                        <a14:foregroundMark x1="22000" y1="72385" x2="26154" y2="75308"/>
                      </a14:backgroundRemoval>
                    </a14:imgEffect>
                  </a14:imgLayer>
                </a14:imgProps>
              </a:ext>
              <a:ext uri="{28A0092B-C50C-407E-A947-70E740481C1C}">
                <a14:useLocalDpi xmlns:a14="http://schemas.microsoft.com/office/drawing/2010/main" val="0"/>
              </a:ext>
            </a:extLst>
          </a:blip>
          <a:srcRect l="3745" t="61121" r="65891" b="11661"/>
          <a:stretch>
            <a:fillRect/>
          </a:stretch>
        </p:blipFill>
        <p:spPr>
          <a:xfrm rot="3414094">
            <a:off x="465132" y="2428504"/>
            <a:ext cx="1111232" cy="996085"/>
          </a:xfrm>
          <a:prstGeom prst="rect">
            <a:avLst/>
          </a:prstGeom>
        </p:spPr>
      </p:pic>
      <p:pic>
        <p:nvPicPr>
          <p:cNvPr id="16" name="Hình ảnh 15" descr="Ảnh có chứa hình vẽ, Tác phẩm nghệ thuật của trẻ con, minh họa, phim hoạt hình&#10;&#10;Mô tả được tạo tự động"/>
          <p:cNvPicPr>
            <a:picLocks noChangeAspect="1"/>
          </p:cNvPicPr>
          <p:nvPr/>
        </p:nvPicPr>
        <p:blipFill rotWithShape="1">
          <a:blip r:embed="rId4">
            <a:extLst>
              <a:ext uri="{BEBA8EAE-BF5A-486C-A8C5-ECC9F3942E4B}">
                <a14:imgProps xmlns:a14="http://schemas.microsoft.com/office/drawing/2010/main">
                  <a14:imgLayer r:embed="rId3">
                    <a14:imgEffect>
                      <a14:backgroundRemoval t="65498" b="85682" l="70848" r="92596">
                        <a14:foregroundMark x1="73923" y1="73231" x2="84385" y2="70538"/>
                        <a14:foregroundMark x1="79692" y1="73846" x2="79692" y2="73846"/>
                        <a14:foregroundMark x1="77000" y1="70154" x2="79231" y2="76923"/>
                        <a14:foregroundMark x1="80077" y1="71769" x2="80308" y2="75923"/>
                        <a14:backgroundMark x1="88923" y1="81308" x2="88923" y2="81308"/>
                        <a14:backgroundMark x1="89000" y1="76846" x2="84538" y2="83462"/>
                        <a14:backgroundMark x1="84538" y1="83462" x2="84154" y2="83538"/>
                        <a14:backgroundMark x1="74923" y1="80538" x2="78462" y2="84538"/>
                      </a14:backgroundRemoval>
                    </a14:imgEffect>
                  </a14:imgLayer>
                </a14:imgProps>
              </a:ext>
              <a:ext uri="{28A0092B-C50C-407E-A947-70E740481C1C}">
                <a14:useLocalDpi xmlns:a14="http://schemas.microsoft.com/office/drawing/2010/main" val="0"/>
              </a:ext>
            </a:extLst>
          </a:blip>
          <a:srcRect l="68129" t="62975" r="4686" b="11795"/>
          <a:stretch>
            <a:fillRect/>
          </a:stretch>
        </p:blipFill>
        <p:spPr>
          <a:xfrm rot="845952">
            <a:off x="1885124" y="1166919"/>
            <a:ext cx="982616" cy="911984"/>
          </a:xfrm>
          <a:prstGeom prst="rect">
            <a:avLst/>
          </a:prstGeom>
        </p:spPr>
      </p:pic>
      <p:pic>
        <p:nvPicPr>
          <p:cNvPr id="3" name="Hình ảnh 8" descr="Ảnh có chứa hình vẽ, Tác phẩm nghệ thuật của trẻ con, minh họa, phim hoạt hình&#10;&#10;Mô tả được tạo tự động"/>
          <p:cNvPicPr>
            <a:picLocks noChangeAspect="1"/>
          </p:cNvPicPr>
          <p:nvPr/>
        </p:nvPicPr>
        <p:blipFill rotWithShape="1">
          <a:blip r:embed="rId2">
            <a:extLst>
              <a:ext uri="{BEBA8EAE-BF5A-486C-A8C5-ECC9F3942E4B}">
                <a14:imgProps xmlns:a14="http://schemas.microsoft.com/office/drawing/2010/main">
                  <a14:imgLayer r:embed="rId3">
                    <a14:imgEffect>
                      <a14:backgroundRemoval t="63769" b="85769" l="6769" r="31000">
                        <a14:foregroundMark x1="25538" y1="79615" x2="25538" y2="79615"/>
                        <a14:foregroundMark x1="23692" y1="72615" x2="23692" y2="72615"/>
                        <a14:foregroundMark x1="13385" y1="76308" x2="13385" y2="76308"/>
                        <a14:foregroundMark x1="16462" y1="85769" x2="16462" y2="85769"/>
                        <a14:foregroundMark x1="12154" y1="75462" x2="17538" y2="82308"/>
                        <a14:foregroundMark x1="17538" y1="82308" x2="16462" y2="83308"/>
                        <a14:foregroundMark x1="23692" y1="71000" x2="26231" y2="79385"/>
                        <a14:foregroundMark x1="26231" y1="79385" x2="25692" y2="80615"/>
                        <a14:foregroundMark x1="24692" y1="72385" x2="24077" y2="73846"/>
                        <a14:foregroundMark x1="13231" y1="74846" x2="15077" y2="77923"/>
                        <a14:foregroundMark x1="22000" y1="72385" x2="26154" y2="75308"/>
                      </a14:backgroundRemoval>
                    </a14:imgEffect>
                  </a14:imgLayer>
                </a14:imgProps>
              </a:ext>
              <a:ext uri="{28A0092B-C50C-407E-A947-70E740481C1C}">
                <a14:useLocalDpi xmlns:a14="http://schemas.microsoft.com/office/drawing/2010/main" val="0"/>
              </a:ext>
            </a:extLst>
          </a:blip>
          <a:srcRect l="3745" t="61121" r="65891" b="11661"/>
          <a:stretch>
            <a:fillRect/>
          </a:stretch>
        </p:blipFill>
        <p:spPr>
          <a:xfrm rot="3414094">
            <a:off x="531486" y="3372570"/>
            <a:ext cx="1111232" cy="996085"/>
          </a:xfrm>
          <a:prstGeom prst="rect">
            <a:avLst/>
          </a:prstGeom>
        </p:spPr>
      </p:pic>
      <p:sp>
        <p:nvSpPr>
          <p:cNvPr id="8" name="Freeform 3"/>
          <p:cNvSpPr/>
          <p:nvPr/>
        </p:nvSpPr>
        <p:spPr>
          <a:xfrm>
            <a:off x="9596041" y="3870612"/>
            <a:ext cx="2362201" cy="2275984"/>
          </a:xfrm>
          <a:custGeom>
            <a:avLst/>
            <a:gdLst/>
            <a:ahLst/>
            <a:cxnLst/>
            <a:rect l="l" t="t" r="r" b="b"/>
            <a:pathLst>
              <a:path w="7900416" h="8229600">
                <a:moveTo>
                  <a:pt x="0" y="0"/>
                </a:moveTo>
                <a:lnTo>
                  <a:pt x="7900416" y="0"/>
                </a:lnTo>
                <a:lnTo>
                  <a:pt x="7900416" y="8229600"/>
                </a:lnTo>
                <a:lnTo>
                  <a:pt x="0" y="8229600"/>
                </a:lnTo>
                <a:lnTo>
                  <a:pt x="0" y="0"/>
                </a:lnTo>
                <a:close/>
              </a:path>
            </a:pathLst>
          </a:custGeom>
          <a:blipFill>
            <a:blip r:embed="rId5"/>
            <a:stretch>
              <a:fillRect/>
            </a:stretch>
          </a:blipFill>
        </p:spPr>
        <p:txBody>
          <a:bodyPr/>
          <a:lstStyle/>
          <a:p>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down)">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2000" b="-2000"/>
          </a:stretch>
        </a:blipFill>
        <a:effectLst/>
      </p:bgPr>
    </p:bg>
    <p:spTree>
      <p:nvGrpSpPr>
        <p:cNvPr id="1" name=""/>
        <p:cNvGrpSpPr/>
        <p:nvPr/>
      </p:nvGrpSpPr>
      <p:grpSpPr>
        <a:xfrm>
          <a:off x="0" y="0"/>
          <a:ext cx="0" cy="0"/>
          <a:chOff x="0" y="0"/>
          <a:chExt cx="0" cy="0"/>
        </a:xfrm>
      </p:grpSpPr>
      <p:sp>
        <p:nvSpPr>
          <p:cNvPr id="2" name="Rectangle: Rounded Corners 21"/>
          <p:cNvSpPr/>
          <p:nvPr/>
        </p:nvSpPr>
        <p:spPr>
          <a:xfrm>
            <a:off x="300111" y="368490"/>
            <a:ext cx="11591778" cy="6113477"/>
          </a:xfrm>
          <a:prstGeom prst="roundRect">
            <a:avLst>
              <a:gd name="adj" fmla="val 11589"/>
            </a:avLst>
          </a:prstGeom>
          <a:solidFill>
            <a:schemeClr val="bg1">
              <a:alpha val="79000"/>
            </a:schemeClr>
          </a:solidFill>
          <a:ln w="762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5" name="Hộp Văn bản 14"/>
          <p:cNvSpPr txBox="1"/>
          <p:nvPr/>
        </p:nvSpPr>
        <p:spPr>
          <a:xfrm>
            <a:off x="1704037" y="783983"/>
            <a:ext cx="10487963" cy="5710025"/>
          </a:xfrm>
          <a:prstGeom prst="rect">
            <a:avLst/>
          </a:prstGeom>
          <a:noFill/>
        </p:spPr>
        <p:txBody>
          <a:bodyPr wrap="square">
            <a:spAutoFit/>
          </a:bodyPr>
          <a:lstStyle/>
          <a:p>
            <a:pPr indent="739775" algn="just">
              <a:lnSpc>
                <a:spcPct val="115000"/>
              </a:lnSpc>
            </a:pPr>
            <a:r>
              <a:rPr lang="vi-VN" sz="3200" b="1" i="1">
                <a:solidFill>
                  <a:srgbClr val="000000"/>
                </a:solidFill>
                <a:latin typeface="Times New Roman" panose="02020603050405020304" pitchFamily="18" charset="0"/>
                <a:ea typeface="Calibri" panose="020F0502020204030204" pitchFamily="34" charset="0"/>
              </a:rPr>
              <a:t>Bóng trâu/ </a:t>
            </a:r>
            <a:r>
              <a:rPr lang="vi-VN" sz="3200" b="1" i="1" u="sng">
                <a:solidFill>
                  <a:srgbClr val="000000"/>
                </a:solidFill>
                <a:latin typeface="Times New Roman" panose="02020603050405020304" pitchFamily="18" charset="0"/>
                <a:ea typeface="Calibri" panose="020F0502020204030204" pitchFamily="34" charset="0"/>
              </a:rPr>
              <a:t>lững thững</a:t>
            </a:r>
            <a:r>
              <a:rPr lang="vi-VN" sz="3200" b="1" i="1">
                <a:solidFill>
                  <a:srgbClr val="000000"/>
                </a:solidFill>
                <a:latin typeface="Times New Roman" panose="02020603050405020304" pitchFamily="18" charset="0"/>
                <a:ea typeface="Calibri" panose="020F0502020204030204" pitchFamily="34" charset="0"/>
              </a:rPr>
              <a:t> rời chuồng/</a:t>
            </a:r>
            <a:endParaRPr lang="en-US" sz="3200" b="1" i="1">
              <a:solidFill>
                <a:srgbClr val="000000"/>
              </a:solidFill>
              <a:latin typeface="Times New Roman" panose="02020603050405020304" pitchFamily="18" charset="0"/>
              <a:ea typeface="Calibri" panose="020F0502020204030204" pitchFamily="34" charset="0"/>
            </a:endParaRPr>
          </a:p>
          <a:p>
            <a:pPr indent="379730" algn="just">
              <a:lnSpc>
                <a:spcPct val="115000"/>
              </a:lnSpc>
            </a:pPr>
            <a:r>
              <a:rPr lang="vi-VN" sz="3200" b="1" i="1">
                <a:solidFill>
                  <a:srgbClr val="000000"/>
                </a:solidFill>
                <a:latin typeface="Times New Roman" panose="02020603050405020304" pitchFamily="18" charset="0"/>
                <a:ea typeface="Calibri" panose="020F0502020204030204" pitchFamily="34" charset="0"/>
              </a:rPr>
              <a:t>Dáng người </a:t>
            </a:r>
            <a:r>
              <a:rPr lang="vi-VN" sz="3200" b="1" i="1" u="sng">
                <a:solidFill>
                  <a:srgbClr val="000000"/>
                </a:solidFill>
                <a:latin typeface="Times New Roman" panose="02020603050405020304" pitchFamily="18" charset="0"/>
                <a:ea typeface="Calibri" panose="020F0502020204030204" pitchFamily="34" charset="0"/>
              </a:rPr>
              <a:t>quảy gánh</a:t>
            </a:r>
            <a:r>
              <a:rPr lang="vi-VN" sz="3200" b="1" i="1">
                <a:solidFill>
                  <a:srgbClr val="000000"/>
                </a:solidFill>
                <a:latin typeface="Times New Roman" panose="02020603050405020304" pitchFamily="18" charset="0"/>
                <a:ea typeface="Calibri" panose="020F0502020204030204" pitchFamily="34" charset="0"/>
              </a:rPr>
              <a:t>/ trên đường </a:t>
            </a:r>
            <a:r>
              <a:rPr lang="vi-VN" sz="3200" b="1" i="1" u="sng">
                <a:solidFill>
                  <a:srgbClr val="000000"/>
                </a:solidFill>
                <a:latin typeface="Times New Roman" panose="02020603050405020304" pitchFamily="18" charset="0"/>
                <a:ea typeface="Calibri" panose="020F0502020204030204" pitchFamily="34" charset="0"/>
              </a:rPr>
              <a:t>xa xa</a:t>
            </a:r>
            <a:r>
              <a:rPr lang="vi-VN" sz="3200" b="1" i="1">
                <a:solidFill>
                  <a:srgbClr val="000000"/>
                </a:solidFill>
                <a:latin typeface="Times New Roman" panose="02020603050405020304" pitchFamily="18" charset="0"/>
                <a:ea typeface="Calibri" panose="020F0502020204030204" pitchFamily="34" charset="0"/>
              </a:rPr>
              <a:t>//</a:t>
            </a:r>
            <a:endParaRPr lang="en-US" sz="3200" b="1" i="1">
              <a:solidFill>
                <a:srgbClr val="000000"/>
              </a:solidFill>
              <a:latin typeface="Times New Roman" panose="02020603050405020304" pitchFamily="18" charset="0"/>
              <a:ea typeface="Calibri" panose="020F0502020204030204" pitchFamily="34" charset="0"/>
            </a:endParaRPr>
          </a:p>
          <a:p>
            <a:pPr indent="739775" algn="just">
              <a:lnSpc>
                <a:spcPct val="115000"/>
              </a:lnSpc>
            </a:pPr>
            <a:r>
              <a:rPr lang="vi-VN" sz="3200" b="1" i="1">
                <a:solidFill>
                  <a:srgbClr val="000000"/>
                </a:solidFill>
                <a:latin typeface="Times New Roman" panose="02020603050405020304" pitchFamily="18" charset="0"/>
                <a:ea typeface="Calibri" panose="020F0502020204030204" pitchFamily="34" charset="0"/>
              </a:rPr>
              <a:t>Lúa non/ </a:t>
            </a:r>
            <a:r>
              <a:rPr lang="vi-VN" sz="3200" b="1" i="1" u="sng">
                <a:solidFill>
                  <a:srgbClr val="000000"/>
                </a:solidFill>
                <a:latin typeface="Times New Roman" panose="02020603050405020304" pitchFamily="18" charset="0"/>
                <a:ea typeface="Calibri" panose="020F0502020204030204" pitchFamily="34" charset="0"/>
              </a:rPr>
              <a:t>trải lụa mượt mà</a:t>
            </a:r>
            <a:r>
              <a:rPr lang="vi-VN" sz="3200" b="1" i="1">
                <a:solidFill>
                  <a:srgbClr val="000000"/>
                </a:solidFill>
                <a:latin typeface="Times New Roman" panose="02020603050405020304" pitchFamily="18" charset="0"/>
                <a:ea typeface="Calibri" panose="020F0502020204030204" pitchFamily="34" charset="0"/>
              </a:rPr>
              <a:t>/</a:t>
            </a:r>
            <a:endParaRPr lang="en-US" sz="3200" b="1" i="1">
              <a:solidFill>
                <a:srgbClr val="000000"/>
              </a:solidFill>
              <a:latin typeface="Times New Roman" panose="02020603050405020304" pitchFamily="18" charset="0"/>
              <a:ea typeface="Calibri" panose="020F0502020204030204" pitchFamily="34" charset="0"/>
            </a:endParaRPr>
          </a:p>
          <a:p>
            <a:pPr indent="379730" algn="just">
              <a:lnSpc>
                <a:spcPct val="115000"/>
              </a:lnSpc>
            </a:pPr>
            <a:r>
              <a:rPr lang="vi-VN" sz="3200" b="1" i="1">
                <a:solidFill>
                  <a:srgbClr val="000000"/>
                </a:solidFill>
                <a:latin typeface="Times New Roman" panose="02020603050405020304" pitchFamily="18" charset="0"/>
                <a:ea typeface="Calibri" panose="020F0502020204030204" pitchFamily="34" charset="0"/>
              </a:rPr>
              <a:t>Bờ </a:t>
            </a:r>
            <a:r>
              <a:rPr lang="vi-VN" sz="3200" b="1" i="1" u="sng">
                <a:solidFill>
                  <a:srgbClr val="000000"/>
                </a:solidFill>
                <a:latin typeface="Times New Roman" panose="02020603050405020304" pitchFamily="18" charset="0"/>
                <a:ea typeface="Calibri" panose="020F0502020204030204" pitchFamily="34" charset="0"/>
              </a:rPr>
              <a:t>nghiêng nghiêng chạy</a:t>
            </a:r>
            <a:r>
              <a:rPr lang="vi-VN" sz="3200" b="1" i="1">
                <a:solidFill>
                  <a:srgbClr val="000000"/>
                </a:solidFill>
                <a:latin typeface="Times New Roman" panose="02020603050405020304" pitchFamily="18" charset="0"/>
                <a:ea typeface="Calibri" panose="020F0502020204030204" pitchFamily="34" charset="0"/>
              </a:rPr>
              <a:t>/ rồi </a:t>
            </a:r>
            <a:r>
              <a:rPr lang="vi-VN" sz="3200" b="1" i="1" u="sng">
                <a:solidFill>
                  <a:srgbClr val="000000"/>
                </a:solidFill>
                <a:latin typeface="Times New Roman" panose="02020603050405020304" pitchFamily="18" charset="0"/>
                <a:ea typeface="Calibri" panose="020F0502020204030204" pitchFamily="34" charset="0"/>
              </a:rPr>
              <a:t>nhoà mất tăm</a:t>
            </a:r>
            <a:r>
              <a:rPr lang="vi-VN" sz="3200" b="1" i="1">
                <a:solidFill>
                  <a:srgbClr val="000000"/>
                </a:solidFill>
                <a:latin typeface="Times New Roman" panose="02020603050405020304" pitchFamily="18" charset="0"/>
                <a:ea typeface="Calibri" panose="020F0502020204030204" pitchFamily="34" charset="0"/>
              </a:rPr>
              <a:t>//</a:t>
            </a:r>
            <a:endParaRPr lang="en-US" sz="3200" b="1" i="1">
              <a:solidFill>
                <a:srgbClr val="000000"/>
              </a:solidFill>
              <a:latin typeface="Times New Roman" panose="02020603050405020304" pitchFamily="18" charset="0"/>
              <a:ea typeface="Calibri" panose="020F0502020204030204" pitchFamily="34" charset="0"/>
            </a:endParaRPr>
          </a:p>
          <a:p>
            <a:pPr indent="739775" algn="just">
              <a:lnSpc>
                <a:spcPct val="115000"/>
              </a:lnSpc>
            </a:pPr>
            <a:r>
              <a:rPr lang="vi-VN" sz="3200" b="1" i="1">
                <a:solidFill>
                  <a:srgbClr val="000000"/>
                </a:solidFill>
                <a:latin typeface="Times New Roman" panose="02020603050405020304" pitchFamily="18" charset="0"/>
                <a:ea typeface="Calibri" panose="020F0502020204030204" pitchFamily="34" charset="0"/>
              </a:rPr>
              <a:t>Cụm vườn/ </a:t>
            </a:r>
            <a:r>
              <a:rPr lang="vi-VN" sz="3200" b="1" i="1" u="sng">
                <a:solidFill>
                  <a:srgbClr val="000000"/>
                </a:solidFill>
                <a:latin typeface="Times New Roman" panose="02020603050405020304" pitchFamily="18" charset="0"/>
                <a:ea typeface="Calibri" panose="020F0502020204030204" pitchFamily="34" charset="0"/>
              </a:rPr>
              <a:t>toả mỏng</a:t>
            </a:r>
            <a:r>
              <a:rPr lang="vi-VN" sz="3200" b="1" i="1">
                <a:solidFill>
                  <a:srgbClr val="000000"/>
                </a:solidFill>
                <a:latin typeface="Times New Roman" panose="02020603050405020304" pitchFamily="18" charset="0"/>
                <a:ea typeface="Calibri" panose="020F0502020204030204" pitchFamily="34" charset="0"/>
              </a:rPr>
              <a:t> khói lam/</a:t>
            </a:r>
            <a:endParaRPr lang="en-US" sz="3200" b="1" i="1">
              <a:solidFill>
                <a:srgbClr val="000000"/>
              </a:solidFill>
              <a:latin typeface="Times New Roman" panose="02020603050405020304" pitchFamily="18" charset="0"/>
              <a:ea typeface="Calibri" panose="020F0502020204030204" pitchFamily="34" charset="0"/>
            </a:endParaRPr>
          </a:p>
          <a:p>
            <a:pPr indent="379730" algn="just">
              <a:lnSpc>
                <a:spcPct val="115000"/>
              </a:lnSpc>
            </a:pPr>
            <a:r>
              <a:rPr lang="vi-VN" sz="3200" b="1" i="1">
                <a:solidFill>
                  <a:srgbClr val="000000"/>
                </a:solidFill>
                <a:latin typeface="Times New Roman" panose="02020603050405020304" pitchFamily="18" charset="0"/>
                <a:ea typeface="Calibri" panose="020F0502020204030204" pitchFamily="34" charset="0"/>
              </a:rPr>
              <a:t>Như khăn voan/ phảng phất </a:t>
            </a:r>
            <a:r>
              <a:rPr lang="vi-VN" sz="3200" b="1" i="1" u="sng">
                <a:solidFill>
                  <a:srgbClr val="000000"/>
                </a:solidFill>
                <a:latin typeface="Times New Roman" panose="02020603050405020304" pitchFamily="18" charset="0"/>
                <a:ea typeface="Calibri" panose="020F0502020204030204" pitchFamily="34" charset="0"/>
              </a:rPr>
              <a:t>choàng</a:t>
            </a:r>
            <a:r>
              <a:rPr lang="vi-VN" sz="3200" b="1" i="1">
                <a:solidFill>
                  <a:srgbClr val="000000"/>
                </a:solidFill>
                <a:latin typeface="Times New Roman" panose="02020603050405020304" pitchFamily="18" charset="0"/>
                <a:ea typeface="Calibri" panose="020F0502020204030204" pitchFamily="34" charset="0"/>
              </a:rPr>
              <a:t> bóng cây//</a:t>
            </a:r>
            <a:endParaRPr lang="en-US" sz="3200" b="1" i="1">
              <a:solidFill>
                <a:srgbClr val="000000"/>
              </a:solidFill>
              <a:latin typeface="Times New Roman" panose="02020603050405020304" pitchFamily="18" charset="0"/>
              <a:ea typeface="Calibri" panose="020F0502020204030204" pitchFamily="34" charset="0"/>
            </a:endParaRPr>
          </a:p>
          <a:p>
            <a:pPr indent="739775" algn="just">
              <a:lnSpc>
                <a:spcPct val="115000"/>
              </a:lnSpc>
            </a:pPr>
            <a:r>
              <a:rPr lang="vi-VN" sz="3200" b="1" i="1">
                <a:solidFill>
                  <a:srgbClr val="000000"/>
                </a:solidFill>
                <a:latin typeface="Times New Roman" panose="02020603050405020304" pitchFamily="18" charset="0"/>
                <a:ea typeface="Calibri" panose="020F0502020204030204" pitchFamily="34" charset="0"/>
              </a:rPr>
              <a:t>Một đàn sẻ/ </a:t>
            </a:r>
            <a:r>
              <a:rPr lang="vi-VN" sz="3200" b="1" i="1" u="sng">
                <a:solidFill>
                  <a:srgbClr val="000000"/>
                </a:solidFill>
                <a:latin typeface="Times New Roman" panose="02020603050405020304" pitchFamily="18" charset="0"/>
                <a:ea typeface="Calibri" panose="020F0502020204030204" pitchFamily="34" charset="0"/>
              </a:rPr>
              <a:t>quấn quýt bay</a:t>
            </a:r>
            <a:r>
              <a:rPr lang="vi-VN" sz="3200" b="1" i="1">
                <a:solidFill>
                  <a:srgbClr val="000000"/>
                </a:solidFill>
                <a:latin typeface="Times New Roman" panose="02020603050405020304" pitchFamily="18" charset="0"/>
                <a:ea typeface="Calibri" panose="020F0502020204030204" pitchFamily="34" charset="0"/>
              </a:rPr>
              <a:t>/</a:t>
            </a:r>
            <a:endParaRPr lang="en-US" sz="3200" b="1" i="1">
              <a:solidFill>
                <a:srgbClr val="000000"/>
              </a:solidFill>
              <a:latin typeface="Times New Roman" panose="02020603050405020304" pitchFamily="18" charset="0"/>
              <a:ea typeface="Calibri" panose="020F0502020204030204" pitchFamily="34" charset="0"/>
            </a:endParaRPr>
          </a:p>
          <a:p>
            <a:pPr indent="379730" algn="just">
              <a:lnSpc>
                <a:spcPct val="115000"/>
              </a:lnSpc>
            </a:pPr>
            <a:r>
              <a:rPr lang="vi-VN" sz="3200" b="1" i="1">
                <a:solidFill>
                  <a:srgbClr val="000000"/>
                </a:solidFill>
                <a:latin typeface="Times New Roman" panose="02020603050405020304" pitchFamily="18" charset="0"/>
                <a:ea typeface="Calibri" panose="020F0502020204030204" pitchFamily="34" charset="0"/>
              </a:rPr>
              <a:t>Dọc con đường/ nắng </a:t>
            </a:r>
            <a:r>
              <a:rPr lang="vi-VN" sz="3200" b="1" i="1" u="sng">
                <a:solidFill>
                  <a:srgbClr val="000000"/>
                </a:solidFill>
                <a:latin typeface="Times New Roman" panose="02020603050405020304" pitchFamily="18" charset="0"/>
                <a:ea typeface="Calibri" panose="020F0502020204030204" pitchFamily="34" charset="0"/>
              </a:rPr>
              <a:t>lượn dài lung linh</a:t>
            </a:r>
            <a:r>
              <a:rPr lang="vi-VN" sz="3200" b="1" i="1">
                <a:solidFill>
                  <a:srgbClr val="000000"/>
                </a:solidFill>
                <a:latin typeface="Times New Roman" panose="02020603050405020304" pitchFamily="18" charset="0"/>
                <a:ea typeface="Calibri" panose="020F0502020204030204" pitchFamily="34" charset="0"/>
              </a:rPr>
              <a:t>//</a:t>
            </a:r>
            <a:endParaRPr lang="en-US" sz="3200" b="1" i="1">
              <a:solidFill>
                <a:srgbClr val="000000"/>
              </a:solidFill>
              <a:latin typeface="Times New Roman" panose="02020603050405020304" pitchFamily="18" charset="0"/>
              <a:ea typeface="Calibri" panose="020F0502020204030204" pitchFamily="34" charset="0"/>
            </a:endParaRPr>
          </a:p>
          <a:p>
            <a:pPr indent="739775" algn="just">
              <a:lnSpc>
                <a:spcPct val="115000"/>
              </a:lnSpc>
            </a:pPr>
            <a:r>
              <a:rPr lang="vi-VN" sz="3200" b="1" i="1">
                <a:solidFill>
                  <a:srgbClr val="000000"/>
                </a:solidFill>
                <a:latin typeface="Times New Roman" panose="02020603050405020304" pitchFamily="18" charset="0"/>
                <a:ea typeface="Calibri" panose="020F0502020204030204" pitchFamily="34" charset="0"/>
              </a:rPr>
              <a:t>Đồng quê/ </a:t>
            </a:r>
            <a:r>
              <a:rPr lang="vi-VN" sz="3200" b="1" i="1" u="sng">
                <a:solidFill>
                  <a:srgbClr val="000000"/>
                </a:solidFill>
                <a:latin typeface="Times New Roman" panose="02020603050405020304" pitchFamily="18" charset="0"/>
                <a:ea typeface="Calibri" panose="020F0502020204030204" pitchFamily="34" charset="0"/>
              </a:rPr>
              <a:t>vẽ</a:t>
            </a:r>
            <a:r>
              <a:rPr lang="vi-VN" sz="3200" b="1" i="1">
                <a:solidFill>
                  <a:srgbClr val="000000"/>
                </a:solidFill>
                <a:latin typeface="Times New Roman" panose="02020603050405020304" pitchFamily="18" charset="0"/>
                <a:ea typeface="Calibri" panose="020F0502020204030204" pitchFamily="34" charset="0"/>
              </a:rPr>
              <a:t> cảnh bình minh//</a:t>
            </a:r>
            <a:endParaRPr lang="en-US" sz="3200" b="1" i="1">
              <a:solidFill>
                <a:srgbClr val="000000"/>
              </a:solidFill>
              <a:latin typeface="Times New Roman" panose="02020603050405020304" pitchFamily="18" charset="0"/>
              <a:ea typeface="Calibri" panose="020F0502020204030204" pitchFamily="34" charset="0"/>
            </a:endParaRPr>
          </a:p>
          <a:p>
            <a:pPr indent="379730" algn="just">
              <a:lnSpc>
                <a:spcPct val="115000"/>
              </a:lnSpc>
            </a:pPr>
            <a:r>
              <a:rPr lang="vi-VN" sz="3200" b="1" i="1">
                <a:solidFill>
                  <a:srgbClr val="000000"/>
                </a:solidFill>
                <a:latin typeface="Times New Roman" panose="02020603050405020304" pitchFamily="18" charset="0"/>
                <a:ea typeface="Calibri" panose="020F0502020204030204" pitchFamily="34" charset="0"/>
              </a:rPr>
              <a:t>Bức tranh </a:t>
            </a:r>
            <a:r>
              <a:rPr lang="vi-VN" sz="3200" b="1" i="1" u="sng">
                <a:solidFill>
                  <a:srgbClr val="000000"/>
                </a:solidFill>
                <a:latin typeface="Times New Roman" panose="02020603050405020304" pitchFamily="18" charset="0"/>
                <a:ea typeface="Calibri" panose="020F0502020204030204" pitchFamily="34" charset="0"/>
              </a:rPr>
              <a:t>riêng</a:t>
            </a:r>
            <a:r>
              <a:rPr lang="vi-VN" sz="3200" b="1" i="1">
                <a:solidFill>
                  <a:srgbClr val="000000"/>
                </a:solidFill>
                <a:latin typeface="Times New Roman" panose="02020603050405020304" pitchFamily="18" charset="0"/>
                <a:ea typeface="Calibri" panose="020F0502020204030204" pitchFamily="34" charset="0"/>
              </a:rPr>
              <a:t> của chúng mình:/ </a:t>
            </a:r>
            <a:r>
              <a:rPr lang="vi-VN" sz="3200" b="1" i="1" u="sng">
                <a:solidFill>
                  <a:srgbClr val="000000"/>
                </a:solidFill>
                <a:latin typeface="Times New Roman" panose="02020603050405020304" pitchFamily="18" charset="0"/>
                <a:ea typeface="Calibri" panose="020F0502020204030204" pitchFamily="34" charset="0"/>
              </a:rPr>
              <a:t>quê hương</a:t>
            </a:r>
            <a:r>
              <a:rPr lang="vi-VN" sz="3200" b="1" i="1">
                <a:solidFill>
                  <a:srgbClr val="000000"/>
                </a:solidFill>
                <a:latin typeface="Times New Roman" panose="02020603050405020304" pitchFamily="18" charset="0"/>
                <a:ea typeface="Calibri" panose="020F0502020204030204" pitchFamily="34" charset="0"/>
              </a:rPr>
              <a:t>...//</a:t>
            </a:r>
            <a:endParaRPr lang="en-US" sz="3200" b="1" i="1">
              <a:solidFill>
                <a:srgbClr val="000000"/>
              </a:solidFill>
              <a:latin typeface="Times New Roman" panose="02020603050405020304" pitchFamily="18" charset="0"/>
              <a:ea typeface="Calibri" panose="020F0502020204030204" pitchFamily="34" charset="0"/>
            </a:endParaRPr>
          </a:p>
        </p:txBody>
      </p:sp>
      <p:pic>
        <p:nvPicPr>
          <p:cNvPr id="4" name="Picture 3"/>
          <p:cNvPicPr>
            <a:picLocks noChangeAspect="1"/>
          </p:cNvPicPr>
          <p:nvPr/>
        </p:nvPicPr>
        <p:blipFill>
          <a:blip r:embed="rId2"/>
          <a:stretch>
            <a:fillRect/>
          </a:stretch>
        </p:blipFill>
        <p:spPr>
          <a:xfrm>
            <a:off x="2324361" y="0"/>
            <a:ext cx="7543278" cy="870017"/>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2000" b="-2000"/>
          </a:stretch>
        </a:blipFill>
        <a:effectLst/>
      </p:bgPr>
    </p:bg>
    <p:spTree>
      <p:nvGrpSpPr>
        <p:cNvPr id="1" name=""/>
        <p:cNvGrpSpPr/>
        <p:nvPr/>
      </p:nvGrpSpPr>
      <p:grpSpPr>
        <a:xfrm>
          <a:off x="0" y="0"/>
          <a:ext cx="0" cy="0"/>
          <a:chOff x="0" y="0"/>
          <a:chExt cx="0" cy="0"/>
        </a:xfrm>
      </p:grpSpPr>
      <p:grpSp>
        <p:nvGrpSpPr>
          <p:cNvPr id="74" name="Group 10"/>
          <p:cNvGrpSpPr/>
          <p:nvPr/>
        </p:nvGrpSpPr>
        <p:grpSpPr>
          <a:xfrm>
            <a:off x="-312669" y="1338362"/>
            <a:ext cx="12817335" cy="2134158"/>
            <a:chOff x="712557" y="1659320"/>
            <a:chExt cx="16873686" cy="2134158"/>
          </a:xfrm>
        </p:grpSpPr>
        <p:sp>
          <p:nvSpPr>
            <p:cNvPr id="75" name="TextBox 11"/>
            <p:cNvSpPr txBox="1"/>
            <p:nvPr/>
          </p:nvSpPr>
          <p:spPr>
            <a:xfrm>
              <a:off x="730330" y="1669820"/>
              <a:ext cx="16855913" cy="2123658"/>
            </a:xfrm>
            <a:prstGeom prst="rect">
              <a:avLst/>
            </a:prstGeom>
            <a:noFill/>
          </p:spPr>
          <p:txBody>
            <a:bodyPr wrap="square">
              <a:spAutoFit/>
            </a:bodyPr>
            <a:lstStyle/>
            <a:p>
              <a:pPr algn="ctr"/>
              <a:r>
                <a:rPr lang="en-US" sz="6600" b="1" dirty="0">
                  <a:ln w="200025">
                    <a:solidFill>
                      <a:schemeClr val="bg1"/>
                    </a:solidFill>
                    <a:prstDash val="solid"/>
                  </a:ln>
                  <a:solidFill>
                    <a:schemeClr val="bg1"/>
                  </a:solidFill>
                  <a:effectLst>
                    <a:outerShdw blurRad="50800" dist="38100" dir="5400000" algn="t" rotWithShape="0">
                      <a:prstClr val="black">
                        <a:alpha val="40000"/>
                      </a:prstClr>
                    </a:outerShdw>
                  </a:effectLst>
                  <a:latin typeface="SVN-ARCO Typography" panose="020B0603050302020204" pitchFamily="34" charset="2"/>
                  <a:ea typeface="LNTH-LuoLuoNotangYuanTi 1" pitchFamily="2" charset="-128"/>
                  <a:cs typeface="LNTH-LuoLuoNotangYuanTi 1" pitchFamily="2" charset="-128"/>
                </a:rPr>
                <a:t>LUYỆN </a:t>
              </a:r>
              <a:r>
                <a:rPr lang="en-US" sz="6600" b="1">
                  <a:ln w="200025">
                    <a:solidFill>
                      <a:schemeClr val="bg1"/>
                    </a:solidFill>
                    <a:prstDash val="solid"/>
                  </a:ln>
                  <a:solidFill>
                    <a:schemeClr val="bg1"/>
                  </a:solidFill>
                  <a:effectLst>
                    <a:outerShdw blurRad="50800" dist="38100" dir="5400000" algn="t" rotWithShape="0">
                      <a:prstClr val="black">
                        <a:alpha val="40000"/>
                      </a:prstClr>
                    </a:outerShdw>
                  </a:effectLst>
                  <a:latin typeface="SVN-ARCO Typography" panose="020B0603050302020204" pitchFamily="34" charset="2"/>
                  <a:ea typeface="LNTH-LuoLuoNotangYuanTi 1" pitchFamily="2" charset="-128"/>
                  <a:cs typeface="LNTH-LuoLuoNotangYuanTi 1" pitchFamily="2" charset="-128"/>
                </a:rPr>
                <a:t>ĐỌC NỐI TIẾP ĐOẠN THEO NHÓM</a:t>
              </a:r>
              <a:endParaRPr lang="en-US" sz="6600" b="1" dirty="0">
                <a:ln w="200025">
                  <a:solidFill>
                    <a:schemeClr val="bg1"/>
                  </a:solidFill>
                  <a:prstDash val="solid"/>
                </a:ln>
                <a:solidFill>
                  <a:schemeClr val="bg1"/>
                </a:solidFill>
                <a:effectLst>
                  <a:outerShdw blurRad="50800" dist="38100" dir="5400000" algn="t" rotWithShape="0">
                    <a:prstClr val="black">
                      <a:alpha val="40000"/>
                    </a:prstClr>
                  </a:outerShdw>
                </a:effectLst>
                <a:latin typeface="SVN-ARCO Typography" panose="020B0603050302020204" pitchFamily="34" charset="2"/>
                <a:ea typeface="LNTH-LuoLuoNotangYuanTi 1" pitchFamily="2" charset="-128"/>
                <a:cs typeface="LNTH-LuoLuoNotangYuanTi 1" pitchFamily="2" charset="-128"/>
              </a:endParaRPr>
            </a:p>
          </p:txBody>
        </p:sp>
        <p:sp>
          <p:nvSpPr>
            <p:cNvPr id="76" name="TextBox 12"/>
            <p:cNvSpPr txBox="1"/>
            <p:nvPr/>
          </p:nvSpPr>
          <p:spPr>
            <a:xfrm>
              <a:off x="712557" y="1659320"/>
              <a:ext cx="16855913" cy="2123658"/>
            </a:xfrm>
            <a:prstGeom prst="rect">
              <a:avLst/>
            </a:prstGeom>
            <a:noFill/>
          </p:spPr>
          <p:txBody>
            <a:bodyPr wrap="square">
              <a:spAutoFit/>
            </a:bodyPr>
            <a:lstStyle/>
            <a:p>
              <a:pPr algn="ctr"/>
              <a:r>
                <a:rPr lang="en-US" sz="6600" b="1" dirty="0">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L</a:t>
              </a:r>
              <a:r>
                <a:rPr lang="en-US" sz="6600" b="1" dirty="0">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U</a:t>
              </a:r>
              <a:r>
                <a:rPr lang="en-US" sz="6600" b="1" dirty="0">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Y</a:t>
              </a:r>
              <a:r>
                <a:rPr lang="en-US" sz="6600" b="1" dirty="0">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Ệ</a:t>
              </a:r>
              <a:r>
                <a:rPr lang="en-US" sz="6600" b="1" dirty="0">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N</a:t>
              </a:r>
              <a:r>
                <a:rPr lang="en-US" sz="6600" b="1" dirty="0">
                  <a:ln w="19050">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 </a:t>
              </a:r>
              <a:r>
                <a:rPr lang="en-US" sz="6600" b="1">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Đ</a:t>
              </a:r>
              <a:r>
                <a:rPr lang="en-US" sz="66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Ọ</a:t>
              </a:r>
              <a:r>
                <a:rPr lang="en-US" sz="66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C</a:t>
              </a:r>
              <a:r>
                <a:rPr lang="en-US" sz="6600" b="1">
                  <a:ln w="19050">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 </a:t>
              </a:r>
              <a:r>
                <a:rPr lang="en-US" sz="66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N</a:t>
              </a:r>
              <a:r>
                <a:rPr lang="en-US" sz="66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Ố</a:t>
              </a:r>
              <a:r>
                <a:rPr lang="en-US" sz="6600" b="1">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I </a:t>
              </a:r>
              <a:r>
                <a:rPr lang="en-US" sz="6600" b="1">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T</a:t>
              </a:r>
              <a:r>
                <a:rPr lang="en-US" sz="66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I</a:t>
              </a:r>
              <a:r>
                <a:rPr lang="en-US" sz="66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Ế</a:t>
              </a:r>
              <a:r>
                <a:rPr lang="en-US" sz="66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P </a:t>
              </a:r>
              <a:r>
                <a:rPr lang="en-US" sz="66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Đ</a:t>
              </a:r>
              <a:r>
                <a:rPr lang="en-US" sz="66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O</a:t>
              </a:r>
              <a:r>
                <a:rPr lang="en-US" sz="66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Ạ</a:t>
              </a:r>
              <a:r>
                <a:rPr lang="en-US" sz="6600" b="1">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N </a:t>
              </a:r>
              <a:r>
                <a:rPr lang="en-US" sz="66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T</a:t>
              </a:r>
              <a:r>
                <a:rPr lang="en-US" sz="66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H</a:t>
              </a:r>
              <a:r>
                <a:rPr lang="en-US" sz="66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E</a:t>
              </a:r>
              <a:r>
                <a:rPr lang="en-US" sz="66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O</a:t>
              </a:r>
              <a:r>
                <a:rPr lang="en-US" sz="66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 </a:t>
              </a:r>
              <a:r>
                <a:rPr lang="en-US" sz="6600" b="1">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N</a:t>
              </a:r>
              <a:r>
                <a:rPr lang="en-US" sz="66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H</a:t>
              </a:r>
              <a:r>
                <a:rPr lang="en-US" sz="66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Ó</a:t>
              </a:r>
              <a:r>
                <a:rPr lang="en-US" sz="66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M</a:t>
              </a:r>
              <a:endParaRPr lang="en-US" sz="6600" b="1" dirty="0">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endParaRPr>
            </a:p>
          </p:txBody>
        </p:sp>
      </p:grpSp>
      <p:grpSp>
        <p:nvGrpSpPr>
          <p:cNvPr id="77" name="Group 84"/>
          <p:cNvGrpSpPr/>
          <p:nvPr/>
        </p:nvGrpSpPr>
        <p:grpSpPr>
          <a:xfrm>
            <a:off x="6136626" y="2685845"/>
            <a:ext cx="5973446" cy="3676970"/>
            <a:chOff x="6051919" y="2685845"/>
            <a:chExt cx="5973446" cy="3676970"/>
          </a:xfrm>
        </p:grpSpPr>
        <p:pic>
          <p:nvPicPr>
            <p:cNvPr id="78" name="Picture 22"/>
            <p:cNvPicPr>
              <a:picLocks noChangeAspect="1"/>
            </p:cNvPicPr>
            <p:nvPr/>
          </p:nvPicPr>
          <p:blipFill>
            <a:blip r:embed="rId2"/>
            <a:srcRect/>
            <a:stretch>
              <a:fillRect/>
            </a:stretch>
          </p:blipFill>
          <p:spPr>
            <a:xfrm>
              <a:off x="10162813" y="2685845"/>
              <a:ext cx="1862552" cy="1671641"/>
            </a:xfrm>
            <a:prstGeom prst="rect">
              <a:avLst/>
            </a:prstGeom>
          </p:spPr>
        </p:pic>
        <p:grpSp>
          <p:nvGrpSpPr>
            <p:cNvPr id="79" name="Group 76"/>
            <p:cNvGrpSpPr/>
            <p:nvPr/>
          </p:nvGrpSpPr>
          <p:grpSpPr>
            <a:xfrm>
              <a:off x="6051919" y="3653086"/>
              <a:ext cx="5561110" cy="2709729"/>
              <a:chOff x="6096000" y="3244032"/>
              <a:chExt cx="5561110" cy="2709729"/>
            </a:xfrm>
          </p:grpSpPr>
          <p:sp>
            <p:nvSpPr>
              <p:cNvPr id="80" name="Rectangle: Rounded Corners 75"/>
              <p:cNvSpPr/>
              <p:nvPr/>
            </p:nvSpPr>
            <p:spPr>
              <a:xfrm>
                <a:off x="6096000" y="3789681"/>
                <a:ext cx="5561110" cy="2164080"/>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0000"/>
                  </a:lnSpc>
                </a:pPr>
                <a:r>
                  <a:rPr lang="en-US" sz="3600">
                    <a:solidFill>
                      <a:srgbClr val="000000"/>
                    </a:solidFill>
                    <a:latin typeface="UTM Duepuntozero" panose="02040603050506020204" pitchFamily="18" charset="0"/>
                  </a:rPr>
                  <a:t>1. Đọc đúng.</a:t>
                </a:r>
                <a:endParaRPr lang="en-US" sz="3600">
                  <a:solidFill>
                    <a:srgbClr val="000000"/>
                  </a:solidFill>
                  <a:latin typeface="UTM Duepuntozero" panose="02040603050506020204" pitchFamily="18" charset="0"/>
                </a:endParaRPr>
              </a:p>
              <a:p>
                <a:pPr algn="just">
                  <a:lnSpc>
                    <a:spcPct val="110000"/>
                  </a:lnSpc>
                </a:pPr>
                <a:r>
                  <a:rPr lang="en-US" sz="3600">
                    <a:solidFill>
                      <a:srgbClr val="000000"/>
                    </a:solidFill>
                    <a:latin typeface="UTM Duepuntozero" panose="02040603050506020204" pitchFamily="18" charset="0"/>
                  </a:rPr>
                  <a:t>2. Đọc to, rõ.</a:t>
                </a:r>
                <a:endParaRPr lang="en-US" sz="3600">
                  <a:solidFill>
                    <a:srgbClr val="000000"/>
                  </a:solidFill>
                  <a:latin typeface="UTM Duepuntozero" panose="02040603050506020204" pitchFamily="18" charset="0"/>
                </a:endParaRPr>
              </a:p>
              <a:p>
                <a:pPr algn="just">
                  <a:lnSpc>
                    <a:spcPct val="110000"/>
                  </a:lnSpc>
                </a:pPr>
                <a:r>
                  <a:rPr lang="en-US" sz="3600">
                    <a:solidFill>
                      <a:srgbClr val="000000"/>
                    </a:solidFill>
                    <a:latin typeface="UTM Duepuntozero" panose="02040603050506020204" pitchFamily="18" charset="0"/>
                  </a:rPr>
                  <a:t>3. Ngắt, nghỉ đúng chỗ.</a:t>
                </a:r>
                <a:endParaRPr lang="vi-VN" sz="3600" b="0" i="0">
                  <a:solidFill>
                    <a:srgbClr val="000000"/>
                  </a:solidFill>
                  <a:effectLst/>
                </a:endParaRPr>
              </a:p>
            </p:txBody>
          </p:sp>
          <p:grpSp>
            <p:nvGrpSpPr>
              <p:cNvPr id="81" name="Group 66"/>
              <p:cNvGrpSpPr/>
              <p:nvPr/>
            </p:nvGrpSpPr>
            <p:grpSpPr>
              <a:xfrm>
                <a:off x="8361444" y="4116552"/>
                <a:ext cx="1583311" cy="469963"/>
                <a:chOff x="3190408" y="4309039"/>
                <a:chExt cx="1583311" cy="469963"/>
              </a:xfrm>
            </p:grpSpPr>
            <p:pic>
              <p:nvPicPr>
                <p:cNvPr id="91" name="Picture 63"/>
                <p:cNvPicPr>
                  <a:picLocks noChangeAspect="1"/>
                </p:cNvPicPr>
                <p:nvPr/>
              </p:nvPicPr>
              <p:blipFill>
                <a:blip r:embed="rId3"/>
                <a:stretch>
                  <a:fillRect/>
                </a:stretch>
              </p:blipFill>
              <p:spPr>
                <a:xfrm>
                  <a:off x="3747082" y="4309039"/>
                  <a:ext cx="469963" cy="469963"/>
                </a:xfrm>
                <a:prstGeom prst="rect">
                  <a:avLst/>
                </a:prstGeom>
              </p:spPr>
            </p:pic>
            <p:pic>
              <p:nvPicPr>
                <p:cNvPr id="92" name="Picture 64"/>
                <p:cNvPicPr>
                  <a:picLocks noChangeAspect="1"/>
                </p:cNvPicPr>
                <p:nvPr/>
              </p:nvPicPr>
              <p:blipFill>
                <a:blip r:embed="rId4"/>
                <a:stretch>
                  <a:fillRect/>
                </a:stretch>
              </p:blipFill>
              <p:spPr>
                <a:xfrm>
                  <a:off x="3190408" y="4309039"/>
                  <a:ext cx="469963" cy="469963"/>
                </a:xfrm>
                <a:prstGeom prst="rect">
                  <a:avLst/>
                </a:prstGeom>
              </p:spPr>
            </p:pic>
            <p:pic>
              <p:nvPicPr>
                <p:cNvPr id="93" name="Picture 65"/>
                <p:cNvPicPr>
                  <a:picLocks noChangeAspect="1"/>
                </p:cNvPicPr>
                <p:nvPr/>
              </p:nvPicPr>
              <p:blipFill>
                <a:blip r:embed="rId5"/>
                <a:stretch>
                  <a:fillRect/>
                </a:stretch>
              </p:blipFill>
              <p:spPr>
                <a:xfrm>
                  <a:off x="4303756" y="4309039"/>
                  <a:ext cx="469963" cy="469963"/>
                </a:xfrm>
                <a:prstGeom prst="rect">
                  <a:avLst/>
                </a:prstGeom>
              </p:spPr>
            </p:pic>
          </p:grpSp>
          <p:grpSp>
            <p:nvGrpSpPr>
              <p:cNvPr id="82" name="Group 67"/>
              <p:cNvGrpSpPr/>
              <p:nvPr/>
            </p:nvGrpSpPr>
            <p:grpSpPr>
              <a:xfrm>
                <a:off x="8468135" y="4692277"/>
                <a:ext cx="1583311" cy="469963"/>
                <a:chOff x="3190408" y="4309039"/>
                <a:chExt cx="1583311" cy="469963"/>
              </a:xfrm>
            </p:grpSpPr>
            <p:pic>
              <p:nvPicPr>
                <p:cNvPr id="88" name="Picture 68"/>
                <p:cNvPicPr>
                  <a:picLocks noChangeAspect="1"/>
                </p:cNvPicPr>
                <p:nvPr/>
              </p:nvPicPr>
              <p:blipFill>
                <a:blip r:embed="rId3"/>
                <a:stretch>
                  <a:fillRect/>
                </a:stretch>
              </p:blipFill>
              <p:spPr>
                <a:xfrm>
                  <a:off x="3747082" y="4309039"/>
                  <a:ext cx="469963" cy="469963"/>
                </a:xfrm>
                <a:prstGeom prst="rect">
                  <a:avLst/>
                </a:prstGeom>
              </p:spPr>
            </p:pic>
            <p:pic>
              <p:nvPicPr>
                <p:cNvPr id="89" name="Picture 69"/>
                <p:cNvPicPr>
                  <a:picLocks noChangeAspect="1"/>
                </p:cNvPicPr>
                <p:nvPr/>
              </p:nvPicPr>
              <p:blipFill>
                <a:blip r:embed="rId4"/>
                <a:stretch>
                  <a:fillRect/>
                </a:stretch>
              </p:blipFill>
              <p:spPr>
                <a:xfrm>
                  <a:off x="3190408" y="4309039"/>
                  <a:ext cx="469963" cy="469963"/>
                </a:xfrm>
                <a:prstGeom prst="rect">
                  <a:avLst/>
                </a:prstGeom>
              </p:spPr>
            </p:pic>
            <p:pic>
              <p:nvPicPr>
                <p:cNvPr id="90" name="Picture 70"/>
                <p:cNvPicPr>
                  <a:picLocks noChangeAspect="1"/>
                </p:cNvPicPr>
                <p:nvPr/>
              </p:nvPicPr>
              <p:blipFill>
                <a:blip r:embed="rId5"/>
                <a:stretch>
                  <a:fillRect/>
                </a:stretch>
              </p:blipFill>
              <p:spPr>
                <a:xfrm>
                  <a:off x="4303756" y="4309039"/>
                  <a:ext cx="469963" cy="469963"/>
                </a:xfrm>
                <a:prstGeom prst="rect">
                  <a:avLst/>
                </a:prstGeom>
              </p:spPr>
            </p:pic>
          </p:grpSp>
          <p:grpSp>
            <p:nvGrpSpPr>
              <p:cNvPr id="83" name="Group 71"/>
              <p:cNvGrpSpPr/>
              <p:nvPr/>
            </p:nvGrpSpPr>
            <p:grpSpPr>
              <a:xfrm>
                <a:off x="9992519" y="5278162"/>
                <a:ext cx="1583311" cy="469963"/>
                <a:chOff x="3190408" y="4309039"/>
                <a:chExt cx="1583311" cy="469963"/>
              </a:xfrm>
            </p:grpSpPr>
            <p:pic>
              <p:nvPicPr>
                <p:cNvPr id="85" name="Picture 72"/>
                <p:cNvPicPr>
                  <a:picLocks noChangeAspect="1"/>
                </p:cNvPicPr>
                <p:nvPr/>
              </p:nvPicPr>
              <p:blipFill>
                <a:blip r:embed="rId3"/>
                <a:stretch>
                  <a:fillRect/>
                </a:stretch>
              </p:blipFill>
              <p:spPr>
                <a:xfrm>
                  <a:off x="3747082" y="4309039"/>
                  <a:ext cx="469963" cy="469963"/>
                </a:xfrm>
                <a:prstGeom prst="rect">
                  <a:avLst/>
                </a:prstGeom>
              </p:spPr>
            </p:pic>
            <p:pic>
              <p:nvPicPr>
                <p:cNvPr id="86" name="Picture 73"/>
                <p:cNvPicPr>
                  <a:picLocks noChangeAspect="1"/>
                </p:cNvPicPr>
                <p:nvPr/>
              </p:nvPicPr>
              <p:blipFill>
                <a:blip r:embed="rId4"/>
                <a:stretch>
                  <a:fillRect/>
                </a:stretch>
              </p:blipFill>
              <p:spPr>
                <a:xfrm>
                  <a:off x="3190408" y="4309039"/>
                  <a:ext cx="469963" cy="469963"/>
                </a:xfrm>
                <a:prstGeom prst="rect">
                  <a:avLst/>
                </a:prstGeom>
              </p:spPr>
            </p:pic>
            <p:pic>
              <p:nvPicPr>
                <p:cNvPr id="87" name="Picture 74"/>
                <p:cNvPicPr>
                  <a:picLocks noChangeAspect="1"/>
                </p:cNvPicPr>
                <p:nvPr/>
              </p:nvPicPr>
              <p:blipFill>
                <a:blip r:embed="rId5"/>
                <a:stretch>
                  <a:fillRect/>
                </a:stretch>
              </p:blipFill>
              <p:spPr>
                <a:xfrm>
                  <a:off x="4303756" y="4309039"/>
                  <a:ext cx="469963" cy="469963"/>
                </a:xfrm>
                <a:prstGeom prst="rect">
                  <a:avLst/>
                </a:prstGeom>
              </p:spPr>
            </p:pic>
          </p:grpSp>
          <p:sp>
            <p:nvSpPr>
              <p:cNvPr id="84" name="Rectangle: Rounded Corners 36"/>
              <p:cNvSpPr/>
              <p:nvPr/>
            </p:nvSpPr>
            <p:spPr>
              <a:xfrm>
                <a:off x="6470488" y="3244032"/>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iCiel Pony" panose="02000000000000000000" pitchFamily="2" charset="0"/>
                  </a:rPr>
                  <a:t>Tiêu</a:t>
                </a:r>
                <a:r>
                  <a:rPr lang="en-US" sz="3600" b="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iCiel Pony" panose="02000000000000000000" pitchFamily="2" charset="0"/>
                  </a:rPr>
                  <a:t> chí đánh giá</a:t>
                </a:r>
                <a:endParaRPr lang="en-US" sz="3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iCiel Pony" panose="02000000000000000000" pitchFamily="2" charset="0"/>
                </a:endParaRPr>
              </a:p>
            </p:txBody>
          </p:sp>
        </p:grpSp>
      </p:grpSp>
      <p:grpSp>
        <p:nvGrpSpPr>
          <p:cNvPr id="94" name="Group 83"/>
          <p:cNvGrpSpPr/>
          <p:nvPr/>
        </p:nvGrpSpPr>
        <p:grpSpPr>
          <a:xfrm>
            <a:off x="264012" y="2827093"/>
            <a:ext cx="5605176" cy="3535722"/>
            <a:chOff x="147132" y="2825189"/>
            <a:chExt cx="5605176" cy="3535722"/>
          </a:xfrm>
        </p:grpSpPr>
        <p:pic>
          <p:nvPicPr>
            <p:cNvPr id="95" name="Picture 21"/>
            <p:cNvPicPr>
              <a:picLocks noChangeAspect="1"/>
            </p:cNvPicPr>
            <p:nvPr/>
          </p:nvPicPr>
          <p:blipFill>
            <a:blip r:embed="rId6"/>
            <a:srcRect/>
            <a:stretch>
              <a:fillRect/>
            </a:stretch>
          </p:blipFill>
          <p:spPr>
            <a:xfrm>
              <a:off x="147132" y="2825189"/>
              <a:ext cx="1674077" cy="1533873"/>
            </a:xfrm>
            <a:prstGeom prst="rect">
              <a:avLst/>
            </a:prstGeom>
          </p:spPr>
        </p:pic>
        <p:grpSp>
          <p:nvGrpSpPr>
            <p:cNvPr id="96" name="Group 61"/>
            <p:cNvGrpSpPr/>
            <p:nvPr/>
          </p:nvGrpSpPr>
          <p:grpSpPr>
            <a:xfrm>
              <a:off x="191198" y="3576378"/>
              <a:ext cx="5561110" cy="2784533"/>
              <a:chOff x="226098" y="3169228"/>
              <a:chExt cx="5561110" cy="2784533"/>
            </a:xfrm>
          </p:grpSpPr>
          <p:sp>
            <p:nvSpPr>
              <p:cNvPr id="97" name="Rectangle: Rounded Corners 37"/>
              <p:cNvSpPr/>
              <p:nvPr/>
            </p:nvSpPr>
            <p:spPr>
              <a:xfrm>
                <a:off x="226098" y="3789681"/>
                <a:ext cx="5561110" cy="2164080"/>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68325" algn="just">
                  <a:lnSpc>
                    <a:spcPct val="120000"/>
                  </a:lnSpc>
                </a:pPr>
                <a:r>
                  <a:rPr lang="en-US" sz="3600" b="0" i="0" dirty="0" err="1">
                    <a:solidFill>
                      <a:srgbClr val="000000"/>
                    </a:solidFill>
                    <a:effectLst/>
                    <a:latin typeface="UTM Duepuntozero" panose="02040603050506020204" pitchFamily="18" charset="0"/>
                  </a:rPr>
                  <a:t>Phân</a:t>
                </a:r>
                <a:r>
                  <a:rPr lang="en-US" sz="3600" b="0" i="0" dirty="0">
                    <a:solidFill>
                      <a:srgbClr val="000000"/>
                    </a:solidFill>
                    <a:effectLst/>
                    <a:latin typeface="UTM Duepuntozero" panose="02040603050506020204" pitchFamily="18" charset="0"/>
                  </a:rPr>
                  <a:t> </a:t>
                </a:r>
                <a:r>
                  <a:rPr lang="en-US" sz="3600" b="0" i="0" dirty="0" err="1">
                    <a:solidFill>
                      <a:srgbClr val="000000"/>
                    </a:solidFill>
                    <a:effectLst/>
                    <a:latin typeface="UTM Duepuntozero" panose="02040603050506020204" pitchFamily="18" charset="0"/>
                  </a:rPr>
                  <a:t>công</a:t>
                </a:r>
                <a:r>
                  <a:rPr lang="en-US" sz="3600" b="0" i="0" dirty="0">
                    <a:solidFill>
                      <a:srgbClr val="000000"/>
                    </a:solidFill>
                    <a:effectLst/>
                    <a:latin typeface="UTM Duepuntozero" panose="02040603050506020204" pitchFamily="18" charset="0"/>
                  </a:rPr>
                  <a:t> </a:t>
                </a:r>
                <a:r>
                  <a:rPr lang="en-US" sz="3600" b="0" i="0" dirty="0" err="1">
                    <a:solidFill>
                      <a:srgbClr val="000000"/>
                    </a:solidFill>
                    <a:effectLst/>
                    <a:latin typeface="UTM Duepuntozero" panose="02040603050506020204" pitchFamily="18" charset="0"/>
                  </a:rPr>
                  <a:t>đọc</a:t>
                </a:r>
                <a:r>
                  <a:rPr lang="en-US" sz="3600" b="0" i="0" dirty="0">
                    <a:solidFill>
                      <a:srgbClr val="000000"/>
                    </a:solidFill>
                    <a:effectLst/>
                    <a:latin typeface="UTM Duepuntozero" panose="02040603050506020204" pitchFamily="18" charset="0"/>
                  </a:rPr>
                  <a:t> </a:t>
                </a:r>
                <a:r>
                  <a:rPr lang="en-US" sz="3600" b="0" i="0" dirty="0" err="1">
                    <a:solidFill>
                      <a:srgbClr val="000000"/>
                    </a:solidFill>
                    <a:effectLst/>
                    <a:latin typeface="UTM Duepuntozero" panose="02040603050506020204" pitchFamily="18" charset="0"/>
                  </a:rPr>
                  <a:t>theo</a:t>
                </a:r>
                <a:r>
                  <a:rPr lang="en-US" sz="3600" b="0" i="0" dirty="0">
                    <a:solidFill>
                      <a:srgbClr val="000000"/>
                    </a:solidFill>
                    <a:effectLst/>
                    <a:latin typeface="UTM Duepuntozero" panose="02040603050506020204" pitchFamily="18" charset="0"/>
                  </a:rPr>
                  <a:t> </a:t>
                </a:r>
                <a:r>
                  <a:rPr lang="en-US" sz="3600" b="0" i="0" dirty="0" err="1">
                    <a:solidFill>
                      <a:srgbClr val="000000"/>
                    </a:solidFill>
                    <a:effectLst/>
                    <a:latin typeface="UTM Duepuntozero" panose="02040603050506020204" pitchFamily="18" charset="0"/>
                  </a:rPr>
                  <a:t>đoạn</a:t>
                </a:r>
                <a:r>
                  <a:rPr lang="en-US" sz="3600" b="0" i="0" dirty="0">
                    <a:solidFill>
                      <a:srgbClr val="000000"/>
                    </a:solidFill>
                    <a:effectLst/>
                    <a:latin typeface="UTM Duepuntozero" panose="02040603050506020204" pitchFamily="18" charset="0"/>
                  </a:rPr>
                  <a:t>.</a:t>
                </a:r>
                <a:endParaRPr lang="en-US" sz="3600" b="0" i="0" dirty="0">
                  <a:solidFill>
                    <a:srgbClr val="000000"/>
                  </a:solidFill>
                  <a:effectLst/>
                  <a:latin typeface="UTM Duepuntozero" panose="02040603050506020204" pitchFamily="18" charset="0"/>
                </a:endParaRPr>
              </a:p>
              <a:p>
                <a:pPr marL="568325" algn="just">
                  <a:lnSpc>
                    <a:spcPct val="120000"/>
                  </a:lnSpc>
                </a:pPr>
                <a:r>
                  <a:rPr lang="en-US" sz="3600" b="0" i="0" dirty="0" err="1">
                    <a:solidFill>
                      <a:srgbClr val="000000"/>
                    </a:solidFill>
                    <a:effectLst/>
                    <a:latin typeface="UTM Duepuntozero" panose="02040603050506020204" pitchFamily="18" charset="0"/>
                  </a:rPr>
                  <a:t>Tất</a:t>
                </a:r>
                <a:r>
                  <a:rPr lang="en-US" sz="3600" b="0" i="0" dirty="0">
                    <a:solidFill>
                      <a:srgbClr val="000000"/>
                    </a:solidFill>
                    <a:effectLst/>
                    <a:latin typeface="UTM Duepuntozero" panose="02040603050506020204" pitchFamily="18" charset="0"/>
                  </a:rPr>
                  <a:t> </a:t>
                </a:r>
                <a:r>
                  <a:rPr lang="en-US" sz="3600" b="0" i="0" dirty="0" err="1">
                    <a:solidFill>
                      <a:srgbClr val="000000"/>
                    </a:solidFill>
                    <a:effectLst/>
                    <a:latin typeface="UTM Duepuntozero" panose="02040603050506020204" pitchFamily="18" charset="0"/>
                  </a:rPr>
                  <a:t>cả</a:t>
                </a:r>
                <a:r>
                  <a:rPr lang="en-US" sz="3600" b="0" i="0" dirty="0">
                    <a:solidFill>
                      <a:srgbClr val="000000"/>
                    </a:solidFill>
                    <a:effectLst/>
                    <a:latin typeface="UTM Duepuntozero" panose="02040603050506020204" pitchFamily="18" charset="0"/>
                  </a:rPr>
                  <a:t> </a:t>
                </a:r>
                <a:r>
                  <a:rPr lang="en-US" sz="3600" b="0" i="0" dirty="0" err="1">
                    <a:solidFill>
                      <a:srgbClr val="000000"/>
                    </a:solidFill>
                    <a:effectLst/>
                    <a:latin typeface="UTM Duepuntozero" panose="02040603050506020204" pitchFamily="18" charset="0"/>
                  </a:rPr>
                  <a:t>thành</a:t>
                </a:r>
                <a:r>
                  <a:rPr lang="en-US" sz="3600" b="0" i="0" dirty="0">
                    <a:solidFill>
                      <a:srgbClr val="000000"/>
                    </a:solidFill>
                    <a:effectLst/>
                    <a:latin typeface="UTM Duepuntozero" panose="02040603050506020204" pitchFamily="18" charset="0"/>
                  </a:rPr>
                  <a:t> </a:t>
                </a:r>
                <a:r>
                  <a:rPr lang="en-US" sz="3600" b="0" i="0" dirty="0" err="1">
                    <a:solidFill>
                      <a:srgbClr val="000000"/>
                    </a:solidFill>
                    <a:effectLst/>
                    <a:latin typeface="UTM Duepuntozero" panose="02040603050506020204" pitchFamily="18" charset="0"/>
                  </a:rPr>
                  <a:t>viên</a:t>
                </a:r>
                <a:r>
                  <a:rPr lang="en-US" sz="3600" b="0" i="0" dirty="0">
                    <a:solidFill>
                      <a:srgbClr val="000000"/>
                    </a:solidFill>
                    <a:effectLst/>
                    <a:latin typeface="UTM Duepuntozero" panose="02040603050506020204" pitchFamily="18" charset="0"/>
                  </a:rPr>
                  <a:t> </a:t>
                </a:r>
                <a:r>
                  <a:rPr lang="en-US" sz="3600" b="0" i="0" dirty="0" err="1">
                    <a:solidFill>
                      <a:srgbClr val="000000"/>
                    </a:solidFill>
                    <a:effectLst/>
                    <a:latin typeface="UTM Duepuntozero" panose="02040603050506020204" pitchFamily="18" charset="0"/>
                  </a:rPr>
                  <a:t>đều</a:t>
                </a:r>
                <a:r>
                  <a:rPr lang="en-US" sz="3600" b="0" i="0" dirty="0">
                    <a:solidFill>
                      <a:srgbClr val="000000"/>
                    </a:solidFill>
                    <a:effectLst/>
                    <a:latin typeface="UTM Duepuntozero" panose="02040603050506020204" pitchFamily="18" charset="0"/>
                  </a:rPr>
                  <a:t> </a:t>
                </a:r>
                <a:r>
                  <a:rPr lang="en-US" sz="3600" b="0" i="0" dirty="0" err="1">
                    <a:solidFill>
                      <a:srgbClr val="000000"/>
                    </a:solidFill>
                    <a:effectLst/>
                    <a:latin typeface="UTM Duepuntozero" panose="02040603050506020204" pitchFamily="18" charset="0"/>
                  </a:rPr>
                  <a:t>đọc</a:t>
                </a:r>
                <a:r>
                  <a:rPr lang="en-US" sz="3600" b="0" i="0" dirty="0">
                    <a:solidFill>
                      <a:srgbClr val="000000"/>
                    </a:solidFill>
                    <a:effectLst/>
                    <a:latin typeface="UTM Duepuntozero" panose="02040603050506020204" pitchFamily="18" charset="0"/>
                  </a:rPr>
                  <a:t>.</a:t>
                </a:r>
                <a:endParaRPr lang="en-US" sz="3600" b="0" i="0" dirty="0">
                  <a:solidFill>
                    <a:srgbClr val="000000"/>
                  </a:solidFill>
                  <a:effectLst/>
                  <a:latin typeface="UTM Duepuntozero" panose="02040603050506020204" pitchFamily="18" charset="0"/>
                </a:endParaRPr>
              </a:p>
              <a:p>
                <a:pPr marL="568325" algn="just">
                  <a:lnSpc>
                    <a:spcPct val="120000"/>
                  </a:lnSpc>
                </a:pPr>
                <a:r>
                  <a:rPr lang="en-US" sz="3600" dirty="0" err="1">
                    <a:solidFill>
                      <a:srgbClr val="000000"/>
                    </a:solidFill>
                    <a:latin typeface="UTM Duepuntozero" panose="02040603050506020204" pitchFamily="18" charset="0"/>
                  </a:rPr>
                  <a:t>Giải</a:t>
                </a:r>
                <a:r>
                  <a:rPr lang="en-US" sz="3600" dirty="0">
                    <a:solidFill>
                      <a:srgbClr val="000000"/>
                    </a:solidFill>
                    <a:latin typeface="UTM Duepuntozero" panose="02040603050506020204" pitchFamily="18" charset="0"/>
                  </a:rPr>
                  <a:t> </a:t>
                </a:r>
                <a:r>
                  <a:rPr lang="en-US" sz="3600" dirty="0" err="1">
                    <a:solidFill>
                      <a:srgbClr val="000000"/>
                    </a:solidFill>
                    <a:latin typeface="UTM Duepuntozero" panose="02040603050506020204" pitchFamily="18" charset="0"/>
                  </a:rPr>
                  <a:t>nghĩa</a:t>
                </a:r>
                <a:r>
                  <a:rPr lang="en-US" sz="3600" dirty="0">
                    <a:solidFill>
                      <a:srgbClr val="000000"/>
                    </a:solidFill>
                    <a:latin typeface="UTM Duepuntozero" panose="02040603050506020204" pitchFamily="18" charset="0"/>
                  </a:rPr>
                  <a:t> </a:t>
                </a:r>
                <a:r>
                  <a:rPr lang="en-US" sz="3600" dirty="0" err="1">
                    <a:solidFill>
                      <a:srgbClr val="000000"/>
                    </a:solidFill>
                    <a:latin typeface="UTM Duepuntozero" panose="02040603050506020204" pitchFamily="18" charset="0"/>
                  </a:rPr>
                  <a:t>từ</a:t>
                </a:r>
                <a:r>
                  <a:rPr lang="en-US" sz="3600" dirty="0">
                    <a:solidFill>
                      <a:srgbClr val="000000"/>
                    </a:solidFill>
                    <a:latin typeface="UTM Duepuntozero" panose="02040603050506020204" pitchFamily="18" charset="0"/>
                  </a:rPr>
                  <a:t> </a:t>
                </a:r>
                <a:r>
                  <a:rPr lang="en-US" sz="3600" dirty="0" err="1">
                    <a:solidFill>
                      <a:srgbClr val="000000"/>
                    </a:solidFill>
                    <a:latin typeface="UTM Duepuntozero" panose="02040603050506020204" pitchFamily="18" charset="0"/>
                  </a:rPr>
                  <a:t>cùng</a:t>
                </a:r>
                <a:r>
                  <a:rPr lang="en-US" sz="3600" dirty="0">
                    <a:solidFill>
                      <a:srgbClr val="000000"/>
                    </a:solidFill>
                    <a:latin typeface="UTM Duepuntozero" panose="02040603050506020204" pitchFamily="18" charset="0"/>
                  </a:rPr>
                  <a:t> </a:t>
                </a:r>
                <a:r>
                  <a:rPr lang="en-US" sz="3600" dirty="0" err="1">
                    <a:solidFill>
                      <a:srgbClr val="000000"/>
                    </a:solidFill>
                    <a:latin typeface="UTM Duepuntozero" panose="02040603050506020204" pitchFamily="18" charset="0"/>
                  </a:rPr>
                  <a:t>nhau</a:t>
                </a:r>
                <a:r>
                  <a:rPr lang="en-US" sz="3600" dirty="0">
                    <a:solidFill>
                      <a:srgbClr val="000000"/>
                    </a:solidFill>
                    <a:latin typeface="UTM Duepuntozero" panose="02040603050506020204" pitchFamily="18" charset="0"/>
                  </a:rPr>
                  <a:t>.</a:t>
                </a:r>
                <a:r>
                  <a:rPr lang="en-US" sz="3600" b="0" i="0" dirty="0">
                    <a:solidFill>
                      <a:srgbClr val="000000"/>
                    </a:solidFill>
                    <a:effectLst/>
                    <a:latin typeface="UTM Duepuntozero" panose="02040603050506020204" pitchFamily="18" charset="0"/>
                  </a:rPr>
                  <a:t> </a:t>
                </a:r>
                <a:endParaRPr lang="vi-VN" sz="3600" b="0" i="0" dirty="0">
                  <a:solidFill>
                    <a:srgbClr val="000000"/>
                  </a:solidFill>
                  <a:effectLst/>
                </a:endParaRPr>
              </a:p>
            </p:txBody>
          </p:sp>
          <p:sp>
            <p:nvSpPr>
              <p:cNvPr id="98" name="Rectangle: Rounded Corners 57"/>
              <p:cNvSpPr/>
              <p:nvPr/>
            </p:nvSpPr>
            <p:spPr>
              <a:xfrm>
                <a:off x="1665655" y="3169228"/>
                <a:ext cx="2764691"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iCiel Pony" panose="02000000000000000000" pitchFamily="2" charset="0"/>
                  </a:rPr>
                  <a:t>Yêu</a:t>
                </a:r>
                <a:r>
                  <a:rPr lang="en-US" sz="4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iCiel Pony" panose="02000000000000000000" pitchFamily="2" charset="0"/>
                  </a:rPr>
                  <a:t> </a:t>
                </a:r>
                <a:r>
                  <a:rPr lang="en-US" sz="4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iCiel Pony" panose="02000000000000000000" pitchFamily="2" charset="0"/>
                  </a:rPr>
                  <a:t>Cầu</a:t>
                </a:r>
                <a:endParaRPr lang="en-US" sz="4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iCiel Pony" panose="02000000000000000000" pitchFamily="2" charset="0"/>
                </a:endParaRPr>
              </a:p>
            </p:txBody>
          </p:sp>
          <p:pic>
            <p:nvPicPr>
              <p:cNvPr id="99" name="Picture 58"/>
              <p:cNvPicPr>
                <a:picLocks noChangeAspect="1"/>
              </p:cNvPicPr>
              <p:nvPr/>
            </p:nvPicPr>
            <p:blipFill>
              <a:blip r:embed="rId7"/>
              <a:stretch>
                <a:fillRect/>
              </a:stretch>
            </p:blipFill>
            <p:spPr>
              <a:xfrm flipH="1">
                <a:off x="324528" y="3950336"/>
                <a:ext cx="609091" cy="609091"/>
              </a:xfrm>
              <a:prstGeom prst="rect">
                <a:avLst/>
              </a:prstGeom>
            </p:spPr>
          </p:pic>
          <p:pic>
            <p:nvPicPr>
              <p:cNvPr id="100" name="Picture 59"/>
              <p:cNvPicPr>
                <a:picLocks noChangeAspect="1"/>
              </p:cNvPicPr>
              <p:nvPr/>
            </p:nvPicPr>
            <p:blipFill>
              <a:blip r:embed="rId7"/>
              <a:stretch>
                <a:fillRect/>
              </a:stretch>
            </p:blipFill>
            <p:spPr>
              <a:xfrm flipH="1">
                <a:off x="324528" y="4544021"/>
                <a:ext cx="609091" cy="609091"/>
              </a:xfrm>
              <a:prstGeom prst="rect">
                <a:avLst/>
              </a:prstGeom>
            </p:spPr>
          </p:pic>
          <p:pic>
            <p:nvPicPr>
              <p:cNvPr id="101" name="Picture 60"/>
              <p:cNvPicPr>
                <a:picLocks noChangeAspect="1"/>
              </p:cNvPicPr>
              <p:nvPr/>
            </p:nvPicPr>
            <p:blipFill>
              <a:blip r:embed="rId7"/>
              <a:stretch>
                <a:fillRect/>
              </a:stretch>
            </p:blipFill>
            <p:spPr>
              <a:xfrm flipH="1">
                <a:off x="324528" y="5242918"/>
                <a:ext cx="609091" cy="609091"/>
              </a:xfrm>
              <a:prstGeom prst="rect">
                <a:avLst/>
              </a:prstGeom>
            </p:spPr>
          </p:pic>
        </p:grpSp>
      </p:grpSp>
      <p:grpSp>
        <p:nvGrpSpPr>
          <p:cNvPr id="102" name="Group 11"/>
          <p:cNvGrpSpPr/>
          <p:nvPr/>
        </p:nvGrpSpPr>
        <p:grpSpPr>
          <a:xfrm>
            <a:off x="3630861" y="134634"/>
            <a:ext cx="4930277" cy="830997"/>
            <a:chOff x="-555806" y="0"/>
            <a:chExt cx="4930277" cy="830997"/>
          </a:xfrm>
        </p:grpSpPr>
        <p:sp>
          <p:nvSpPr>
            <p:cNvPr id="103" name="文本框 18"/>
            <p:cNvSpPr txBox="1"/>
            <p:nvPr/>
          </p:nvSpPr>
          <p:spPr>
            <a:xfrm>
              <a:off x="-555806" y="0"/>
              <a:ext cx="4930277" cy="830997"/>
            </a:xfrm>
            <a:prstGeom prst="rect">
              <a:avLst/>
            </a:prstGeom>
            <a:noFill/>
          </p:spPr>
          <p:txBody>
            <a:bodyPr wrap="square" rtlCol="0">
              <a:spAutoFit/>
            </a:bodyPr>
            <a:lstStyle>
              <a:defPPr>
                <a:defRPr lang="zh-CN"/>
              </a:defPPr>
              <a:lvl1pPr algn="ctr">
                <a:defRPr sz="16600" b="1">
                  <a:solidFill>
                    <a:srgbClr val="FC7F50"/>
                  </a:solidFill>
                  <a:latin typeface="字魂65号-时光手札体" panose="00000500000000000000" pitchFamily="2" charset="-122"/>
                  <a:ea typeface="字魂65号-时光手札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4800">
                  <a:ln w="26035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UTM Mother" panose="02040603050506020204" pitchFamily="18" charset="0"/>
                  <a:ea typeface="+mn-ea"/>
                </a:rPr>
                <a:t>Hoạt động:</a:t>
              </a:r>
              <a:endParaRPr lang="zh-CN" altLang="en-US" sz="4800" dirty="0">
                <a:ln w="26035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UTM Mother" panose="02040603050506020204" pitchFamily="18" charset="0"/>
                <a:ea typeface="+mn-ea"/>
              </a:endParaRPr>
            </a:p>
          </p:txBody>
        </p:sp>
        <p:sp>
          <p:nvSpPr>
            <p:cNvPr id="104" name="文本框 18"/>
            <p:cNvSpPr txBox="1"/>
            <p:nvPr/>
          </p:nvSpPr>
          <p:spPr>
            <a:xfrm>
              <a:off x="-333125" y="0"/>
              <a:ext cx="4484914" cy="830997"/>
            </a:xfrm>
            <a:prstGeom prst="rect">
              <a:avLst/>
            </a:prstGeom>
            <a:noFill/>
          </p:spPr>
          <p:txBody>
            <a:bodyPr wrap="square" rtlCol="0">
              <a:spAutoFit/>
            </a:bodyPr>
            <a:lstStyle>
              <a:defPPr>
                <a:defRPr lang="zh-CN"/>
              </a:defPPr>
              <a:lvl1pPr algn="ctr">
                <a:defRPr sz="16600" b="1">
                  <a:solidFill>
                    <a:srgbClr val="FC7F50"/>
                  </a:solidFill>
                  <a:latin typeface="字魂65号-时光手札体" panose="00000500000000000000" pitchFamily="2" charset="-122"/>
                  <a:ea typeface="字魂65号-时光手札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800" b="1" i="0" u="none" strike="noStrike" kern="1200" cap="none" spc="0" normalizeH="0" baseline="0" noProof="0">
                  <a:solidFill>
                    <a:srgbClr val="FFC000"/>
                  </a:solidFill>
                  <a:effectLst/>
                  <a:uLnTx/>
                  <a:uFillTx/>
                  <a:latin typeface="UTM Mother" panose="02040603050506020204" pitchFamily="18" charset="0"/>
                </a:rPr>
                <a:t>Hoạt động:</a:t>
              </a:r>
              <a:endParaRPr kumimoji="0" lang="zh-CN" altLang="en-US" sz="4800" b="1" i="0" u="none" strike="noStrike" kern="1200" cap="none" spc="0" normalizeH="0" baseline="0" noProof="0" dirty="0">
                <a:solidFill>
                  <a:srgbClr val="FFC000"/>
                </a:solidFill>
                <a:effectLst/>
                <a:uLnTx/>
                <a:uFillTx/>
                <a:latin typeface="UTM Mother" panose="02040603050506020204" pitchFamily="18" charset="0"/>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77000">
                                      <p:stCondLst>
                                        <p:cond delay="0"/>
                                      </p:stCondLst>
                                      <p:childTnLst>
                                        <p:set>
                                          <p:cBhvr>
                                            <p:cTn id="6" dur="1" fill="hold">
                                              <p:stCondLst>
                                                <p:cond delay="0"/>
                                              </p:stCondLst>
                                            </p:cTn>
                                            <p:tgtEl>
                                              <p:spTgt spid="74"/>
                                            </p:tgtEl>
                                            <p:attrNameLst>
                                              <p:attrName>style.visibility</p:attrName>
                                            </p:attrNameLst>
                                          </p:cBhvr>
                                          <p:to>
                                            <p:strVal val="visible"/>
                                          </p:to>
                                        </p:set>
                                        <p:anim calcmode="lin" valueType="num" p14:bounceEnd="77000">
                                          <p:cBhvr additive="base">
                                            <p:cTn id="7" dur="1000" fill="hold"/>
                                            <p:tgtEl>
                                              <p:spTgt spid="74"/>
                                            </p:tgtEl>
                                            <p:attrNameLst>
                                              <p:attrName>ppt_x</p:attrName>
                                            </p:attrNameLst>
                                          </p:cBhvr>
                                          <p:tavLst>
                                            <p:tav tm="0">
                                              <p:val>
                                                <p:strVal val="#ppt_x"/>
                                              </p:val>
                                            </p:tav>
                                            <p:tav tm="100000">
                                              <p:val>
                                                <p:strVal val="#ppt_x"/>
                                              </p:val>
                                            </p:tav>
                                          </p:tavLst>
                                        </p:anim>
                                        <p:anim calcmode="lin" valueType="num" p14:bounceEnd="77000">
                                          <p:cBhvr additive="base">
                                            <p:cTn id="8" dur="1000" fill="hold"/>
                                            <p:tgtEl>
                                              <p:spTgt spid="7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8" name="whoosh.wav"/>
                                            </p:tgtEl>
                                          </p:cMediaNode>
                                        </p:audio>
                                      </p:subTnLst>
                                    </p:cTn>
                                  </p:par>
                                </p:childTnLst>
                              </p:cTn>
                            </p:par>
                            <p:par>
                              <p:cTn id="9" fill="hold">
                                <p:stCondLst>
                                  <p:cond delay="1000"/>
                                </p:stCondLst>
                                <p:childTnLst>
                                  <p:par>
                                    <p:cTn id="10" presetID="18" presetClass="entr" presetSubtype="6" fill="hold" nodeType="afterEffect">
                                      <p:stCondLst>
                                        <p:cond delay="0"/>
                                      </p:stCondLst>
                                      <p:childTnLst>
                                        <p:set>
                                          <p:cBhvr>
                                            <p:cTn id="11" dur="1" fill="hold">
                                              <p:stCondLst>
                                                <p:cond delay="0"/>
                                              </p:stCondLst>
                                            </p:cTn>
                                            <p:tgtEl>
                                              <p:spTgt spid="94"/>
                                            </p:tgtEl>
                                            <p:attrNameLst>
                                              <p:attrName>style.visibility</p:attrName>
                                            </p:attrNameLst>
                                          </p:cBhvr>
                                          <p:to>
                                            <p:strVal val="visible"/>
                                          </p:to>
                                        </p:set>
                                        <p:animEffect transition="in" filter="strips(downRight)">
                                          <p:cBhvr>
                                            <p:cTn id="12" dur="500"/>
                                            <p:tgtEl>
                                              <p:spTgt spid="94"/>
                                            </p:tgtEl>
                                          </p:cBhvr>
                                        </p:animEffect>
                                      </p:childTnLst>
                                      <p:subTnLst>
                                        <p:audio>
                                          <p:cMediaNode>
                                            <p:cTn display="0" masterRel="sameClick">
                                              <p:stCondLst>
                                                <p:cond evt="begin" delay="0">
                                                  <p:tn val="10"/>
                                                </p:cond>
                                              </p:stCondLst>
                                              <p:endCondLst>
                                                <p:cond evt="onStopAudio" delay="0">
                                                  <p:tgtEl>
                                                    <p:sldTgt/>
                                                  </p:tgtEl>
                                                </p:cond>
                                              </p:endCondLst>
                                            </p:cTn>
                                            <p:tgtEl>
                                              <p:sndTgt r:embed="rId9" name="chimes.wav"/>
                                            </p:tgtEl>
                                          </p:cMediaNode>
                                        </p:audio>
                                      </p:subTnLst>
                                    </p:cTn>
                                  </p:par>
                                  <p:par>
                                    <p:cTn id="13" presetID="18" presetClass="entr" presetSubtype="6" fill="hold" nodeType="withEffect">
                                      <p:stCondLst>
                                        <p:cond delay="0"/>
                                      </p:stCondLst>
                                      <p:childTnLst>
                                        <p:set>
                                          <p:cBhvr>
                                            <p:cTn id="14" dur="1" fill="hold">
                                              <p:stCondLst>
                                                <p:cond delay="0"/>
                                              </p:stCondLst>
                                            </p:cTn>
                                            <p:tgtEl>
                                              <p:spTgt spid="77"/>
                                            </p:tgtEl>
                                            <p:attrNameLst>
                                              <p:attrName>style.visibility</p:attrName>
                                            </p:attrNameLst>
                                          </p:cBhvr>
                                          <p:to>
                                            <p:strVal val="visible"/>
                                          </p:to>
                                        </p:set>
                                        <p:animEffect transition="in" filter="strips(downRight)">
                                          <p:cBhvr>
                                            <p:cTn id="15" dur="500"/>
                                            <p:tgtEl>
                                              <p:spTgt spid="77"/>
                                            </p:tgtEl>
                                          </p:cBhvr>
                                        </p:animEffect>
                                      </p:childTnLst>
                                    </p:cTn>
                                  </p:par>
                                  <p:par>
                                    <p:cTn id="16" presetID="12" presetClass="entr" presetSubtype="8" fill="hold" nodeType="withEffect">
                                      <p:stCondLst>
                                        <p:cond delay="0"/>
                                      </p:stCondLst>
                                      <p:childTnLst>
                                        <p:set>
                                          <p:cBhvr>
                                            <p:cTn id="17" dur="1" fill="hold">
                                              <p:stCondLst>
                                                <p:cond delay="0"/>
                                              </p:stCondLst>
                                            </p:cTn>
                                            <p:tgtEl>
                                              <p:spTgt spid="102"/>
                                            </p:tgtEl>
                                            <p:attrNameLst>
                                              <p:attrName>style.visibility</p:attrName>
                                            </p:attrNameLst>
                                          </p:cBhvr>
                                          <p:to>
                                            <p:strVal val="visible"/>
                                          </p:to>
                                        </p:set>
                                        <p:anim calcmode="lin" valueType="num">
                                          <p:cBhvr additive="base">
                                            <p:cTn id="18" dur="500"/>
                                            <p:tgtEl>
                                              <p:spTgt spid="102"/>
                                            </p:tgtEl>
                                            <p:attrNameLst>
                                              <p:attrName>ppt_x</p:attrName>
                                            </p:attrNameLst>
                                          </p:cBhvr>
                                          <p:tavLst>
                                            <p:tav tm="0">
                                              <p:val>
                                                <p:strVal val="#ppt_x-#ppt_w*1.125000"/>
                                              </p:val>
                                            </p:tav>
                                            <p:tav tm="100000">
                                              <p:val>
                                                <p:strVal val="#ppt_x"/>
                                              </p:val>
                                            </p:tav>
                                          </p:tavLst>
                                        </p:anim>
                                        <p:animEffect transition="in" filter="wipe(right)">
                                          <p:cBhvr>
                                            <p:cTn id="19" dur="500"/>
                                            <p:tgtEl>
                                              <p:spTgt spid="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4"/>
                                            </p:tgtEl>
                                            <p:attrNameLst>
                                              <p:attrName>style.visibility</p:attrName>
                                            </p:attrNameLst>
                                          </p:cBhvr>
                                          <p:to>
                                            <p:strVal val="visible"/>
                                          </p:to>
                                        </p:set>
                                        <p:anim calcmode="lin" valueType="num">
                                          <p:cBhvr additive="base">
                                            <p:cTn id="7" dur="1000" fill="hold"/>
                                            <p:tgtEl>
                                              <p:spTgt spid="74"/>
                                            </p:tgtEl>
                                            <p:attrNameLst>
                                              <p:attrName>ppt_x</p:attrName>
                                            </p:attrNameLst>
                                          </p:cBhvr>
                                          <p:tavLst>
                                            <p:tav tm="0">
                                              <p:val>
                                                <p:strVal val="#ppt_x"/>
                                              </p:val>
                                            </p:tav>
                                            <p:tav tm="100000">
                                              <p:val>
                                                <p:strVal val="#ppt_x"/>
                                              </p:val>
                                            </p:tav>
                                          </p:tavLst>
                                        </p:anim>
                                        <p:anim calcmode="lin" valueType="num">
                                          <p:cBhvr additive="base">
                                            <p:cTn id="8" dur="1000" fill="hold"/>
                                            <p:tgtEl>
                                              <p:spTgt spid="7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8" name="whoosh.wav"/>
                                            </p:tgtEl>
                                          </p:cMediaNode>
                                        </p:audio>
                                      </p:subTnLst>
                                    </p:cTn>
                                  </p:par>
                                </p:childTnLst>
                              </p:cTn>
                            </p:par>
                            <p:par>
                              <p:cTn id="9" fill="hold">
                                <p:stCondLst>
                                  <p:cond delay="1000"/>
                                </p:stCondLst>
                                <p:childTnLst>
                                  <p:par>
                                    <p:cTn id="10" presetID="18" presetClass="entr" presetSubtype="6" fill="hold" nodeType="afterEffect">
                                      <p:stCondLst>
                                        <p:cond delay="0"/>
                                      </p:stCondLst>
                                      <p:childTnLst>
                                        <p:set>
                                          <p:cBhvr>
                                            <p:cTn id="11" dur="1" fill="hold">
                                              <p:stCondLst>
                                                <p:cond delay="0"/>
                                              </p:stCondLst>
                                            </p:cTn>
                                            <p:tgtEl>
                                              <p:spTgt spid="94"/>
                                            </p:tgtEl>
                                            <p:attrNameLst>
                                              <p:attrName>style.visibility</p:attrName>
                                            </p:attrNameLst>
                                          </p:cBhvr>
                                          <p:to>
                                            <p:strVal val="visible"/>
                                          </p:to>
                                        </p:set>
                                        <p:animEffect transition="in" filter="strips(downRight)">
                                          <p:cBhvr>
                                            <p:cTn id="12" dur="500"/>
                                            <p:tgtEl>
                                              <p:spTgt spid="94"/>
                                            </p:tgtEl>
                                          </p:cBhvr>
                                        </p:animEffect>
                                      </p:childTnLst>
                                      <p:subTnLst>
                                        <p:audio>
                                          <p:cMediaNode>
                                            <p:cTn display="0" masterRel="sameClick">
                                              <p:stCondLst>
                                                <p:cond evt="begin" delay="0">
                                                  <p:tn val="10"/>
                                                </p:cond>
                                              </p:stCondLst>
                                              <p:endCondLst>
                                                <p:cond evt="onStopAudio" delay="0">
                                                  <p:tgtEl>
                                                    <p:sldTgt/>
                                                  </p:tgtEl>
                                                </p:cond>
                                              </p:endCondLst>
                                            </p:cTn>
                                            <p:tgtEl>
                                              <p:sndTgt r:embed="rId9" name="chimes.wav"/>
                                            </p:tgtEl>
                                          </p:cMediaNode>
                                        </p:audio>
                                      </p:subTnLst>
                                    </p:cTn>
                                  </p:par>
                                  <p:par>
                                    <p:cTn id="13" presetID="18" presetClass="entr" presetSubtype="6" fill="hold" nodeType="withEffect">
                                      <p:stCondLst>
                                        <p:cond delay="0"/>
                                      </p:stCondLst>
                                      <p:childTnLst>
                                        <p:set>
                                          <p:cBhvr>
                                            <p:cTn id="14" dur="1" fill="hold">
                                              <p:stCondLst>
                                                <p:cond delay="0"/>
                                              </p:stCondLst>
                                            </p:cTn>
                                            <p:tgtEl>
                                              <p:spTgt spid="77"/>
                                            </p:tgtEl>
                                            <p:attrNameLst>
                                              <p:attrName>style.visibility</p:attrName>
                                            </p:attrNameLst>
                                          </p:cBhvr>
                                          <p:to>
                                            <p:strVal val="visible"/>
                                          </p:to>
                                        </p:set>
                                        <p:animEffect transition="in" filter="strips(downRight)">
                                          <p:cBhvr>
                                            <p:cTn id="15" dur="500"/>
                                            <p:tgtEl>
                                              <p:spTgt spid="77"/>
                                            </p:tgtEl>
                                          </p:cBhvr>
                                        </p:animEffect>
                                      </p:childTnLst>
                                    </p:cTn>
                                  </p:par>
                                  <p:par>
                                    <p:cTn id="16" presetID="12" presetClass="entr" presetSubtype="8" fill="hold" nodeType="withEffect">
                                      <p:stCondLst>
                                        <p:cond delay="0"/>
                                      </p:stCondLst>
                                      <p:childTnLst>
                                        <p:set>
                                          <p:cBhvr>
                                            <p:cTn id="17" dur="1" fill="hold">
                                              <p:stCondLst>
                                                <p:cond delay="0"/>
                                              </p:stCondLst>
                                            </p:cTn>
                                            <p:tgtEl>
                                              <p:spTgt spid="102"/>
                                            </p:tgtEl>
                                            <p:attrNameLst>
                                              <p:attrName>style.visibility</p:attrName>
                                            </p:attrNameLst>
                                          </p:cBhvr>
                                          <p:to>
                                            <p:strVal val="visible"/>
                                          </p:to>
                                        </p:set>
                                        <p:anim calcmode="lin" valueType="num">
                                          <p:cBhvr additive="base">
                                            <p:cTn id="18" dur="500"/>
                                            <p:tgtEl>
                                              <p:spTgt spid="102"/>
                                            </p:tgtEl>
                                            <p:attrNameLst>
                                              <p:attrName>ppt_x</p:attrName>
                                            </p:attrNameLst>
                                          </p:cBhvr>
                                          <p:tavLst>
                                            <p:tav tm="0">
                                              <p:val>
                                                <p:strVal val="#ppt_x-#ppt_w*1.125000"/>
                                              </p:val>
                                            </p:tav>
                                            <p:tav tm="100000">
                                              <p:val>
                                                <p:strVal val="#ppt_x"/>
                                              </p:val>
                                            </p:tav>
                                          </p:tavLst>
                                        </p:anim>
                                        <p:animEffect transition="in" filter="wipe(right)">
                                          <p:cBhvr>
                                            <p:cTn id="19" dur="500"/>
                                            <p:tgtEl>
                                              <p:spTgt spid="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2000" b="-2000"/>
          </a:stretch>
        </a:blipFill>
        <a:effectLst/>
      </p:bgPr>
    </p:bg>
    <p:spTree>
      <p:nvGrpSpPr>
        <p:cNvPr id="1" name=""/>
        <p:cNvGrpSpPr/>
        <p:nvPr/>
      </p:nvGrpSpPr>
      <p:grpSpPr>
        <a:xfrm>
          <a:off x="0" y="0"/>
          <a:ext cx="0" cy="0"/>
          <a:chOff x="0" y="0"/>
          <a:chExt cx="0" cy="0"/>
        </a:xfrm>
      </p:grpSpPr>
      <p:grpSp>
        <p:nvGrpSpPr>
          <p:cNvPr id="2" name="Group 11"/>
          <p:cNvGrpSpPr/>
          <p:nvPr/>
        </p:nvGrpSpPr>
        <p:grpSpPr>
          <a:xfrm>
            <a:off x="3630861" y="134634"/>
            <a:ext cx="4930277" cy="830997"/>
            <a:chOff x="-555806" y="0"/>
            <a:chExt cx="4930277" cy="830997"/>
          </a:xfrm>
        </p:grpSpPr>
        <p:sp>
          <p:nvSpPr>
            <p:cNvPr id="3" name="文本框 18"/>
            <p:cNvSpPr txBox="1"/>
            <p:nvPr/>
          </p:nvSpPr>
          <p:spPr>
            <a:xfrm>
              <a:off x="-555806" y="0"/>
              <a:ext cx="4930277" cy="830997"/>
            </a:xfrm>
            <a:prstGeom prst="rect">
              <a:avLst/>
            </a:prstGeom>
            <a:noFill/>
          </p:spPr>
          <p:txBody>
            <a:bodyPr wrap="square" rtlCol="0">
              <a:spAutoFit/>
            </a:bodyPr>
            <a:lstStyle>
              <a:defPPr>
                <a:defRPr lang="zh-CN"/>
              </a:defPPr>
              <a:lvl1pPr algn="ctr">
                <a:defRPr sz="16600" b="1">
                  <a:solidFill>
                    <a:srgbClr val="FC7F50"/>
                  </a:solidFill>
                  <a:latin typeface="字魂65号-时光手札体" panose="00000500000000000000" pitchFamily="2" charset="-122"/>
                  <a:ea typeface="字魂65号-时光手札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4800">
                  <a:ln w="26035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UTM Mother" panose="02040603050506020204" pitchFamily="18" charset="0"/>
                  <a:ea typeface="+mn-ea"/>
                </a:rPr>
                <a:t>Hoạt động:</a:t>
              </a:r>
              <a:endParaRPr lang="zh-CN" altLang="en-US" sz="4800" dirty="0">
                <a:ln w="26035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UTM Mother" panose="02040603050506020204" pitchFamily="18" charset="0"/>
                <a:ea typeface="+mn-ea"/>
              </a:endParaRPr>
            </a:p>
          </p:txBody>
        </p:sp>
        <p:sp>
          <p:nvSpPr>
            <p:cNvPr id="4" name="文本框 18"/>
            <p:cNvSpPr txBox="1"/>
            <p:nvPr/>
          </p:nvSpPr>
          <p:spPr>
            <a:xfrm>
              <a:off x="-333125" y="0"/>
              <a:ext cx="4484914" cy="830997"/>
            </a:xfrm>
            <a:prstGeom prst="rect">
              <a:avLst/>
            </a:prstGeom>
            <a:noFill/>
          </p:spPr>
          <p:txBody>
            <a:bodyPr wrap="square" rtlCol="0">
              <a:spAutoFit/>
            </a:bodyPr>
            <a:lstStyle>
              <a:defPPr>
                <a:defRPr lang="zh-CN"/>
              </a:defPPr>
              <a:lvl1pPr algn="ctr">
                <a:defRPr sz="16600" b="1">
                  <a:solidFill>
                    <a:srgbClr val="FC7F50"/>
                  </a:solidFill>
                  <a:latin typeface="字魂65号-时光手札体" panose="00000500000000000000" pitchFamily="2" charset="-122"/>
                  <a:ea typeface="字魂65号-时光手札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800" b="1" i="0" u="none" strike="noStrike" kern="1200" cap="none" spc="0" normalizeH="0" baseline="0" noProof="0">
                  <a:solidFill>
                    <a:srgbClr val="FFC000"/>
                  </a:solidFill>
                  <a:effectLst/>
                  <a:uLnTx/>
                  <a:uFillTx/>
                  <a:latin typeface="UTM Mother" panose="02040603050506020204" pitchFamily="18" charset="0"/>
                </a:rPr>
                <a:t>Hoạt động:</a:t>
              </a:r>
              <a:endParaRPr kumimoji="0" lang="zh-CN" altLang="en-US" sz="4800" b="1" i="0" u="none" strike="noStrike" kern="1200" cap="none" spc="0" normalizeH="0" baseline="0" noProof="0" dirty="0">
                <a:solidFill>
                  <a:srgbClr val="FFC000"/>
                </a:solidFill>
                <a:effectLst/>
                <a:uLnTx/>
                <a:uFillTx/>
                <a:latin typeface="UTM Mother" panose="02040603050506020204" pitchFamily="18" charset="0"/>
              </a:endParaRPr>
            </a:p>
          </p:txBody>
        </p:sp>
      </p:grpSp>
      <p:grpSp>
        <p:nvGrpSpPr>
          <p:cNvPr id="5" name="Group 76"/>
          <p:cNvGrpSpPr/>
          <p:nvPr/>
        </p:nvGrpSpPr>
        <p:grpSpPr>
          <a:xfrm>
            <a:off x="1131593" y="2849540"/>
            <a:ext cx="6713560" cy="3522795"/>
            <a:chOff x="6096000" y="3244032"/>
            <a:chExt cx="5681359" cy="2640970"/>
          </a:xfrm>
        </p:grpSpPr>
        <p:sp>
          <p:nvSpPr>
            <p:cNvPr id="6" name="Rectangle: Rounded Corners 75"/>
            <p:cNvSpPr/>
            <p:nvPr/>
          </p:nvSpPr>
          <p:spPr>
            <a:xfrm>
              <a:off x="6096000" y="3789681"/>
              <a:ext cx="5681359" cy="2095321"/>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0000"/>
                </a:lnSpc>
              </a:pPr>
              <a:r>
                <a:rPr lang="en-US" sz="4400">
                  <a:solidFill>
                    <a:srgbClr val="000000"/>
                  </a:solidFill>
                  <a:latin typeface="UTM Duepuntozero" panose="02040603050506020204" pitchFamily="18" charset="0"/>
                </a:rPr>
                <a:t>1. Đọc đúng.</a:t>
              </a:r>
              <a:endParaRPr lang="en-US" sz="4400">
                <a:solidFill>
                  <a:srgbClr val="000000"/>
                </a:solidFill>
                <a:latin typeface="UTM Duepuntozero" panose="02040603050506020204" pitchFamily="18" charset="0"/>
              </a:endParaRPr>
            </a:p>
            <a:p>
              <a:pPr algn="just">
                <a:lnSpc>
                  <a:spcPct val="110000"/>
                </a:lnSpc>
              </a:pPr>
              <a:r>
                <a:rPr lang="en-US" sz="4400">
                  <a:solidFill>
                    <a:srgbClr val="000000"/>
                  </a:solidFill>
                  <a:latin typeface="UTM Duepuntozero" panose="02040603050506020204" pitchFamily="18" charset="0"/>
                </a:rPr>
                <a:t>2. Đọc to, rõ.</a:t>
              </a:r>
              <a:endParaRPr lang="en-US" sz="4400">
                <a:solidFill>
                  <a:srgbClr val="000000"/>
                </a:solidFill>
                <a:latin typeface="UTM Duepuntozero" panose="02040603050506020204" pitchFamily="18" charset="0"/>
              </a:endParaRPr>
            </a:p>
            <a:p>
              <a:pPr algn="just">
                <a:lnSpc>
                  <a:spcPct val="110000"/>
                </a:lnSpc>
              </a:pPr>
              <a:r>
                <a:rPr lang="en-US" sz="4400">
                  <a:solidFill>
                    <a:srgbClr val="000000"/>
                  </a:solidFill>
                  <a:latin typeface="UTM Duepuntozero" panose="02040603050506020204" pitchFamily="18" charset="0"/>
                </a:rPr>
                <a:t>3. Ngắt, nghỉ đúng chỗ.</a:t>
              </a:r>
              <a:endParaRPr lang="vi-VN" sz="4400" b="0" i="0">
                <a:solidFill>
                  <a:srgbClr val="000000"/>
                </a:solidFill>
                <a:effectLst/>
              </a:endParaRPr>
            </a:p>
          </p:txBody>
        </p:sp>
        <p:grpSp>
          <p:nvGrpSpPr>
            <p:cNvPr id="7" name="Group 66"/>
            <p:cNvGrpSpPr/>
            <p:nvPr/>
          </p:nvGrpSpPr>
          <p:grpSpPr>
            <a:xfrm>
              <a:off x="8317721" y="4072844"/>
              <a:ext cx="1628460" cy="469964"/>
              <a:chOff x="3146685" y="4265331"/>
              <a:chExt cx="1628460" cy="469964"/>
            </a:xfrm>
          </p:grpSpPr>
          <p:pic>
            <p:nvPicPr>
              <p:cNvPr id="18" name="Picture 63"/>
              <p:cNvPicPr>
                <a:picLocks noChangeAspect="1"/>
              </p:cNvPicPr>
              <p:nvPr/>
            </p:nvPicPr>
            <p:blipFill>
              <a:blip r:embed="rId2"/>
              <a:stretch>
                <a:fillRect/>
              </a:stretch>
            </p:blipFill>
            <p:spPr>
              <a:xfrm>
                <a:off x="3703360" y="4265332"/>
                <a:ext cx="515110" cy="469963"/>
              </a:xfrm>
              <a:prstGeom prst="rect">
                <a:avLst/>
              </a:prstGeom>
            </p:spPr>
          </p:pic>
          <p:pic>
            <p:nvPicPr>
              <p:cNvPr id="19" name="Picture 64"/>
              <p:cNvPicPr>
                <a:picLocks noChangeAspect="1"/>
              </p:cNvPicPr>
              <p:nvPr/>
            </p:nvPicPr>
            <p:blipFill>
              <a:blip r:embed="rId3"/>
              <a:stretch>
                <a:fillRect/>
              </a:stretch>
            </p:blipFill>
            <p:spPr>
              <a:xfrm>
                <a:off x="3146685" y="4265331"/>
                <a:ext cx="515110" cy="469963"/>
              </a:xfrm>
              <a:prstGeom prst="rect">
                <a:avLst/>
              </a:prstGeom>
            </p:spPr>
          </p:pic>
          <p:pic>
            <p:nvPicPr>
              <p:cNvPr id="20" name="Picture 65"/>
              <p:cNvPicPr>
                <a:picLocks noChangeAspect="1"/>
              </p:cNvPicPr>
              <p:nvPr/>
            </p:nvPicPr>
            <p:blipFill>
              <a:blip r:embed="rId4"/>
              <a:stretch>
                <a:fillRect/>
              </a:stretch>
            </p:blipFill>
            <p:spPr>
              <a:xfrm>
                <a:off x="4260035" y="4265332"/>
                <a:ext cx="515110" cy="469963"/>
              </a:xfrm>
              <a:prstGeom prst="rect">
                <a:avLst/>
              </a:prstGeom>
            </p:spPr>
          </p:pic>
        </p:grpSp>
        <p:grpSp>
          <p:nvGrpSpPr>
            <p:cNvPr id="9" name="Group 67"/>
            <p:cNvGrpSpPr/>
            <p:nvPr/>
          </p:nvGrpSpPr>
          <p:grpSpPr>
            <a:xfrm>
              <a:off x="8621616" y="4602563"/>
              <a:ext cx="1628458" cy="469963"/>
              <a:chOff x="3343889" y="4219325"/>
              <a:chExt cx="1628458" cy="469963"/>
            </a:xfrm>
          </p:grpSpPr>
          <p:pic>
            <p:nvPicPr>
              <p:cNvPr id="15" name="Picture 68"/>
              <p:cNvPicPr>
                <a:picLocks noChangeAspect="1"/>
              </p:cNvPicPr>
              <p:nvPr/>
            </p:nvPicPr>
            <p:blipFill>
              <a:blip r:embed="rId2"/>
              <a:stretch>
                <a:fillRect/>
              </a:stretch>
            </p:blipFill>
            <p:spPr>
              <a:xfrm>
                <a:off x="3900563" y="4219325"/>
                <a:ext cx="515110" cy="469963"/>
              </a:xfrm>
              <a:prstGeom prst="rect">
                <a:avLst/>
              </a:prstGeom>
            </p:spPr>
          </p:pic>
          <p:pic>
            <p:nvPicPr>
              <p:cNvPr id="16" name="Picture 69"/>
              <p:cNvPicPr>
                <a:picLocks noChangeAspect="1"/>
              </p:cNvPicPr>
              <p:nvPr/>
            </p:nvPicPr>
            <p:blipFill>
              <a:blip r:embed="rId3"/>
              <a:stretch>
                <a:fillRect/>
              </a:stretch>
            </p:blipFill>
            <p:spPr>
              <a:xfrm>
                <a:off x="3343889" y="4219325"/>
                <a:ext cx="515110" cy="469963"/>
              </a:xfrm>
              <a:prstGeom prst="rect">
                <a:avLst/>
              </a:prstGeom>
            </p:spPr>
          </p:pic>
          <p:pic>
            <p:nvPicPr>
              <p:cNvPr id="17" name="Picture 70"/>
              <p:cNvPicPr>
                <a:picLocks noChangeAspect="1"/>
              </p:cNvPicPr>
              <p:nvPr/>
            </p:nvPicPr>
            <p:blipFill>
              <a:blip r:embed="rId4"/>
              <a:stretch>
                <a:fillRect/>
              </a:stretch>
            </p:blipFill>
            <p:spPr>
              <a:xfrm>
                <a:off x="4457237" y="4219325"/>
                <a:ext cx="515110" cy="469963"/>
              </a:xfrm>
              <a:prstGeom prst="rect">
                <a:avLst/>
              </a:prstGeom>
            </p:spPr>
          </p:pic>
        </p:grpSp>
        <p:grpSp>
          <p:nvGrpSpPr>
            <p:cNvPr id="10" name="Group 71"/>
            <p:cNvGrpSpPr/>
            <p:nvPr/>
          </p:nvGrpSpPr>
          <p:grpSpPr>
            <a:xfrm>
              <a:off x="10073799" y="5148211"/>
              <a:ext cx="1583311" cy="469964"/>
              <a:chOff x="3271688" y="4179088"/>
              <a:chExt cx="1583311" cy="469964"/>
            </a:xfrm>
          </p:grpSpPr>
          <p:pic>
            <p:nvPicPr>
              <p:cNvPr id="12" name="Picture 72"/>
              <p:cNvPicPr>
                <a:picLocks noChangeAspect="1"/>
              </p:cNvPicPr>
              <p:nvPr/>
            </p:nvPicPr>
            <p:blipFill>
              <a:blip r:embed="rId2"/>
              <a:stretch>
                <a:fillRect/>
              </a:stretch>
            </p:blipFill>
            <p:spPr>
              <a:xfrm>
                <a:off x="3828362" y="4179089"/>
                <a:ext cx="469963" cy="469963"/>
              </a:xfrm>
              <a:prstGeom prst="rect">
                <a:avLst/>
              </a:prstGeom>
            </p:spPr>
          </p:pic>
          <p:pic>
            <p:nvPicPr>
              <p:cNvPr id="13" name="Picture 73"/>
              <p:cNvPicPr>
                <a:picLocks noChangeAspect="1"/>
              </p:cNvPicPr>
              <p:nvPr/>
            </p:nvPicPr>
            <p:blipFill>
              <a:blip r:embed="rId3"/>
              <a:stretch>
                <a:fillRect/>
              </a:stretch>
            </p:blipFill>
            <p:spPr>
              <a:xfrm>
                <a:off x="3271688" y="4179088"/>
                <a:ext cx="469963" cy="469963"/>
              </a:xfrm>
              <a:prstGeom prst="rect">
                <a:avLst/>
              </a:prstGeom>
            </p:spPr>
          </p:pic>
          <p:pic>
            <p:nvPicPr>
              <p:cNvPr id="14" name="Picture 74"/>
              <p:cNvPicPr>
                <a:picLocks noChangeAspect="1"/>
              </p:cNvPicPr>
              <p:nvPr/>
            </p:nvPicPr>
            <p:blipFill>
              <a:blip r:embed="rId4"/>
              <a:stretch>
                <a:fillRect/>
              </a:stretch>
            </p:blipFill>
            <p:spPr>
              <a:xfrm>
                <a:off x="4385036" y="4179089"/>
                <a:ext cx="469963" cy="469963"/>
              </a:xfrm>
              <a:prstGeom prst="rect">
                <a:avLst/>
              </a:prstGeom>
            </p:spPr>
          </p:pic>
        </p:grpSp>
        <p:sp>
          <p:nvSpPr>
            <p:cNvPr id="11" name="Rectangle: Rounded Corners 36"/>
            <p:cNvSpPr/>
            <p:nvPr/>
          </p:nvSpPr>
          <p:spPr>
            <a:xfrm>
              <a:off x="6470488" y="3244032"/>
              <a:ext cx="4924028"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iCiel Pony" panose="02000000000000000000" pitchFamily="2" charset="0"/>
                </a:rPr>
                <a:t>Tiêu</a:t>
              </a:r>
              <a:r>
                <a:rPr lang="en-US" sz="4800" b="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iCiel Pony" panose="02000000000000000000" pitchFamily="2" charset="0"/>
                </a:rPr>
                <a:t> chí đánh giá</a:t>
              </a:r>
              <a:endPar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iCiel Pony" panose="02000000000000000000" pitchFamily="2" charset="0"/>
              </a:endParaRPr>
            </a:p>
          </p:txBody>
        </p:sp>
      </p:grpSp>
      <p:grpSp>
        <p:nvGrpSpPr>
          <p:cNvPr id="21" name="Group 10"/>
          <p:cNvGrpSpPr/>
          <p:nvPr/>
        </p:nvGrpSpPr>
        <p:grpSpPr>
          <a:xfrm>
            <a:off x="64665" y="1374547"/>
            <a:ext cx="12057568" cy="1123931"/>
            <a:chOff x="712557" y="1660810"/>
            <a:chExt cx="16873686" cy="1123931"/>
          </a:xfrm>
        </p:grpSpPr>
        <p:sp>
          <p:nvSpPr>
            <p:cNvPr id="22" name="TextBox 11"/>
            <p:cNvSpPr txBox="1"/>
            <p:nvPr/>
          </p:nvSpPr>
          <p:spPr>
            <a:xfrm>
              <a:off x="730330" y="1669820"/>
              <a:ext cx="16855913" cy="1114921"/>
            </a:xfrm>
            <a:prstGeom prst="rect">
              <a:avLst/>
            </a:prstGeom>
            <a:noFill/>
          </p:spPr>
          <p:txBody>
            <a:bodyPr wrap="square">
              <a:spAutoFit/>
            </a:bodyPr>
            <a:lstStyle/>
            <a:p>
              <a:pPr algn="ctr">
                <a:lnSpc>
                  <a:spcPct val="80000"/>
                </a:lnSpc>
              </a:pPr>
              <a:r>
                <a:rPr lang="en-US" sz="8000" b="1">
                  <a:ln w="200025">
                    <a:solidFill>
                      <a:schemeClr val="bg1"/>
                    </a:solidFill>
                    <a:prstDash val="solid"/>
                  </a:ln>
                  <a:solidFill>
                    <a:schemeClr val="bg1"/>
                  </a:solidFill>
                  <a:effectLst>
                    <a:outerShdw blurRad="50800" dist="38100" dir="5400000" algn="t" rotWithShape="0">
                      <a:prstClr val="black">
                        <a:alpha val="40000"/>
                      </a:prstClr>
                    </a:outerShdw>
                  </a:effectLst>
                  <a:latin typeface="iCiel Pony" panose="02000000000000000000" pitchFamily="2" charset="0"/>
                  <a:ea typeface="LNTH-LuoLuoNotangYuanTi 1" pitchFamily="2" charset="-128"/>
                  <a:cs typeface="LNTH-LuoLuoNotangYuanTi 1" pitchFamily="2" charset="-128"/>
                </a:rPr>
                <a:t>THI ĐUA ĐỌC TRƯỚC LỚP</a:t>
              </a:r>
              <a:endParaRPr lang="en-US" sz="8000" b="1" dirty="0">
                <a:ln w="200025">
                  <a:solidFill>
                    <a:schemeClr val="bg1"/>
                  </a:solidFill>
                  <a:prstDash val="solid"/>
                </a:ln>
                <a:solidFill>
                  <a:schemeClr val="bg1"/>
                </a:solidFill>
                <a:effectLst>
                  <a:outerShdw blurRad="50800" dist="38100" dir="5400000" algn="t" rotWithShape="0">
                    <a:prstClr val="black">
                      <a:alpha val="40000"/>
                    </a:prstClr>
                  </a:outerShdw>
                </a:effectLst>
                <a:latin typeface="iCiel Pony" panose="02000000000000000000" pitchFamily="2" charset="0"/>
                <a:ea typeface="LNTH-LuoLuoNotangYuanTi 1" pitchFamily="2" charset="-128"/>
                <a:cs typeface="LNTH-LuoLuoNotangYuanTi 1" pitchFamily="2" charset="-128"/>
              </a:endParaRPr>
            </a:p>
          </p:txBody>
        </p:sp>
        <p:sp>
          <p:nvSpPr>
            <p:cNvPr id="23" name="TextBox 12"/>
            <p:cNvSpPr txBox="1"/>
            <p:nvPr/>
          </p:nvSpPr>
          <p:spPr>
            <a:xfrm>
              <a:off x="712557" y="1660810"/>
              <a:ext cx="16855913" cy="1114921"/>
            </a:xfrm>
            <a:prstGeom prst="rect">
              <a:avLst/>
            </a:prstGeom>
            <a:noFill/>
          </p:spPr>
          <p:txBody>
            <a:bodyPr wrap="square">
              <a:spAutoFit/>
            </a:bodyPr>
            <a:lstStyle/>
            <a:p>
              <a:pPr algn="ctr">
                <a:lnSpc>
                  <a:spcPct val="80000"/>
                </a:lnSpc>
              </a:pPr>
              <a:r>
                <a:rPr lang="en-US" sz="80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T</a:t>
              </a:r>
              <a:r>
                <a:rPr lang="en-US" sz="80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H</a:t>
              </a:r>
              <a:r>
                <a:rPr lang="en-US" sz="8000" b="1">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I </a:t>
              </a:r>
              <a:r>
                <a:rPr lang="en-US" sz="80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Đ</a:t>
              </a:r>
              <a:r>
                <a:rPr lang="en-US" sz="80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U</a:t>
              </a:r>
              <a:r>
                <a:rPr lang="en-US" sz="80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A</a:t>
              </a:r>
              <a:r>
                <a:rPr lang="en-US" sz="8000" b="1">
                  <a:ln w="19050">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 </a:t>
              </a:r>
              <a:r>
                <a:rPr lang="en-US" sz="8000" b="1">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Đ</a:t>
              </a:r>
              <a:r>
                <a:rPr lang="en-US" sz="80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Ọ</a:t>
              </a:r>
              <a:r>
                <a:rPr lang="en-US" sz="80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C</a:t>
              </a:r>
              <a:r>
                <a:rPr lang="en-US" sz="8000" b="1">
                  <a:ln w="19050">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 </a:t>
              </a:r>
              <a:r>
                <a:rPr lang="en-US" sz="80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T</a:t>
              </a:r>
              <a:r>
                <a:rPr lang="en-US" sz="80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R</a:t>
              </a:r>
              <a:r>
                <a:rPr lang="en-US" sz="80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Ư</a:t>
              </a:r>
              <a:r>
                <a:rPr lang="en-US" sz="80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Ớ</a:t>
              </a:r>
              <a:r>
                <a:rPr lang="en-US" sz="8000" b="1">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C</a:t>
              </a:r>
              <a:r>
                <a:rPr lang="en-US" sz="80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 </a:t>
              </a:r>
              <a:r>
                <a:rPr lang="en-US" sz="80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L</a:t>
              </a:r>
              <a:r>
                <a:rPr lang="en-US" sz="80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Ớ</a:t>
              </a:r>
              <a:r>
                <a:rPr lang="en-US" sz="80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P</a:t>
              </a:r>
              <a:endParaRPr lang="en-US" sz="8000" b="1" dirty="0">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endParaRPr>
            </a:p>
          </p:txBody>
        </p:sp>
      </p:grpSp>
      <p:pic>
        <p:nvPicPr>
          <p:cNvPr id="108" name="Picture 21"/>
          <p:cNvPicPr>
            <a:picLocks noChangeAspect="1"/>
          </p:cNvPicPr>
          <p:nvPr/>
        </p:nvPicPr>
        <p:blipFill rotWithShape="1">
          <a:blip r:embed="rId5"/>
          <a:srcRect t="-1" b="40569"/>
          <a:stretch>
            <a:fillRect/>
          </a:stretch>
        </p:blipFill>
        <p:spPr>
          <a:xfrm>
            <a:off x="7980976" y="2955839"/>
            <a:ext cx="3569784" cy="3887717"/>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ppt_x</p:attrName>
                                            </p:attrNameLst>
                                          </p:cBhvr>
                                          <p:tavLst>
                                            <p:tav tm="0">
                                              <p:val>
                                                <p:strVal val="#ppt_x-#ppt_w*1.125000"/>
                                              </p:val>
                                            </p:tav>
                                            <p:tav tm="100000">
                                              <p:val>
                                                <p:strVal val="#ppt_x"/>
                                              </p:val>
                                            </p:tav>
                                          </p:tavLst>
                                        </p:anim>
                                        <p:animEffect transition="in" filter="wipe(right)">
                                          <p:cBhvr>
                                            <p:cTn id="8" dur="500"/>
                                            <p:tgtEl>
                                              <p:spTgt spid="2"/>
                                            </p:tgtEl>
                                          </p:cBhvr>
                                        </p:animEffect>
                                      </p:childTnLst>
                                    </p:cTn>
                                  </p:par>
                                </p:childTnLst>
                              </p:cTn>
                            </p:par>
                            <p:par>
                              <p:cTn id="9" fill="hold">
                                <p:stCondLst>
                                  <p:cond delay="500"/>
                                </p:stCondLst>
                                <p:childTnLst>
                                  <p:par>
                                    <p:cTn id="10" presetID="2" presetClass="entr" presetSubtype="4" fill="hold" nodeType="afterEffect" p14:presetBounceEnd="77000">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14:bounceEnd="77000">
                                          <p:cBhvr additive="base">
                                            <p:cTn id="12" dur="1000" fill="hold"/>
                                            <p:tgtEl>
                                              <p:spTgt spid="21"/>
                                            </p:tgtEl>
                                            <p:attrNameLst>
                                              <p:attrName>ppt_x</p:attrName>
                                            </p:attrNameLst>
                                          </p:cBhvr>
                                          <p:tavLst>
                                            <p:tav tm="0">
                                              <p:val>
                                                <p:strVal val="#ppt_x"/>
                                              </p:val>
                                            </p:tav>
                                            <p:tav tm="100000">
                                              <p:val>
                                                <p:strVal val="#ppt_x"/>
                                              </p:val>
                                            </p:tav>
                                          </p:tavLst>
                                        </p:anim>
                                        <p:anim calcmode="lin" valueType="num" p14:bounceEnd="77000">
                                          <p:cBhvr additive="base">
                                            <p:cTn id="13" dur="100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6"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ppt_x</p:attrName>
                                            </p:attrNameLst>
                                          </p:cBhvr>
                                          <p:tavLst>
                                            <p:tav tm="0">
                                              <p:val>
                                                <p:strVal val="#ppt_x-#ppt_w*1.125000"/>
                                              </p:val>
                                            </p:tav>
                                            <p:tav tm="100000">
                                              <p:val>
                                                <p:strVal val="#ppt_x"/>
                                              </p:val>
                                            </p:tav>
                                          </p:tavLst>
                                        </p:anim>
                                        <p:animEffect transition="in" filter="wipe(right)">
                                          <p:cBhvr>
                                            <p:cTn id="8" dur="500"/>
                                            <p:tgtEl>
                                              <p:spTgt spid="2"/>
                                            </p:tgtEl>
                                          </p:cBhvr>
                                        </p:animEffect>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additive="base">
                                            <p:cTn id="12" dur="1000" fill="hold"/>
                                            <p:tgtEl>
                                              <p:spTgt spid="21"/>
                                            </p:tgtEl>
                                            <p:attrNameLst>
                                              <p:attrName>ppt_x</p:attrName>
                                            </p:attrNameLst>
                                          </p:cBhvr>
                                          <p:tavLst>
                                            <p:tav tm="0">
                                              <p:val>
                                                <p:strVal val="#ppt_x"/>
                                              </p:val>
                                            </p:tav>
                                            <p:tav tm="100000">
                                              <p:val>
                                                <p:strVal val="#ppt_x"/>
                                              </p:val>
                                            </p:tav>
                                          </p:tavLst>
                                        </p:anim>
                                        <p:anim calcmode="lin" valueType="num">
                                          <p:cBhvr additive="base">
                                            <p:cTn id="13" dur="100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6"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2000" b="-2000"/>
          </a:stretch>
        </a:blipFill>
        <a:effectLst/>
      </p:bgPr>
    </p:bg>
    <p:spTree>
      <p:nvGrpSpPr>
        <p:cNvPr id="1" name=""/>
        <p:cNvGrpSpPr/>
        <p:nvPr/>
      </p:nvGrpSpPr>
      <p:grpSpPr>
        <a:xfrm>
          <a:off x="0" y="0"/>
          <a:ext cx="0" cy="0"/>
          <a:chOff x="0" y="0"/>
          <a:chExt cx="0" cy="0"/>
        </a:xfrm>
      </p:grpSpPr>
      <p:grpSp>
        <p:nvGrpSpPr>
          <p:cNvPr id="24" name="Group 10"/>
          <p:cNvGrpSpPr/>
          <p:nvPr/>
        </p:nvGrpSpPr>
        <p:grpSpPr>
          <a:xfrm>
            <a:off x="73566" y="521738"/>
            <a:ext cx="12044868" cy="860101"/>
            <a:chOff x="730330" y="1668993"/>
            <a:chExt cx="16855913" cy="860101"/>
          </a:xfrm>
        </p:grpSpPr>
        <p:sp>
          <p:nvSpPr>
            <p:cNvPr id="25" name="TextBox 11"/>
            <p:cNvSpPr txBox="1"/>
            <p:nvPr/>
          </p:nvSpPr>
          <p:spPr>
            <a:xfrm>
              <a:off x="730330" y="1669820"/>
              <a:ext cx="16855913" cy="859274"/>
            </a:xfrm>
            <a:prstGeom prst="rect">
              <a:avLst/>
            </a:prstGeom>
            <a:noFill/>
          </p:spPr>
          <p:txBody>
            <a:bodyPr wrap="square">
              <a:spAutoFit/>
            </a:bodyPr>
            <a:lstStyle/>
            <a:p>
              <a:pPr algn="ctr">
                <a:lnSpc>
                  <a:spcPct val="80000"/>
                </a:lnSpc>
              </a:pPr>
              <a:r>
                <a:rPr lang="en-US" sz="6000" b="1">
                  <a:ln w="200025">
                    <a:solidFill>
                      <a:schemeClr val="bg1"/>
                    </a:solidFill>
                    <a:prstDash val="solid"/>
                  </a:ln>
                  <a:solidFill>
                    <a:schemeClr val="bg1"/>
                  </a:solidFill>
                  <a:effectLst>
                    <a:outerShdw blurRad="50800" dist="38100" dir="5400000" algn="t" rotWithShape="0">
                      <a:prstClr val="black">
                        <a:alpha val="40000"/>
                      </a:prstClr>
                    </a:outerShdw>
                  </a:effectLst>
                  <a:latin typeface="iCiel Pony" panose="02000000000000000000" pitchFamily="2" charset="0"/>
                  <a:ea typeface="LNTH-LuoLuoNotangYuanTi 1" pitchFamily="2" charset="-128"/>
                  <a:cs typeface="LNTH-LuoLuoNotangYuanTi 1" pitchFamily="2" charset="-128"/>
                </a:rPr>
                <a:t>BÌNH CHỌN NHÓM ĐỌC TỐT NHẤT</a:t>
              </a:r>
              <a:endParaRPr lang="en-US" sz="6000" b="1" dirty="0">
                <a:ln w="200025">
                  <a:solidFill>
                    <a:schemeClr val="bg1"/>
                  </a:solidFill>
                  <a:prstDash val="solid"/>
                </a:ln>
                <a:solidFill>
                  <a:schemeClr val="bg1"/>
                </a:solidFill>
                <a:effectLst>
                  <a:outerShdw blurRad="50800" dist="38100" dir="5400000" algn="t" rotWithShape="0">
                    <a:prstClr val="black">
                      <a:alpha val="40000"/>
                    </a:prstClr>
                  </a:outerShdw>
                </a:effectLst>
                <a:latin typeface="iCiel Pony" panose="02000000000000000000" pitchFamily="2" charset="0"/>
                <a:ea typeface="LNTH-LuoLuoNotangYuanTi 1" pitchFamily="2" charset="-128"/>
                <a:cs typeface="LNTH-LuoLuoNotangYuanTi 1" pitchFamily="2" charset="-128"/>
              </a:endParaRPr>
            </a:p>
          </p:txBody>
        </p:sp>
        <p:sp>
          <p:nvSpPr>
            <p:cNvPr id="26" name="TextBox 12"/>
            <p:cNvSpPr txBox="1"/>
            <p:nvPr/>
          </p:nvSpPr>
          <p:spPr>
            <a:xfrm>
              <a:off x="730330" y="1668993"/>
              <a:ext cx="16855913" cy="859274"/>
            </a:xfrm>
            <a:prstGeom prst="rect">
              <a:avLst/>
            </a:prstGeom>
            <a:noFill/>
          </p:spPr>
          <p:txBody>
            <a:bodyPr wrap="square">
              <a:spAutoFit/>
            </a:bodyPr>
            <a:lstStyle/>
            <a:p>
              <a:pPr algn="ctr">
                <a:lnSpc>
                  <a:spcPct val="80000"/>
                </a:lnSpc>
              </a:pPr>
              <a:r>
                <a:rPr lang="en-US" sz="60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B</a:t>
              </a:r>
              <a:r>
                <a:rPr lang="en-US" sz="60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Ì</a:t>
              </a:r>
              <a:r>
                <a:rPr lang="en-US" sz="6000" b="1">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N</a:t>
              </a:r>
              <a:r>
                <a:rPr lang="en-US" sz="60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H </a:t>
              </a:r>
              <a:r>
                <a:rPr lang="en-US" sz="60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C</a:t>
              </a:r>
              <a:r>
                <a:rPr lang="en-US" sz="6000" b="1">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H</a:t>
              </a:r>
              <a:r>
                <a:rPr lang="en-US" sz="60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Ọ</a:t>
              </a:r>
              <a:r>
                <a:rPr lang="en-US" sz="60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N</a:t>
              </a:r>
              <a:r>
                <a:rPr lang="en-US" sz="6000" b="1">
                  <a:ln w="19050">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 </a:t>
              </a:r>
              <a:r>
                <a:rPr lang="en-US" sz="60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N</a:t>
              </a:r>
              <a:r>
                <a:rPr lang="en-US" sz="60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H</a:t>
              </a:r>
              <a:r>
                <a:rPr lang="en-US" sz="60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Ó</a:t>
              </a:r>
              <a:r>
                <a:rPr lang="en-US" sz="60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M </a:t>
              </a:r>
              <a:r>
                <a:rPr lang="en-US" sz="6000" b="1">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Đ</a:t>
              </a:r>
              <a:r>
                <a:rPr lang="en-US" sz="60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Ọ</a:t>
              </a:r>
              <a:r>
                <a:rPr lang="en-US" sz="60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C </a:t>
              </a:r>
              <a:r>
                <a:rPr lang="en-US" sz="60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T</a:t>
              </a:r>
              <a:r>
                <a:rPr lang="en-US" sz="6000" b="1">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Ố</a:t>
              </a:r>
              <a:r>
                <a:rPr lang="en-US" sz="60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T </a:t>
              </a:r>
              <a:r>
                <a:rPr lang="en-US" sz="60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N</a:t>
              </a:r>
              <a:r>
                <a:rPr lang="en-US" sz="6000" b="1">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H</a:t>
              </a:r>
              <a:r>
                <a:rPr lang="en-US" sz="60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Ấ</a:t>
              </a:r>
              <a:r>
                <a:rPr lang="en-US" sz="6000" b="1">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T</a:t>
              </a:r>
              <a:endParaRPr lang="en-US" sz="6000" b="1" dirty="0">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endParaRPr>
            </a:p>
          </p:txBody>
        </p:sp>
      </p:grpSp>
      <p:pic>
        <p:nvPicPr>
          <p:cNvPr id="27" name="Hình ảnh 26" descr="Ảnh có chứa Phim hoạt hình, hình mẫu, phim hoạt hình&#10;&#10;Mô tả được tạo tự động"/>
          <p:cNvPicPr>
            <a:picLocks noChangeAspect="1"/>
          </p:cNvPicPr>
          <p:nvPr/>
        </p:nvPicPr>
        <p:blipFill>
          <a:blip r:embed="rId2"/>
          <a:stretch>
            <a:fillRect/>
          </a:stretch>
        </p:blipFill>
        <p:spPr>
          <a:xfrm>
            <a:off x="3445662" y="2019869"/>
            <a:ext cx="5300673" cy="5290072"/>
          </a:xfrm>
          <a:prstGeom prst="rect">
            <a:avLst/>
          </a:prstGeom>
        </p:spPr>
      </p:pic>
    </p:spTree>
    <p:controls/>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4"/>
                                        </p:tgtEl>
                                        <p:attrNameLst>
                                          <p:attrName>r</p:attrName>
                                        </p:attrNameLst>
                                      </p:cBhvr>
                                    </p:animRot>
                                    <p:animRot by="-240000">
                                      <p:cBhvr>
                                        <p:cTn id="7" dur="200" fill="hold">
                                          <p:stCondLst>
                                            <p:cond delay="200"/>
                                          </p:stCondLst>
                                        </p:cTn>
                                        <p:tgtEl>
                                          <p:spTgt spid="24"/>
                                        </p:tgtEl>
                                        <p:attrNameLst>
                                          <p:attrName>r</p:attrName>
                                        </p:attrNameLst>
                                      </p:cBhvr>
                                    </p:animRot>
                                    <p:animRot by="240000">
                                      <p:cBhvr>
                                        <p:cTn id="8" dur="200" fill="hold">
                                          <p:stCondLst>
                                            <p:cond delay="400"/>
                                          </p:stCondLst>
                                        </p:cTn>
                                        <p:tgtEl>
                                          <p:spTgt spid="24"/>
                                        </p:tgtEl>
                                        <p:attrNameLst>
                                          <p:attrName>r</p:attrName>
                                        </p:attrNameLst>
                                      </p:cBhvr>
                                    </p:animRot>
                                    <p:animRot by="-240000">
                                      <p:cBhvr>
                                        <p:cTn id="9" dur="200" fill="hold">
                                          <p:stCondLst>
                                            <p:cond delay="600"/>
                                          </p:stCondLst>
                                        </p:cTn>
                                        <p:tgtEl>
                                          <p:spTgt spid="24"/>
                                        </p:tgtEl>
                                        <p:attrNameLst>
                                          <p:attrName>r</p:attrName>
                                        </p:attrNameLst>
                                      </p:cBhvr>
                                    </p:animRot>
                                    <p:animRot by="120000">
                                      <p:cBhvr>
                                        <p:cTn id="10" dur="200" fill="hold">
                                          <p:stCondLst>
                                            <p:cond delay="800"/>
                                          </p:stCondLst>
                                        </p:cTn>
                                        <p:tgtEl>
                                          <p:spTgt spid="24"/>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2000" b="-2000"/>
          </a:stretch>
        </a:blipFill>
        <a:effectLst/>
      </p:bgPr>
    </p:bg>
    <p:spTree>
      <p:nvGrpSpPr>
        <p:cNvPr id="1" name=""/>
        <p:cNvGrpSpPr/>
        <p:nvPr/>
      </p:nvGrpSpPr>
      <p:grpSpPr>
        <a:xfrm>
          <a:off x="0" y="0"/>
          <a:ext cx="0" cy="0"/>
          <a:chOff x="0" y="0"/>
          <a:chExt cx="0" cy="0"/>
        </a:xfrm>
      </p:grpSpPr>
      <p:sp>
        <p:nvSpPr>
          <p:cNvPr id="2" name="Rectangle: Rounded Corners 21"/>
          <p:cNvSpPr/>
          <p:nvPr/>
        </p:nvSpPr>
        <p:spPr>
          <a:xfrm>
            <a:off x="295422" y="337625"/>
            <a:ext cx="11591778" cy="6284424"/>
          </a:xfrm>
          <a:prstGeom prst="roundRect">
            <a:avLst>
              <a:gd name="adj" fmla="val 11589"/>
            </a:avLst>
          </a:prstGeom>
          <a:solidFill>
            <a:schemeClr val="bg1">
              <a:alpha val="91000"/>
            </a:schemeClr>
          </a:solidFill>
          <a:ln w="762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Speech Bubble: Rectangle with Corners Rounded 8"/>
          <p:cNvSpPr/>
          <p:nvPr/>
        </p:nvSpPr>
        <p:spPr>
          <a:xfrm>
            <a:off x="739320" y="956532"/>
            <a:ext cx="10703982" cy="3168976"/>
          </a:xfrm>
          <a:prstGeom prst="wedgeRoundRectCallout">
            <a:avLst>
              <a:gd name="adj1" fmla="val -15910"/>
              <a:gd name="adj2" fmla="val 46716"/>
              <a:gd name="adj3" fmla="val 16667"/>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4000" b="1">
                <a:solidFill>
                  <a:srgbClr val="FF0000"/>
                </a:solidFill>
                <a:latin typeface="Calibri" panose="020F0502020204030204" pitchFamily="34" charset="0"/>
                <a:cs typeface="Calibri" panose="020F0502020204030204" pitchFamily="34" charset="0"/>
              </a:rPr>
              <a:t>1. Giải câu đố:</a:t>
            </a:r>
            <a:endParaRPr lang="fr-FR" sz="4000" b="1">
              <a:solidFill>
                <a:srgbClr val="FF0000"/>
              </a:solidFill>
              <a:latin typeface="Calibri" panose="020F0502020204030204" pitchFamily="34" charset="0"/>
              <a:cs typeface="Calibri" panose="020F0502020204030204" pitchFamily="34" charset="0"/>
            </a:endParaRPr>
          </a:p>
          <a:p>
            <a:pPr algn="ctr"/>
            <a:r>
              <a:rPr lang="vi-VN" sz="4000" b="1">
                <a:solidFill>
                  <a:schemeClr val="tx1"/>
                </a:solidFill>
                <a:latin typeface="Calibri" panose="020F0502020204030204" pitchFamily="34" charset="0"/>
                <a:cs typeface="Calibri" panose="020F0502020204030204" pitchFamily="34" charset="0"/>
              </a:rPr>
              <a:t>Là cánh mà chẳng biết bay</a:t>
            </a:r>
            <a:endParaRPr lang="vi-VN" sz="4000" b="1">
              <a:solidFill>
                <a:schemeClr val="tx1"/>
              </a:solidFill>
              <a:latin typeface="Calibri" panose="020F0502020204030204" pitchFamily="34" charset="0"/>
              <a:cs typeface="Calibri" panose="020F0502020204030204" pitchFamily="34" charset="0"/>
            </a:endParaRPr>
          </a:p>
          <a:p>
            <a:pPr algn="ctr"/>
            <a:r>
              <a:rPr lang="vi-VN" sz="4000" b="1">
                <a:solidFill>
                  <a:schemeClr val="tx1"/>
                </a:solidFill>
                <a:latin typeface="Calibri" panose="020F0502020204030204" pitchFamily="34" charset="0"/>
                <a:cs typeface="Calibri" panose="020F0502020204030204" pitchFamily="34" charset="0"/>
              </a:rPr>
              <a:t>Bốn mùa duyên dáng vì thay sắc màu</a:t>
            </a:r>
            <a:endParaRPr lang="vi-VN" sz="4000" b="1">
              <a:solidFill>
                <a:schemeClr val="tx1"/>
              </a:solidFill>
              <a:latin typeface="Calibri" panose="020F0502020204030204" pitchFamily="34" charset="0"/>
              <a:cs typeface="Calibri" panose="020F0502020204030204" pitchFamily="34" charset="0"/>
            </a:endParaRPr>
          </a:p>
          <a:p>
            <a:pPr algn="ctr"/>
            <a:r>
              <a:rPr lang="vi-VN" sz="4000" b="1">
                <a:solidFill>
                  <a:schemeClr val="tx1"/>
                </a:solidFill>
                <a:latin typeface="Calibri" panose="020F0502020204030204" pitchFamily="34" charset="0"/>
                <a:cs typeface="Calibri" panose="020F0502020204030204" pitchFamily="34" charset="0"/>
              </a:rPr>
              <a:t>Trắng, xanh non lại vàng nâu</a:t>
            </a:r>
            <a:endParaRPr lang="vi-VN" sz="4000" b="1">
              <a:solidFill>
                <a:schemeClr val="tx1"/>
              </a:solidFill>
              <a:latin typeface="Calibri" panose="020F0502020204030204" pitchFamily="34" charset="0"/>
              <a:cs typeface="Calibri" panose="020F0502020204030204" pitchFamily="34" charset="0"/>
            </a:endParaRPr>
          </a:p>
          <a:p>
            <a:pPr algn="ctr"/>
            <a:r>
              <a:rPr lang="vi-VN" sz="4000" b="1">
                <a:solidFill>
                  <a:schemeClr val="tx1"/>
                </a:solidFill>
                <a:latin typeface="Calibri" panose="020F0502020204030204" pitchFamily="34" charset="0"/>
                <a:cs typeface="Calibri" panose="020F0502020204030204" pitchFamily="34" charset="0"/>
              </a:rPr>
              <a:t>Cho người no đủ, đẹp giàu quê hương.</a:t>
            </a:r>
            <a:endParaRPr lang="vi-VN" sz="4000" b="1">
              <a:solidFill>
                <a:schemeClr val="tx1"/>
              </a:solidFill>
              <a:latin typeface="Calibri" panose="020F0502020204030204" pitchFamily="34" charset="0"/>
              <a:cs typeface="Calibri" panose="020F0502020204030204" pitchFamily="34" charset="0"/>
            </a:endParaRPr>
          </a:p>
          <a:p>
            <a:pPr algn="ctr"/>
            <a:r>
              <a:rPr lang="vi-VN" sz="4000" b="1">
                <a:solidFill>
                  <a:schemeClr val="tx1"/>
                </a:solidFill>
                <a:latin typeface="Calibri" panose="020F0502020204030204" pitchFamily="34" charset="0"/>
                <a:cs typeface="Calibri" panose="020F0502020204030204" pitchFamily="34" charset="0"/>
              </a:rPr>
              <a:t>Là gì?</a:t>
            </a:r>
            <a:endParaRPr lang="vi-VN" sz="4000" b="1">
              <a:solidFill>
                <a:schemeClr val="tx1"/>
              </a:solidFill>
              <a:latin typeface="Calibri" panose="020F0502020204030204" pitchFamily="34" charset="0"/>
              <a:cs typeface="Calibri" panose="020F0502020204030204" pitchFamily="34" charset="0"/>
            </a:endParaRPr>
          </a:p>
        </p:txBody>
      </p:sp>
      <p:sp>
        <p:nvSpPr>
          <p:cNvPr id="13" name="Hộp Văn bản 12"/>
          <p:cNvSpPr txBox="1"/>
          <p:nvPr/>
        </p:nvSpPr>
        <p:spPr>
          <a:xfrm>
            <a:off x="1740733" y="5564467"/>
            <a:ext cx="8180447" cy="1046440"/>
          </a:xfrm>
          <a:prstGeom prst="rect">
            <a:avLst/>
          </a:prstGeom>
          <a:noFill/>
        </p:spPr>
        <p:txBody>
          <a:bodyPr wrap="square">
            <a:spAutoFit/>
          </a:bodyPr>
          <a:lstStyle/>
          <a:p>
            <a:pPr algn="ctr">
              <a:lnSpc>
                <a:spcPct val="70000"/>
              </a:lnSpc>
            </a:pPr>
            <a:r>
              <a:rPr lang="en-US" sz="8000">
                <a:solidFill>
                  <a:srgbClr val="FF0000"/>
                </a:solidFill>
                <a:latin typeface="UTM Edwardian" panose="02040603050506020204" pitchFamily="18" charset="0"/>
              </a:rPr>
              <a:t>Thực hiện nhóm đôi</a:t>
            </a:r>
            <a:endParaRPr lang="en-US" sz="8000">
              <a:solidFill>
                <a:srgbClr val="FF0000"/>
              </a:solidFill>
              <a:latin typeface="UTM Edwardian" panose="02040603050506020204" pitchFamily="18" charset="0"/>
            </a:endParaRPr>
          </a:p>
        </p:txBody>
      </p:sp>
      <p:pic>
        <p:nvPicPr>
          <p:cNvPr id="14" name="Hình ảnh 13" descr="Ảnh có chứa văn bản&#10;&#10;Mô tả được tạo tự độ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69400" y="5154441"/>
            <a:ext cx="1703559" cy="1703559"/>
          </a:xfrm>
          <a:prstGeom prst="rect">
            <a:avLst/>
          </a:prstGeom>
        </p:spPr>
      </p:pic>
      <p:pic>
        <p:nvPicPr>
          <p:cNvPr id="15" name="Hình ảnh 14" descr="Ảnh có chứa đồ họa véc-tơ&#10;&#10;Mô tả được tạo tự độ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2258" y="5207143"/>
            <a:ext cx="1703560" cy="170356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250" fill="hold"/>
                                        <p:tgtEl>
                                          <p:spTgt spid="3"/>
                                        </p:tgtEl>
                                        <p:attrNameLst>
                                          <p:attrName>ppt_w</p:attrName>
                                        </p:attrNameLst>
                                      </p:cBhvr>
                                      <p:tavLst>
                                        <p:tav tm="0">
                                          <p:val>
                                            <p:fltVal val="0"/>
                                          </p:val>
                                        </p:tav>
                                        <p:tav tm="100000">
                                          <p:val>
                                            <p:strVal val="#ppt_w"/>
                                          </p:val>
                                        </p:tav>
                                      </p:tavLst>
                                    </p:anim>
                                    <p:anim calcmode="lin" valueType="num">
                                      <p:cBhvr>
                                        <p:cTn id="8" dur="1250" fill="hold"/>
                                        <p:tgtEl>
                                          <p:spTgt spid="3"/>
                                        </p:tgtEl>
                                        <p:attrNameLst>
                                          <p:attrName>ppt_h</p:attrName>
                                        </p:attrNameLst>
                                      </p:cBhvr>
                                      <p:tavLst>
                                        <p:tav tm="0">
                                          <p:val>
                                            <p:fltVal val="0"/>
                                          </p:val>
                                        </p:tav>
                                        <p:tav tm="100000">
                                          <p:val>
                                            <p:strVal val="#ppt_h"/>
                                          </p:val>
                                        </p:tav>
                                      </p:tavLst>
                                    </p:anim>
                                    <p:anim calcmode="lin" valueType="num">
                                      <p:cBhvr>
                                        <p:cTn id="9" dur="1250" fill="hold"/>
                                        <p:tgtEl>
                                          <p:spTgt spid="3"/>
                                        </p:tgtEl>
                                        <p:attrNameLst>
                                          <p:attrName>ppt_x</p:attrName>
                                        </p:attrNameLst>
                                      </p:cBhvr>
                                      <p:tavLst>
                                        <p:tav tm="0" fmla="#ppt_x+(cos(-2*pi*(1-$))*-#ppt_x-sin(-2*pi*(1-$))*(1-#ppt_y))*(1-$)">
                                          <p:val>
                                            <p:fltVal val="0"/>
                                          </p:val>
                                        </p:tav>
                                        <p:tav tm="100000">
                                          <p:val>
                                            <p:fltVal val="1"/>
                                          </p:val>
                                        </p:tav>
                                      </p:tavLst>
                                    </p:anim>
                                    <p:anim calcmode="lin" valueType="num">
                                      <p:cBhvr>
                                        <p:cTn id="10" dur="1250" fill="hold"/>
                                        <p:tgtEl>
                                          <p:spTgt spid="3"/>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5"/>
                                            </p:cond>
                                          </p:stCondLst>
                                          <p:endCondLst>
                                            <p:cond evt="onStopAudio" delay="0">
                                              <p:tgtEl>
                                                <p:sldTgt/>
                                              </p:tgtEl>
                                            </p:cond>
                                          </p:endCondLst>
                                        </p:cTn>
                                        <p:tgtEl>
                                          <p:sndTgt r:embed="rId4" name="whoosh.wav"/>
                                        </p:tgtEl>
                                      </p:cMediaNode>
                                    </p:audio>
                                  </p:sub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cTn>
                              </p:par>
                              <p:par>
                                <p:cTn id="16" presetID="26" presetClass="entr" presetSubtype="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down)">
                                      <p:cBhvr>
                                        <p:cTn id="18" dur="580">
                                          <p:stCondLst>
                                            <p:cond delay="0"/>
                                          </p:stCondLst>
                                        </p:cTn>
                                        <p:tgtEl>
                                          <p:spTgt spid="15"/>
                                        </p:tgtEl>
                                      </p:cBhvr>
                                    </p:animEffect>
                                    <p:anim calcmode="lin" valueType="num">
                                      <p:cBhvr>
                                        <p:cTn id="19"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24" dur="26">
                                          <p:stCondLst>
                                            <p:cond delay="650"/>
                                          </p:stCondLst>
                                        </p:cTn>
                                        <p:tgtEl>
                                          <p:spTgt spid="15"/>
                                        </p:tgtEl>
                                      </p:cBhvr>
                                      <p:to x="100000" y="60000"/>
                                    </p:animScale>
                                    <p:animScale>
                                      <p:cBhvr>
                                        <p:cTn id="25" dur="166" decel="50000">
                                          <p:stCondLst>
                                            <p:cond delay="676"/>
                                          </p:stCondLst>
                                        </p:cTn>
                                        <p:tgtEl>
                                          <p:spTgt spid="15"/>
                                        </p:tgtEl>
                                      </p:cBhvr>
                                      <p:to x="100000" y="100000"/>
                                    </p:animScale>
                                    <p:animScale>
                                      <p:cBhvr>
                                        <p:cTn id="26" dur="26">
                                          <p:stCondLst>
                                            <p:cond delay="1312"/>
                                          </p:stCondLst>
                                        </p:cTn>
                                        <p:tgtEl>
                                          <p:spTgt spid="15"/>
                                        </p:tgtEl>
                                      </p:cBhvr>
                                      <p:to x="100000" y="80000"/>
                                    </p:animScale>
                                    <p:animScale>
                                      <p:cBhvr>
                                        <p:cTn id="27" dur="166" decel="50000">
                                          <p:stCondLst>
                                            <p:cond delay="1338"/>
                                          </p:stCondLst>
                                        </p:cTn>
                                        <p:tgtEl>
                                          <p:spTgt spid="15"/>
                                        </p:tgtEl>
                                      </p:cBhvr>
                                      <p:to x="100000" y="100000"/>
                                    </p:animScale>
                                    <p:animScale>
                                      <p:cBhvr>
                                        <p:cTn id="28" dur="26">
                                          <p:stCondLst>
                                            <p:cond delay="1642"/>
                                          </p:stCondLst>
                                        </p:cTn>
                                        <p:tgtEl>
                                          <p:spTgt spid="15"/>
                                        </p:tgtEl>
                                      </p:cBhvr>
                                      <p:to x="100000" y="90000"/>
                                    </p:animScale>
                                    <p:animScale>
                                      <p:cBhvr>
                                        <p:cTn id="29" dur="166" decel="50000">
                                          <p:stCondLst>
                                            <p:cond delay="1668"/>
                                          </p:stCondLst>
                                        </p:cTn>
                                        <p:tgtEl>
                                          <p:spTgt spid="15"/>
                                        </p:tgtEl>
                                      </p:cBhvr>
                                      <p:to x="100000" y="100000"/>
                                    </p:animScale>
                                    <p:animScale>
                                      <p:cBhvr>
                                        <p:cTn id="30" dur="26">
                                          <p:stCondLst>
                                            <p:cond delay="1808"/>
                                          </p:stCondLst>
                                        </p:cTn>
                                        <p:tgtEl>
                                          <p:spTgt spid="15"/>
                                        </p:tgtEl>
                                      </p:cBhvr>
                                      <p:to x="100000" y="95000"/>
                                    </p:animScale>
                                    <p:animScale>
                                      <p:cBhvr>
                                        <p:cTn id="31" dur="166" decel="50000">
                                          <p:stCondLst>
                                            <p:cond delay="1834"/>
                                          </p:stCondLst>
                                        </p:cTn>
                                        <p:tgtEl>
                                          <p:spTgt spid="15"/>
                                        </p:tgtEl>
                                      </p:cBhvr>
                                      <p:to x="100000" y="100000"/>
                                    </p:animScale>
                                  </p:childTnLst>
                                </p:cTn>
                              </p:par>
                              <p:par>
                                <p:cTn id="32" presetID="26" presetClass="entr" presetSubtype="0" fill="hold"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down)">
                                      <p:cBhvr>
                                        <p:cTn id="34" dur="580">
                                          <p:stCondLst>
                                            <p:cond delay="0"/>
                                          </p:stCondLst>
                                        </p:cTn>
                                        <p:tgtEl>
                                          <p:spTgt spid="14"/>
                                        </p:tgtEl>
                                      </p:cBhvr>
                                    </p:animEffect>
                                    <p:anim calcmode="lin" valueType="num">
                                      <p:cBhvr>
                                        <p:cTn id="35"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36"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37"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38"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39"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40" dur="26">
                                          <p:stCondLst>
                                            <p:cond delay="650"/>
                                          </p:stCondLst>
                                        </p:cTn>
                                        <p:tgtEl>
                                          <p:spTgt spid="14"/>
                                        </p:tgtEl>
                                      </p:cBhvr>
                                      <p:to x="100000" y="60000"/>
                                    </p:animScale>
                                    <p:animScale>
                                      <p:cBhvr>
                                        <p:cTn id="41" dur="166" decel="50000">
                                          <p:stCondLst>
                                            <p:cond delay="676"/>
                                          </p:stCondLst>
                                        </p:cTn>
                                        <p:tgtEl>
                                          <p:spTgt spid="14"/>
                                        </p:tgtEl>
                                      </p:cBhvr>
                                      <p:to x="100000" y="100000"/>
                                    </p:animScale>
                                    <p:animScale>
                                      <p:cBhvr>
                                        <p:cTn id="42" dur="26">
                                          <p:stCondLst>
                                            <p:cond delay="1312"/>
                                          </p:stCondLst>
                                        </p:cTn>
                                        <p:tgtEl>
                                          <p:spTgt spid="14"/>
                                        </p:tgtEl>
                                      </p:cBhvr>
                                      <p:to x="100000" y="80000"/>
                                    </p:animScale>
                                    <p:animScale>
                                      <p:cBhvr>
                                        <p:cTn id="43" dur="166" decel="50000">
                                          <p:stCondLst>
                                            <p:cond delay="1338"/>
                                          </p:stCondLst>
                                        </p:cTn>
                                        <p:tgtEl>
                                          <p:spTgt spid="14"/>
                                        </p:tgtEl>
                                      </p:cBhvr>
                                      <p:to x="100000" y="100000"/>
                                    </p:animScale>
                                    <p:animScale>
                                      <p:cBhvr>
                                        <p:cTn id="44" dur="26">
                                          <p:stCondLst>
                                            <p:cond delay="1642"/>
                                          </p:stCondLst>
                                        </p:cTn>
                                        <p:tgtEl>
                                          <p:spTgt spid="14"/>
                                        </p:tgtEl>
                                      </p:cBhvr>
                                      <p:to x="100000" y="90000"/>
                                    </p:animScale>
                                    <p:animScale>
                                      <p:cBhvr>
                                        <p:cTn id="45" dur="166" decel="50000">
                                          <p:stCondLst>
                                            <p:cond delay="1668"/>
                                          </p:stCondLst>
                                        </p:cTn>
                                        <p:tgtEl>
                                          <p:spTgt spid="14"/>
                                        </p:tgtEl>
                                      </p:cBhvr>
                                      <p:to x="100000" y="100000"/>
                                    </p:animScale>
                                    <p:animScale>
                                      <p:cBhvr>
                                        <p:cTn id="46" dur="26">
                                          <p:stCondLst>
                                            <p:cond delay="1808"/>
                                          </p:stCondLst>
                                        </p:cTn>
                                        <p:tgtEl>
                                          <p:spTgt spid="14"/>
                                        </p:tgtEl>
                                      </p:cBhvr>
                                      <p:to x="100000" y="95000"/>
                                    </p:animScale>
                                    <p:animScale>
                                      <p:cBhvr>
                                        <p:cTn id="47" dur="166" decel="50000">
                                          <p:stCondLst>
                                            <p:cond delay="1834"/>
                                          </p:stCondLst>
                                        </p:cTn>
                                        <p:tgtEl>
                                          <p:spTgt spid="1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2000" b="-2000"/>
          </a:stretch>
        </a:blipFill>
        <a:effectLst/>
      </p:bgPr>
    </p:bg>
    <p:spTree>
      <p:nvGrpSpPr>
        <p:cNvPr id="1" name=""/>
        <p:cNvGrpSpPr/>
        <p:nvPr/>
      </p:nvGrpSpPr>
      <p:grpSpPr>
        <a:xfrm>
          <a:off x="0" y="0"/>
          <a:ext cx="0" cy="0"/>
          <a:chOff x="0" y="0"/>
          <a:chExt cx="0" cy="0"/>
        </a:xfrm>
      </p:grpSpPr>
      <p:pic>
        <p:nvPicPr>
          <p:cNvPr id="2" name="Picture 21"/>
          <p:cNvPicPr>
            <a:picLocks noChangeAspect="1"/>
          </p:cNvPicPr>
          <p:nvPr/>
        </p:nvPicPr>
        <p:blipFill rotWithShape="1">
          <a:blip r:embed="rId2"/>
          <a:srcRect t="-1" b="40569"/>
          <a:stretch>
            <a:fillRect/>
          </a:stretch>
        </p:blipFill>
        <p:spPr>
          <a:xfrm>
            <a:off x="7165075" y="2121865"/>
            <a:ext cx="4385685" cy="4776284"/>
          </a:xfrm>
          <a:prstGeom prst="rect">
            <a:avLst/>
          </a:prstGeom>
        </p:spPr>
      </p:pic>
      <p:sp>
        <p:nvSpPr>
          <p:cNvPr id="4" name="Bong bóng Lời nói: Hình chữ nhật với Góc Tròn 3"/>
          <p:cNvSpPr/>
          <p:nvPr/>
        </p:nvSpPr>
        <p:spPr>
          <a:xfrm>
            <a:off x="1460310" y="423081"/>
            <a:ext cx="6632812" cy="2500952"/>
          </a:xfrm>
          <a:prstGeom prst="wedgeRoundRectCallout">
            <a:avLst>
              <a:gd name="adj1" fmla="val 39976"/>
              <a:gd name="adj2" fmla="val 66320"/>
              <a:gd name="adj3" fmla="val 16667"/>
            </a:avLst>
          </a:prstGeom>
          <a:solidFill>
            <a:schemeClr val="bg1"/>
          </a:solidFill>
          <a:ln w="38100">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5400">
                <a:solidFill>
                  <a:schemeClr val="tx1"/>
                </a:solidFill>
                <a:latin typeface="Calibri" panose="020F0502020204030204" pitchFamily="34" charset="0"/>
                <a:cs typeface="Calibri" panose="020F0502020204030204" pitchFamily="34" charset="0"/>
              </a:rPr>
              <a:t>Học thuộc lòng </a:t>
            </a:r>
            <a:endParaRPr lang="en-US" sz="5400">
              <a:solidFill>
                <a:schemeClr val="tx1"/>
              </a:solidFill>
              <a:latin typeface="Calibri" panose="020F0502020204030204" pitchFamily="34" charset="0"/>
              <a:cs typeface="Calibri" panose="020F0502020204030204" pitchFamily="34" charset="0"/>
            </a:endParaRPr>
          </a:p>
          <a:p>
            <a:pPr algn="ctr"/>
            <a:r>
              <a:rPr lang="en-US" sz="5400">
                <a:solidFill>
                  <a:schemeClr val="tx1"/>
                </a:solidFill>
                <a:latin typeface="Calibri" panose="020F0502020204030204" pitchFamily="34" charset="0"/>
                <a:cs typeface="Calibri" panose="020F0502020204030204" pitchFamily="34" charset="0"/>
              </a:rPr>
              <a:t>bài </a:t>
            </a:r>
            <a:r>
              <a:rPr lang="vi-VN" sz="5400">
                <a:solidFill>
                  <a:schemeClr val="tx1"/>
                </a:solidFill>
                <a:latin typeface="Calibri" panose="020F0502020204030204" pitchFamily="34" charset="0"/>
                <a:cs typeface="Calibri" panose="020F0502020204030204" pitchFamily="34" charset="0"/>
              </a:rPr>
              <a:t>thơ</a:t>
            </a:r>
            <a:endParaRPr lang="en-US" sz="5400">
              <a:solidFill>
                <a:schemeClr val="tx1"/>
              </a:solidFill>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Scale>
                                      <p:cBhvr>
                                        <p:cTn id="7"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
                                        </p:tgtEl>
                                        <p:attrNameLst>
                                          <p:attrName>ppt_x</p:attrName>
                                          <p:attrName>ppt_y</p:attrName>
                                        </p:attrNameLst>
                                      </p:cBhvr>
                                    </p:animMotion>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2000" b="-2000"/>
          </a:stretch>
        </a:blipFill>
        <a:effectLst/>
      </p:bgPr>
    </p:bg>
    <p:spTree>
      <p:nvGrpSpPr>
        <p:cNvPr id="1" name=""/>
        <p:cNvGrpSpPr/>
        <p:nvPr/>
      </p:nvGrpSpPr>
      <p:grpSpPr>
        <a:xfrm>
          <a:off x="0" y="0"/>
          <a:ext cx="0" cy="0"/>
          <a:chOff x="0" y="0"/>
          <a:chExt cx="0" cy="0"/>
        </a:xfrm>
      </p:grpSpPr>
      <p:pic>
        <p:nvPicPr>
          <p:cNvPr id="36" name="Hình ảnh 35" descr="Ảnh có chứa hình vẽ, minh họa, hoạt hình Nhật Bản, Mặt người&#10;&#10;Mô tả được tạo tự động"/>
          <p:cNvPicPr>
            <a:picLocks noChangeAspect="1"/>
          </p:cNvPicPr>
          <p:nvPr/>
        </p:nvPicPr>
        <p:blipFill>
          <a:blip r:embed="rId2">
            <a:extLst>
              <a:ext uri="{BEBA8EAE-BF5A-486C-A8C5-ECC9F3942E4B}">
                <a14:imgProps xmlns:a14="http://schemas.microsoft.com/office/drawing/2010/main">
                  <a14:imgLayer r:embed="rId3">
                    <a14:imgEffect>
                      <a14:backgroundRemoval t="8800" b="99700" l="10000" r="91550">
                        <a14:foregroundMark x1="59550" y1="8800" x2="59550" y2="8800"/>
                        <a14:foregroundMark x1="50350" y1="78150" x2="50350" y2="78150"/>
                        <a14:foregroundMark x1="38850" y1="51700" x2="64900" y2="91100"/>
                        <a14:foregroundMark x1="85200" y1="84500" x2="84200" y2="92050"/>
                        <a14:foregroundMark x1="84200" y1="92050" x2="73700" y2="97750"/>
                        <a14:foregroundMark x1="73700" y1="97750" x2="49100" y2="93050"/>
                        <a14:foregroundMark x1="49100" y1="93050" x2="37300" y2="85150"/>
                        <a14:foregroundMark x1="37300" y1="85150" x2="65300" y2="78050"/>
                        <a14:foregroundMark x1="65300" y1="78050" x2="48800" y2="98350"/>
                        <a14:foregroundMark x1="48800" y1="98350" x2="46850" y2="83100"/>
                        <a14:foregroundMark x1="46850" y1="83100" x2="37800" y2="83700"/>
                        <a14:foregroundMark x1="37800" y1="83700" x2="54450" y2="81650"/>
                        <a14:foregroundMark x1="54450" y1="81650" x2="55050" y2="82650"/>
                        <a14:foregroundMark x1="24300" y1="89250" x2="22050" y2="99700"/>
                        <a14:foregroundMark x1="91550" y1="72400" x2="91550" y2="72400"/>
                      </a14:backgroundRemoval>
                    </a14:imgEffect>
                  </a14:imgLayer>
                </a14:imgProps>
              </a:ext>
              <a:ext uri="{28A0092B-C50C-407E-A947-70E740481C1C}">
                <a14:useLocalDpi xmlns:a14="http://schemas.microsoft.com/office/drawing/2010/main" val="0"/>
              </a:ext>
            </a:extLst>
          </a:blip>
          <a:stretch>
            <a:fillRect/>
          </a:stretch>
        </p:blipFill>
        <p:spPr>
          <a:xfrm>
            <a:off x="3953122" y="2572246"/>
            <a:ext cx="4285754" cy="4285754"/>
          </a:xfrm>
          <a:prstGeom prst="rect">
            <a:avLst/>
          </a:prstGeom>
        </p:spPr>
      </p:pic>
      <p:pic>
        <p:nvPicPr>
          <p:cNvPr id="2" name="Picture 1"/>
          <p:cNvPicPr>
            <a:picLocks noChangeAspect="1"/>
          </p:cNvPicPr>
          <p:nvPr/>
        </p:nvPicPr>
        <p:blipFill>
          <a:blip r:embed="rId4"/>
          <a:stretch>
            <a:fillRect/>
          </a:stretch>
        </p:blipFill>
        <p:spPr>
          <a:xfrm>
            <a:off x="364448" y="321074"/>
            <a:ext cx="10864014" cy="28105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2000" b="-2000"/>
          </a:stretch>
        </a:blipFill>
        <a:effectLst/>
      </p:bgPr>
    </p:bg>
    <p:spTree>
      <p:nvGrpSpPr>
        <p:cNvPr id="1" name=""/>
        <p:cNvGrpSpPr/>
        <p:nvPr/>
      </p:nvGrpSpPr>
      <p:grpSpPr>
        <a:xfrm>
          <a:off x="0" y="0"/>
          <a:ext cx="0" cy="0"/>
          <a:chOff x="0" y="0"/>
          <a:chExt cx="0" cy="0"/>
        </a:xfrm>
      </p:grpSpPr>
      <p:sp>
        <p:nvSpPr>
          <p:cNvPr id="2" name="Rectangle: Rounded Corners 21"/>
          <p:cNvSpPr/>
          <p:nvPr/>
        </p:nvSpPr>
        <p:spPr>
          <a:xfrm>
            <a:off x="300111" y="368490"/>
            <a:ext cx="11591778" cy="6113477"/>
          </a:xfrm>
          <a:prstGeom prst="roundRect">
            <a:avLst>
              <a:gd name="adj" fmla="val 11589"/>
            </a:avLst>
          </a:prstGeom>
          <a:solidFill>
            <a:schemeClr val="bg1">
              <a:alpha val="79000"/>
            </a:schemeClr>
          </a:solidFill>
          <a:ln w="762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TextBox 9"/>
          <p:cNvSpPr txBox="1"/>
          <p:nvPr/>
        </p:nvSpPr>
        <p:spPr>
          <a:xfrm rot="21418226">
            <a:off x="546291" y="2094798"/>
            <a:ext cx="550481" cy="769441"/>
          </a:xfrm>
          <a:prstGeom prst="rect">
            <a:avLst/>
          </a:prstGeom>
          <a:noFill/>
        </p:spPr>
        <p:txBody>
          <a:bodyPr wrap="square" rtlCol="0">
            <a:spAutoFit/>
          </a:bodyPr>
          <a:lstStyle/>
          <a:p>
            <a:pPr algn="just"/>
            <a:r>
              <a:rPr lang="en-US" sz="4400" b="1">
                <a:solidFill>
                  <a:srgbClr val="FF5050"/>
                </a:solidFill>
                <a:latin typeface="SVN-Gretoon" panose="02040603050506020204" pitchFamily="18" charset="0"/>
              </a:rPr>
              <a:t>a</a:t>
            </a:r>
            <a:endParaRPr lang="vi-VN" sz="4400" b="1" dirty="0">
              <a:solidFill>
                <a:srgbClr val="FF5050"/>
              </a:solidFill>
            </a:endParaRPr>
          </a:p>
        </p:txBody>
      </p:sp>
      <p:sp>
        <p:nvSpPr>
          <p:cNvPr id="7" name="Hộp Văn bản 6"/>
          <p:cNvSpPr txBox="1"/>
          <p:nvPr/>
        </p:nvSpPr>
        <p:spPr>
          <a:xfrm>
            <a:off x="1159422" y="2219222"/>
            <a:ext cx="8093759" cy="553998"/>
          </a:xfrm>
          <a:prstGeom prst="rect">
            <a:avLst/>
          </a:prstGeom>
          <a:noFill/>
        </p:spPr>
        <p:txBody>
          <a:bodyPr wrap="square">
            <a:spAutoFit/>
          </a:bodyPr>
          <a:lstStyle/>
          <a:p>
            <a:pPr algn="just"/>
            <a:r>
              <a:rPr lang="vi-VN" sz="3000" b="1">
                <a:latin typeface="Calibri" panose="020F0502020204030204" pitchFamily="34" charset="0"/>
                <a:cs typeface="Calibri" panose="020F0502020204030204" pitchFamily="34" charset="0"/>
              </a:rPr>
              <a:t>(a) Tìm đọc bài văn:</a:t>
            </a:r>
            <a:endParaRPr lang="en-US" sz="3000" b="1">
              <a:latin typeface="UTM Duepuntozero" panose="02040603050506020204" pitchFamily="18" charset="0"/>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46203" y="2080788"/>
            <a:ext cx="6815862" cy="4148425"/>
          </a:xfrm>
          <a:prstGeom prst="rect">
            <a:avLst/>
          </a:prstGeom>
        </p:spPr>
      </p:pic>
      <p:pic>
        <p:nvPicPr>
          <p:cNvPr id="10" name="Picture 9"/>
          <p:cNvPicPr>
            <a:picLocks noChangeAspect="1"/>
          </p:cNvPicPr>
          <p:nvPr/>
        </p:nvPicPr>
        <p:blipFill>
          <a:blip r:embed="rId3"/>
          <a:stretch>
            <a:fillRect/>
          </a:stretch>
        </p:blipFill>
        <p:spPr>
          <a:xfrm>
            <a:off x="605952" y="141886"/>
            <a:ext cx="10650635" cy="247519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2000" b="-2000"/>
          </a:stretch>
        </a:blipFill>
        <a:effectLst/>
      </p:bgPr>
    </p:bg>
    <p:spTree>
      <p:nvGrpSpPr>
        <p:cNvPr id="1" name=""/>
        <p:cNvGrpSpPr/>
        <p:nvPr/>
      </p:nvGrpSpPr>
      <p:grpSpPr>
        <a:xfrm>
          <a:off x="0" y="0"/>
          <a:ext cx="0" cy="0"/>
          <a:chOff x="0" y="0"/>
          <a:chExt cx="0" cy="0"/>
        </a:xfrm>
      </p:grpSpPr>
      <p:sp>
        <p:nvSpPr>
          <p:cNvPr id="2" name="Rectangle: Rounded Corners 21"/>
          <p:cNvSpPr/>
          <p:nvPr/>
        </p:nvSpPr>
        <p:spPr>
          <a:xfrm>
            <a:off x="300111" y="631209"/>
            <a:ext cx="11591778" cy="5595582"/>
          </a:xfrm>
          <a:prstGeom prst="roundRect">
            <a:avLst>
              <a:gd name="adj" fmla="val 11589"/>
            </a:avLst>
          </a:prstGeom>
          <a:solidFill>
            <a:schemeClr val="bg1">
              <a:alpha val="79000"/>
            </a:schemeClr>
          </a:solidFill>
          <a:ln w="762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TextBox 9"/>
          <p:cNvSpPr txBox="1"/>
          <p:nvPr/>
        </p:nvSpPr>
        <p:spPr>
          <a:xfrm rot="21418226">
            <a:off x="694308" y="1008798"/>
            <a:ext cx="601934" cy="769441"/>
          </a:xfrm>
          <a:prstGeom prst="rect">
            <a:avLst/>
          </a:prstGeom>
          <a:noFill/>
        </p:spPr>
        <p:txBody>
          <a:bodyPr wrap="square" rtlCol="0">
            <a:spAutoFit/>
          </a:bodyPr>
          <a:lstStyle/>
          <a:p>
            <a:pPr algn="just"/>
            <a:r>
              <a:rPr lang="en-US" sz="4400" b="1">
                <a:solidFill>
                  <a:srgbClr val="FF5050"/>
                </a:solidFill>
                <a:latin typeface="SVN-Gretoon" panose="02040603050506020204" pitchFamily="18" charset="0"/>
              </a:rPr>
              <a:t>b</a:t>
            </a:r>
            <a:endParaRPr lang="vi-VN" sz="4400" b="1" dirty="0">
              <a:solidFill>
                <a:srgbClr val="FF5050"/>
              </a:solidFill>
            </a:endParaRPr>
          </a:p>
        </p:txBody>
      </p:sp>
      <p:sp>
        <p:nvSpPr>
          <p:cNvPr id="7" name="Hộp Văn bản 6"/>
          <p:cNvSpPr txBox="1"/>
          <p:nvPr/>
        </p:nvSpPr>
        <p:spPr>
          <a:xfrm>
            <a:off x="1337244" y="949565"/>
            <a:ext cx="10154100" cy="553998"/>
          </a:xfrm>
          <a:prstGeom prst="rect">
            <a:avLst/>
          </a:prstGeom>
          <a:noFill/>
        </p:spPr>
        <p:txBody>
          <a:bodyPr wrap="square">
            <a:spAutoFit/>
          </a:bodyPr>
          <a:lstStyle/>
          <a:p>
            <a:pPr algn="just"/>
            <a:r>
              <a:rPr lang="vi-VN" sz="3000" b="1">
                <a:latin typeface="Calibri" panose="020F0502020204030204" pitchFamily="34" charset="0"/>
                <a:cs typeface="Calibri" panose="020F0502020204030204" pitchFamily="34" charset="0"/>
              </a:rPr>
              <a:t>(b) Ghi chép và trang trí Nhật kí đọc sách.</a:t>
            </a:r>
            <a:endParaRPr lang="en-US" sz="3000" b="1">
              <a:latin typeface="UTM Duepuntozero" panose="02040603050506020204" pitchFamily="18"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5275" y="2145297"/>
            <a:ext cx="10425243" cy="363946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4" presetClass="entr" presetSubtype="1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2000" b="-2000"/>
          </a:stretch>
        </a:blipFill>
        <a:effectLst/>
      </p:bgPr>
    </p:bg>
    <p:spTree>
      <p:nvGrpSpPr>
        <p:cNvPr id="1" name=""/>
        <p:cNvGrpSpPr/>
        <p:nvPr/>
      </p:nvGrpSpPr>
      <p:grpSpPr>
        <a:xfrm>
          <a:off x="0" y="0"/>
          <a:ext cx="0" cy="0"/>
          <a:chOff x="0" y="0"/>
          <a:chExt cx="0" cy="0"/>
        </a:xfrm>
      </p:grpSpPr>
      <p:sp>
        <p:nvSpPr>
          <p:cNvPr id="2" name="Rectangle: Rounded Corners 21"/>
          <p:cNvSpPr/>
          <p:nvPr/>
        </p:nvSpPr>
        <p:spPr>
          <a:xfrm>
            <a:off x="300111" y="631209"/>
            <a:ext cx="11591778" cy="5595582"/>
          </a:xfrm>
          <a:prstGeom prst="roundRect">
            <a:avLst>
              <a:gd name="adj" fmla="val 11589"/>
            </a:avLst>
          </a:prstGeom>
          <a:solidFill>
            <a:schemeClr val="bg1">
              <a:alpha val="79000"/>
            </a:schemeClr>
          </a:solidFill>
          <a:ln w="762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5" name="Hộp Văn bản 14"/>
          <p:cNvSpPr txBox="1"/>
          <p:nvPr/>
        </p:nvSpPr>
        <p:spPr>
          <a:xfrm>
            <a:off x="1644393" y="3365804"/>
            <a:ext cx="9357240" cy="1477328"/>
          </a:xfrm>
          <a:prstGeom prst="rect">
            <a:avLst/>
          </a:prstGeom>
          <a:noFill/>
        </p:spPr>
        <p:txBody>
          <a:bodyPr wrap="square">
            <a:spAutoFit/>
          </a:bodyPr>
          <a:lstStyle/>
          <a:p>
            <a:pPr algn="just"/>
            <a:r>
              <a:rPr lang="vi-VN" sz="3000">
                <a:latin typeface="Calibri" panose="020F0502020204030204" pitchFamily="34" charset="0"/>
                <a:cs typeface="Calibri" panose="020F0502020204030204" pitchFamily="34" charset="0"/>
              </a:rPr>
              <a:t>–	Bài văn đã đọc.</a:t>
            </a:r>
            <a:endParaRPr lang="vi-VN" sz="3000">
              <a:latin typeface="Calibri" panose="020F0502020204030204" pitchFamily="34" charset="0"/>
              <a:cs typeface="Calibri" panose="020F0502020204030204" pitchFamily="34" charset="0"/>
            </a:endParaRPr>
          </a:p>
          <a:p>
            <a:pPr algn="just"/>
            <a:r>
              <a:rPr lang="vi-VN" sz="3000">
                <a:latin typeface="Calibri" panose="020F0502020204030204" pitchFamily="34" charset="0"/>
                <a:cs typeface="Calibri" panose="020F0502020204030204" pitchFamily="34" charset="0"/>
              </a:rPr>
              <a:t>–	Nhật kí đọc sách.</a:t>
            </a:r>
            <a:endParaRPr lang="vi-VN" sz="3000">
              <a:latin typeface="Calibri" panose="020F0502020204030204" pitchFamily="34" charset="0"/>
              <a:cs typeface="Calibri" panose="020F0502020204030204" pitchFamily="34" charset="0"/>
            </a:endParaRPr>
          </a:p>
          <a:p>
            <a:pPr algn="just"/>
            <a:r>
              <a:rPr lang="vi-VN" sz="3000">
                <a:latin typeface="Calibri" panose="020F0502020204030204" pitchFamily="34" charset="0"/>
                <a:cs typeface="Calibri" panose="020F0502020204030204" pitchFamily="34" charset="0"/>
              </a:rPr>
              <a:t>–	Từ ngữ dùng hay, hình ảnh đẹp.</a:t>
            </a:r>
            <a:endParaRPr lang="vi-VN" sz="3000">
              <a:latin typeface="Calibri" panose="020F0502020204030204" pitchFamily="34" charset="0"/>
              <a:cs typeface="Calibri" panose="020F0502020204030204" pitchFamily="34" charset="0"/>
            </a:endParaRPr>
          </a:p>
        </p:txBody>
      </p:sp>
      <p:sp>
        <p:nvSpPr>
          <p:cNvPr id="6" name="TextBox 9"/>
          <p:cNvSpPr txBox="1"/>
          <p:nvPr/>
        </p:nvSpPr>
        <p:spPr>
          <a:xfrm rot="21418226">
            <a:off x="694124" y="2516925"/>
            <a:ext cx="865666" cy="769441"/>
          </a:xfrm>
          <a:prstGeom prst="rect">
            <a:avLst/>
          </a:prstGeom>
          <a:noFill/>
        </p:spPr>
        <p:txBody>
          <a:bodyPr wrap="square" rtlCol="0">
            <a:spAutoFit/>
          </a:bodyPr>
          <a:lstStyle/>
          <a:p>
            <a:pPr algn="just"/>
            <a:r>
              <a:rPr lang="en-US" sz="4400" b="1">
                <a:solidFill>
                  <a:srgbClr val="FF5050"/>
                </a:solidFill>
                <a:latin typeface="SVN-Gretoon" panose="02040603050506020204" pitchFamily="18" charset="0"/>
              </a:rPr>
              <a:t>c</a:t>
            </a:r>
            <a:endParaRPr lang="vi-VN" sz="4400" b="1" dirty="0">
              <a:solidFill>
                <a:srgbClr val="FF5050"/>
              </a:solidFill>
            </a:endParaRPr>
          </a:p>
        </p:txBody>
      </p:sp>
      <p:sp>
        <p:nvSpPr>
          <p:cNvPr id="7" name="Hộp Văn bản 6"/>
          <p:cNvSpPr txBox="1"/>
          <p:nvPr/>
        </p:nvSpPr>
        <p:spPr>
          <a:xfrm>
            <a:off x="1363505" y="2698927"/>
            <a:ext cx="10154100" cy="553998"/>
          </a:xfrm>
          <a:prstGeom prst="rect">
            <a:avLst/>
          </a:prstGeom>
          <a:noFill/>
        </p:spPr>
        <p:txBody>
          <a:bodyPr wrap="square">
            <a:spAutoFit/>
          </a:bodyPr>
          <a:lstStyle/>
          <a:p>
            <a:pPr algn="just"/>
            <a:r>
              <a:rPr lang="vi-VN" sz="3000" b="1">
                <a:latin typeface="Calibri" panose="020F0502020204030204" pitchFamily="34" charset="0"/>
                <a:cs typeface="Calibri" panose="020F0502020204030204" pitchFamily="34" charset="0"/>
              </a:rPr>
              <a:t>Cùng bạn chia sẻ:</a:t>
            </a:r>
            <a:endParaRPr lang="en-US" sz="3000" b="1">
              <a:latin typeface="UTM Duepuntozero" panose="02040603050506020204" pitchFamily="18" charset="0"/>
            </a:endParaRPr>
          </a:p>
        </p:txBody>
      </p:sp>
      <p:pic>
        <p:nvPicPr>
          <p:cNvPr id="10" name="Hình ảnh 9" descr="Ảnh có chứa văn bản&#10;&#10;Mô tả được tạo tự độ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44326" y="4483918"/>
            <a:ext cx="2027311" cy="2027311"/>
          </a:xfrm>
          <a:prstGeom prst="rect">
            <a:avLst/>
          </a:prstGeom>
        </p:spPr>
      </p:pic>
      <p:pic>
        <p:nvPicPr>
          <p:cNvPr id="11" name="Hình ảnh 10" descr="Ảnh có chứa đồ họa véc-tơ&#10;&#10;Mô tả được tạo tự độ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1479" y="4648840"/>
            <a:ext cx="2027312" cy="2027312"/>
          </a:xfrm>
          <a:prstGeom prst="rect">
            <a:avLst/>
          </a:prstGeom>
        </p:spPr>
      </p:pic>
      <p:sp>
        <p:nvSpPr>
          <p:cNvPr id="14" name="Hình chữ nhật: Cắt Góc Chéo 13"/>
          <p:cNvSpPr/>
          <p:nvPr/>
        </p:nvSpPr>
        <p:spPr>
          <a:xfrm>
            <a:off x="2589812" y="5202345"/>
            <a:ext cx="2192740" cy="553998"/>
          </a:xfrm>
          <a:prstGeom prst="snip2DiagRect">
            <a:avLst>
              <a:gd name="adj1" fmla="val 19708"/>
              <a:gd name="adj2" fmla="val 16667"/>
            </a:avLst>
          </a:prstGeom>
          <a:solidFill>
            <a:srgbClr val="C7E3F3"/>
          </a:solidFill>
          <a:ln w="38100">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rPr>
              <a:t>Lắng nghe</a:t>
            </a:r>
            <a:endParaRPr lang="en-US" sz="3200">
              <a:solidFill>
                <a:srgbClr val="002060"/>
              </a:solidFill>
            </a:endParaRPr>
          </a:p>
        </p:txBody>
      </p:sp>
      <p:sp>
        <p:nvSpPr>
          <p:cNvPr id="16" name="Hình chữ nhật: Cắt Góc Chéo 15"/>
          <p:cNvSpPr/>
          <p:nvPr/>
        </p:nvSpPr>
        <p:spPr>
          <a:xfrm>
            <a:off x="4999593" y="5202345"/>
            <a:ext cx="2192740" cy="553998"/>
          </a:xfrm>
          <a:prstGeom prst="snip2DiagRect">
            <a:avLst>
              <a:gd name="adj1" fmla="val 19708"/>
              <a:gd name="adj2" fmla="val 16667"/>
            </a:avLst>
          </a:prstGeom>
          <a:solidFill>
            <a:srgbClr val="C7E3F3"/>
          </a:solidFill>
          <a:ln w="38100">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rPr>
              <a:t>Chỉnh sửa</a:t>
            </a:r>
            <a:endParaRPr lang="en-US" sz="3200">
              <a:solidFill>
                <a:srgbClr val="002060"/>
              </a:solidFill>
            </a:endParaRPr>
          </a:p>
        </p:txBody>
      </p:sp>
      <p:sp>
        <p:nvSpPr>
          <p:cNvPr id="18" name="Hình chữ nhật: Cắt Góc Chéo 17"/>
          <p:cNvSpPr/>
          <p:nvPr/>
        </p:nvSpPr>
        <p:spPr>
          <a:xfrm>
            <a:off x="7409373" y="5202345"/>
            <a:ext cx="2475605" cy="553998"/>
          </a:xfrm>
          <a:prstGeom prst="snip2DiagRect">
            <a:avLst>
              <a:gd name="adj1" fmla="val 19708"/>
              <a:gd name="adj2" fmla="val 16667"/>
            </a:avLst>
          </a:prstGeom>
          <a:solidFill>
            <a:srgbClr val="C7E3F3"/>
          </a:solidFill>
          <a:ln w="38100">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rPr>
              <a:t>Hoàn thiện</a:t>
            </a:r>
            <a:endParaRPr lang="en-US" sz="3200">
              <a:solidFill>
                <a:srgbClr val="002060"/>
              </a:solidFill>
            </a:endParaRPr>
          </a:p>
        </p:txBody>
      </p:sp>
      <p:pic>
        <p:nvPicPr>
          <p:cNvPr id="4" name="Picture 3"/>
          <p:cNvPicPr>
            <a:picLocks noChangeAspect="1"/>
          </p:cNvPicPr>
          <p:nvPr/>
        </p:nvPicPr>
        <p:blipFill>
          <a:blip r:embed="rId4"/>
          <a:stretch>
            <a:fillRect/>
          </a:stretch>
        </p:blipFill>
        <p:spPr>
          <a:xfrm>
            <a:off x="605952" y="141886"/>
            <a:ext cx="10650635" cy="247519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500" fill="hold"/>
                                        <p:tgtEl>
                                          <p:spTgt spid="11"/>
                                        </p:tgtEl>
                                        <p:attrNameLst>
                                          <p:attrName>ppt_w</p:attrName>
                                        </p:attrNameLst>
                                      </p:cBhvr>
                                      <p:tavLst>
                                        <p:tav tm="0">
                                          <p:val>
                                            <p:fltVal val="0"/>
                                          </p:val>
                                        </p:tav>
                                        <p:tav tm="100000">
                                          <p:val>
                                            <p:strVal val="#ppt_w"/>
                                          </p:val>
                                        </p:tav>
                                      </p:tavLst>
                                    </p:anim>
                                    <p:anim calcmode="lin" valueType="num">
                                      <p:cBhvr>
                                        <p:cTn id="19" dur="500" fill="hold"/>
                                        <p:tgtEl>
                                          <p:spTgt spid="11"/>
                                        </p:tgtEl>
                                        <p:attrNameLst>
                                          <p:attrName>ppt_h</p:attrName>
                                        </p:attrNameLst>
                                      </p:cBhvr>
                                      <p:tavLst>
                                        <p:tav tm="0">
                                          <p:val>
                                            <p:fltVal val="0"/>
                                          </p:val>
                                        </p:tav>
                                        <p:tav tm="100000">
                                          <p:val>
                                            <p:strVal val="#ppt_h"/>
                                          </p:val>
                                        </p:tav>
                                      </p:tavLst>
                                    </p:anim>
                                    <p:animEffect transition="in" filter="fade">
                                      <p:cBhvr>
                                        <p:cTn id="20" dur="500"/>
                                        <p:tgtEl>
                                          <p:spTgt spid="11"/>
                                        </p:tgtEl>
                                      </p:cBhvr>
                                    </p:animEffect>
                                  </p:childTnLst>
                                </p:cTn>
                              </p:par>
                              <p:par>
                                <p:cTn id="21" presetID="26"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down)">
                                      <p:cBhvr>
                                        <p:cTn id="23" dur="580">
                                          <p:stCondLst>
                                            <p:cond delay="0"/>
                                          </p:stCondLst>
                                        </p:cTn>
                                        <p:tgtEl>
                                          <p:spTgt spid="10"/>
                                        </p:tgtEl>
                                      </p:cBhvr>
                                    </p:animEffect>
                                    <p:anim calcmode="lin" valueType="num">
                                      <p:cBhvr>
                                        <p:cTn id="24"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29" dur="26">
                                          <p:stCondLst>
                                            <p:cond delay="650"/>
                                          </p:stCondLst>
                                        </p:cTn>
                                        <p:tgtEl>
                                          <p:spTgt spid="10"/>
                                        </p:tgtEl>
                                      </p:cBhvr>
                                      <p:to x="100000" y="60000"/>
                                    </p:animScale>
                                    <p:animScale>
                                      <p:cBhvr>
                                        <p:cTn id="30" dur="166" decel="50000">
                                          <p:stCondLst>
                                            <p:cond delay="676"/>
                                          </p:stCondLst>
                                        </p:cTn>
                                        <p:tgtEl>
                                          <p:spTgt spid="10"/>
                                        </p:tgtEl>
                                      </p:cBhvr>
                                      <p:to x="100000" y="100000"/>
                                    </p:animScale>
                                    <p:animScale>
                                      <p:cBhvr>
                                        <p:cTn id="31" dur="26">
                                          <p:stCondLst>
                                            <p:cond delay="1312"/>
                                          </p:stCondLst>
                                        </p:cTn>
                                        <p:tgtEl>
                                          <p:spTgt spid="10"/>
                                        </p:tgtEl>
                                      </p:cBhvr>
                                      <p:to x="100000" y="80000"/>
                                    </p:animScale>
                                    <p:animScale>
                                      <p:cBhvr>
                                        <p:cTn id="32" dur="166" decel="50000">
                                          <p:stCondLst>
                                            <p:cond delay="1338"/>
                                          </p:stCondLst>
                                        </p:cTn>
                                        <p:tgtEl>
                                          <p:spTgt spid="10"/>
                                        </p:tgtEl>
                                      </p:cBhvr>
                                      <p:to x="100000" y="100000"/>
                                    </p:animScale>
                                    <p:animScale>
                                      <p:cBhvr>
                                        <p:cTn id="33" dur="26">
                                          <p:stCondLst>
                                            <p:cond delay="1642"/>
                                          </p:stCondLst>
                                        </p:cTn>
                                        <p:tgtEl>
                                          <p:spTgt spid="10"/>
                                        </p:tgtEl>
                                      </p:cBhvr>
                                      <p:to x="100000" y="90000"/>
                                    </p:animScale>
                                    <p:animScale>
                                      <p:cBhvr>
                                        <p:cTn id="34" dur="166" decel="50000">
                                          <p:stCondLst>
                                            <p:cond delay="1668"/>
                                          </p:stCondLst>
                                        </p:cTn>
                                        <p:tgtEl>
                                          <p:spTgt spid="10"/>
                                        </p:tgtEl>
                                      </p:cBhvr>
                                      <p:to x="100000" y="100000"/>
                                    </p:animScale>
                                    <p:animScale>
                                      <p:cBhvr>
                                        <p:cTn id="35" dur="26">
                                          <p:stCondLst>
                                            <p:cond delay="1808"/>
                                          </p:stCondLst>
                                        </p:cTn>
                                        <p:tgtEl>
                                          <p:spTgt spid="10"/>
                                        </p:tgtEl>
                                      </p:cBhvr>
                                      <p:to x="100000" y="95000"/>
                                    </p:animScale>
                                    <p:animScale>
                                      <p:cBhvr>
                                        <p:cTn id="36" dur="166" decel="50000">
                                          <p:stCondLst>
                                            <p:cond delay="1834"/>
                                          </p:stCondLst>
                                        </p:cTn>
                                        <p:tgtEl>
                                          <p:spTgt spid="10"/>
                                        </p:tgtEl>
                                      </p:cBhvr>
                                      <p:to x="100000" y="100000"/>
                                    </p:animScale>
                                  </p:childTnLst>
                                </p:cTn>
                              </p:par>
                              <p:par>
                                <p:cTn id="37" presetID="53" presetClass="entr" presetSubtype="16"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p:cTn id="39" dur="500" fill="hold"/>
                                        <p:tgtEl>
                                          <p:spTgt spid="14"/>
                                        </p:tgtEl>
                                        <p:attrNameLst>
                                          <p:attrName>ppt_w</p:attrName>
                                        </p:attrNameLst>
                                      </p:cBhvr>
                                      <p:tavLst>
                                        <p:tav tm="0">
                                          <p:val>
                                            <p:fltVal val="0"/>
                                          </p:val>
                                        </p:tav>
                                        <p:tav tm="100000">
                                          <p:val>
                                            <p:strVal val="#ppt_w"/>
                                          </p:val>
                                        </p:tav>
                                      </p:tavLst>
                                    </p:anim>
                                    <p:anim calcmode="lin" valueType="num">
                                      <p:cBhvr>
                                        <p:cTn id="40" dur="500" fill="hold"/>
                                        <p:tgtEl>
                                          <p:spTgt spid="14"/>
                                        </p:tgtEl>
                                        <p:attrNameLst>
                                          <p:attrName>ppt_h</p:attrName>
                                        </p:attrNameLst>
                                      </p:cBhvr>
                                      <p:tavLst>
                                        <p:tav tm="0">
                                          <p:val>
                                            <p:fltVal val="0"/>
                                          </p:val>
                                        </p:tav>
                                        <p:tav tm="100000">
                                          <p:val>
                                            <p:strVal val="#ppt_h"/>
                                          </p:val>
                                        </p:tav>
                                      </p:tavLst>
                                    </p:anim>
                                    <p:animEffect transition="in" filter="fade">
                                      <p:cBhvr>
                                        <p:cTn id="41" dur="500"/>
                                        <p:tgtEl>
                                          <p:spTgt spid="14"/>
                                        </p:tgtEl>
                                      </p:cBhvr>
                                    </p:animEffect>
                                  </p:childTnLst>
                                </p:cTn>
                              </p:par>
                              <p:par>
                                <p:cTn id="42" presetID="53" presetClass="entr" presetSubtype="16" fill="hold" grpId="0" nodeType="withEffect">
                                  <p:stCondLst>
                                    <p:cond delay="0"/>
                                  </p:stCondLst>
                                  <p:childTnLst>
                                    <p:set>
                                      <p:cBhvr>
                                        <p:cTn id="43" dur="1" fill="hold">
                                          <p:stCondLst>
                                            <p:cond delay="0"/>
                                          </p:stCondLst>
                                        </p:cTn>
                                        <p:tgtEl>
                                          <p:spTgt spid="16"/>
                                        </p:tgtEl>
                                        <p:attrNameLst>
                                          <p:attrName>style.visibility</p:attrName>
                                        </p:attrNameLst>
                                      </p:cBhvr>
                                      <p:to>
                                        <p:strVal val="visible"/>
                                      </p:to>
                                    </p:set>
                                    <p:anim calcmode="lin" valueType="num">
                                      <p:cBhvr>
                                        <p:cTn id="44" dur="500" fill="hold"/>
                                        <p:tgtEl>
                                          <p:spTgt spid="16"/>
                                        </p:tgtEl>
                                        <p:attrNameLst>
                                          <p:attrName>ppt_w</p:attrName>
                                        </p:attrNameLst>
                                      </p:cBhvr>
                                      <p:tavLst>
                                        <p:tav tm="0">
                                          <p:val>
                                            <p:fltVal val="0"/>
                                          </p:val>
                                        </p:tav>
                                        <p:tav tm="100000">
                                          <p:val>
                                            <p:strVal val="#ppt_w"/>
                                          </p:val>
                                        </p:tav>
                                      </p:tavLst>
                                    </p:anim>
                                    <p:anim calcmode="lin" valueType="num">
                                      <p:cBhvr>
                                        <p:cTn id="45" dur="500" fill="hold"/>
                                        <p:tgtEl>
                                          <p:spTgt spid="16"/>
                                        </p:tgtEl>
                                        <p:attrNameLst>
                                          <p:attrName>ppt_h</p:attrName>
                                        </p:attrNameLst>
                                      </p:cBhvr>
                                      <p:tavLst>
                                        <p:tav tm="0">
                                          <p:val>
                                            <p:fltVal val="0"/>
                                          </p:val>
                                        </p:tav>
                                        <p:tav tm="100000">
                                          <p:val>
                                            <p:strVal val="#ppt_h"/>
                                          </p:val>
                                        </p:tav>
                                      </p:tavLst>
                                    </p:anim>
                                    <p:animEffect transition="in" filter="fade">
                                      <p:cBhvr>
                                        <p:cTn id="46" dur="500"/>
                                        <p:tgtEl>
                                          <p:spTgt spid="16"/>
                                        </p:tgtEl>
                                      </p:cBhvr>
                                    </p:animEffect>
                                  </p:childTnLst>
                                </p:cTn>
                              </p:par>
                              <p:par>
                                <p:cTn id="47" presetID="53" presetClass="entr" presetSubtype="16" fill="hold" grpId="0" nodeType="withEffect">
                                  <p:stCondLst>
                                    <p:cond delay="0"/>
                                  </p:stCondLst>
                                  <p:childTnLst>
                                    <p:set>
                                      <p:cBhvr>
                                        <p:cTn id="48" dur="1" fill="hold">
                                          <p:stCondLst>
                                            <p:cond delay="0"/>
                                          </p:stCondLst>
                                        </p:cTn>
                                        <p:tgtEl>
                                          <p:spTgt spid="18"/>
                                        </p:tgtEl>
                                        <p:attrNameLst>
                                          <p:attrName>style.visibility</p:attrName>
                                        </p:attrNameLst>
                                      </p:cBhvr>
                                      <p:to>
                                        <p:strVal val="visible"/>
                                      </p:to>
                                    </p:set>
                                    <p:anim calcmode="lin" valueType="num">
                                      <p:cBhvr>
                                        <p:cTn id="49" dur="500" fill="hold"/>
                                        <p:tgtEl>
                                          <p:spTgt spid="18"/>
                                        </p:tgtEl>
                                        <p:attrNameLst>
                                          <p:attrName>ppt_w</p:attrName>
                                        </p:attrNameLst>
                                      </p:cBhvr>
                                      <p:tavLst>
                                        <p:tav tm="0">
                                          <p:val>
                                            <p:fltVal val="0"/>
                                          </p:val>
                                        </p:tav>
                                        <p:tav tm="100000">
                                          <p:val>
                                            <p:strVal val="#ppt_w"/>
                                          </p:val>
                                        </p:tav>
                                      </p:tavLst>
                                    </p:anim>
                                    <p:anim calcmode="lin" valueType="num">
                                      <p:cBhvr>
                                        <p:cTn id="50" dur="500" fill="hold"/>
                                        <p:tgtEl>
                                          <p:spTgt spid="18"/>
                                        </p:tgtEl>
                                        <p:attrNameLst>
                                          <p:attrName>ppt_h</p:attrName>
                                        </p:attrNameLst>
                                      </p:cBhvr>
                                      <p:tavLst>
                                        <p:tav tm="0">
                                          <p:val>
                                            <p:fltVal val="0"/>
                                          </p:val>
                                        </p:tav>
                                        <p:tav tm="100000">
                                          <p:val>
                                            <p:strVal val="#ppt_h"/>
                                          </p:val>
                                        </p:tav>
                                      </p:tavLst>
                                    </p:anim>
                                    <p:animEffect transition="in" filter="fade">
                                      <p:cBhvr>
                                        <p:cTn id="5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6" grpId="0"/>
      <p:bldP spid="7" grpId="0"/>
      <p:bldP spid="14" grpId="0" animBg="1"/>
      <p:bldP spid="16" grpId="0" animBg="1"/>
      <p:bldP spid="18"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2000" b="-2000"/>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3419430" y="241029"/>
            <a:ext cx="4974767" cy="1469263"/>
          </a:xfrm>
          <a:prstGeom prst="rect">
            <a:avLst/>
          </a:prstGeom>
        </p:spPr>
      </p:pic>
      <p:sp>
        <p:nvSpPr>
          <p:cNvPr id="9" name="Freeform 2"/>
          <p:cNvSpPr/>
          <p:nvPr/>
        </p:nvSpPr>
        <p:spPr>
          <a:xfrm>
            <a:off x="7881682" y="2125224"/>
            <a:ext cx="3600450" cy="4114800"/>
          </a:xfrm>
          <a:custGeom>
            <a:avLst/>
            <a:gdLst/>
            <a:ahLst/>
            <a:cxnLst/>
            <a:rect l="l" t="t" r="r" b="b"/>
            <a:pathLst>
              <a:path w="3600450" h="4114800">
                <a:moveTo>
                  <a:pt x="0" y="0"/>
                </a:moveTo>
                <a:lnTo>
                  <a:pt x="3600450" y="0"/>
                </a:lnTo>
                <a:lnTo>
                  <a:pt x="360045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2000" b="-2000"/>
          </a:stretch>
        </a:blipFill>
        <a:effectLst/>
      </p:bgPr>
    </p:bg>
    <p:spTree>
      <p:nvGrpSpPr>
        <p:cNvPr id="1" name=""/>
        <p:cNvGrpSpPr/>
        <p:nvPr/>
      </p:nvGrpSpPr>
      <p:grpSpPr>
        <a:xfrm>
          <a:off x="0" y="0"/>
          <a:ext cx="0" cy="0"/>
          <a:chOff x="0" y="0"/>
          <a:chExt cx="0" cy="0"/>
        </a:xfrm>
      </p:grpSpPr>
      <p:pic>
        <p:nvPicPr>
          <p:cNvPr id="36" name="Hình ảnh 35" descr="Ảnh có chứa hình vẽ, minh họa, hoạt hình Nhật Bản, Mặt người&#10;&#10;Mô tả được tạo tự động"/>
          <p:cNvPicPr>
            <a:picLocks noChangeAspect="1"/>
          </p:cNvPicPr>
          <p:nvPr/>
        </p:nvPicPr>
        <p:blipFill>
          <a:blip r:embed="rId2">
            <a:extLst>
              <a:ext uri="{BEBA8EAE-BF5A-486C-A8C5-ECC9F3942E4B}">
                <a14:imgProps xmlns:a14="http://schemas.microsoft.com/office/drawing/2010/main">
                  <a14:imgLayer r:embed="rId3">
                    <a14:imgEffect>
                      <a14:backgroundRemoval t="8800" b="99700" l="10000" r="91550">
                        <a14:foregroundMark x1="59550" y1="8800" x2="59550" y2="8800"/>
                        <a14:foregroundMark x1="50350" y1="78150" x2="50350" y2="78150"/>
                        <a14:foregroundMark x1="38850" y1="51700" x2="64900" y2="91100"/>
                        <a14:foregroundMark x1="85200" y1="84500" x2="84200" y2="92050"/>
                        <a14:foregroundMark x1="84200" y1="92050" x2="73700" y2="97750"/>
                        <a14:foregroundMark x1="73700" y1="97750" x2="49100" y2="93050"/>
                        <a14:foregroundMark x1="49100" y1="93050" x2="37300" y2="85150"/>
                        <a14:foregroundMark x1="37300" y1="85150" x2="65300" y2="78050"/>
                        <a14:foregroundMark x1="65300" y1="78050" x2="48800" y2="98350"/>
                        <a14:foregroundMark x1="48800" y1="98350" x2="46850" y2="83100"/>
                        <a14:foregroundMark x1="46850" y1="83100" x2="37800" y2="83700"/>
                        <a14:foregroundMark x1="37800" y1="83700" x2="54450" y2="81650"/>
                        <a14:foregroundMark x1="54450" y1="81650" x2="55050" y2="82650"/>
                        <a14:foregroundMark x1="24300" y1="89250" x2="22050" y2="99700"/>
                        <a14:foregroundMark x1="91550" y1="72400" x2="91550" y2="72400"/>
                      </a14:backgroundRemoval>
                    </a14:imgEffect>
                  </a14:imgLayer>
                </a14:imgProps>
              </a:ext>
              <a:ext uri="{28A0092B-C50C-407E-A947-70E740481C1C}">
                <a14:useLocalDpi xmlns:a14="http://schemas.microsoft.com/office/drawing/2010/main" val="0"/>
              </a:ext>
            </a:extLst>
          </a:blip>
          <a:stretch>
            <a:fillRect/>
          </a:stretch>
        </p:blipFill>
        <p:spPr>
          <a:xfrm>
            <a:off x="8343971" y="2572246"/>
            <a:ext cx="4285754" cy="4285754"/>
          </a:xfrm>
          <a:prstGeom prst="rect">
            <a:avLst/>
          </a:prstGeom>
        </p:spPr>
      </p:pic>
      <p:pic>
        <p:nvPicPr>
          <p:cNvPr id="5" name="Picture 4"/>
          <p:cNvPicPr>
            <a:picLocks noChangeAspect="1"/>
          </p:cNvPicPr>
          <p:nvPr/>
        </p:nvPicPr>
        <p:blipFill>
          <a:blip r:embed="rId4"/>
          <a:stretch>
            <a:fillRect/>
          </a:stretch>
        </p:blipFill>
        <p:spPr>
          <a:xfrm>
            <a:off x="686731" y="374001"/>
            <a:ext cx="7657240" cy="387129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2000" b="-2000"/>
          </a:stretch>
        </a:blipFill>
        <a:effectLst/>
      </p:bgPr>
    </p:bg>
    <p:spTree>
      <p:nvGrpSpPr>
        <p:cNvPr id="1" name=""/>
        <p:cNvGrpSpPr/>
        <p:nvPr/>
      </p:nvGrpSpPr>
      <p:grpSpPr>
        <a:xfrm>
          <a:off x="0" y="0"/>
          <a:ext cx="0" cy="0"/>
          <a:chOff x="0" y="0"/>
          <a:chExt cx="0" cy="0"/>
        </a:xfrm>
      </p:grpSpPr>
      <p:sp>
        <p:nvSpPr>
          <p:cNvPr id="2" name="Rectangle: Rounded Corners 21"/>
          <p:cNvSpPr/>
          <p:nvPr/>
        </p:nvSpPr>
        <p:spPr>
          <a:xfrm>
            <a:off x="163773" y="337625"/>
            <a:ext cx="11859905" cy="6284424"/>
          </a:xfrm>
          <a:prstGeom prst="roundRect">
            <a:avLst>
              <a:gd name="adj" fmla="val 11589"/>
            </a:avLst>
          </a:prstGeom>
          <a:solidFill>
            <a:schemeClr val="bg1">
              <a:alpha val="91000"/>
            </a:schemeClr>
          </a:solidFill>
          <a:ln w="762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 name="Hộp Văn bản 3"/>
          <p:cNvSpPr txBox="1"/>
          <p:nvPr/>
        </p:nvSpPr>
        <p:spPr>
          <a:xfrm>
            <a:off x="3140278" y="235951"/>
            <a:ext cx="4960962" cy="1446550"/>
          </a:xfrm>
          <a:prstGeom prst="rect">
            <a:avLst/>
          </a:prstGeom>
          <a:noFill/>
        </p:spPr>
        <p:txBody>
          <a:bodyPr wrap="square" rtlCol="0">
            <a:spAutoFit/>
          </a:bodyPr>
          <a:lstStyle/>
          <a:p>
            <a:pPr algn="ctr"/>
            <a:r>
              <a:rPr lang="en-US" sz="8800">
                <a:solidFill>
                  <a:srgbClr val="FF0000"/>
                </a:solidFill>
                <a:latin typeface="UTM Edwardian" panose="02040603050506020204" pitchFamily="18" charset="0"/>
              </a:rPr>
              <a:t>Cánh đồng</a:t>
            </a:r>
            <a:endParaRPr lang="en-US" sz="8800">
              <a:solidFill>
                <a:srgbClr val="FF0000"/>
              </a:solidFill>
              <a:latin typeface="UTM Edwardian" panose="02040603050506020204" pitchFamily="18" charset="0"/>
            </a:endParaRP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60230"/>
          <a:stretch>
            <a:fillRect/>
          </a:stretch>
        </p:blipFill>
        <p:spPr>
          <a:xfrm>
            <a:off x="1909756" y="1696971"/>
            <a:ext cx="8372488" cy="465048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2.5E-6 -4.81481E-6 L 2.5E-6 -0.07222 " pathEditMode="relative" rAng="0" ptsTypes="AA">
                                      <p:cBhvr>
                                        <p:cTn id="6" dur="250" accel="50000" decel="50000" autoRev="1" fill="hold">
                                          <p:stCondLst>
                                            <p:cond delay="0"/>
                                          </p:stCondLst>
                                        </p:cTn>
                                        <p:tgtEl>
                                          <p:spTgt spid="4"/>
                                        </p:tgtEl>
                                        <p:attrNameLst>
                                          <p:attrName>ppt_x</p:attrName>
                                          <p:attrName>ppt_y</p:attrName>
                                        </p:attrNameLst>
                                      </p:cBhvr>
                                      <p:rCtr x="0" y="-3611"/>
                                    </p:animMotion>
                                    <p:animRot by="1500000">
                                      <p:cBhvr>
                                        <p:cTn id="7" dur="125" fill="hold">
                                          <p:stCondLst>
                                            <p:cond delay="0"/>
                                          </p:stCondLst>
                                        </p:cTn>
                                        <p:tgtEl>
                                          <p:spTgt spid="4"/>
                                        </p:tgtEl>
                                        <p:attrNameLst>
                                          <p:attrName>r</p:attrName>
                                        </p:attrNameLst>
                                      </p:cBhvr>
                                    </p:animRot>
                                    <p:animRot by="-1500000">
                                      <p:cBhvr>
                                        <p:cTn id="8" dur="125" fill="hold">
                                          <p:stCondLst>
                                            <p:cond delay="125"/>
                                          </p:stCondLst>
                                        </p:cTn>
                                        <p:tgtEl>
                                          <p:spTgt spid="4"/>
                                        </p:tgtEl>
                                        <p:attrNameLst>
                                          <p:attrName>r</p:attrName>
                                        </p:attrNameLst>
                                      </p:cBhvr>
                                    </p:animRot>
                                    <p:animRot by="-1500000">
                                      <p:cBhvr>
                                        <p:cTn id="9" dur="125" fill="hold">
                                          <p:stCondLst>
                                            <p:cond delay="250"/>
                                          </p:stCondLst>
                                        </p:cTn>
                                        <p:tgtEl>
                                          <p:spTgt spid="4"/>
                                        </p:tgtEl>
                                        <p:attrNameLst>
                                          <p:attrName>r</p:attrName>
                                        </p:attrNameLst>
                                      </p:cBhvr>
                                    </p:animRot>
                                    <p:animRot by="1500000">
                                      <p:cBhvr>
                                        <p:cTn id="10" dur="125" fill="hold">
                                          <p:stCondLst>
                                            <p:cond delay="375"/>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2000" b="-2000"/>
          </a:stretch>
        </a:blipFill>
        <a:effectLst/>
      </p:bgPr>
    </p:bg>
    <p:spTree>
      <p:nvGrpSpPr>
        <p:cNvPr id="1" name=""/>
        <p:cNvGrpSpPr/>
        <p:nvPr/>
      </p:nvGrpSpPr>
      <p:grpSpPr>
        <a:xfrm>
          <a:off x="0" y="0"/>
          <a:ext cx="0" cy="0"/>
          <a:chOff x="0" y="0"/>
          <a:chExt cx="0" cy="0"/>
        </a:xfrm>
      </p:grpSpPr>
      <p:pic>
        <p:nvPicPr>
          <p:cNvPr id="36" name="Hình ảnh 35" descr="Ảnh có chứa hình vẽ, minh họa, hoạt hình Nhật Bản, Mặt người&#10;&#10;Mô tả được tạo tự động"/>
          <p:cNvPicPr>
            <a:picLocks noChangeAspect="1"/>
          </p:cNvPicPr>
          <p:nvPr/>
        </p:nvPicPr>
        <p:blipFill>
          <a:blip r:embed="rId2">
            <a:extLst>
              <a:ext uri="{BEBA8EAE-BF5A-486C-A8C5-ECC9F3942E4B}">
                <a14:imgProps xmlns:a14="http://schemas.microsoft.com/office/drawing/2010/main">
                  <a14:imgLayer r:embed="rId3">
                    <a14:imgEffect>
                      <a14:backgroundRemoval t="8800" b="99700" l="10000" r="91550">
                        <a14:foregroundMark x1="59550" y1="8800" x2="59550" y2="8800"/>
                        <a14:foregroundMark x1="50350" y1="78150" x2="50350" y2="78150"/>
                        <a14:foregroundMark x1="38850" y1="51700" x2="64900" y2="91100"/>
                        <a14:foregroundMark x1="85200" y1="84500" x2="84200" y2="92050"/>
                        <a14:foregroundMark x1="84200" y1="92050" x2="73700" y2="97750"/>
                        <a14:foregroundMark x1="73700" y1="97750" x2="49100" y2="93050"/>
                        <a14:foregroundMark x1="49100" y1="93050" x2="37300" y2="85150"/>
                        <a14:foregroundMark x1="37300" y1="85150" x2="65300" y2="78050"/>
                        <a14:foregroundMark x1="65300" y1="78050" x2="48800" y2="98350"/>
                        <a14:foregroundMark x1="48800" y1="98350" x2="46850" y2="83100"/>
                        <a14:foregroundMark x1="46850" y1="83100" x2="37800" y2="83700"/>
                        <a14:foregroundMark x1="37800" y1="83700" x2="54450" y2="81650"/>
                        <a14:foregroundMark x1="54450" y1="81650" x2="55050" y2="82650"/>
                        <a14:foregroundMark x1="24300" y1="89250" x2="22050" y2="99700"/>
                        <a14:foregroundMark x1="91550" y1="72400" x2="91550" y2="72400"/>
                      </a14:backgroundRemoval>
                    </a14:imgEffect>
                  </a14:imgLayer>
                </a14:imgProps>
              </a:ext>
              <a:ext uri="{28A0092B-C50C-407E-A947-70E740481C1C}">
                <a14:useLocalDpi xmlns:a14="http://schemas.microsoft.com/office/drawing/2010/main" val="0"/>
              </a:ext>
            </a:extLst>
          </a:blip>
          <a:stretch>
            <a:fillRect/>
          </a:stretch>
        </p:blipFill>
        <p:spPr>
          <a:xfrm>
            <a:off x="7995584" y="2609088"/>
            <a:ext cx="4285754" cy="4285754"/>
          </a:xfrm>
          <a:prstGeom prst="rect">
            <a:avLst/>
          </a:prstGeom>
        </p:spPr>
      </p:pic>
      <p:pic>
        <p:nvPicPr>
          <p:cNvPr id="8" name="Picture 7"/>
          <p:cNvPicPr>
            <a:picLocks noChangeAspect="1"/>
          </p:cNvPicPr>
          <p:nvPr/>
        </p:nvPicPr>
        <p:blipFill>
          <a:blip r:embed="rId4"/>
          <a:stretch>
            <a:fillRect/>
          </a:stretch>
        </p:blipFill>
        <p:spPr>
          <a:xfrm>
            <a:off x="-1" y="0"/>
            <a:ext cx="12192000" cy="260908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2000" b="-2000"/>
          </a:stretch>
        </a:blipFill>
        <a:effectLst/>
      </p:bgPr>
    </p:bg>
    <p:spTree>
      <p:nvGrpSpPr>
        <p:cNvPr id="1" name=""/>
        <p:cNvGrpSpPr/>
        <p:nvPr/>
      </p:nvGrpSpPr>
      <p:grpSpPr>
        <a:xfrm>
          <a:off x="0" y="0"/>
          <a:ext cx="0" cy="0"/>
          <a:chOff x="0" y="0"/>
          <a:chExt cx="0" cy="0"/>
        </a:xfrm>
      </p:grpSpPr>
      <p:sp>
        <p:nvSpPr>
          <p:cNvPr id="2" name="Rectangle: Rounded Corners 21"/>
          <p:cNvSpPr/>
          <p:nvPr/>
        </p:nvSpPr>
        <p:spPr>
          <a:xfrm>
            <a:off x="464024" y="337625"/>
            <a:ext cx="11313994" cy="6022232"/>
          </a:xfrm>
          <a:prstGeom prst="roundRect">
            <a:avLst>
              <a:gd name="adj" fmla="val 11589"/>
            </a:avLst>
          </a:prstGeom>
          <a:solidFill>
            <a:schemeClr val="bg1">
              <a:alpha val="91000"/>
            </a:schemeClr>
          </a:solidFill>
          <a:ln w="762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9" name="Group 5"/>
          <p:cNvGrpSpPr/>
          <p:nvPr/>
        </p:nvGrpSpPr>
        <p:grpSpPr>
          <a:xfrm>
            <a:off x="916446" y="1666585"/>
            <a:ext cx="3172408" cy="1636095"/>
            <a:chOff x="139959" y="1387023"/>
            <a:chExt cx="3172408" cy="1636095"/>
          </a:xfrm>
        </p:grpSpPr>
        <p:sp>
          <p:nvSpPr>
            <p:cNvPr id="10" name="Rectangle: Rounded Corners 14"/>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002060"/>
                  </a:solidFill>
                  <a:latin typeface="UTM Duepuntozero" panose="02040603050506020204" pitchFamily="18" charset="0"/>
                </a:rPr>
                <a:t>Mắt</a:t>
              </a:r>
              <a:r>
                <a:rPr lang="en-US" sz="4800" b="1" dirty="0">
                  <a:solidFill>
                    <a:srgbClr val="002060"/>
                  </a:solidFill>
                  <a:latin typeface="UTM Duepuntozero" panose="02040603050506020204" pitchFamily="18" charset="0"/>
                </a:rPr>
                <a:t> </a:t>
              </a:r>
              <a:r>
                <a:rPr lang="en-US" sz="4800" b="1" dirty="0" err="1">
                  <a:solidFill>
                    <a:srgbClr val="002060"/>
                  </a:solidFill>
                  <a:latin typeface="UTM Duepuntozero" panose="02040603050506020204" pitchFamily="18" charset="0"/>
                </a:rPr>
                <a:t>dõi</a:t>
              </a:r>
              <a:endParaRPr lang="en-US" sz="4800" b="1" dirty="0">
                <a:solidFill>
                  <a:srgbClr val="002060"/>
                </a:solidFill>
                <a:latin typeface="UTM Duepuntozero" panose="02040603050506020204" pitchFamily="18" charset="0"/>
              </a:endParaRPr>
            </a:p>
          </p:txBody>
        </p:sp>
        <p:pic>
          <p:nvPicPr>
            <p:cNvPr id="11" name="Picture 10"/>
            <p:cNvPicPr>
              <a:picLocks noChangeAspect="1"/>
            </p:cNvPicPr>
            <p:nvPr/>
          </p:nvPicPr>
          <p:blipFill>
            <a:blip r:embed="rId2"/>
            <a:stretch>
              <a:fillRect/>
            </a:stretch>
          </p:blipFill>
          <p:spPr>
            <a:xfrm>
              <a:off x="139959" y="1387023"/>
              <a:ext cx="947057" cy="947057"/>
            </a:xfrm>
            <a:prstGeom prst="rect">
              <a:avLst/>
            </a:prstGeom>
          </p:spPr>
        </p:pic>
      </p:grpSp>
      <p:grpSp>
        <p:nvGrpSpPr>
          <p:cNvPr id="12" name="Group 11"/>
          <p:cNvGrpSpPr/>
          <p:nvPr/>
        </p:nvGrpSpPr>
        <p:grpSpPr>
          <a:xfrm>
            <a:off x="4231483" y="1743222"/>
            <a:ext cx="3397434" cy="1559458"/>
            <a:chOff x="4424729" y="3902060"/>
            <a:chExt cx="3397434" cy="1559458"/>
          </a:xfrm>
        </p:grpSpPr>
        <p:sp>
          <p:nvSpPr>
            <p:cNvPr id="13" name="Rectangle: Rounded Corners 20"/>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95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latin typeface="UTM Duepuntozero" panose="02040603050506020204" pitchFamily="18" charset="0"/>
                </a:rPr>
                <a:t>Tai </a:t>
              </a:r>
              <a:r>
                <a:rPr lang="en-US" sz="4800" b="1" dirty="0" err="1">
                  <a:solidFill>
                    <a:srgbClr val="002060"/>
                  </a:solidFill>
                  <a:latin typeface="UTM Duepuntozero" panose="02040603050506020204" pitchFamily="18" charset="0"/>
                </a:rPr>
                <a:t>nghe</a:t>
              </a:r>
              <a:endParaRPr lang="en-US" sz="4800" b="1" dirty="0">
                <a:solidFill>
                  <a:srgbClr val="002060"/>
                </a:solidFill>
                <a:latin typeface="UTM Duepuntozero" panose="02040603050506020204" pitchFamily="18" charset="0"/>
              </a:endParaRPr>
            </a:p>
          </p:txBody>
        </p:sp>
        <p:pic>
          <p:nvPicPr>
            <p:cNvPr id="14" name="Picture 13"/>
            <p:cNvPicPr>
              <a:picLocks noChangeAspect="1"/>
            </p:cNvPicPr>
            <p:nvPr/>
          </p:nvPicPr>
          <p:blipFill>
            <a:blip r:embed="rId3"/>
            <a:stretch>
              <a:fillRect/>
            </a:stretch>
          </p:blipFill>
          <p:spPr>
            <a:xfrm>
              <a:off x="4424729" y="3902060"/>
              <a:ext cx="1083597" cy="1083597"/>
            </a:xfrm>
            <a:prstGeom prst="rect">
              <a:avLst/>
            </a:prstGeom>
          </p:spPr>
        </p:pic>
      </p:grpSp>
      <p:grpSp>
        <p:nvGrpSpPr>
          <p:cNvPr id="15" name="Group 14"/>
          <p:cNvGrpSpPr/>
          <p:nvPr/>
        </p:nvGrpSpPr>
        <p:grpSpPr>
          <a:xfrm>
            <a:off x="7831878" y="1927802"/>
            <a:ext cx="3329164" cy="1371679"/>
            <a:chOff x="8110962" y="1828720"/>
            <a:chExt cx="3329164" cy="1371679"/>
          </a:xfrm>
        </p:grpSpPr>
        <p:sp>
          <p:nvSpPr>
            <p:cNvPr id="16" name="Rectangle: Rounded Corners 26"/>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latin typeface="UTM Duepuntozero" panose="02040603050506020204" pitchFamily="18" charset="0"/>
                </a:rPr>
                <a:t>Tay </a:t>
              </a:r>
              <a:r>
                <a:rPr lang="en-US" sz="4800" b="1" dirty="0" err="1">
                  <a:solidFill>
                    <a:srgbClr val="002060"/>
                  </a:solidFill>
                  <a:latin typeface="UTM Duepuntozero" panose="02040603050506020204" pitchFamily="18" charset="0"/>
                </a:rPr>
                <a:t>dò</a:t>
              </a:r>
              <a:endParaRPr lang="en-US" sz="4800" b="1" dirty="0">
                <a:solidFill>
                  <a:srgbClr val="002060"/>
                </a:solidFill>
                <a:latin typeface="UTM Duepuntozero" panose="02040603050506020204" pitchFamily="18" charset="0"/>
              </a:endParaRPr>
            </a:p>
          </p:txBody>
        </p:sp>
        <p:pic>
          <p:nvPicPr>
            <p:cNvPr id="18" name="Picture 16"/>
            <p:cNvPicPr>
              <a:picLocks noChangeAspect="1"/>
            </p:cNvPicPr>
            <p:nvPr/>
          </p:nvPicPr>
          <p:blipFill>
            <a:blip r:embed="rId4"/>
            <a:stretch>
              <a:fillRect/>
            </a:stretch>
          </p:blipFill>
          <p:spPr>
            <a:xfrm>
              <a:off x="8110962" y="1828720"/>
              <a:ext cx="1023707" cy="1023707"/>
            </a:xfrm>
            <a:prstGeom prst="rect">
              <a:avLst/>
            </a:prstGeom>
          </p:spPr>
        </p:pic>
      </p:grpSp>
      <p:grpSp>
        <p:nvGrpSpPr>
          <p:cNvPr id="19" name="Group 35"/>
          <p:cNvGrpSpPr/>
          <p:nvPr/>
        </p:nvGrpSpPr>
        <p:grpSpPr>
          <a:xfrm>
            <a:off x="3937123" y="3372315"/>
            <a:ext cx="4600214" cy="3462362"/>
            <a:chOff x="3853543" y="4366486"/>
            <a:chExt cx="3728365" cy="2664818"/>
          </a:xfrm>
        </p:grpSpPr>
        <p:pic>
          <p:nvPicPr>
            <p:cNvPr id="20" name="Picture 23"/>
            <p:cNvPicPr>
              <a:picLocks noChangeAspect="1"/>
            </p:cNvPicPr>
            <p:nvPr/>
          </p:nvPicPr>
          <p:blipFill>
            <a:blip r:embed="rId5"/>
            <a:srcRect/>
            <a:stretch>
              <a:fillRect/>
            </a:stretch>
          </p:blipFill>
          <p:spPr>
            <a:xfrm>
              <a:off x="5564497" y="4453584"/>
              <a:ext cx="2017411" cy="2557225"/>
            </a:xfrm>
            <a:prstGeom prst="rect">
              <a:avLst/>
            </a:prstGeom>
          </p:spPr>
        </p:pic>
        <p:pic>
          <p:nvPicPr>
            <p:cNvPr id="21" name="Picture 2"/>
            <p:cNvPicPr>
              <a:picLocks noChangeAspect="1"/>
            </p:cNvPicPr>
            <p:nvPr/>
          </p:nvPicPr>
          <p:blipFill>
            <a:blip r:embed="rId6"/>
            <a:srcRect/>
            <a:stretch>
              <a:fillRect/>
            </a:stretch>
          </p:blipFill>
          <p:spPr>
            <a:xfrm>
              <a:off x="3853543" y="4366486"/>
              <a:ext cx="1604865" cy="2664818"/>
            </a:xfrm>
            <a:prstGeom prst="rect">
              <a:avLst/>
            </a:prstGeom>
          </p:spPr>
        </p:pic>
      </p:grpSp>
      <p:pic>
        <p:nvPicPr>
          <p:cNvPr id="4" name="Picture 3"/>
          <p:cNvPicPr>
            <a:picLocks noChangeAspect="1"/>
          </p:cNvPicPr>
          <p:nvPr/>
        </p:nvPicPr>
        <p:blipFill>
          <a:blip r:embed="rId7"/>
          <a:stretch>
            <a:fillRect/>
          </a:stretch>
        </p:blipFill>
        <p:spPr>
          <a:xfrm>
            <a:off x="3508439" y="133642"/>
            <a:ext cx="4560203" cy="2322777"/>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000">
                                          <p:cBhvr additive="base">
                                            <p:cTn id="7" dur="1000" fill="hold"/>
                                            <p:tgtEl>
                                              <p:spTgt spid="9"/>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8" name="click.wav"/>
                                            </p:tgtEl>
                                          </p:cMediaNode>
                                        </p:audio>
                                      </p:sub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14:bounceEnd="66000">
                                          <p:cBhvr additive="base">
                                            <p:cTn id="12" dur="1000" fill="hold"/>
                                            <p:tgtEl>
                                              <p:spTgt spid="12"/>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8" name="click.wav"/>
                                            </p:tgtEl>
                                          </p:cMediaNode>
                                        </p:audio>
                                      </p:sub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14:bounceEnd="66000">
                                          <p:cBhvr additive="base">
                                            <p:cTn id="17" dur="1000" fill="hold"/>
                                            <p:tgtEl>
                                              <p:spTgt spid="15"/>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8" name="click.wav"/>
                                            </p:tgtEl>
                                          </p:cMediaNode>
                                        </p:audio>
                                      </p:subTnLst>
                                    </p:cTn>
                                  </p:par>
                                </p:childTnLst>
                              </p:cTn>
                            </p:par>
                            <p:par>
                              <p:cTn id="19" fill="hold">
                                <p:stCondLst>
                                  <p:cond delay="3000"/>
                                </p:stCondLst>
                                <p:childTnLst>
                                  <p:par>
                                    <p:cTn id="20" presetID="2" presetClass="entr" presetSubtype="4" fill="hold" nodeType="afterEffect" p14:presetBounceEnd="72000">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14:bounceEnd="72000">
                                          <p:cBhvr additive="base">
                                            <p:cTn id="22" dur="1000" fill="hold"/>
                                            <p:tgtEl>
                                              <p:spTgt spid="19"/>
                                            </p:tgtEl>
                                            <p:attrNameLst>
                                              <p:attrName>ppt_x</p:attrName>
                                            </p:attrNameLst>
                                          </p:cBhvr>
                                          <p:tavLst>
                                            <p:tav tm="0">
                                              <p:val>
                                                <p:strVal val="#ppt_x"/>
                                              </p:val>
                                            </p:tav>
                                            <p:tav tm="100000">
                                              <p:val>
                                                <p:strVal val="#ppt_x"/>
                                              </p:val>
                                            </p:tav>
                                          </p:tavLst>
                                        </p:anim>
                                        <p:anim calcmode="lin" valueType="num" p14:bounceEnd="72000">
                                          <p:cBhvr additive="base">
                                            <p:cTn id="23" dur="10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ppt_x"/>
                                              </p:val>
                                            </p:tav>
                                            <p:tav tm="100000">
                                              <p:val>
                                                <p:strVal val="#ppt_x"/>
                                              </p:val>
                                            </p:tav>
                                          </p:tavLst>
                                        </p:anim>
                                        <p:anim calcmode="lin" valueType="num">
                                          <p:cBhvr additive="base">
                                            <p:cTn id="8" dur="100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8" name="click.wav"/>
                                            </p:tgtEl>
                                          </p:cMediaNode>
                                        </p:audio>
                                      </p:sub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1000" fill="hold"/>
                                            <p:tgtEl>
                                              <p:spTgt spid="12"/>
                                            </p:tgtEl>
                                            <p:attrNameLst>
                                              <p:attrName>ppt_x</p:attrName>
                                            </p:attrNameLst>
                                          </p:cBhvr>
                                          <p:tavLst>
                                            <p:tav tm="0">
                                              <p:val>
                                                <p:strVal val="#ppt_x"/>
                                              </p:val>
                                            </p:tav>
                                            <p:tav tm="100000">
                                              <p:val>
                                                <p:strVal val="#ppt_x"/>
                                              </p:val>
                                            </p:tav>
                                          </p:tavLst>
                                        </p:anim>
                                        <p:anim calcmode="lin" valueType="num">
                                          <p:cBhvr additive="base">
                                            <p:cTn id="13" dur="1000" fill="hold"/>
                                            <p:tgtEl>
                                              <p:spTgt spid="1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8" name="click.wav"/>
                                            </p:tgtEl>
                                          </p:cMediaNode>
                                        </p:audio>
                                      </p:sub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1000" fill="hold"/>
                                            <p:tgtEl>
                                              <p:spTgt spid="15"/>
                                            </p:tgtEl>
                                            <p:attrNameLst>
                                              <p:attrName>ppt_x</p:attrName>
                                            </p:attrNameLst>
                                          </p:cBhvr>
                                          <p:tavLst>
                                            <p:tav tm="0">
                                              <p:val>
                                                <p:strVal val="#ppt_x"/>
                                              </p:val>
                                            </p:tav>
                                            <p:tav tm="100000">
                                              <p:val>
                                                <p:strVal val="#ppt_x"/>
                                              </p:val>
                                            </p:tav>
                                          </p:tavLst>
                                        </p:anim>
                                        <p:anim calcmode="lin" valueType="num">
                                          <p:cBhvr additive="base">
                                            <p:cTn id="18" dur="100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8" name="click.wav"/>
                                            </p:tgtEl>
                                          </p:cMediaNode>
                                        </p:audio>
                                      </p:subTnLst>
                                    </p:cTn>
                                  </p:par>
                                </p:childTnLst>
                              </p:cTn>
                            </p:par>
                            <p:par>
                              <p:cTn id="19" fill="hold">
                                <p:stCondLst>
                                  <p:cond delay="3000"/>
                                </p:stCondLst>
                                <p:childTnLst>
                                  <p:par>
                                    <p:cTn id="20" presetID="2" presetClass="entr" presetSubtype="4" fill="hold" nodeType="after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additive="base">
                                            <p:cTn id="22" dur="1000" fill="hold"/>
                                            <p:tgtEl>
                                              <p:spTgt spid="19"/>
                                            </p:tgtEl>
                                            <p:attrNameLst>
                                              <p:attrName>ppt_x</p:attrName>
                                            </p:attrNameLst>
                                          </p:cBhvr>
                                          <p:tavLst>
                                            <p:tav tm="0">
                                              <p:val>
                                                <p:strVal val="#ppt_x"/>
                                              </p:val>
                                            </p:tav>
                                            <p:tav tm="100000">
                                              <p:val>
                                                <p:strVal val="#ppt_x"/>
                                              </p:val>
                                            </p:tav>
                                          </p:tavLst>
                                        </p:anim>
                                        <p:anim calcmode="lin" valueType="num">
                                          <p:cBhvr additive="base">
                                            <p:cTn id="23" dur="10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2000" b="-2000"/>
          </a:stretch>
        </a:blipFill>
        <a:effectLst/>
      </p:bgPr>
    </p:bg>
    <p:spTree>
      <p:nvGrpSpPr>
        <p:cNvPr id="1" name=""/>
        <p:cNvGrpSpPr/>
        <p:nvPr/>
      </p:nvGrpSpPr>
      <p:grpSpPr>
        <a:xfrm>
          <a:off x="0" y="0"/>
          <a:ext cx="0" cy="0"/>
          <a:chOff x="0" y="0"/>
          <a:chExt cx="0" cy="0"/>
        </a:xfrm>
      </p:grpSpPr>
      <p:sp>
        <p:nvSpPr>
          <p:cNvPr id="25" name="Hình chữ nhật: Góc Tròn 24"/>
          <p:cNvSpPr/>
          <p:nvPr/>
        </p:nvSpPr>
        <p:spPr>
          <a:xfrm>
            <a:off x="145574" y="196478"/>
            <a:ext cx="7929349" cy="6465044"/>
          </a:xfrm>
          <a:prstGeom prst="roundRect">
            <a:avLst/>
          </a:prstGeom>
          <a:solidFill>
            <a:srgbClr val="F8FCFD">
              <a:alpha val="8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ộp Văn bản 25"/>
          <p:cNvSpPr txBox="1"/>
          <p:nvPr/>
        </p:nvSpPr>
        <p:spPr>
          <a:xfrm>
            <a:off x="353730" y="1905934"/>
            <a:ext cx="7696052" cy="4278094"/>
          </a:xfrm>
          <a:prstGeom prst="rect">
            <a:avLst/>
          </a:prstGeom>
          <a:noFill/>
        </p:spPr>
        <p:txBody>
          <a:bodyPr wrap="square">
            <a:spAutoFit/>
          </a:bodyPr>
          <a:lstStyle/>
          <a:p>
            <a:pPr algn="just"/>
            <a:r>
              <a:rPr lang="en-US" sz="3400">
                <a:latin typeface="Calibri" panose="020F0502020204030204" pitchFamily="34" charset="0"/>
                <a:cs typeface="Calibri" panose="020F0502020204030204" pitchFamily="34" charset="0"/>
              </a:rPr>
              <a:t>	</a:t>
            </a:r>
            <a:r>
              <a:rPr lang="vi-VN" sz="3400">
                <a:latin typeface="Calibri" panose="020F0502020204030204" pitchFamily="34" charset="0"/>
                <a:cs typeface="Calibri" panose="020F0502020204030204" pitchFamily="34" charset="0"/>
              </a:rPr>
              <a:t>Ông trời đốt lửa phương đông</a:t>
            </a:r>
            <a:endParaRPr lang="en-US" sz="3400">
              <a:latin typeface="Calibri" panose="020F0502020204030204" pitchFamily="34" charset="0"/>
              <a:cs typeface="Calibri" panose="020F0502020204030204" pitchFamily="34" charset="0"/>
            </a:endParaRPr>
          </a:p>
          <a:p>
            <a:pPr algn="just"/>
            <a:r>
              <a:rPr lang="vi-VN" sz="3400">
                <a:latin typeface="Calibri" panose="020F0502020204030204" pitchFamily="34" charset="0"/>
                <a:cs typeface="Calibri" panose="020F0502020204030204" pitchFamily="34" charset="0"/>
              </a:rPr>
              <a:t>Đun bằng mấy dải mây hồng vắt ngang</a:t>
            </a:r>
            <a:endParaRPr lang="vi-VN" sz="3400">
              <a:latin typeface="Calibri" panose="020F0502020204030204" pitchFamily="34" charset="0"/>
              <a:cs typeface="Calibri" panose="020F0502020204030204" pitchFamily="34" charset="0"/>
            </a:endParaRPr>
          </a:p>
          <a:p>
            <a:pPr algn="just"/>
            <a:r>
              <a:rPr lang="en-US" sz="3400">
                <a:latin typeface="Calibri" panose="020F0502020204030204" pitchFamily="34" charset="0"/>
                <a:cs typeface="Calibri" panose="020F0502020204030204" pitchFamily="34" charset="0"/>
              </a:rPr>
              <a:t>	</a:t>
            </a:r>
            <a:r>
              <a:rPr lang="vi-VN" sz="3400">
                <a:latin typeface="Calibri" panose="020F0502020204030204" pitchFamily="34" charset="0"/>
                <a:cs typeface="Calibri" panose="020F0502020204030204" pitchFamily="34" charset="0"/>
              </a:rPr>
              <a:t>Rồi xoè rộng cái quạt vàng</a:t>
            </a:r>
            <a:endParaRPr lang="en-US" sz="3400">
              <a:latin typeface="Calibri" panose="020F0502020204030204" pitchFamily="34" charset="0"/>
              <a:cs typeface="Calibri" panose="020F0502020204030204" pitchFamily="34" charset="0"/>
            </a:endParaRPr>
          </a:p>
          <a:p>
            <a:pPr algn="just"/>
            <a:r>
              <a:rPr lang="vi-VN" sz="3400">
                <a:latin typeface="Calibri" panose="020F0502020204030204" pitchFamily="34" charset="0"/>
                <a:cs typeface="Calibri" panose="020F0502020204030204" pitchFamily="34" charset="0"/>
              </a:rPr>
              <a:t>Phất tung ánh sáng bay tràn khắp nơi</a:t>
            </a:r>
            <a:endParaRPr lang="vi-VN" sz="3400">
              <a:latin typeface="Calibri" panose="020F0502020204030204" pitchFamily="34" charset="0"/>
              <a:cs typeface="Calibri" panose="020F0502020204030204" pitchFamily="34" charset="0"/>
            </a:endParaRPr>
          </a:p>
          <a:p>
            <a:pPr algn="just"/>
            <a:r>
              <a:rPr lang="en-US" sz="3400">
                <a:latin typeface="Calibri" panose="020F0502020204030204" pitchFamily="34" charset="0"/>
                <a:cs typeface="Calibri" panose="020F0502020204030204" pitchFamily="34" charset="0"/>
              </a:rPr>
              <a:t>	</a:t>
            </a:r>
            <a:r>
              <a:rPr lang="vi-VN" sz="3400">
                <a:latin typeface="Calibri" panose="020F0502020204030204" pitchFamily="34" charset="0"/>
                <a:cs typeface="Calibri" panose="020F0502020204030204" pitchFamily="34" charset="0"/>
              </a:rPr>
              <a:t>Trắng ngời mây vảy cá phơi</a:t>
            </a:r>
            <a:endParaRPr lang="en-US" sz="3400">
              <a:latin typeface="Calibri" panose="020F0502020204030204" pitchFamily="34" charset="0"/>
              <a:cs typeface="Calibri" panose="020F0502020204030204" pitchFamily="34" charset="0"/>
            </a:endParaRPr>
          </a:p>
          <a:p>
            <a:pPr algn="just"/>
            <a:r>
              <a:rPr lang="vi-VN" sz="3400">
                <a:latin typeface="Calibri" panose="020F0502020204030204" pitchFamily="34" charset="0"/>
                <a:cs typeface="Calibri" panose="020F0502020204030204" pitchFamily="34" charset="0"/>
              </a:rPr>
              <a:t>Đàn cò thoắt hiện cánh bơi nhịp nhàng</a:t>
            </a:r>
            <a:endParaRPr lang="vi-VN" sz="3400">
              <a:latin typeface="Calibri" panose="020F0502020204030204" pitchFamily="34" charset="0"/>
              <a:cs typeface="Calibri" panose="020F0502020204030204" pitchFamily="34" charset="0"/>
            </a:endParaRPr>
          </a:p>
          <a:p>
            <a:pPr algn="just"/>
            <a:r>
              <a:rPr lang="en-US" sz="3400">
                <a:latin typeface="Calibri" panose="020F0502020204030204" pitchFamily="34" charset="0"/>
                <a:cs typeface="Calibri" panose="020F0502020204030204" pitchFamily="34" charset="0"/>
              </a:rPr>
              <a:t>	</a:t>
            </a:r>
            <a:r>
              <a:rPr lang="vi-VN" sz="3400">
                <a:latin typeface="Calibri" panose="020F0502020204030204" pitchFamily="34" charset="0"/>
                <a:cs typeface="Calibri" panose="020F0502020204030204" pitchFamily="34" charset="0"/>
              </a:rPr>
              <a:t>Ngói nhà ai đỏ vội vàng</a:t>
            </a:r>
            <a:endParaRPr lang="en-US" sz="3400">
              <a:latin typeface="Calibri" panose="020F0502020204030204" pitchFamily="34" charset="0"/>
              <a:cs typeface="Calibri" panose="020F0502020204030204" pitchFamily="34" charset="0"/>
            </a:endParaRPr>
          </a:p>
          <a:p>
            <a:pPr algn="just"/>
            <a:r>
              <a:rPr lang="vi-VN" sz="3400">
                <a:latin typeface="Calibri" panose="020F0502020204030204" pitchFamily="34" charset="0"/>
                <a:cs typeface="Calibri" panose="020F0502020204030204" pitchFamily="34" charset="0"/>
              </a:rPr>
              <a:t>Hàng cau rũ tóc. Sương loang cuối vườn.</a:t>
            </a:r>
            <a:endParaRPr lang="en-US" sz="3400">
              <a:latin typeface="Calibri" panose="020F0502020204030204" pitchFamily="34" charset="0"/>
              <a:cs typeface="Calibri" panose="020F0502020204030204" pitchFamily="34" charset="0"/>
            </a:endParaRPr>
          </a:p>
        </p:txBody>
      </p:sp>
      <p:pic>
        <p:nvPicPr>
          <p:cNvPr id="31" name="Hình ảnh 30" descr="Ảnh có chứa hình vẽ, minh họa, hoạt hình Nhật Bản, Mặt người&#10;&#10;Mô tả được tạo tự động"/>
          <p:cNvPicPr>
            <a:picLocks noChangeAspect="1"/>
          </p:cNvPicPr>
          <p:nvPr/>
        </p:nvPicPr>
        <p:blipFill>
          <a:blip r:embed="rId2">
            <a:extLst>
              <a:ext uri="{BEBA8EAE-BF5A-486C-A8C5-ECC9F3942E4B}">
                <a14:imgProps xmlns:a14="http://schemas.microsoft.com/office/drawing/2010/main">
                  <a14:imgLayer r:embed="rId3">
                    <a14:imgEffect>
                      <a14:backgroundRemoval t="8800" b="99700" l="10000" r="91550">
                        <a14:foregroundMark x1="59550" y1="8800" x2="59550" y2="8800"/>
                        <a14:foregroundMark x1="50350" y1="78150" x2="50350" y2="78150"/>
                        <a14:foregroundMark x1="38850" y1="51700" x2="64900" y2="91100"/>
                        <a14:foregroundMark x1="85200" y1="84500" x2="84200" y2="92050"/>
                        <a14:foregroundMark x1="84200" y1="92050" x2="73700" y2="97750"/>
                        <a14:foregroundMark x1="73700" y1="97750" x2="49100" y2="93050"/>
                        <a14:foregroundMark x1="49100" y1="93050" x2="37300" y2="85150"/>
                        <a14:foregroundMark x1="37300" y1="85150" x2="65300" y2="78050"/>
                        <a14:foregroundMark x1="65300" y1="78050" x2="48800" y2="98350"/>
                        <a14:foregroundMark x1="48800" y1="98350" x2="46850" y2="83100"/>
                        <a14:foregroundMark x1="46850" y1="83100" x2="37800" y2="83700"/>
                        <a14:foregroundMark x1="37800" y1="83700" x2="54450" y2="81650"/>
                        <a14:foregroundMark x1="54450" y1="81650" x2="55050" y2="82650"/>
                        <a14:foregroundMark x1="24300" y1="89250" x2="22050" y2="99700"/>
                        <a14:foregroundMark x1="91550" y1="72400" x2="91550" y2="72400"/>
                      </a14:backgroundRemoval>
                    </a14:imgEffect>
                  </a14:imgLayer>
                </a14:imgProps>
              </a:ext>
              <a:ext uri="{28A0092B-C50C-407E-A947-70E740481C1C}">
                <a14:useLocalDpi xmlns:a14="http://schemas.microsoft.com/office/drawing/2010/main" val="0"/>
              </a:ext>
            </a:extLst>
          </a:blip>
          <a:stretch>
            <a:fillRect/>
          </a:stretch>
        </p:blipFill>
        <p:spPr>
          <a:xfrm>
            <a:off x="8197038" y="3216768"/>
            <a:ext cx="3641232" cy="3641232"/>
          </a:xfrm>
          <a:prstGeom prst="rect">
            <a:avLst/>
          </a:prstGeom>
        </p:spPr>
      </p:pic>
      <p:pic>
        <p:nvPicPr>
          <p:cNvPr id="2" name="Picture 1"/>
          <p:cNvPicPr>
            <a:picLocks noChangeAspect="1"/>
          </p:cNvPicPr>
          <p:nvPr/>
        </p:nvPicPr>
        <p:blipFill>
          <a:blip r:embed="rId4"/>
          <a:stretch>
            <a:fillRect/>
          </a:stretch>
        </p:blipFill>
        <p:spPr>
          <a:xfrm>
            <a:off x="-173680" y="0"/>
            <a:ext cx="8248603" cy="235326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2000" b="-2000"/>
          </a:stretch>
        </a:blipFill>
        <a:effectLst/>
      </p:bgPr>
    </p:bg>
    <p:spTree>
      <p:nvGrpSpPr>
        <p:cNvPr id="1" name=""/>
        <p:cNvGrpSpPr/>
        <p:nvPr/>
      </p:nvGrpSpPr>
      <p:grpSpPr>
        <a:xfrm>
          <a:off x="0" y="0"/>
          <a:ext cx="0" cy="0"/>
          <a:chOff x="0" y="0"/>
          <a:chExt cx="0" cy="0"/>
        </a:xfrm>
      </p:grpSpPr>
      <p:sp>
        <p:nvSpPr>
          <p:cNvPr id="25" name="Hình chữ nhật: Góc Tròn 24"/>
          <p:cNvSpPr/>
          <p:nvPr/>
        </p:nvSpPr>
        <p:spPr>
          <a:xfrm>
            <a:off x="145574" y="196478"/>
            <a:ext cx="11347488" cy="6465044"/>
          </a:xfrm>
          <a:prstGeom prst="roundRect">
            <a:avLst/>
          </a:prstGeom>
          <a:solidFill>
            <a:srgbClr val="F8FCFD">
              <a:alpha val="8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6" name="Hộp Văn bản 25"/>
          <p:cNvSpPr txBox="1"/>
          <p:nvPr/>
        </p:nvSpPr>
        <p:spPr>
          <a:xfrm>
            <a:off x="1329590" y="1015435"/>
            <a:ext cx="8979456" cy="5847755"/>
          </a:xfrm>
          <a:prstGeom prst="rect">
            <a:avLst/>
          </a:prstGeom>
          <a:noFill/>
        </p:spPr>
        <p:txBody>
          <a:bodyPr wrap="square">
            <a:spAutoFit/>
          </a:bodyPr>
          <a:lstStyle/>
          <a:p>
            <a:pPr lvl="0" algn="just"/>
            <a:r>
              <a:rPr lang="en-US" sz="3400">
                <a:solidFill>
                  <a:prstClr val="black"/>
                </a:solidFill>
                <a:latin typeface="Calibri" panose="020F0502020204030204" pitchFamily="34" charset="0"/>
                <a:cs typeface="Calibri" panose="020F0502020204030204" pitchFamily="34" charset="0"/>
              </a:rPr>
              <a:t>	</a:t>
            </a:r>
            <a:r>
              <a:rPr lang="vi-VN" sz="3400">
                <a:solidFill>
                  <a:prstClr val="black"/>
                </a:solidFill>
                <a:latin typeface="Calibri" panose="020F0502020204030204" pitchFamily="34" charset="0"/>
                <a:cs typeface="Calibri" panose="020F0502020204030204" pitchFamily="34" charset="0"/>
              </a:rPr>
              <a:t>Bóng trâu lững thững rời chuồng</a:t>
            </a:r>
            <a:endParaRPr lang="en-US" sz="3400">
              <a:solidFill>
                <a:prstClr val="black"/>
              </a:solidFill>
              <a:latin typeface="Calibri" panose="020F0502020204030204" pitchFamily="34" charset="0"/>
              <a:cs typeface="Calibri" panose="020F0502020204030204" pitchFamily="34" charset="0"/>
            </a:endParaRPr>
          </a:p>
          <a:p>
            <a:pPr lvl="0" algn="just"/>
            <a:r>
              <a:rPr lang="vi-VN" sz="3400">
                <a:solidFill>
                  <a:prstClr val="black"/>
                </a:solidFill>
                <a:latin typeface="Calibri" panose="020F0502020204030204" pitchFamily="34" charset="0"/>
                <a:cs typeface="Calibri" panose="020F0502020204030204" pitchFamily="34" charset="0"/>
              </a:rPr>
              <a:t>Dáng người quảy gánh trên đường xa xa</a:t>
            </a:r>
            <a:endParaRPr lang="vi-VN" sz="3400">
              <a:solidFill>
                <a:prstClr val="black"/>
              </a:solidFill>
              <a:latin typeface="Calibri" panose="020F0502020204030204" pitchFamily="34" charset="0"/>
              <a:cs typeface="Calibri" panose="020F0502020204030204" pitchFamily="34" charset="0"/>
            </a:endParaRPr>
          </a:p>
          <a:p>
            <a:pPr lvl="0" algn="just"/>
            <a:r>
              <a:rPr lang="en-US" sz="3400">
                <a:solidFill>
                  <a:prstClr val="black"/>
                </a:solidFill>
                <a:latin typeface="Calibri" panose="020F0502020204030204" pitchFamily="34" charset="0"/>
                <a:cs typeface="Calibri" panose="020F0502020204030204" pitchFamily="34" charset="0"/>
              </a:rPr>
              <a:t>	</a:t>
            </a:r>
            <a:r>
              <a:rPr lang="vi-VN" sz="3400">
                <a:solidFill>
                  <a:prstClr val="black"/>
                </a:solidFill>
                <a:latin typeface="Calibri" panose="020F0502020204030204" pitchFamily="34" charset="0"/>
                <a:cs typeface="Calibri" panose="020F0502020204030204" pitchFamily="34" charset="0"/>
              </a:rPr>
              <a:t>Lúa non trải lụa mượt mà</a:t>
            </a:r>
            <a:endParaRPr lang="en-US" sz="3400">
              <a:solidFill>
                <a:prstClr val="black"/>
              </a:solidFill>
              <a:latin typeface="Calibri" panose="020F0502020204030204" pitchFamily="34" charset="0"/>
              <a:cs typeface="Calibri" panose="020F0502020204030204" pitchFamily="34" charset="0"/>
            </a:endParaRPr>
          </a:p>
          <a:p>
            <a:pPr lvl="0" algn="just"/>
            <a:r>
              <a:rPr lang="vi-VN" sz="3400">
                <a:solidFill>
                  <a:prstClr val="black"/>
                </a:solidFill>
                <a:latin typeface="Calibri" panose="020F0502020204030204" pitchFamily="34" charset="0"/>
                <a:cs typeface="Calibri" panose="020F0502020204030204" pitchFamily="34" charset="0"/>
              </a:rPr>
              <a:t>Bờ nghiêng nghiêng chạy rồi nhoà mất tăm</a:t>
            </a:r>
            <a:endParaRPr lang="vi-VN" sz="3400">
              <a:solidFill>
                <a:prstClr val="black"/>
              </a:solidFill>
              <a:latin typeface="Calibri" panose="020F0502020204030204" pitchFamily="34" charset="0"/>
              <a:cs typeface="Calibri" panose="020F0502020204030204" pitchFamily="34" charset="0"/>
            </a:endParaRPr>
          </a:p>
          <a:p>
            <a:pPr lvl="0" algn="just"/>
            <a:r>
              <a:rPr lang="en-US" sz="3400">
                <a:solidFill>
                  <a:prstClr val="black"/>
                </a:solidFill>
                <a:latin typeface="Calibri" panose="020F0502020204030204" pitchFamily="34" charset="0"/>
                <a:cs typeface="Calibri" panose="020F0502020204030204" pitchFamily="34" charset="0"/>
              </a:rPr>
              <a:t>	</a:t>
            </a:r>
            <a:r>
              <a:rPr lang="vi-VN" sz="3400">
                <a:solidFill>
                  <a:prstClr val="black"/>
                </a:solidFill>
                <a:latin typeface="Calibri" panose="020F0502020204030204" pitchFamily="34" charset="0"/>
                <a:cs typeface="Calibri" panose="020F0502020204030204" pitchFamily="34" charset="0"/>
              </a:rPr>
              <a:t>Cụm vườn toả mỏng khói lam</a:t>
            </a:r>
            <a:endParaRPr lang="en-US" sz="3400">
              <a:solidFill>
                <a:prstClr val="black"/>
              </a:solidFill>
              <a:latin typeface="Calibri" panose="020F0502020204030204" pitchFamily="34" charset="0"/>
              <a:cs typeface="Calibri" panose="020F0502020204030204" pitchFamily="34" charset="0"/>
            </a:endParaRPr>
          </a:p>
          <a:p>
            <a:pPr lvl="0" algn="just"/>
            <a:r>
              <a:rPr lang="vi-VN" sz="3400">
                <a:solidFill>
                  <a:prstClr val="black"/>
                </a:solidFill>
                <a:latin typeface="Calibri" panose="020F0502020204030204" pitchFamily="34" charset="0"/>
                <a:cs typeface="Calibri" panose="020F0502020204030204" pitchFamily="34" charset="0"/>
              </a:rPr>
              <a:t>Như khăn voan phảng phất choàng bóng cây</a:t>
            </a:r>
            <a:endParaRPr lang="vi-VN" sz="3400">
              <a:solidFill>
                <a:prstClr val="black"/>
              </a:solidFill>
              <a:latin typeface="Calibri" panose="020F0502020204030204" pitchFamily="34" charset="0"/>
              <a:cs typeface="Calibri" panose="020F0502020204030204" pitchFamily="34" charset="0"/>
            </a:endParaRPr>
          </a:p>
          <a:p>
            <a:pPr lvl="0" algn="just"/>
            <a:r>
              <a:rPr lang="en-US" sz="3400">
                <a:solidFill>
                  <a:prstClr val="black"/>
                </a:solidFill>
                <a:latin typeface="Calibri" panose="020F0502020204030204" pitchFamily="34" charset="0"/>
                <a:cs typeface="Calibri" panose="020F0502020204030204" pitchFamily="34" charset="0"/>
              </a:rPr>
              <a:t>	</a:t>
            </a:r>
            <a:r>
              <a:rPr lang="vi-VN" sz="3400">
                <a:solidFill>
                  <a:prstClr val="black"/>
                </a:solidFill>
                <a:latin typeface="Calibri" panose="020F0502020204030204" pitchFamily="34" charset="0"/>
                <a:cs typeface="Calibri" panose="020F0502020204030204" pitchFamily="34" charset="0"/>
              </a:rPr>
              <a:t>Một đàn sẻ quấn quýt bay</a:t>
            </a:r>
            <a:endParaRPr lang="en-US" sz="3400">
              <a:solidFill>
                <a:prstClr val="black"/>
              </a:solidFill>
              <a:latin typeface="Calibri" panose="020F0502020204030204" pitchFamily="34" charset="0"/>
              <a:cs typeface="Calibri" panose="020F0502020204030204" pitchFamily="34" charset="0"/>
            </a:endParaRPr>
          </a:p>
          <a:p>
            <a:pPr lvl="0" algn="just"/>
            <a:r>
              <a:rPr lang="vi-VN" sz="3400">
                <a:solidFill>
                  <a:prstClr val="black"/>
                </a:solidFill>
                <a:latin typeface="Calibri" panose="020F0502020204030204" pitchFamily="34" charset="0"/>
                <a:cs typeface="Calibri" panose="020F0502020204030204" pitchFamily="34" charset="0"/>
              </a:rPr>
              <a:t>Dọc con đường nắng lượn dài lung linh</a:t>
            </a:r>
            <a:endParaRPr lang="vi-VN" sz="3400">
              <a:solidFill>
                <a:prstClr val="black"/>
              </a:solidFill>
              <a:latin typeface="Calibri" panose="020F0502020204030204" pitchFamily="34" charset="0"/>
              <a:cs typeface="Calibri" panose="020F0502020204030204" pitchFamily="34" charset="0"/>
            </a:endParaRPr>
          </a:p>
          <a:p>
            <a:pPr lvl="0" algn="just"/>
            <a:r>
              <a:rPr lang="en-US" sz="3400">
                <a:solidFill>
                  <a:prstClr val="black"/>
                </a:solidFill>
                <a:latin typeface="Calibri" panose="020F0502020204030204" pitchFamily="34" charset="0"/>
                <a:cs typeface="Calibri" panose="020F0502020204030204" pitchFamily="34" charset="0"/>
              </a:rPr>
              <a:t>	</a:t>
            </a:r>
            <a:r>
              <a:rPr lang="vi-VN" sz="3400">
                <a:solidFill>
                  <a:prstClr val="black"/>
                </a:solidFill>
                <a:latin typeface="Calibri" panose="020F0502020204030204" pitchFamily="34" charset="0"/>
                <a:cs typeface="Calibri" panose="020F0502020204030204" pitchFamily="34" charset="0"/>
              </a:rPr>
              <a:t>Đồng quê vẽ cảnh bình minh</a:t>
            </a:r>
            <a:endParaRPr lang="en-US" sz="3400">
              <a:solidFill>
                <a:prstClr val="black"/>
              </a:solidFill>
              <a:latin typeface="Calibri" panose="020F0502020204030204" pitchFamily="34" charset="0"/>
              <a:cs typeface="Calibri" panose="020F0502020204030204" pitchFamily="34" charset="0"/>
            </a:endParaRPr>
          </a:p>
          <a:p>
            <a:pPr lvl="0" algn="just"/>
            <a:r>
              <a:rPr lang="vi-VN" sz="3400">
                <a:solidFill>
                  <a:prstClr val="black"/>
                </a:solidFill>
                <a:latin typeface="Calibri" panose="020F0502020204030204" pitchFamily="34" charset="0"/>
                <a:cs typeface="Calibri" panose="020F0502020204030204" pitchFamily="34" charset="0"/>
              </a:rPr>
              <a:t>Bức tranh riêng của chúng mình: quê hương...</a:t>
            </a:r>
            <a:endParaRPr lang="en-US" sz="3400">
              <a:solidFill>
                <a:prstClr val="black"/>
              </a:solidFill>
              <a:latin typeface="Calibri" panose="020F0502020204030204" pitchFamily="34" charset="0"/>
              <a:cs typeface="Calibri" panose="020F0502020204030204" pitchFamily="34" charset="0"/>
            </a:endParaRPr>
          </a:p>
          <a:p>
            <a:pPr lvl="0" algn="just"/>
            <a:r>
              <a:rPr lang="en-US" sz="3400">
                <a:solidFill>
                  <a:prstClr val="black"/>
                </a:solidFill>
                <a:latin typeface="Calibri" panose="020F0502020204030204" pitchFamily="34" charset="0"/>
                <a:cs typeface="Calibri" panose="020F0502020204030204" pitchFamily="34" charset="0"/>
              </a:rPr>
              <a:t>						 Kim Ba</a:t>
            </a:r>
            <a:endParaRPr kumimoji="0" lang="en-US" sz="3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31" name="Hình ảnh 30" descr="Ảnh có chứa hình vẽ, minh họa, hoạt hình Nhật Bản, Mặt người&#10;&#10;Mô tả được tạo tự động"/>
          <p:cNvPicPr>
            <a:picLocks noChangeAspect="1"/>
          </p:cNvPicPr>
          <p:nvPr/>
        </p:nvPicPr>
        <p:blipFill>
          <a:blip r:embed="rId2">
            <a:extLst>
              <a:ext uri="{BEBA8EAE-BF5A-486C-A8C5-ECC9F3942E4B}">
                <a14:imgProps xmlns:a14="http://schemas.microsoft.com/office/drawing/2010/main">
                  <a14:imgLayer r:embed="rId3">
                    <a14:imgEffect>
                      <a14:backgroundRemoval t="8800" b="99700" l="10000" r="91550">
                        <a14:foregroundMark x1="59550" y1="8800" x2="59550" y2="8800"/>
                        <a14:foregroundMark x1="50350" y1="78150" x2="50350" y2="78150"/>
                        <a14:foregroundMark x1="38850" y1="51700" x2="64900" y2="91100"/>
                        <a14:foregroundMark x1="85200" y1="84500" x2="84200" y2="92050"/>
                        <a14:foregroundMark x1="84200" y1="92050" x2="73700" y2="97750"/>
                        <a14:foregroundMark x1="73700" y1="97750" x2="49100" y2="93050"/>
                        <a14:foregroundMark x1="49100" y1="93050" x2="37300" y2="85150"/>
                        <a14:foregroundMark x1="37300" y1="85150" x2="65300" y2="78050"/>
                        <a14:foregroundMark x1="65300" y1="78050" x2="48800" y2="98350"/>
                        <a14:foregroundMark x1="48800" y1="98350" x2="46850" y2="83100"/>
                        <a14:foregroundMark x1="46850" y1="83100" x2="37800" y2="83700"/>
                        <a14:foregroundMark x1="37800" y1="83700" x2="54450" y2="81650"/>
                        <a14:foregroundMark x1="54450" y1="81650" x2="55050" y2="82650"/>
                        <a14:foregroundMark x1="24300" y1="89250" x2="22050" y2="99700"/>
                        <a14:foregroundMark x1="91550" y1="72400" x2="91550" y2="72400"/>
                      </a14:backgroundRemoval>
                    </a14:imgEffect>
                  </a14:imgLayer>
                </a14:imgProps>
              </a:ext>
              <a:ext uri="{28A0092B-C50C-407E-A947-70E740481C1C}">
                <a14:useLocalDpi xmlns:a14="http://schemas.microsoft.com/office/drawing/2010/main" val="0"/>
              </a:ext>
            </a:extLst>
          </a:blip>
          <a:stretch>
            <a:fillRect/>
          </a:stretch>
        </p:blipFill>
        <p:spPr>
          <a:xfrm>
            <a:off x="9387916" y="3020290"/>
            <a:ext cx="3641232" cy="3641232"/>
          </a:xfrm>
          <a:prstGeom prst="rect">
            <a:avLst/>
          </a:prstGeom>
        </p:spPr>
      </p:pic>
      <p:pic>
        <p:nvPicPr>
          <p:cNvPr id="2" name="Picture 1"/>
          <p:cNvPicPr>
            <a:picLocks noChangeAspect="1"/>
          </p:cNvPicPr>
          <p:nvPr/>
        </p:nvPicPr>
        <p:blipFill>
          <a:blip r:embed="rId4"/>
          <a:stretch>
            <a:fillRect/>
          </a:stretch>
        </p:blipFill>
        <p:spPr>
          <a:xfrm>
            <a:off x="-111799" y="-425669"/>
            <a:ext cx="8248603" cy="235326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0</TotalTime>
  <Words>6791</Words>
  <Application>WPS Presentation</Application>
  <PresentationFormat>Widescreen</PresentationFormat>
  <Paragraphs>270</Paragraphs>
  <Slides>46</Slides>
  <Notes>0</Notes>
  <HiddenSlides>0</HiddenSlides>
  <MMClips>0</MMClips>
  <ScaleCrop>false</ScaleCrop>
  <HeadingPairs>
    <vt:vector size="6" baseType="variant">
      <vt:variant>
        <vt:lpstr>已用的字体</vt:lpstr>
      </vt:variant>
      <vt:variant>
        <vt:i4>28</vt:i4>
      </vt:variant>
      <vt:variant>
        <vt:lpstr>主题</vt:lpstr>
      </vt:variant>
      <vt:variant>
        <vt:i4>1</vt:i4>
      </vt:variant>
      <vt:variant>
        <vt:lpstr>幻灯片标题</vt:lpstr>
      </vt:variant>
      <vt:variant>
        <vt:i4>46</vt:i4>
      </vt:variant>
    </vt:vector>
  </HeadingPairs>
  <TitlesOfParts>
    <vt:vector size="75" baseType="lpstr">
      <vt:lpstr>Arial</vt:lpstr>
      <vt:lpstr>SimSun</vt:lpstr>
      <vt:lpstr>Wingdings</vt:lpstr>
      <vt:lpstr>UTM Edwardian</vt:lpstr>
      <vt:lpstr>Segoe Print</vt:lpstr>
      <vt:lpstr>Calibri</vt:lpstr>
      <vt:lpstr>UTM Duepuntozero</vt:lpstr>
      <vt:lpstr>Aptos</vt:lpstr>
      <vt:lpstr>iCiel Pony</vt:lpstr>
      <vt:lpstr>Wide Latin</vt:lpstr>
      <vt:lpstr>LNTH-LuoLuoNotangYuanTi 1</vt:lpstr>
      <vt:lpstr>Segoe UI</vt:lpstr>
      <vt:lpstr>Microsoft YaHei</vt:lpstr>
      <vt:lpstr>Arial Unicode MS</vt:lpstr>
      <vt:lpstr>Aptos Display</vt:lpstr>
      <vt:lpstr>Segoe UI Variable Display</vt:lpstr>
      <vt:lpstr>Times New Roman</vt:lpstr>
      <vt:lpstr>Calibri</vt:lpstr>
      <vt:lpstr>Roboto</vt:lpstr>
      <vt:lpstr>UVN Banh Mi</vt:lpstr>
      <vt:lpstr>UTM Showcard</vt:lpstr>
      <vt:lpstr>SVN-ARCO Typography</vt:lpstr>
      <vt:lpstr>Yu Gothic</vt:lpstr>
      <vt:lpstr>字魂65号-时光手札体</vt:lpstr>
      <vt:lpstr>UTM Mother</vt:lpstr>
      <vt:lpstr>SVN-Gretoon</vt:lpstr>
      <vt:lpstr>等线</vt:lpstr>
      <vt:lpstr>Aptos</vt:lpstr>
      <vt:lpstr>Custom Design</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9Slide.vn</Company>
  <LinksUpToDate>false</LinksUpToDate>
  <SharedDoc>false</SharedDoc>
  <HyperlinksChanged>false</HyperlinksChanged>
  <AppVersion>14.0000</AppVersion>
  <Manager>9Slide.vn</Manager>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huong</dc:creator>
  <dc:description>9Slide.vn</dc:description>
  <dc:subject>9Slide.vn</dc:subject>
  <cp:category>9Slide.vn</cp:category>
  <cp:lastModifiedBy>Thùy Linh</cp:lastModifiedBy>
  <cp:revision>7</cp:revision>
  <dcterms:created xsi:type="dcterms:W3CDTF">2023-10-07T10:09:00Z</dcterms:created>
  <dcterms:modified xsi:type="dcterms:W3CDTF">2025-10-06T07:39:49Z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AFE95A83BC9F40FCBD8C252FC940167C_12</vt:lpwstr>
  </property>
  <property fmtid="{D5CDD505-2E9C-101B-9397-08002B2CF9AE}" pid="3" name="KSOProductBuildVer">
    <vt:lpwstr>1033-12.2.0.22549</vt:lpwstr>
  </property>
</Properties>
</file>