
<file path=[Content_Types].xml><?xml version="1.0" encoding="utf-8"?>
<Types xmlns="http://schemas.openxmlformats.org/package/2006/content-types">
  <Default Extension="jpeg" ContentType="image/jpeg"/>
  <Default Extension="JPG" ContentType="image/.jpg"/>
  <Default Extension="wav" ContentType="audio/x-wav"/>
  <Default Extension="gif" ContentType="image/gif"/>
  <Default Extension="png" ContentType="image/png"/>
  <Default Extension="wdp" ContentType="image/vnd.ms-photo"/>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0"/>
  </p:notesMasterIdLst>
  <p:sldIdLst>
    <p:sldId id="258" r:id="rId3"/>
    <p:sldId id="259" r:id="rId4"/>
    <p:sldId id="344" r:id="rId5"/>
    <p:sldId id="345" r:id="rId6"/>
    <p:sldId id="260" r:id="rId7"/>
    <p:sldId id="261" r:id="rId8"/>
    <p:sldId id="332" r:id="rId9"/>
    <p:sldId id="325" r:id="rId10"/>
    <p:sldId id="333" r:id="rId11"/>
    <p:sldId id="334" r:id="rId12"/>
    <p:sldId id="335" r:id="rId13"/>
    <p:sldId id="336" r:id="rId14"/>
    <p:sldId id="297" r:id="rId15"/>
    <p:sldId id="311" r:id="rId16"/>
    <p:sldId id="298" r:id="rId17"/>
    <p:sldId id="337" r:id="rId18"/>
    <p:sldId id="338" r:id="rId19"/>
    <p:sldId id="301" r:id="rId20"/>
    <p:sldId id="339" r:id="rId21"/>
    <p:sldId id="340" r:id="rId22"/>
    <p:sldId id="276" r:id="rId23"/>
    <p:sldId id="277" r:id="rId24"/>
    <p:sldId id="341" r:id="rId25"/>
    <p:sldId id="342" r:id="rId26"/>
    <p:sldId id="343" r:id="rId27"/>
    <p:sldId id="282" r:id="rId28"/>
    <p:sldId id="283"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6BD"/>
    <a:srgbClr val="FFB2A6"/>
    <a:srgbClr val="FCC2FC"/>
    <a:srgbClr val="935931"/>
    <a:srgbClr val="F3F3F3"/>
    <a:srgbClr val="B5F1CC"/>
    <a:srgbClr val="FC2C85"/>
    <a:srgbClr val="FF5033"/>
    <a:srgbClr val="E6E6E6"/>
    <a:srgbClr val="F94A2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408" autoAdjust="0"/>
    <p:restoredTop sz="84805" autoAdjust="0"/>
  </p:normalViewPr>
  <p:slideViewPr>
    <p:cSldViewPr snapToGrid="0">
      <p:cViewPr>
        <p:scale>
          <a:sx n="33" d="100"/>
          <a:sy n="33" d="100"/>
        </p:scale>
        <p:origin x="2190" y="6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3" Type="http://schemas.openxmlformats.org/officeDocument/2006/relationships/tableStyles" Target="tableStyles.xml"/><Relationship Id="rId32" Type="http://schemas.openxmlformats.org/officeDocument/2006/relationships/viewProps" Target="viewProps.xml"/><Relationship Id="rId31" Type="http://schemas.openxmlformats.org/officeDocument/2006/relationships/presProps" Target="presProps.xml"/><Relationship Id="rId30" Type="http://schemas.openxmlformats.org/officeDocument/2006/relationships/notesMaster" Target="notesMasters/notesMaster1.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253DB7-3ED9-480E-95F7-A401D7FCFF4D}"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532B766-1DF4-4786-9114-2F95A1EB91D6}"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89FA01B-E006-46E3-95D0-F207E06C8AC0}"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5965B00-8E59-49D2-856E-E481095078A3}"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89FA01B-E006-46E3-95D0-F207E06C8AC0}"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5965B00-8E59-49D2-856E-E481095078A3}"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89FA01B-E006-46E3-95D0-F207E06C8AC0}"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5965B00-8E59-49D2-856E-E481095078A3}"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89FA01B-E006-46E3-95D0-F207E06C8AC0}"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5965B00-8E59-49D2-856E-E481095078A3}"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89FA01B-E006-46E3-95D0-F207E06C8AC0}"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5965B00-8E59-49D2-856E-E481095078A3}"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F89FA01B-E006-46E3-95D0-F207E06C8AC0}"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C5965B00-8E59-49D2-856E-E481095078A3}"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F89FA01B-E006-46E3-95D0-F207E06C8AC0}" type="datetimeFigureOut">
              <a:rPr lang="en-US" smtClean="0"/>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C5965B00-8E59-49D2-856E-E481095078A3}"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F89FA01B-E006-46E3-95D0-F207E06C8AC0}" type="datetimeFigureOut">
              <a:rPr lang="en-US" smtClean="0"/>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C5965B00-8E59-49D2-856E-E481095078A3}"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F89FA01B-E006-46E3-95D0-F207E06C8AC0}" type="datetimeFigureOut">
              <a:rPr lang="en-US" smtClean="0"/>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C5965B00-8E59-49D2-856E-E481095078A3}"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F89FA01B-E006-46E3-95D0-F207E06C8AC0}"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C5965B00-8E59-49D2-856E-E481095078A3}"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F89FA01B-E006-46E3-95D0-F207E06C8AC0}"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C5965B00-8E59-49D2-856E-E481095078A3}"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endParaRPr lang="en-US" sz="2400">
              <a:solidFill>
                <a:srgbClr val="CFCFCF"/>
              </a:solidFill>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GIF"/></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5.png"/><Relationship Id="rId1" Type="http://schemas.openxmlformats.org/officeDocument/2006/relationships/image" Target="../media/image14.jpeg"/></Relationships>
</file>

<file path=ppt/slides/_rels/slide11.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17.png"/><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image" Target="../media/image14.jpeg"/></Relationships>
</file>

<file path=ppt/slides/_rels/slide12.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image" Target="../media/image1.GIF"/></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audio" Target="../media/audio1.wav"/><Relationship Id="rId2" Type="http://schemas.openxmlformats.org/officeDocument/2006/relationships/image" Target="../media/image2.png"/><Relationship Id="rId1" Type="http://schemas.openxmlformats.org/officeDocument/2006/relationships/image" Target="../media/image1.GIF"/></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0.jpeg"/></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8.xml"/><Relationship Id="rId3"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image" Target="../media/image1.GIF"/></Relationships>
</file>

<file path=ppt/slides/_rels/slide16.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9.png"/><Relationship Id="rId2" Type="http://schemas.openxmlformats.org/officeDocument/2006/relationships/image" Target="../media/image2.png"/><Relationship Id="rId1" Type="http://schemas.openxmlformats.org/officeDocument/2006/relationships/image" Target="../media/image1.GIF"/></Relationships>
</file>

<file path=ppt/slides/_rels/slide17.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6.png"/><Relationship Id="rId3"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image" Target="../media/image1.GIF"/></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3.jpe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png"/><Relationship Id="rId1" Type="http://schemas.openxmlformats.org/officeDocument/2006/relationships/image" Target="../media/image1.GIF"/></Relationships>
</file>

<file path=ppt/slides/_rels/slide2.xml.rels><?xml version="1.0" encoding="UTF-8" standalone="yes"?>
<Relationships xmlns="http://schemas.openxmlformats.org/package/2006/relationships"><Relationship Id="rId6" Type="http://schemas.openxmlformats.org/officeDocument/2006/relationships/slideLayout" Target="../slideLayouts/slideLayout8.xml"/><Relationship Id="rId5" Type="http://schemas.openxmlformats.org/officeDocument/2006/relationships/image" Target="../media/image9.png"/><Relationship Id="rId4" Type="http://schemas.microsoft.com/office/2007/relationships/hdphoto" Target="../media/image8.wdp"/><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png"/><Relationship Id="rId1" Type="http://schemas.openxmlformats.org/officeDocument/2006/relationships/image" Target="../media/image1.GIF"/></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0.jpeg"/></Relationships>
</file>

<file path=ppt/slides/_rels/slide22.xml.rels><?xml version="1.0" encoding="UTF-8" standalone="yes"?>
<Relationships xmlns="http://schemas.openxmlformats.org/package/2006/relationships"><Relationship Id="rId5" Type="http://schemas.openxmlformats.org/officeDocument/2006/relationships/slideLayout" Target="../slideLayouts/slideLayout8.xml"/><Relationship Id="rId4" Type="http://schemas.openxmlformats.org/officeDocument/2006/relationships/image" Target="../media/image22.jpeg"/><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image" Target="../media/image1.GIF"/></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png"/><Relationship Id="rId1" Type="http://schemas.openxmlformats.org/officeDocument/2006/relationships/image" Target="../media/image1.GIF"/></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png"/><Relationship Id="rId1" Type="http://schemas.openxmlformats.org/officeDocument/2006/relationships/image" Target="../media/image1.GIF"/></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png"/><Relationship Id="rId1" Type="http://schemas.openxmlformats.org/officeDocument/2006/relationships/image" Target="../media/image1.GIF"/></Relationships>
</file>

<file path=ppt/slides/_rels/slide26.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image" Target="../media/image26.png"/><Relationship Id="rId6" Type="http://schemas.openxmlformats.org/officeDocument/2006/relationships/image" Target="../media/image25.png"/><Relationship Id="rId5" Type="http://schemas.microsoft.com/office/2007/relationships/hdphoto" Target="../media/image24.wdp"/><Relationship Id="rId4" Type="http://schemas.openxmlformats.org/officeDocument/2006/relationships/image" Target="../media/image23.png"/><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image" Target="../media/image1.GIF"/></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audio2.wav"/><Relationship Id="rId1" Type="http://schemas.openxmlformats.org/officeDocument/2006/relationships/image" Target="../media/image27.jpe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0.jpeg"/></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1.png"/><Relationship Id="rId2" Type="http://schemas.microsoft.com/office/2007/relationships/media" Target="../media/media1.mp4"/><Relationship Id="rId1" Type="http://schemas.openxmlformats.org/officeDocument/2006/relationships/video" Target="../media/media1.mp4"/></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0.jpeg"/></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8.xml"/><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image" Target="../media/image1.GIF"/></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3.jpeg"/></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5.png"/><Relationship Id="rId1"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3" name="Picture 2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51775"/>
            <a:ext cx="12227442" cy="4433147"/>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8778" y="-58691"/>
            <a:ext cx="11943221" cy="6858000"/>
          </a:xfrm>
          <a:prstGeom prst="rect">
            <a:avLst/>
          </a:prstGeom>
        </p:spPr>
      </p:pic>
      <p:pic>
        <p:nvPicPr>
          <p:cNvPr id="5" name="Picture 4"/>
          <p:cNvPicPr>
            <a:picLocks noChangeAspect="1"/>
          </p:cNvPicPr>
          <p:nvPr/>
        </p:nvPicPr>
        <p:blipFill>
          <a:blip r:embed="rId4"/>
          <a:stretch>
            <a:fillRect/>
          </a:stretch>
        </p:blipFill>
        <p:spPr>
          <a:xfrm>
            <a:off x="0" y="5907024"/>
            <a:ext cx="12192000" cy="950976"/>
          </a:xfrm>
          <a:prstGeom prst="rect">
            <a:avLst/>
          </a:prstGeom>
        </p:spPr>
      </p:pic>
      <p:sp>
        <p:nvSpPr>
          <p:cNvPr id="14" name="TextBox 13"/>
          <p:cNvSpPr txBox="1"/>
          <p:nvPr/>
        </p:nvSpPr>
        <p:spPr>
          <a:xfrm>
            <a:off x="975661" y="3427837"/>
            <a:ext cx="10527761" cy="1107996"/>
          </a:xfrm>
          <a:prstGeom prst="rect">
            <a:avLst/>
          </a:prstGeom>
          <a:noFill/>
        </p:spPr>
        <p:txBody>
          <a:bodyPr wrap="square">
            <a:spAutoFit/>
          </a:bodyPr>
          <a:lstStyle/>
          <a:p>
            <a:pPr algn="ctr"/>
            <a:r>
              <a:rPr lang="vi-VN" sz="6600" b="1">
                <a:ln w="6600">
                  <a:solidFill>
                    <a:sysClr val="windowText" lastClr="000000"/>
                  </a:solidFill>
                  <a:prstDash val="solid"/>
                </a:ln>
                <a:solidFill>
                  <a:srgbClr val="FFC000"/>
                </a:solidFill>
                <a:effectLst>
                  <a:outerShdw dist="38100" dir="2700000" algn="tl" rotWithShape="0">
                    <a:srgbClr val="002060"/>
                  </a:outerShdw>
                </a:effectLst>
                <a:latin typeface="#9Slide05 SVNClementine" panose="020F0502020204030203" pitchFamily="34" charset="0"/>
              </a:rPr>
              <a:t>Viết chương trình hoạt động</a:t>
            </a:r>
            <a:endParaRPr lang="en-US" sz="6600" b="1" dirty="0">
              <a:ln w="6600">
                <a:solidFill>
                  <a:sysClr val="windowText" lastClr="000000"/>
                </a:solidFill>
                <a:prstDash val="solid"/>
              </a:ln>
              <a:solidFill>
                <a:srgbClr val="FFC000"/>
              </a:solidFill>
              <a:effectLst>
                <a:outerShdw dist="38100" dir="2700000" algn="tl" rotWithShape="0">
                  <a:srgbClr val="002060"/>
                </a:outerShdw>
              </a:effectLst>
              <a:latin typeface="#9Slide05 SVNClementine" panose="020F0502020204030203" pitchFamily="34" charset="0"/>
            </a:endParaRPr>
          </a:p>
        </p:txBody>
      </p:sp>
      <p:sp>
        <p:nvSpPr>
          <p:cNvPr id="16" name="TextBox 15"/>
          <p:cNvSpPr txBox="1"/>
          <p:nvPr/>
        </p:nvSpPr>
        <p:spPr>
          <a:xfrm>
            <a:off x="1595017" y="1605984"/>
            <a:ext cx="2000583" cy="646331"/>
          </a:xfrm>
          <a:prstGeom prst="rect">
            <a:avLst/>
          </a:prstGeom>
          <a:noFill/>
        </p:spPr>
        <p:txBody>
          <a:bodyPr wrap="square" rtlCol="0">
            <a:spAutoFit/>
            <a:scene3d>
              <a:camera prst="orthographicFront"/>
              <a:lightRig rig="soft" dir="t">
                <a:rot lat="0" lon="0" rev="15600000"/>
              </a:lightRig>
            </a:scene3d>
            <a:sp3d prstMaterial="softEdge"/>
          </a:bodyPr>
          <a:lstStyle/>
          <a:p>
            <a:pPr algn="ctr"/>
            <a:r>
              <a:rPr lang="en-US" sz="3600" err="1">
                <a:ln w="0">
                  <a:solidFill>
                    <a:schemeClr val="tx1"/>
                  </a:solidFill>
                </a:ln>
                <a:solidFill>
                  <a:srgbClr val="FFFF00"/>
                </a:solidFill>
                <a:latin typeface="UTM Mother" panose="02040603050506020204" pitchFamily="18" charset="0"/>
              </a:rPr>
              <a:t>Chủ</a:t>
            </a:r>
            <a:r>
              <a:rPr lang="en-US" sz="3600">
                <a:ln w="0">
                  <a:solidFill>
                    <a:schemeClr val="tx1"/>
                  </a:solidFill>
                </a:ln>
                <a:solidFill>
                  <a:srgbClr val="FFFF00"/>
                </a:solidFill>
                <a:latin typeface="UTM Mother" panose="02040603050506020204" pitchFamily="18" charset="0"/>
              </a:rPr>
              <a:t> đề</a:t>
            </a:r>
            <a:r>
              <a:rPr lang="en-US" sz="3600" dirty="0">
                <a:ln w="0">
                  <a:solidFill>
                    <a:schemeClr val="tx1"/>
                  </a:solidFill>
                </a:ln>
                <a:solidFill>
                  <a:srgbClr val="FFFF00"/>
                </a:solidFill>
                <a:latin typeface="UTM Mother" panose="02040603050506020204" pitchFamily="18" charset="0"/>
              </a:rPr>
              <a:t>: </a:t>
            </a:r>
            <a:endParaRPr lang="en-US" sz="3600" dirty="0">
              <a:ln w="0">
                <a:solidFill>
                  <a:schemeClr val="tx1"/>
                </a:solidFill>
              </a:ln>
              <a:solidFill>
                <a:srgbClr val="FFFF00"/>
              </a:solidFill>
              <a:latin typeface="UTM Mother" panose="02040603050506020204" pitchFamily="18" charset="0"/>
            </a:endParaRPr>
          </a:p>
        </p:txBody>
      </p:sp>
      <p:sp>
        <p:nvSpPr>
          <p:cNvPr id="17" name="TextBox 16"/>
          <p:cNvSpPr txBox="1"/>
          <p:nvPr/>
        </p:nvSpPr>
        <p:spPr>
          <a:xfrm>
            <a:off x="975661" y="2781506"/>
            <a:ext cx="3641516" cy="646331"/>
          </a:xfrm>
          <a:prstGeom prst="rect">
            <a:avLst/>
          </a:prstGeom>
          <a:noFill/>
        </p:spPr>
        <p:txBody>
          <a:bodyPr wrap="square" rtlCol="0">
            <a:spAutoFit/>
          </a:bodyPr>
          <a:lstStyle/>
          <a:p>
            <a:pPr algn="ctr"/>
            <a:r>
              <a:rPr lang="en-US" sz="3600" err="1">
                <a:ln w="0"/>
                <a:effectLst>
                  <a:outerShdw blurRad="38100" dist="19050" dir="2700000" algn="tl" rotWithShape="0">
                    <a:schemeClr val="dk1">
                      <a:alpha val="40000"/>
                    </a:schemeClr>
                  </a:outerShdw>
                </a:effectLst>
              </a:rPr>
              <a:t>Bài</a:t>
            </a:r>
            <a:r>
              <a:rPr lang="en-US" sz="3600">
                <a:ln w="0"/>
                <a:effectLst>
                  <a:outerShdw blurRad="38100" dist="19050" dir="2700000" algn="tl" rotWithShape="0">
                    <a:schemeClr val="dk1">
                      <a:alpha val="40000"/>
                    </a:schemeClr>
                  </a:outerShdw>
                </a:effectLst>
              </a:rPr>
              <a:t> 5 </a:t>
            </a:r>
            <a:r>
              <a:rPr lang="en-US" sz="3600" dirty="0">
                <a:ln w="0"/>
                <a:effectLst>
                  <a:outerShdw blurRad="38100" dist="19050" dir="2700000" algn="tl" rotWithShape="0">
                    <a:schemeClr val="dk1">
                      <a:alpha val="40000"/>
                    </a:schemeClr>
                  </a:outerShdw>
                </a:effectLst>
              </a:rPr>
              <a:t>- </a:t>
            </a:r>
            <a:r>
              <a:rPr lang="en-US" sz="3600" err="1">
                <a:ln w="0"/>
                <a:effectLst>
                  <a:outerShdw blurRad="38100" dist="19050" dir="2700000" algn="tl" rotWithShape="0">
                    <a:schemeClr val="dk1">
                      <a:alpha val="40000"/>
                    </a:schemeClr>
                  </a:outerShdw>
                </a:effectLst>
              </a:rPr>
              <a:t>Tiết</a:t>
            </a:r>
            <a:r>
              <a:rPr lang="en-US" sz="3600">
                <a:ln w="0"/>
                <a:effectLst>
                  <a:outerShdw blurRad="38100" dist="19050" dir="2700000" algn="tl" rotWithShape="0">
                    <a:schemeClr val="dk1">
                      <a:alpha val="40000"/>
                    </a:schemeClr>
                  </a:outerShdw>
                </a:effectLst>
              </a:rPr>
              <a:t> 4</a:t>
            </a:r>
            <a:endParaRPr lang="en-US" sz="3600" dirty="0">
              <a:ln w="0"/>
              <a:effectLst>
                <a:outerShdw blurRad="38100" dist="19050" dir="2700000" algn="tl" rotWithShape="0">
                  <a:schemeClr val="dk1">
                    <a:alpha val="40000"/>
                  </a:schemeClr>
                </a:outerShdw>
              </a:effectLst>
            </a:endParaRPr>
          </a:p>
        </p:txBody>
      </p:sp>
      <p:sp>
        <p:nvSpPr>
          <p:cNvPr id="18" name="TextBox 17"/>
          <p:cNvSpPr txBox="1"/>
          <p:nvPr/>
        </p:nvSpPr>
        <p:spPr>
          <a:xfrm>
            <a:off x="4401777" y="1089026"/>
            <a:ext cx="3388447" cy="707886"/>
          </a:xfrm>
          <a:prstGeom prst="rect">
            <a:avLst/>
          </a:prstGeom>
          <a:noFill/>
        </p:spPr>
        <p:txBody>
          <a:bodyPr wrap="square" rtlCol="0">
            <a:spAutoFit/>
          </a:bodyPr>
          <a:lstStyle/>
          <a:p>
            <a:pPr algn="ct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Tiếng</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Việt</a:t>
            </a:r>
            <a:endPar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endParaRPr>
          </a:p>
        </p:txBody>
      </p:sp>
      <p:sp>
        <p:nvSpPr>
          <p:cNvPr id="2" name="TextBox 1"/>
          <p:cNvSpPr txBox="1"/>
          <p:nvPr/>
        </p:nvSpPr>
        <p:spPr>
          <a:xfrm>
            <a:off x="3365407" y="1891531"/>
            <a:ext cx="6030174" cy="646331"/>
          </a:xfrm>
          <a:prstGeom prst="rect">
            <a:avLst/>
          </a:prstGeom>
          <a:noFill/>
        </p:spPr>
        <p:txBody>
          <a:bodyPr wrap="square" rtlCol="0">
            <a:spAutoFit/>
            <a:scene3d>
              <a:camera prst="orthographicFront"/>
              <a:lightRig rig="soft" dir="t">
                <a:rot lat="0" lon="0" rev="15600000"/>
              </a:lightRig>
            </a:scene3d>
            <a:sp3d prstMaterial="softEdge"/>
          </a:bodyPr>
          <a:lstStyle/>
          <a:p>
            <a:pPr algn="ctr"/>
            <a:r>
              <a:rPr lang="en-US" sz="3600">
                <a:ln w="0">
                  <a:solidFill>
                    <a:schemeClr val="tx1"/>
                  </a:solidFill>
                </a:ln>
                <a:solidFill>
                  <a:srgbClr val="FF0000"/>
                </a:solidFill>
                <a:latin typeface="UTM Mother" panose="02040603050506020204" pitchFamily="18" charset="0"/>
              </a:rPr>
              <a:t>Chủ nhân tương lai</a:t>
            </a:r>
            <a:endParaRPr lang="en-US" sz="3600" dirty="0">
              <a:ln w="0">
                <a:solidFill>
                  <a:schemeClr val="tx1"/>
                </a:solidFill>
              </a:ln>
              <a:solidFill>
                <a:srgbClr val="FF0000"/>
              </a:solidFill>
              <a:latin typeface="UTM Mother" panose="02040603050506020204" pitchFamily="18" charset="0"/>
            </a:endParaRP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par>
                          <p:cTn id="18" fill="hold">
                            <p:stCondLst>
                              <p:cond delay="1500"/>
                            </p:stCondLst>
                            <p:childTnLst>
                              <p:par>
                                <p:cTn id="19" presetID="41" presetClass="entr" presetSubtype="0" fill="hold" grpId="0" nodeType="afterEffect">
                                  <p:stCondLst>
                                    <p:cond delay="0"/>
                                  </p:stCondLst>
                                  <p:iterate type="lt">
                                    <p:tmPct val="10000"/>
                                  </p:iterate>
                                  <p:childTnLst>
                                    <p:set>
                                      <p:cBhvr>
                                        <p:cTn id="20" dur="1" fill="hold">
                                          <p:stCondLst>
                                            <p:cond delay="0"/>
                                          </p:stCondLst>
                                        </p:cTn>
                                        <p:tgtEl>
                                          <p:spTgt spid="14">
                                            <p:txEl>
                                              <p:pRg st="0" end="0"/>
                                            </p:txEl>
                                          </p:spTgt>
                                        </p:tgtEl>
                                        <p:attrNameLst>
                                          <p:attrName>style.visibility</p:attrName>
                                        </p:attrNameLst>
                                      </p:cBhvr>
                                      <p:to>
                                        <p:strVal val="visible"/>
                                      </p:to>
                                    </p:set>
                                    <p:anim calcmode="lin" valueType="num">
                                      <p:cBhvr>
                                        <p:cTn id="21" dur="500" fill="hold"/>
                                        <p:tgtEl>
                                          <p:spTgt spid="14">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22" dur="500" fill="hold"/>
                                        <p:tgtEl>
                                          <p:spTgt spid="14">
                                            <p:txEl>
                                              <p:pRg st="0" end="0"/>
                                            </p:txEl>
                                          </p:spTgt>
                                        </p:tgtEl>
                                        <p:attrNameLst>
                                          <p:attrName>ppt_y</p:attrName>
                                        </p:attrNameLst>
                                      </p:cBhvr>
                                      <p:tavLst>
                                        <p:tav tm="0">
                                          <p:val>
                                            <p:strVal val="#ppt_y"/>
                                          </p:val>
                                        </p:tav>
                                        <p:tav tm="100000">
                                          <p:val>
                                            <p:strVal val="#ppt_y"/>
                                          </p:val>
                                        </p:tav>
                                      </p:tavLst>
                                    </p:anim>
                                    <p:anim calcmode="lin" valueType="num">
                                      <p:cBhvr>
                                        <p:cTn id="23" dur="500" fill="hold"/>
                                        <p:tgtEl>
                                          <p:spTgt spid="14">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4" dur="500" fill="hold"/>
                                        <p:tgtEl>
                                          <p:spTgt spid="14">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5" dur="500" tmFilter="0,0; .5, 1; 1, 1"/>
                                        <p:tgtEl>
                                          <p:spTgt spid="14">
                                            <p:txEl>
                                              <p:pRg st="0" end="0"/>
                                            </p:txEl>
                                          </p:spTgt>
                                        </p:tgtEl>
                                      </p:cBhvr>
                                    </p:animEffect>
                                  </p:childTnLst>
                                </p:cTn>
                              </p:par>
                            </p:childTnLst>
                          </p:cTn>
                        </p:par>
                        <p:par>
                          <p:cTn id="26" fill="hold">
                            <p:stCondLst>
                              <p:cond delay="3299"/>
                            </p:stCondLst>
                            <p:childTnLst>
                              <p:par>
                                <p:cTn id="27" presetID="10" presetClass="entr" presetSubtype="0" fill="hold" grpId="0" nodeType="after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allAtOnce"/>
      <p:bldP spid="16" grpId="0"/>
      <p:bldP spid="17" grpId="0"/>
      <p:bldP spid="18" grpId="0"/>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ounded Rectangle 4"/>
          <p:cNvSpPr/>
          <p:nvPr/>
        </p:nvSpPr>
        <p:spPr>
          <a:xfrm>
            <a:off x="219075" y="209550"/>
            <a:ext cx="11753850" cy="6400800"/>
          </a:xfrm>
          <a:prstGeom prst="roundRect">
            <a:avLst>
              <a:gd name="adj" fmla="val 892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A group of flowers&#10;&#10;Description automatically generated with low confidenc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19327" y="5069751"/>
            <a:ext cx="12125852" cy="1925401"/>
          </a:xfrm>
          <a:prstGeom prst="rect">
            <a:avLst/>
          </a:prstGeom>
        </p:spPr>
      </p:pic>
      <p:sp>
        <p:nvSpPr>
          <p:cNvPr id="10" name="Rectangle: Rounded Corners 9"/>
          <p:cNvSpPr/>
          <p:nvPr/>
        </p:nvSpPr>
        <p:spPr>
          <a:xfrm>
            <a:off x="480726" y="412643"/>
            <a:ext cx="11230548" cy="5994613"/>
          </a:xfrm>
          <a:prstGeom prst="roundRect">
            <a:avLst/>
          </a:prstGeom>
          <a:solidFill>
            <a:schemeClr val="bg1"/>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vi-VN" sz="3200">
                <a:solidFill>
                  <a:srgbClr val="FF0000"/>
                </a:solidFill>
              </a:rPr>
              <a:t>2. Phân công chuẩn bị</a:t>
            </a:r>
            <a:endParaRPr lang="en-US" sz="3200">
              <a:solidFill>
                <a:srgbClr val="FF0000"/>
              </a:solidFill>
            </a:endParaRPr>
          </a:p>
          <a:p>
            <a:pPr lvl="0" algn="just"/>
            <a:r>
              <a:rPr lang="vi-VN" sz="3200">
                <a:solidFill>
                  <a:prstClr val="black"/>
                </a:solidFill>
              </a:rPr>
              <a:t>– Ban chỉ huy Liên đội: Viết thư mời, mời đại biểu,...</a:t>
            </a:r>
            <a:endParaRPr lang="vi-VN" sz="3200">
              <a:solidFill>
                <a:prstClr val="black"/>
              </a:solidFill>
            </a:endParaRPr>
          </a:p>
          <a:p>
            <a:pPr lvl="0" algn="just"/>
            <a:r>
              <a:rPr lang="vi-VN" sz="3200">
                <a:solidFill>
                  <a:prstClr val="black"/>
                </a:solidFill>
              </a:rPr>
              <a:t>– Câu lạc bộ Truyền thông và Câu lạc bộ Cây cọ nhí:</a:t>
            </a:r>
            <a:endParaRPr lang="vi-VN" sz="3200">
              <a:solidFill>
                <a:prstClr val="black"/>
              </a:solidFill>
            </a:endParaRPr>
          </a:p>
          <a:p>
            <a:pPr lvl="0" algn="just"/>
            <a:r>
              <a:rPr lang="vi-VN" sz="3200">
                <a:solidFill>
                  <a:prstClr val="black"/>
                </a:solidFill>
              </a:rPr>
              <a:t>+ Viết và trang trí bản tin để đăng, phát thanh,...</a:t>
            </a:r>
            <a:endParaRPr lang="vi-VN" sz="3200">
              <a:solidFill>
                <a:prstClr val="black"/>
              </a:solidFill>
            </a:endParaRPr>
          </a:p>
          <a:p>
            <a:pPr lvl="0" algn="just"/>
            <a:r>
              <a:rPr lang="vi-VN" sz="3200">
                <a:solidFill>
                  <a:prstClr val="black"/>
                </a:solidFill>
              </a:rPr>
              <a:t>+ Kêu gọi sự hỗ trợ của phụ huynh học sinh,...</a:t>
            </a:r>
            <a:endParaRPr lang="vi-VN" sz="3200">
              <a:solidFill>
                <a:prstClr val="black"/>
              </a:solidFill>
            </a:endParaRPr>
          </a:p>
          <a:p>
            <a:pPr lvl="0" algn="just"/>
            <a:r>
              <a:rPr lang="vi-VN" sz="3200">
                <a:solidFill>
                  <a:prstClr val="black"/>
                </a:solidFill>
              </a:rPr>
              <a:t>– Câu lạc bộ Nghệ sĩ nhí: Chuẩn bị một số tiết mục</a:t>
            </a:r>
            <a:endParaRPr lang="vi-VN" sz="3200">
              <a:solidFill>
                <a:prstClr val="black"/>
              </a:solidFill>
            </a:endParaRPr>
          </a:p>
          <a:p>
            <a:pPr lvl="0" algn="just"/>
            <a:r>
              <a:rPr lang="vi-VN" sz="3200">
                <a:solidFill>
                  <a:prstClr val="black"/>
                </a:solidFill>
              </a:rPr>
              <a:t>văn nghệ và phụ trách dẫn chương trình.</a:t>
            </a:r>
            <a:endParaRPr lang="vi-VN" sz="3200">
              <a:solidFill>
                <a:prstClr val="black"/>
              </a:solidFill>
            </a:endParaRPr>
          </a:p>
          <a:p>
            <a:pPr lvl="0" algn="just"/>
            <a:r>
              <a:rPr lang="vi-VN" sz="3200">
                <a:solidFill>
                  <a:prstClr val="black"/>
                </a:solidFill>
              </a:rPr>
              <a:t>– Câu lạc bộ Nhà văn nhí: Thiết kế một số hoạt động đọc sách vàgiao lưu với nhà thơ, nhà văn.</a:t>
            </a:r>
            <a:endParaRPr lang="vi-VN" sz="3200">
              <a:solidFill>
                <a:prstClr val="black"/>
              </a:solidFill>
            </a:endParaRPr>
          </a:p>
          <a:p>
            <a:pPr lvl="0" algn="just"/>
            <a:r>
              <a:rPr lang="vi-VN" sz="3200">
                <a:solidFill>
                  <a:prstClr val="black"/>
                </a:solidFill>
              </a:rPr>
              <a:t>– Câu lạc bộ Tình nguyện xanh: Đóng gói sách và chuẩn bị 10 phần</a:t>
            </a:r>
            <a:r>
              <a:rPr lang="en-US" sz="3200">
                <a:solidFill>
                  <a:prstClr val="black"/>
                </a:solidFill>
              </a:rPr>
              <a:t> </a:t>
            </a:r>
            <a:r>
              <a:rPr lang="vi-VN" sz="3200">
                <a:solidFill>
                  <a:prstClr val="black"/>
                </a:solidFill>
              </a:rPr>
              <a:t>quà để tổ chức các hoạt động giao lưu.</a:t>
            </a:r>
            <a:endParaRPr kumimoji="0" lang="en-US" sz="3200" b="0" i="0" u="none" strike="noStrike" kern="1200" cap="none" spc="0" normalizeH="0" baseline="0" noProof="0">
              <a:ln>
                <a:noFill/>
              </a:ln>
              <a:solidFill>
                <a:prstClr val="black"/>
              </a:solidFill>
              <a:effectLst/>
              <a:uLnTx/>
              <a:uFillTx/>
              <a:latin typeface="Calibri" panose="020F0502020204030204"/>
            </a:endParaRP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ounded Rectangle 4"/>
          <p:cNvSpPr/>
          <p:nvPr/>
        </p:nvSpPr>
        <p:spPr>
          <a:xfrm>
            <a:off x="219075" y="209550"/>
            <a:ext cx="11753850" cy="6400800"/>
          </a:xfrm>
          <a:prstGeom prst="roundRect">
            <a:avLst>
              <a:gd name="adj" fmla="val 892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A group of flowers&#10;&#10;Description automatically generated with low confidenc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19327" y="5069751"/>
            <a:ext cx="12125852" cy="1925401"/>
          </a:xfrm>
          <a:prstGeom prst="rect">
            <a:avLst/>
          </a:prstGeom>
        </p:spPr>
      </p:pic>
      <p:sp>
        <p:nvSpPr>
          <p:cNvPr id="10" name="Rectangle: Rounded Corners 9"/>
          <p:cNvSpPr/>
          <p:nvPr/>
        </p:nvSpPr>
        <p:spPr>
          <a:xfrm>
            <a:off x="480726" y="412643"/>
            <a:ext cx="8206074" cy="920857"/>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vi-VN" sz="3200">
                <a:solidFill>
                  <a:srgbClr val="FF0000"/>
                </a:solidFill>
              </a:rPr>
              <a:t>3. Chương trình cụ thể</a:t>
            </a:r>
            <a:endParaRPr lang="en-US" sz="3200">
              <a:solidFill>
                <a:srgbClr val="FF0000"/>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37937" y="4506316"/>
            <a:ext cx="1344525" cy="1526135"/>
          </a:xfrm>
          <a:prstGeom prst="rect">
            <a:avLst/>
          </a:prstGeom>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t="9540"/>
          <a:stretch>
            <a:fillRect/>
          </a:stretch>
        </p:blipFill>
        <p:spPr>
          <a:xfrm>
            <a:off x="1507644" y="1132802"/>
            <a:ext cx="9560406" cy="4897116"/>
          </a:xfrm>
          <a:prstGeom prst="rect">
            <a:avLst/>
          </a:prstGeom>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1" name="Picture 4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51775"/>
            <a:ext cx="12227442" cy="4433147"/>
          </a:xfrm>
          <a:prstGeom prst="rect">
            <a:avLst/>
          </a:prstGeom>
        </p:spPr>
      </p:pic>
      <p:sp>
        <p:nvSpPr>
          <p:cNvPr id="13" name="Title 4"/>
          <p:cNvSpPr txBox="1"/>
          <p:nvPr/>
        </p:nvSpPr>
        <p:spPr>
          <a:xfrm>
            <a:off x="215096" y="309622"/>
            <a:ext cx="11761809" cy="6238755"/>
          </a:xfrm>
          <a:custGeom>
            <a:avLst/>
            <a:gdLst>
              <a:gd name="connsiteX0" fmla="*/ 1039813 w 11761809"/>
              <a:gd name="connsiteY0" fmla="*/ 0 h 6238755"/>
              <a:gd name="connsiteX1" fmla="*/ 1709938 w 11761809"/>
              <a:gd name="connsiteY1" fmla="*/ 0 h 6238755"/>
              <a:gd name="connsiteX2" fmla="*/ 2165623 w 11761809"/>
              <a:gd name="connsiteY2" fmla="*/ 0 h 6238755"/>
              <a:gd name="connsiteX3" fmla="*/ 2728527 w 11761809"/>
              <a:gd name="connsiteY3" fmla="*/ 0 h 6238755"/>
              <a:gd name="connsiteX4" fmla="*/ 3505872 w 11761809"/>
              <a:gd name="connsiteY4" fmla="*/ 0 h 6238755"/>
              <a:gd name="connsiteX5" fmla="*/ 4175997 w 11761809"/>
              <a:gd name="connsiteY5" fmla="*/ 0 h 6238755"/>
              <a:gd name="connsiteX6" fmla="*/ 4846122 w 11761809"/>
              <a:gd name="connsiteY6" fmla="*/ 0 h 6238755"/>
              <a:gd name="connsiteX7" fmla="*/ 5194586 w 11761809"/>
              <a:gd name="connsiteY7" fmla="*/ 0 h 6238755"/>
              <a:gd name="connsiteX8" fmla="*/ 6079151 w 11761809"/>
              <a:gd name="connsiteY8" fmla="*/ 0 h 6238755"/>
              <a:gd name="connsiteX9" fmla="*/ 6427616 w 11761809"/>
              <a:gd name="connsiteY9" fmla="*/ 0 h 6238755"/>
              <a:gd name="connsiteX10" fmla="*/ 6776081 w 11761809"/>
              <a:gd name="connsiteY10" fmla="*/ 0 h 6238755"/>
              <a:gd name="connsiteX11" fmla="*/ 7124546 w 11761809"/>
              <a:gd name="connsiteY11" fmla="*/ 0 h 6238755"/>
              <a:gd name="connsiteX12" fmla="*/ 7473011 w 11761809"/>
              <a:gd name="connsiteY12" fmla="*/ 0 h 6238755"/>
              <a:gd name="connsiteX13" fmla="*/ 7928695 w 11761809"/>
              <a:gd name="connsiteY13" fmla="*/ 0 h 6238755"/>
              <a:gd name="connsiteX14" fmla="*/ 8706040 w 11761809"/>
              <a:gd name="connsiteY14" fmla="*/ 0 h 6238755"/>
              <a:gd name="connsiteX15" fmla="*/ 9483385 w 11761809"/>
              <a:gd name="connsiteY15" fmla="*/ 0 h 6238755"/>
              <a:gd name="connsiteX16" fmla="*/ 10367950 w 11761809"/>
              <a:gd name="connsiteY16" fmla="*/ 0 h 6238755"/>
              <a:gd name="connsiteX17" fmla="*/ 11038074 w 11761809"/>
              <a:gd name="connsiteY17" fmla="*/ 0 h 6238755"/>
              <a:gd name="connsiteX18" fmla="*/ 11761809 w 11761809"/>
              <a:gd name="connsiteY18" fmla="*/ 0 h 6238755"/>
              <a:gd name="connsiteX19" fmla="*/ 11761809 w 11761809"/>
              <a:gd name="connsiteY19" fmla="*/ 0 h 6238755"/>
              <a:gd name="connsiteX20" fmla="*/ 11761809 w 11761809"/>
              <a:gd name="connsiteY20" fmla="*/ 753847 h 6238755"/>
              <a:gd name="connsiteX21" fmla="*/ 11761809 w 11761809"/>
              <a:gd name="connsiteY21" fmla="*/ 1507693 h 6238755"/>
              <a:gd name="connsiteX22" fmla="*/ 11761809 w 11761809"/>
              <a:gd name="connsiteY22" fmla="*/ 2261540 h 6238755"/>
              <a:gd name="connsiteX23" fmla="*/ 11761809 w 11761809"/>
              <a:gd name="connsiteY23" fmla="*/ 2807429 h 6238755"/>
              <a:gd name="connsiteX24" fmla="*/ 11761809 w 11761809"/>
              <a:gd name="connsiteY24" fmla="*/ 3405307 h 6238755"/>
              <a:gd name="connsiteX25" fmla="*/ 11761809 w 11761809"/>
              <a:gd name="connsiteY25" fmla="*/ 4107164 h 6238755"/>
              <a:gd name="connsiteX26" fmla="*/ 11761809 w 11761809"/>
              <a:gd name="connsiteY26" fmla="*/ 5198942 h 6238755"/>
              <a:gd name="connsiteX27" fmla="*/ 10721996 w 11761809"/>
              <a:gd name="connsiteY27" fmla="*/ 6238755 h 6238755"/>
              <a:gd name="connsiteX28" fmla="*/ 9837431 w 11761809"/>
              <a:gd name="connsiteY28" fmla="*/ 6238755 h 6238755"/>
              <a:gd name="connsiteX29" fmla="*/ 9488966 w 11761809"/>
              <a:gd name="connsiteY29" fmla="*/ 6238755 h 6238755"/>
              <a:gd name="connsiteX30" fmla="*/ 9033282 w 11761809"/>
              <a:gd name="connsiteY30" fmla="*/ 6238755 h 6238755"/>
              <a:gd name="connsiteX31" fmla="*/ 8684817 w 11761809"/>
              <a:gd name="connsiteY31" fmla="*/ 6238755 h 6238755"/>
              <a:gd name="connsiteX32" fmla="*/ 8014692 w 11761809"/>
              <a:gd name="connsiteY32" fmla="*/ 6238755 h 6238755"/>
              <a:gd name="connsiteX33" fmla="*/ 7451787 w 11761809"/>
              <a:gd name="connsiteY33" fmla="*/ 6238755 h 6238755"/>
              <a:gd name="connsiteX34" fmla="*/ 6567223 w 11761809"/>
              <a:gd name="connsiteY34" fmla="*/ 6238755 h 6238755"/>
              <a:gd name="connsiteX35" fmla="*/ 6111538 w 11761809"/>
              <a:gd name="connsiteY35" fmla="*/ 6238755 h 6238755"/>
              <a:gd name="connsiteX36" fmla="*/ 5655853 w 11761809"/>
              <a:gd name="connsiteY36" fmla="*/ 6238755 h 6238755"/>
              <a:gd name="connsiteX37" fmla="*/ 5092948 w 11761809"/>
              <a:gd name="connsiteY37" fmla="*/ 6238755 h 6238755"/>
              <a:gd name="connsiteX38" fmla="*/ 4315603 w 11761809"/>
              <a:gd name="connsiteY38" fmla="*/ 6238755 h 6238755"/>
              <a:gd name="connsiteX39" fmla="*/ 3538259 w 11761809"/>
              <a:gd name="connsiteY39" fmla="*/ 6238755 h 6238755"/>
              <a:gd name="connsiteX40" fmla="*/ 2975354 w 11761809"/>
              <a:gd name="connsiteY40" fmla="*/ 6238755 h 6238755"/>
              <a:gd name="connsiteX41" fmla="*/ 2519669 w 11761809"/>
              <a:gd name="connsiteY41" fmla="*/ 6238755 h 6238755"/>
              <a:gd name="connsiteX42" fmla="*/ 2063984 w 11761809"/>
              <a:gd name="connsiteY42" fmla="*/ 6238755 h 6238755"/>
              <a:gd name="connsiteX43" fmla="*/ 1286640 w 11761809"/>
              <a:gd name="connsiteY43" fmla="*/ 6238755 h 6238755"/>
              <a:gd name="connsiteX44" fmla="*/ 616515 w 11761809"/>
              <a:gd name="connsiteY44" fmla="*/ 6238755 h 6238755"/>
              <a:gd name="connsiteX45" fmla="*/ 0 w 11761809"/>
              <a:gd name="connsiteY45" fmla="*/ 6238755 h 6238755"/>
              <a:gd name="connsiteX46" fmla="*/ 0 w 11761809"/>
              <a:gd name="connsiteY46" fmla="*/ 6238755 h 6238755"/>
              <a:gd name="connsiteX47" fmla="*/ 0 w 11761809"/>
              <a:gd name="connsiteY47" fmla="*/ 5692866 h 6238755"/>
              <a:gd name="connsiteX48" fmla="*/ 0 w 11761809"/>
              <a:gd name="connsiteY48" fmla="*/ 5042998 h 6238755"/>
              <a:gd name="connsiteX49" fmla="*/ 0 w 11761809"/>
              <a:gd name="connsiteY49" fmla="*/ 4497109 h 6238755"/>
              <a:gd name="connsiteX50" fmla="*/ 0 w 11761809"/>
              <a:gd name="connsiteY50" fmla="*/ 3847242 h 6238755"/>
              <a:gd name="connsiteX51" fmla="*/ 0 w 11761809"/>
              <a:gd name="connsiteY51" fmla="*/ 3249363 h 6238755"/>
              <a:gd name="connsiteX52" fmla="*/ 0 w 11761809"/>
              <a:gd name="connsiteY52" fmla="*/ 2547506 h 6238755"/>
              <a:gd name="connsiteX53" fmla="*/ 0 w 11761809"/>
              <a:gd name="connsiteY53" fmla="*/ 1793660 h 6238755"/>
              <a:gd name="connsiteX54" fmla="*/ 0 w 11761809"/>
              <a:gd name="connsiteY54" fmla="*/ 1039813 h 6238755"/>
              <a:gd name="connsiteX55" fmla="*/ 1039813 w 11761809"/>
              <a:gd name="connsiteY55" fmla="*/ 0 h 6238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761809" h="6238755" fill="none" extrusionOk="0">
                <a:moveTo>
                  <a:pt x="1039813" y="0"/>
                </a:moveTo>
                <a:cubicBezTo>
                  <a:pt x="1187680" y="-3676"/>
                  <a:pt x="1483872" y="2712"/>
                  <a:pt x="1709938" y="0"/>
                </a:cubicBezTo>
                <a:cubicBezTo>
                  <a:pt x="1936004" y="-2712"/>
                  <a:pt x="2037749" y="9793"/>
                  <a:pt x="2165623" y="0"/>
                </a:cubicBezTo>
                <a:cubicBezTo>
                  <a:pt x="2293498" y="-9793"/>
                  <a:pt x="2612751" y="8111"/>
                  <a:pt x="2728527" y="0"/>
                </a:cubicBezTo>
                <a:cubicBezTo>
                  <a:pt x="2844303" y="-8111"/>
                  <a:pt x="3188462" y="-35909"/>
                  <a:pt x="3505872" y="0"/>
                </a:cubicBezTo>
                <a:cubicBezTo>
                  <a:pt x="3823283" y="35909"/>
                  <a:pt x="3882078" y="-27128"/>
                  <a:pt x="4175997" y="0"/>
                </a:cubicBezTo>
                <a:cubicBezTo>
                  <a:pt x="4469917" y="27128"/>
                  <a:pt x="4683023" y="-33245"/>
                  <a:pt x="4846122" y="0"/>
                </a:cubicBezTo>
                <a:cubicBezTo>
                  <a:pt x="5009222" y="33245"/>
                  <a:pt x="5086594" y="16815"/>
                  <a:pt x="5194586" y="0"/>
                </a:cubicBezTo>
                <a:cubicBezTo>
                  <a:pt x="5302578" y="-16815"/>
                  <a:pt x="5806083" y="27984"/>
                  <a:pt x="6079151" y="0"/>
                </a:cubicBezTo>
                <a:cubicBezTo>
                  <a:pt x="6352219" y="-27984"/>
                  <a:pt x="6286873" y="10436"/>
                  <a:pt x="6427616" y="0"/>
                </a:cubicBezTo>
                <a:cubicBezTo>
                  <a:pt x="6568359" y="-10436"/>
                  <a:pt x="6694326" y="-17374"/>
                  <a:pt x="6776081" y="0"/>
                </a:cubicBezTo>
                <a:cubicBezTo>
                  <a:pt x="6857836" y="17374"/>
                  <a:pt x="7048167" y="13755"/>
                  <a:pt x="7124546" y="0"/>
                </a:cubicBezTo>
                <a:cubicBezTo>
                  <a:pt x="7200926" y="-13755"/>
                  <a:pt x="7323792" y="13262"/>
                  <a:pt x="7473011" y="0"/>
                </a:cubicBezTo>
                <a:cubicBezTo>
                  <a:pt x="7622231" y="-13262"/>
                  <a:pt x="7823968" y="789"/>
                  <a:pt x="7928695" y="0"/>
                </a:cubicBezTo>
                <a:cubicBezTo>
                  <a:pt x="8033422" y="-789"/>
                  <a:pt x="8497655" y="-14427"/>
                  <a:pt x="8706040" y="0"/>
                </a:cubicBezTo>
                <a:cubicBezTo>
                  <a:pt x="8914426" y="14427"/>
                  <a:pt x="9153424" y="-34940"/>
                  <a:pt x="9483385" y="0"/>
                </a:cubicBezTo>
                <a:cubicBezTo>
                  <a:pt x="9813346" y="34940"/>
                  <a:pt x="10166956" y="-25099"/>
                  <a:pt x="10367950" y="0"/>
                </a:cubicBezTo>
                <a:cubicBezTo>
                  <a:pt x="10568944" y="25099"/>
                  <a:pt x="10787852" y="6593"/>
                  <a:pt x="11038074" y="0"/>
                </a:cubicBezTo>
                <a:cubicBezTo>
                  <a:pt x="11288296" y="-6593"/>
                  <a:pt x="11547415" y="-24032"/>
                  <a:pt x="11761809" y="0"/>
                </a:cubicBezTo>
                <a:lnTo>
                  <a:pt x="11761809" y="0"/>
                </a:lnTo>
                <a:cubicBezTo>
                  <a:pt x="11747402" y="334774"/>
                  <a:pt x="11734964" y="597883"/>
                  <a:pt x="11761809" y="753847"/>
                </a:cubicBezTo>
                <a:cubicBezTo>
                  <a:pt x="11788654" y="909811"/>
                  <a:pt x="11756844" y="1147564"/>
                  <a:pt x="11761809" y="1507693"/>
                </a:cubicBezTo>
                <a:cubicBezTo>
                  <a:pt x="11766774" y="1867822"/>
                  <a:pt x="11771974" y="1967429"/>
                  <a:pt x="11761809" y="2261540"/>
                </a:cubicBezTo>
                <a:cubicBezTo>
                  <a:pt x="11751644" y="2555651"/>
                  <a:pt x="11766755" y="2539265"/>
                  <a:pt x="11761809" y="2807429"/>
                </a:cubicBezTo>
                <a:cubicBezTo>
                  <a:pt x="11756863" y="3075593"/>
                  <a:pt x="11785051" y="3284521"/>
                  <a:pt x="11761809" y="3405307"/>
                </a:cubicBezTo>
                <a:cubicBezTo>
                  <a:pt x="11738567" y="3526093"/>
                  <a:pt x="11753656" y="3826287"/>
                  <a:pt x="11761809" y="4107164"/>
                </a:cubicBezTo>
                <a:cubicBezTo>
                  <a:pt x="11769962" y="4388041"/>
                  <a:pt x="11799097" y="4800249"/>
                  <a:pt x="11761809" y="5198942"/>
                </a:cubicBezTo>
                <a:cubicBezTo>
                  <a:pt x="11665704" y="5752028"/>
                  <a:pt x="11391160" y="6201530"/>
                  <a:pt x="10721996" y="6238755"/>
                </a:cubicBezTo>
                <a:cubicBezTo>
                  <a:pt x="10414590" y="6209924"/>
                  <a:pt x="10189971" y="6243670"/>
                  <a:pt x="9837431" y="6238755"/>
                </a:cubicBezTo>
                <a:cubicBezTo>
                  <a:pt x="9484892" y="6233840"/>
                  <a:pt x="9595474" y="6245665"/>
                  <a:pt x="9488966" y="6238755"/>
                </a:cubicBezTo>
                <a:cubicBezTo>
                  <a:pt x="9382458" y="6231845"/>
                  <a:pt x="9255220" y="6258274"/>
                  <a:pt x="9033282" y="6238755"/>
                </a:cubicBezTo>
                <a:cubicBezTo>
                  <a:pt x="8811344" y="6219236"/>
                  <a:pt x="8857188" y="6222021"/>
                  <a:pt x="8684817" y="6238755"/>
                </a:cubicBezTo>
                <a:cubicBezTo>
                  <a:pt x="8512447" y="6255489"/>
                  <a:pt x="8210838" y="6254174"/>
                  <a:pt x="8014692" y="6238755"/>
                </a:cubicBezTo>
                <a:cubicBezTo>
                  <a:pt x="7818547" y="6223336"/>
                  <a:pt x="7600641" y="6255660"/>
                  <a:pt x="7451787" y="6238755"/>
                </a:cubicBezTo>
                <a:cubicBezTo>
                  <a:pt x="7302933" y="6221850"/>
                  <a:pt x="7001971" y="6279647"/>
                  <a:pt x="6567223" y="6238755"/>
                </a:cubicBezTo>
                <a:cubicBezTo>
                  <a:pt x="6132475" y="6197863"/>
                  <a:pt x="6297198" y="6233592"/>
                  <a:pt x="6111538" y="6238755"/>
                </a:cubicBezTo>
                <a:cubicBezTo>
                  <a:pt x="5925878" y="6243918"/>
                  <a:pt x="5819809" y="6249662"/>
                  <a:pt x="5655853" y="6238755"/>
                </a:cubicBezTo>
                <a:cubicBezTo>
                  <a:pt x="5491898" y="6227848"/>
                  <a:pt x="5290363" y="6242708"/>
                  <a:pt x="5092948" y="6238755"/>
                </a:cubicBezTo>
                <a:cubicBezTo>
                  <a:pt x="4895534" y="6234802"/>
                  <a:pt x="4551917" y="6246003"/>
                  <a:pt x="4315603" y="6238755"/>
                </a:cubicBezTo>
                <a:cubicBezTo>
                  <a:pt x="4079289" y="6231507"/>
                  <a:pt x="3695363" y="6248313"/>
                  <a:pt x="3538259" y="6238755"/>
                </a:cubicBezTo>
                <a:cubicBezTo>
                  <a:pt x="3381155" y="6229197"/>
                  <a:pt x="3225630" y="6225145"/>
                  <a:pt x="2975354" y="6238755"/>
                </a:cubicBezTo>
                <a:cubicBezTo>
                  <a:pt x="2725078" y="6252365"/>
                  <a:pt x="2696674" y="6221190"/>
                  <a:pt x="2519669" y="6238755"/>
                </a:cubicBezTo>
                <a:cubicBezTo>
                  <a:pt x="2342664" y="6256320"/>
                  <a:pt x="2220607" y="6242931"/>
                  <a:pt x="2063984" y="6238755"/>
                </a:cubicBezTo>
                <a:cubicBezTo>
                  <a:pt x="1907361" y="6234579"/>
                  <a:pt x="1551146" y="6219435"/>
                  <a:pt x="1286640" y="6238755"/>
                </a:cubicBezTo>
                <a:cubicBezTo>
                  <a:pt x="1022134" y="6258075"/>
                  <a:pt x="910949" y="6209761"/>
                  <a:pt x="616515" y="6238755"/>
                </a:cubicBezTo>
                <a:cubicBezTo>
                  <a:pt x="322082" y="6267749"/>
                  <a:pt x="249766" y="6267334"/>
                  <a:pt x="0" y="6238755"/>
                </a:cubicBezTo>
                <a:lnTo>
                  <a:pt x="0" y="6238755"/>
                </a:lnTo>
                <a:cubicBezTo>
                  <a:pt x="-93" y="5971400"/>
                  <a:pt x="2808" y="5837355"/>
                  <a:pt x="0" y="5692866"/>
                </a:cubicBezTo>
                <a:cubicBezTo>
                  <a:pt x="-2808" y="5548377"/>
                  <a:pt x="3148" y="5181560"/>
                  <a:pt x="0" y="5042998"/>
                </a:cubicBezTo>
                <a:cubicBezTo>
                  <a:pt x="-3148" y="4904436"/>
                  <a:pt x="-25534" y="4678076"/>
                  <a:pt x="0" y="4497109"/>
                </a:cubicBezTo>
                <a:cubicBezTo>
                  <a:pt x="25534" y="4316142"/>
                  <a:pt x="23974" y="3985277"/>
                  <a:pt x="0" y="3847242"/>
                </a:cubicBezTo>
                <a:cubicBezTo>
                  <a:pt x="-23974" y="3709207"/>
                  <a:pt x="14527" y="3518299"/>
                  <a:pt x="0" y="3249363"/>
                </a:cubicBezTo>
                <a:cubicBezTo>
                  <a:pt x="-14527" y="2980427"/>
                  <a:pt x="-395" y="2824682"/>
                  <a:pt x="0" y="2547506"/>
                </a:cubicBezTo>
                <a:cubicBezTo>
                  <a:pt x="395" y="2270330"/>
                  <a:pt x="19327" y="2000669"/>
                  <a:pt x="0" y="1793660"/>
                </a:cubicBezTo>
                <a:cubicBezTo>
                  <a:pt x="-19327" y="1586651"/>
                  <a:pt x="-1042" y="1225025"/>
                  <a:pt x="0" y="1039813"/>
                </a:cubicBezTo>
                <a:cubicBezTo>
                  <a:pt x="-26733" y="522395"/>
                  <a:pt x="445371" y="53239"/>
                  <a:pt x="1039813" y="0"/>
                </a:cubicBezTo>
                <a:close/>
              </a:path>
              <a:path w="11761809" h="6238755" stroke="0" extrusionOk="0">
                <a:moveTo>
                  <a:pt x="1039813" y="0"/>
                </a:moveTo>
                <a:cubicBezTo>
                  <a:pt x="1189029" y="6408"/>
                  <a:pt x="1214747" y="14457"/>
                  <a:pt x="1388278" y="0"/>
                </a:cubicBezTo>
                <a:cubicBezTo>
                  <a:pt x="1561810" y="-14457"/>
                  <a:pt x="1898869" y="33132"/>
                  <a:pt x="2058403" y="0"/>
                </a:cubicBezTo>
                <a:cubicBezTo>
                  <a:pt x="2217938" y="-33132"/>
                  <a:pt x="2478385" y="-4400"/>
                  <a:pt x="2621307" y="0"/>
                </a:cubicBezTo>
                <a:cubicBezTo>
                  <a:pt x="2764229" y="4400"/>
                  <a:pt x="2805782" y="-5058"/>
                  <a:pt x="2969772" y="0"/>
                </a:cubicBezTo>
                <a:cubicBezTo>
                  <a:pt x="3133763" y="5058"/>
                  <a:pt x="3353083" y="-22998"/>
                  <a:pt x="3532677" y="0"/>
                </a:cubicBezTo>
                <a:cubicBezTo>
                  <a:pt x="3712272" y="22998"/>
                  <a:pt x="3887931" y="-22087"/>
                  <a:pt x="3988362" y="0"/>
                </a:cubicBezTo>
                <a:cubicBezTo>
                  <a:pt x="4088793" y="22087"/>
                  <a:pt x="4211372" y="5147"/>
                  <a:pt x="4336827" y="0"/>
                </a:cubicBezTo>
                <a:cubicBezTo>
                  <a:pt x="4462282" y="-5147"/>
                  <a:pt x="4630593" y="-19316"/>
                  <a:pt x="4899732" y="0"/>
                </a:cubicBezTo>
                <a:cubicBezTo>
                  <a:pt x="5168872" y="19316"/>
                  <a:pt x="5157758" y="14639"/>
                  <a:pt x="5248196" y="0"/>
                </a:cubicBezTo>
                <a:cubicBezTo>
                  <a:pt x="5338634" y="-14639"/>
                  <a:pt x="5603977" y="-8278"/>
                  <a:pt x="5918321" y="0"/>
                </a:cubicBezTo>
                <a:cubicBezTo>
                  <a:pt x="6232665" y="8278"/>
                  <a:pt x="6254470" y="-20993"/>
                  <a:pt x="6374006" y="0"/>
                </a:cubicBezTo>
                <a:cubicBezTo>
                  <a:pt x="6493542" y="20993"/>
                  <a:pt x="6841234" y="16590"/>
                  <a:pt x="7151351" y="0"/>
                </a:cubicBezTo>
                <a:cubicBezTo>
                  <a:pt x="7461468" y="-16590"/>
                  <a:pt x="7768337" y="-19758"/>
                  <a:pt x="8035915" y="0"/>
                </a:cubicBezTo>
                <a:cubicBezTo>
                  <a:pt x="8303493" y="19758"/>
                  <a:pt x="8517343" y="16879"/>
                  <a:pt x="8706040" y="0"/>
                </a:cubicBezTo>
                <a:cubicBezTo>
                  <a:pt x="8894738" y="-16879"/>
                  <a:pt x="9175459" y="-39729"/>
                  <a:pt x="9590605" y="0"/>
                </a:cubicBezTo>
                <a:cubicBezTo>
                  <a:pt x="10005751" y="39729"/>
                  <a:pt x="9987428" y="9658"/>
                  <a:pt x="10153510" y="0"/>
                </a:cubicBezTo>
                <a:cubicBezTo>
                  <a:pt x="10319592" y="-9658"/>
                  <a:pt x="10748727" y="-15563"/>
                  <a:pt x="11038074" y="0"/>
                </a:cubicBezTo>
                <a:cubicBezTo>
                  <a:pt x="11327421" y="15563"/>
                  <a:pt x="11611093" y="-23260"/>
                  <a:pt x="11761809" y="0"/>
                </a:cubicBezTo>
                <a:lnTo>
                  <a:pt x="11761809" y="0"/>
                </a:lnTo>
                <a:cubicBezTo>
                  <a:pt x="11728129" y="203043"/>
                  <a:pt x="11786444" y="545091"/>
                  <a:pt x="11761809" y="701857"/>
                </a:cubicBezTo>
                <a:cubicBezTo>
                  <a:pt x="11737174" y="858623"/>
                  <a:pt x="11760919" y="1234374"/>
                  <a:pt x="11761809" y="1455704"/>
                </a:cubicBezTo>
                <a:cubicBezTo>
                  <a:pt x="11762699" y="1677034"/>
                  <a:pt x="11740251" y="1788858"/>
                  <a:pt x="11761809" y="2001593"/>
                </a:cubicBezTo>
                <a:cubicBezTo>
                  <a:pt x="11783367" y="2214328"/>
                  <a:pt x="11764418" y="2361514"/>
                  <a:pt x="11761809" y="2495492"/>
                </a:cubicBezTo>
                <a:cubicBezTo>
                  <a:pt x="11759200" y="2629470"/>
                  <a:pt x="11764666" y="2914319"/>
                  <a:pt x="11761809" y="3093370"/>
                </a:cubicBezTo>
                <a:cubicBezTo>
                  <a:pt x="11758952" y="3272421"/>
                  <a:pt x="11752311" y="3407276"/>
                  <a:pt x="11761809" y="3639259"/>
                </a:cubicBezTo>
                <a:cubicBezTo>
                  <a:pt x="11771307" y="3871242"/>
                  <a:pt x="11782046" y="4062143"/>
                  <a:pt x="11761809" y="4185148"/>
                </a:cubicBezTo>
                <a:cubicBezTo>
                  <a:pt x="11741572" y="4308153"/>
                  <a:pt x="11771501" y="4860856"/>
                  <a:pt x="11761809" y="5198942"/>
                </a:cubicBezTo>
                <a:cubicBezTo>
                  <a:pt x="11734438" y="5742786"/>
                  <a:pt x="11333711" y="6119682"/>
                  <a:pt x="10721996" y="6238755"/>
                </a:cubicBezTo>
                <a:cubicBezTo>
                  <a:pt x="10575931" y="6233465"/>
                  <a:pt x="10425154" y="6223082"/>
                  <a:pt x="10266311" y="6238755"/>
                </a:cubicBezTo>
                <a:cubicBezTo>
                  <a:pt x="10107468" y="6254428"/>
                  <a:pt x="9948043" y="6252558"/>
                  <a:pt x="9810626" y="6238755"/>
                </a:cubicBezTo>
                <a:cubicBezTo>
                  <a:pt x="9673209" y="6224952"/>
                  <a:pt x="9580082" y="6245680"/>
                  <a:pt x="9462161" y="6238755"/>
                </a:cubicBezTo>
                <a:cubicBezTo>
                  <a:pt x="9344241" y="6231830"/>
                  <a:pt x="8952435" y="6255699"/>
                  <a:pt x="8684817" y="6238755"/>
                </a:cubicBezTo>
                <a:cubicBezTo>
                  <a:pt x="8417199" y="6221811"/>
                  <a:pt x="8191910" y="6273718"/>
                  <a:pt x="7800252" y="6238755"/>
                </a:cubicBezTo>
                <a:cubicBezTo>
                  <a:pt x="7408595" y="6203792"/>
                  <a:pt x="7461094" y="6248738"/>
                  <a:pt x="7344567" y="6238755"/>
                </a:cubicBezTo>
                <a:cubicBezTo>
                  <a:pt x="7228041" y="6228772"/>
                  <a:pt x="7146673" y="6228778"/>
                  <a:pt x="6996102" y="6238755"/>
                </a:cubicBezTo>
                <a:cubicBezTo>
                  <a:pt x="6845531" y="6248732"/>
                  <a:pt x="6739510" y="6253010"/>
                  <a:pt x="6647638" y="6238755"/>
                </a:cubicBezTo>
                <a:cubicBezTo>
                  <a:pt x="6555766" y="6224500"/>
                  <a:pt x="6154024" y="6208873"/>
                  <a:pt x="5977513" y="6238755"/>
                </a:cubicBezTo>
                <a:cubicBezTo>
                  <a:pt x="5801002" y="6268637"/>
                  <a:pt x="5528916" y="6253905"/>
                  <a:pt x="5414608" y="6238755"/>
                </a:cubicBezTo>
                <a:cubicBezTo>
                  <a:pt x="5300300" y="6223605"/>
                  <a:pt x="5046719" y="6213410"/>
                  <a:pt x="4744483" y="6238755"/>
                </a:cubicBezTo>
                <a:cubicBezTo>
                  <a:pt x="4442247" y="6264100"/>
                  <a:pt x="4495578" y="6228152"/>
                  <a:pt x="4288798" y="6238755"/>
                </a:cubicBezTo>
                <a:cubicBezTo>
                  <a:pt x="4082019" y="6249358"/>
                  <a:pt x="4096737" y="6250526"/>
                  <a:pt x="3940334" y="6238755"/>
                </a:cubicBezTo>
                <a:cubicBezTo>
                  <a:pt x="3783931" y="6226984"/>
                  <a:pt x="3344372" y="6228216"/>
                  <a:pt x="3055769" y="6238755"/>
                </a:cubicBezTo>
                <a:cubicBezTo>
                  <a:pt x="2767166" y="6249294"/>
                  <a:pt x="2521635" y="6214271"/>
                  <a:pt x="2278424" y="6238755"/>
                </a:cubicBezTo>
                <a:cubicBezTo>
                  <a:pt x="2035213" y="6263239"/>
                  <a:pt x="1950793" y="6227158"/>
                  <a:pt x="1822739" y="6238755"/>
                </a:cubicBezTo>
                <a:cubicBezTo>
                  <a:pt x="1694686" y="6250352"/>
                  <a:pt x="1615140" y="6230668"/>
                  <a:pt x="1474274" y="6238755"/>
                </a:cubicBezTo>
                <a:cubicBezTo>
                  <a:pt x="1333408" y="6246842"/>
                  <a:pt x="952682" y="6242141"/>
                  <a:pt x="804150" y="6238755"/>
                </a:cubicBezTo>
                <a:cubicBezTo>
                  <a:pt x="655618" y="6235369"/>
                  <a:pt x="192647" y="6238504"/>
                  <a:pt x="0" y="6238755"/>
                </a:cubicBezTo>
                <a:lnTo>
                  <a:pt x="0" y="6238755"/>
                </a:lnTo>
                <a:cubicBezTo>
                  <a:pt x="4896" y="5959277"/>
                  <a:pt x="-9909" y="5760919"/>
                  <a:pt x="0" y="5588887"/>
                </a:cubicBezTo>
                <a:cubicBezTo>
                  <a:pt x="9909" y="5416855"/>
                  <a:pt x="9263" y="5277720"/>
                  <a:pt x="0" y="5094988"/>
                </a:cubicBezTo>
                <a:cubicBezTo>
                  <a:pt x="-9263" y="4912256"/>
                  <a:pt x="-13273" y="4746939"/>
                  <a:pt x="0" y="4601088"/>
                </a:cubicBezTo>
                <a:cubicBezTo>
                  <a:pt x="13273" y="4455237"/>
                  <a:pt x="-2468" y="4189967"/>
                  <a:pt x="0" y="3951221"/>
                </a:cubicBezTo>
                <a:cubicBezTo>
                  <a:pt x="2468" y="3712475"/>
                  <a:pt x="21309" y="3596328"/>
                  <a:pt x="0" y="3457321"/>
                </a:cubicBezTo>
                <a:cubicBezTo>
                  <a:pt x="-21309" y="3318314"/>
                  <a:pt x="-25738" y="3023301"/>
                  <a:pt x="0" y="2859443"/>
                </a:cubicBezTo>
                <a:cubicBezTo>
                  <a:pt x="25738" y="2695585"/>
                  <a:pt x="9821" y="2605030"/>
                  <a:pt x="0" y="2365543"/>
                </a:cubicBezTo>
                <a:cubicBezTo>
                  <a:pt x="-9821" y="2126056"/>
                  <a:pt x="26442" y="2037473"/>
                  <a:pt x="0" y="1819654"/>
                </a:cubicBezTo>
                <a:cubicBezTo>
                  <a:pt x="-26442" y="1601835"/>
                  <a:pt x="33883" y="1203383"/>
                  <a:pt x="0" y="1039813"/>
                </a:cubicBezTo>
                <a:cubicBezTo>
                  <a:pt x="-39229" y="466873"/>
                  <a:pt x="372054" y="51995"/>
                  <a:pt x="1039813" y="0"/>
                </a:cubicBezTo>
                <a:close/>
              </a:path>
            </a:pathLst>
          </a:custGeom>
          <a:solidFill>
            <a:sysClr val="window" lastClr="FFFFFF">
              <a:alpha val="90000"/>
            </a:sysClr>
          </a:solidFill>
          <a:ln w="57150" cap="flat" cmpd="sng" algn="ctr">
            <a:noFill/>
            <a:prstDash val="solid"/>
            <a:miter lim="800000"/>
          </a:ln>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l" defTabSz="914400" rtl="0" eaLnBrk="1" fontAlgn="auto" latinLnBrk="0" hangingPunct="1">
              <a:lnSpc>
                <a:spcPct val="90000"/>
              </a:lnSpc>
              <a:spcBef>
                <a:spcPct val="0"/>
              </a:spcBef>
              <a:spcAft>
                <a:spcPts val="0"/>
              </a:spcAft>
              <a:buClrTx/>
              <a:buSzTx/>
              <a:buFontTx/>
              <a:buNone/>
              <a:defRPr/>
            </a:pPr>
            <a:endParaRPr kumimoji="0" lang="en-US" sz="3200" b="0" i="0" u="none" strike="noStrike" kern="1200" cap="none" spc="0" normalizeH="0" baseline="0" noProof="0" dirty="0">
              <a:ln>
                <a:noFill/>
              </a:ln>
              <a:solidFill>
                <a:sysClr val="window" lastClr="FFFFFF"/>
              </a:solidFill>
              <a:effectLst/>
              <a:uLnTx/>
              <a:uFillTx/>
              <a:latin typeface="Calibri" panose="020F0502020204030204"/>
              <a:ea typeface="+mn-ea"/>
              <a:cs typeface="+mn-cs"/>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6408" y="920620"/>
            <a:ext cx="4712542" cy="5416715"/>
          </a:xfrm>
          <a:prstGeom prst="rect">
            <a:avLst/>
          </a:prstGeom>
        </p:spPr>
      </p:pic>
      <p:sp>
        <p:nvSpPr>
          <p:cNvPr id="5" name="TextBox 4"/>
          <p:cNvSpPr txBox="1"/>
          <p:nvPr/>
        </p:nvSpPr>
        <p:spPr>
          <a:xfrm>
            <a:off x="668712" y="920620"/>
            <a:ext cx="5319741" cy="5016758"/>
          </a:xfrm>
          <a:prstGeom prst="rect">
            <a:avLst/>
          </a:prstGeom>
          <a:noFill/>
        </p:spPr>
        <p:txBody>
          <a:bodyPr wrap="square" rtlCol="0">
            <a:spAutoFit/>
          </a:bodyPr>
          <a:lstStyle/>
          <a:p>
            <a:pPr lvl="0" algn="just"/>
            <a:r>
              <a:rPr lang="en-US" sz="4000">
                <a:solidFill>
                  <a:srgbClr val="0070C0"/>
                </a:solidFill>
              </a:rPr>
              <a:t>b) </a:t>
            </a:r>
            <a:r>
              <a:rPr lang="vi-VN" sz="4000">
                <a:solidFill>
                  <a:srgbClr val="0070C0"/>
                </a:solidFill>
              </a:rPr>
              <a:t>Mỗi mục được trình bày gồm tên và các ý thể hiện nội dung; các ý được trình bày cụ thể rõ ràng; từ ngữ, câu ngắn gọn, kết hợp với các kí hiệu hoặc bảng biểu.</a:t>
            </a:r>
            <a:endParaRPr kumimoji="0" lang="en-US" sz="4000" b="0" i="0" u="none" strike="noStrike" kern="1200" cap="none" spc="0" normalizeH="0" baseline="0" noProof="0">
              <a:ln>
                <a:noFill/>
              </a:ln>
              <a:solidFill>
                <a:srgbClr val="0070C0"/>
              </a:solidFill>
              <a:effectLst/>
              <a:uLnTx/>
              <a:uFillTx/>
              <a:latin typeface="Arial" panose="020B0604020202020204" pitchFamily="34" charset="0"/>
              <a:cs typeface="Arial" panose="020B0604020202020204" pitchFamily="34" charset="0"/>
            </a:endParaRP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randombar(horizontal)">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p:cNvGrpSpPr/>
          <p:nvPr/>
        </p:nvGrpSpPr>
        <p:grpSpPr>
          <a:xfrm>
            <a:off x="0" y="0"/>
            <a:ext cx="12227442" cy="6984922"/>
            <a:chOff x="0" y="0"/>
            <a:chExt cx="12227442" cy="6984922"/>
          </a:xfrm>
        </p:grpSpPr>
        <p:pic>
          <p:nvPicPr>
            <p:cNvPr id="30" name="Picture 29"/>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1" name="Picture 3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51775"/>
              <a:ext cx="12227442" cy="4433147"/>
            </a:xfrm>
            <a:prstGeom prst="rect">
              <a:avLst/>
            </a:prstGeom>
          </p:spPr>
        </p:pic>
      </p:grpSp>
      <p:sp>
        <p:nvSpPr>
          <p:cNvPr id="13" name="Title 4"/>
          <p:cNvSpPr txBox="1"/>
          <p:nvPr/>
        </p:nvSpPr>
        <p:spPr>
          <a:xfrm>
            <a:off x="215096" y="309622"/>
            <a:ext cx="11761809" cy="6238755"/>
          </a:xfrm>
          <a:custGeom>
            <a:avLst/>
            <a:gdLst>
              <a:gd name="connsiteX0" fmla="*/ 1039813 w 11761809"/>
              <a:gd name="connsiteY0" fmla="*/ 0 h 6238755"/>
              <a:gd name="connsiteX1" fmla="*/ 1709938 w 11761809"/>
              <a:gd name="connsiteY1" fmla="*/ 0 h 6238755"/>
              <a:gd name="connsiteX2" fmla="*/ 2165623 w 11761809"/>
              <a:gd name="connsiteY2" fmla="*/ 0 h 6238755"/>
              <a:gd name="connsiteX3" fmla="*/ 2728527 w 11761809"/>
              <a:gd name="connsiteY3" fmla="*/ 0 h 6238755"/>
              <a:gd name="connsiteX4" fmla="*/ 3505872 w 11761809"/>
              <a:gd name="connsiteY4" fmla="*/ 0 h 6238755"/>
              <a:gd name="connsiteX5" fmla="*/ 4175997 w 11761809"/>
              <a:gd name="connsiteY5" fmla="*/ 0 h 6238755"/>
              <a:gd name="connsiteX6" fmla="*/ 4846122 w 11761809"/>
              <a:gd name="connsiteY6" fmla="*/ 0 h 6238755"/>
              <a:gd name="connsiteX7" fmla="*/ 5194586 w 11761809"/>
              <a:gd name="connsiteY7" fmla="*/ 0 h 6238755"/>
              <a:gd name="connsiteX8" fmla="*/ 6079151 w 11761809"/>
              <a:gd name="connsiteY8" fmla="*/ 0 h 6238755"/>
              <a:gd name="connsiteX9" fmla="*/ 6427616 w 11761809"/>
              <a:gd name="connsiteY9" fmla="*/ 0 h 6238755"/>
              <a:gd name="connsiteX10" fmla="*/ 6776081 w 11761809"/>
              <a:gd name="connsiteY10" fmla="*/ 0 h 6238755"/>
              <a:gd name="connsiteX11" fmla="*/ 7124546 w 11761809"/>
              <a:gd name="connsiteY11" fmla="*/ 0 h 6238755"/>
              <a:gd name="connsiteX12" fmla="*/ 7473011 w 11761809"/>
              <a:gd name="connsiteY12" fmla="*/ 0 h 6238755"/>
              <a:gd name="connsiteX13" fmla="*/ 7928695 w 11761809"/>
              <a:gd name="connsiteY13" fmla="*/ 0 h 6238755"/>
              <a:gd name="connsiteX14" fmla="*/ 8706040 w 11761809"/>
              <a:gd name="connsiteY14" fmla="*/ 0 h 6238755"/>
              <a:gd name="connsiteX15" fmla="*/ 9483385 w 11761809"/>
              <a:gd name="connsiteY15" fmla="*/ 0 h 6238755"/>
              <a:gd name="connsiteX16" fmla="*/ 10367950 w 11761809"/>
              <a:gd name="connsiteY16" fmla="*/ 0 h 6238755"/>
              <a:gd name="connsiteX17" fmla="*/ 11038074 w 11761809"/>
              <a:gd name="connsiteY17" fmla="*/ 0 h 6238755"/>
              <a:gd name="connsiteX18" fmla="*/ 11761809 w 11761809"/>
              <a:gd name="connsiteY18" fmla="*/ 0 h 6238755"/>
              <a:gd name="connsiteX19" fmla="*/ 11761809 w 11761809"/>
              <a:gd name="connsiteY19" fmla="*/ 0 h 6238755"/>
              <a:gd name="connsiteX20" fmla="*/ 11761809 w 11761809"/>
              <a:gd name="connsiteY20" fmla="*/ 753847 h 6238755"/>
              <a:gd name="connsiteX21" fmla="*/ 11761809 w 11761809"/>
              <a:gd name="connsiteY21" fmla="*/ 1507693 h 6238755"/>
              <a:gd name="connsiteX22" fmla="*/ 11761809 w 11761809"/>
              <a:gd name="connsiteY22" fmla="*/ 2261540 h 6238755"/>
              <a:gd name="connsiteX23" fmla="*/ 11761809 w 11761809"/>
              <a:gd name="connsiteY23" fmla="*/ 2807429 h 6238755"/>
              <a:gd name="connsiteX24" fmla="*/ 11761809 w 11761809"/>
              <a:gd name="connsiteY24" fmla="*/ 3405307 h 6238755"/>
              <a:gd name="connsiteX25" fmla="*/ 11761809 w 11761809"/>
              <a:gd name="connsiteY25" fmla="*/ 4107164 h 6238755"/>
              <a:gd name="connsiteX26" fmla="*/ 11761809 w 11761809"/>
              <a:gd name="connsiteY26" fmla="*/ 5198942 h 6238755"/>
              <a:gd name="connsiteX27" fmla="*/ 10721996 w 11761809"/>
              <a:gd name="connsiteY27" fmla="*/ 6238755 h 6238755"/>
              <a:gd name="connsiteX28" fmla="*/ 9837431 w 11761809"/>
              <a:gd name="connsiteY28" fmla="*/ 6238755 h 6238755"/>
              <a:gd name="connsiteX29" fmla="*/ 9488966 w 11761809"/>
              <a:gd name="connsiteY29" fmla="*/ 6238755 h 6238755"/>
              <a:gd name="connsiteX30" fmla="*/ 9033282 w 11761809"/>
              <a:gd name="connsiteY30" fmla="*/ 6238755 h 6238755"/>
              <a:gd name="connsiteX31" fmla="*/ 8684817 w 11761809"/>
              <a:gd name="connsiteY31" fmla="*/ 6238755 h 6238755"/>
              <a:gd name="connsiteX32" fmla="*/ 8014692 w 11761809"/>
              <a:gd name="connsiteY32" fmla="*/ 6238755 h 6238755"/>
              <a:gd name="connsiteX33" fmla="*/ 7451787 w 11761809"/>
              <a:gd name="connsiteY33" fmla="*/ 6238755 h 6238755"/>
              <a:gd name="connsiteX34" fmla="*/ 6567223 w 11761809"/>
              <a:gd name="connsiteY34" fmla="*/ 6238755 h 6238755"/>
              <a:gd name="connsiteX35" fmla="*/ 6111538 w 11761809"/>
              <a:gd name="connsiteY35" fmla="*/ 6238755 h 6238755"/>
              <a:gd name="connsiteX36" fmla="*/ 5655853 w 11761809"/>
              <a:gd name="connsiteY36" fmla="*/ 6238755 h 6238755"/>
              <a:gd name="connsiteX37" fmla="*/ 5092948 w 11761809"/>
              <a:gd name="connsiteY37" fmla="*/ 6238755 h 6238755"/>
              <a:gd name="connsiteX38" fmla="*/ 4315603 w 11761809"/>
              <a:gd name="connsiteY38" fmla="*/ 6238755 h 6238755"/>
              <a:gd name="connsiteX39" fmla="*/ 3538259 w 11761809"/>
              <a:gd name="connsiteY39" fmla="*/ 6238755 h 6238755"/>
              <a:gd name="connsiteX40" fmla="*/ 2975354 w 11761809"/>
              <a:gd name="connsiteY40" fmla="*/ 6238755 h 6238755"/>
              <a:gd name="connsiteX41" fmla="*/ 2519669 w 11761809"/>
              <a:gd name="connsiteY41" fmla="*/ 6238755 h 6238755"/>
              <a:gd name="connsiteX42" fmla="*/ 2063984 w 11761809"/>
              <a:gd name="connsiteY42" fmla="*/ 6238755 h 6238755"/>
              <a:gd name="connsiteX43" fmla="*/ 1286640 w 11761809"/>
              <a:gd name="connsiteY43" fmla="*/ 6238755 h 6238755"/>
              <a:gd name="connsiteX44" fmla="*/ 616515 w 11761809"/>
              <a:gd name="connsiteY44" fmla="*/ 6238755 h 6238755"/>
              <a:gd name="connsiteX45" fmla="*/ 0 w 11761809"/>
              <a:gd name="connsiteY45" fmla="*/ 6238755 h 6238755"/>
              <a:gd name="connsiteX46" fmla="*/ 0 w 11761809"/>
              <a:gd name="connsiteY46" fmla="*/ 6238755 h 6238755"/>
              <a:gd name="connsiteX47" fmla="*/ 0 w 11761809"/>
              <a:gd name="connsiteY47" fmla="*/ 5692866 h 6238755"/>
              <a:gd name="connsiteX48" fmla="*/ 0 w 11761809"/>
              <a:gd name="connsiteY48" fmla="*/ 5042998 h 6238755"/>
              <a:gd name="connsiteX49" fmla="*/ 0 w 11761809"/>
              <a:gd name="connsiteY49" fmla="*/ 4497109 h 6238755"/>
              <a:gd name="connsiteX50" fmla="*/ 0 w 11761809"/>
              <a:gd name="connsiteY50" fmla="*/ 3847242 h 6238755"/>
              <a:gd name="connsiteX51" fmla="*/ 0 w 11761809"/>
              <a:gd name="connsiteY51" fmla="*/ 3249363 h 6238755"/>
              <a:gd name="connsiteX52" fmla="*/ 0 w 11761809"/>
              <a:gd name="connsiteY52" fmla="*/ 2547506 h 6238755"/>
              <a:gd name="connsiteX53" fmla="*/ 0 w 11761809"/>
              <a:gd name="connsiteY53" fmla="*/ 1793660 h 6238755"/>
              <a:gd name="connsiteX54" fmla="*/ 0 w 11761809"/>
              <a:gd name="connsiteY54" fmla="*/ 1039813 h 6238755"/>
              <a:gd name="connsiteX55" fmla="*/ 1039813 w 11761809"/>
              <a:gd name="connsiteY55" fmla="*/ 0 h 6238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761809" h="6238755" fill="none" extrusionOk="0">
                <a:moveTo>
                  <a:pt x="1039813" y="0"/>
                </a:moveTo>
                <a:cubicBezTo>
                  <a:pt x="1187680" y="-3676"/>
                  <a:pt x="1483872" y="2712"/>
                  <a:pt x="1709938" y="0"/>
                </a:cubicBezTo>
                <a:cubicBezTo>
                  <a:pt x="1936004" y="-2712"/>
                  <a:pt x="2037749" y="9793"/>
                  <a:pt x="2165623" y="0"/>
                </a:cubicBezTo>
                <a:cubicBezTo>
                  <a:pt x="2293498" y="-9793"/>
                  <a:pt x="2612751" y="8111"/>
                  <a:pt x="2728527" y="0"/>
                </a:cubicBezTo>
                <a:cubicBezTo>
                  <a:pt x="2844303" y="-8111"/>
                  <a:pt x="3188462" y="-35909"/>
                  <a:pt x="3505872" y="0"/>
                </a:cubicBezTo>
                <a:cubicBezTo>
                  <a:pt x="3823283" y="35909"/>
                  <a:pt x="3882078" y="-27128"/>
                  <a:pt x="4175997" y="0"/>
                </a:cubicBezTo>
                <a:cubicBezTo>
                  <a:pt x="4469917" y="27128"/>
                  <a:pt x="4683023" y="-33245"/>
                  <a:pt x="4846122" y="0"/>
                </a:cubicBezTo>
                <a:cubicBezTo>
                  <a:pt x="5009222" y="33245"/>
                  <a:pt x="5086594" y="16815"/>
                  <a:pt x="5194586" y="0"/>
                </a:cubicBezTo>
                <a:cubicBezTo>
                  <a:pt x="5302578" y="-16815"/>
                  <a:pt x="5806083" y="27984"/>
                  <a:pt x="6079151" y="0"/>
                </a:cubicBezTo>
                <a:cubicBezTo>
                  <a:pt x="6352219" y="-27984"/>
                  <a:pt x="6286873" y="10436"/>
                  <a:pt x="6427616" y="0"/>
                </a:cubicBezTo>
                <a:cubicBezTo>
                  <a:pt x="6568359" y="-10436"/>
                  <a:pt x="6694326" y="-17374"/>
                  <a:pt x="6776081" y="0"/>
                </a:cubicBezTo>
                <a:cubicBezTo>
                  <a:pt x="6857836" y="17374"/>
                  <a:pt x="7048167" y="13755"/>
                  <a:pt x="7124546" y="0"/>
                </a:cubicBezTo>
                <a:cubicBezTo>
                  <a:pt x="7200926" y="-13755"/>
                  <a:pt x="7323792" y="13262"/>
                  <a:pt x="7473011" y="0"/>
                </a:cubicBezTo>
                <a:cubicBezTo>
                  <a:pt x="7622231" y="-13262"/>
                  <a:pt x="7823968" y="789"/>
                  <a:pt x="7928695" y="0"/>
                </a:cubicBezTo>
                <a:cubicBezTo>
                  <a:pt x="8033422" y="-789"/>
                  <a:pt x="8497655" y="-14427"/>
                  <a:pt x="8706040" y="0"/>
                </a:cubicBezTo>
                <a:cubicBezTo>
                  <a:pt x="8914426" y="14427"/>
                  <a:pt x="9153424" y="-34940"/>
                  <a:pt x="9483385" y="0"/>
                </a:cubicBezTo>
                <a:cubicBezTo>
                  <a:pt x="9813346" y="34940"/>
                  <a:pt x="10166956" y="-25099"/>
                  <a:pt x="10367950" y="0"/>
                </a:cubicBezTo>
                <a:cubicBezTo>
                  <a:pt x="10568944" y="25099"/>
                  <a:pt x="10787852" y="6593"/>
                  <a:pt x="11038074" y="0"/>
                </a:cubicBezTo>
                <a:cubicBezTo>
                  <a:pt x="11288296" y="-6593"/>
                  <a:pt x="11547415" y="-24032"/>
                  <a:pt x="11761809" y="0"/>
                </a:cubicBezTo>
                <a:lnTo>
                  <a:pt x="11761809" y="0"/>
                </a:lnTo>
                <a:cubicBezTo>
                  <a:pt x="11747402" y="334774"/>
                  <a:pt x="11734964" y="597883"/>
                  <a:pt x="11761809" y="753847"/>
                </a:cubicBezTo>
                <a:cubicBezTo>
                  <a:pt x="11788654" y="909811"/>
                  <a:pt x="11756844" y="1147564"/>
                  <a:pt x="11761809" y="1507693"/>
                </a:cubicBezTo>
                <a:cubicBezTo>
                  <a:pt x="11766774" y="1867822"/>
                  <a:pt x="11771974" y="1967429"/>
                  <a:pt x="11761809" y="2261540"/>
                </a:cubicBezTo>
                <a:cubicBezTo>
                  <a:pt x="11751644" y="2555651"/>
                  <a:pt x="11766755" y="2539265"/>
                  <a:pt x="11761809" y="2807429"/>
                </a:cubicBezTo>
                <a:cubicBezTo>
                  <a:pt x="11756863" y="3075593"/>
                  <a:pt x="11785051" y="3284521"/>
                  <a:pt x="11761809" y="3405307"/>
                </a:cubicBezTo>
                <a:cubicBezTo>
                  <a:pt x="11738567" y="3526093"/>
                  <a:pt x="11753656" y="3826287"/>
                  <a:pt x="11761809" y="4107164"/>
                </a:cubicBezTo>
                <a:cubicBezTo>
                  <a:pt x="11769962" y="4388041"/>
                  <a:pt x="11799097" y="4800249"/>
                  <a:pt x="11761809" y="5198942"/>
                </a:cubicBezTo>
                <a:cubicBezTo>
                  <a:pt x="11665704" y="5752028"/>
                  <a:pt x="11391160" y="6201530"/>
                  <a:pt x="10721996" y="6238755"/>
                </a:cubicBezTo>
                <a:cubicBezTo>
                  <a:pt x="10414590" y="6209924"/>
                  <a:pt x="10189971" y="6243670"/>
                  <a:pt x="9837431" y="6238755"/>
                </a:cubicBezTo>
                <a:cubicBezTo>
                  <a:pt x="9484892" y="6233840"/>
                  <a:pt x="9595474" y="6245665"/>
                  <a:pt x="9488966" y="6238755"/>
                </a:cubicBezTo>
                <a:cubicBezTo>
                  <a:pt x="9382458" y="6231845"/>
                  <a:pt x="9255220" y="6258274"/>
                  <a:pt x="9033282" y="6238755"/>
                </a:cubicBezTo>
                <a:cubicBezTo>
                  <a:pt x="8811344" y="6219236"/>
                  <a:pt x="8857188" y="6222021"/>
                  <a:pt x="8684817" y="6238755"/>
                </a:cubicBezTo>
                <a:cubicBezTo>
                  <a:pt x="8512447" y="6255489"/>
                  <a:pt x="8210838" y="6254174"/>
                  <a:pt x="8014692" y="6238755"/>
                </a:cubicBezTo>
                <a:cubicBezTo>
                  <a:pt x="7818547" y="6223336"/>
                  <a:pt x="7600641" y="6255660"/>
                  <a:pt x="7451787" y="6238755"/>
                </a:cubicBezTo>
                <a:cubicBezTo>
                  <a:pt x="7302933" y="6221850"/>
                  <a:pt x="7001971" y="6279647"/>
                  <a:pt x="6567223" y="6238755"/>
                </a:cubicBezTo>
                <a:cubicBezTo>
                  <a:pt x="6132475" y="6197863"/>
                  <a:pt x="6297198" y="6233592"/>
                  <a:pt x="6111538" y="6238755"/>
                </a:cubicBezTo>
                <a:cubicBezTo>
                  <a:pt x="5925878" y="6243918"/>
                  <a:pt x="5819809" y="6249662"/>
                  <a:pt x="5655853" y="6238755"/>
                </a:cubicBezTo>
                <a:cubicBezTo>
                  <a:pt x="5491898" y="6227848"/>
                  <a:pt x="5290363" y="6242708"/>
                  <a:pt x="5092948" y="6238755"/>
                </a:cubicBezTo>
                <a:cubicBezTo>
                  <a:pt x="4895534" y="6234802"/>
                  <a:pt x="4551917" y="6246003"/>
                  <a:pt x="4315603" y="6238755"/>
                </a:cubicBezTo>
                <a:cubicBezTo>
                  <a:pt x="4079289" y="6231507"/>
                  <a:pt x="3695363" y="6248313"/>
                  <a:pt x="3538259" y="6238755"/>
                </a:cubicBezTo>
                <a:cubicBezTo>
                  <a:pt x="3381155" y="6229197"/>
                  <a:pt x="3225630" y="6225145"/>
                  <a:pt x="2975354" y="6238755"/>
                </a:cubicBezTo>
                <a:cubicBezTo>
                  <a:pt x="2725078" y="6252365"/>
                  <a:pt x="2696674" y="6221190"/>
                  <a:pt x="2519669" y="6238755"/>
                </a:cubicBezTo>
                <a:cubicBezTo>
                  <a:pt x="2342664" y="6256320"/>
                  <a:pt x="2220607" y="6242931"/>
                  <a:pt x="2063984" y="6238755"/>
                </a:cubicBezTo>
                <a:cubicBezTo>
                  <a:pt x="1907361" y="6234579"/>
                  <a:pt x="1551146" y="6219435"/>
                  <a:pt x="1286640" y="6238755"/>
                </a:cubicBezTo>
                <a:cubicBezTo>
                  <a:pt x="1022134" y="6258075"/>
                  <a:pt x="910949" y="6209761"/>
                  <a:pt x="616515" y="6238755"/>
                </a:cubicBezTo>
                <a:cubicBezTo>
                  <a:pt x="322082" y="6267749"/>
                  <a:pt x="249766" y="6267334"/>
                  <a:pt x="0" y="6238755"/>
                </a:cubicBezTo>
                <a:lnTo>
                  <a:pt x="0" y="6238755"/>
                </a:lnTo>
                <a:cubicBezTo>
                  <a:pt x="-93" y="5971400"/>
                  <a:pt x="2808" y="5837355"/>
                  <a:pt x="0" y="5692866"/>
                </a:cubicBezTo>
                <a:cubicBezTo>
                  <a:pt x="-2808" y="5548377"/>
                  <a:pt x="3148" y="5181560"/>
                  <a:pt x="0" y="5042998"/>
                </a:cubicBezTo>
                <a:cubicBezTo>
                  <a:pt x="-3148" y="4904436"/>
                  <a:pt x="-25534" y="4678076"/>
                  <a:pt x="0" y="4497109"/>
                </a:cubicBezTo>
                <a:cubicBezTo>
                  <a:pt x="25534" y="4316142"/>
                  <a:pt x="23974" y="3985277"/>
                  <a:pt x="0" y="3847242"/>
                </a:cubicBezTo>
                <a:cubicBezTo>
                  <a:pt x="-23974" y="3709207"/>
                  <a:pt x="14527" y="3518299"/>
                  <a:pt x="0" y="3249363"/>
                </a:cubicBezTo>
                <a:cubicBezTo>
                  <a:pt x="-14527" y="2980427"/>
                  <a:pt x="-395" y="2824682"/>
                  <a:pt x="0" y="2547506"/>
                </a:cubicBezTo>
                <a:cubicBezTo>
                  <a:pt x="395" y="2270330"/>
                  <a:pt x="19327" y="2000669"/>
                  <a:pt x="0" y="1793660"/>
                </a:cubicBezTo>
                <a:cubicBezTo>
                  <a:pt x="-19327" y="1586651"/>
                  <a:pt x="-1042" y="1225025"/>
                  <a:pt x="0" y="1039813"/>
                </a:cubicBezTo>
                <a:cubicBezTo>
                  <a:pt x="-26733" y="522395"/>
                  <a:pt x="445371" y="53239"/>
                  <a:pt x="1039813" y="0"/>
                </a:cubicBezTo>
                <a:close/>
              </a:path>
              <a:path w="11761809" h="6238755" stroke="0" extrusionOk="0">
                <a:moveTo>
                  <a:pt x="1039813" y="0"/>
                </a:moveTo>
                <a:cubicBezTo>
                  <a:pt x="1189029" y="6408"/>
                  <a:pt x="1214747" y="14457"/>
                  <a:pt x="1388278" y="0"/>
                </a:cubicBezTo>
                <a:cubicBezTo>
                  <a:pt x="1561810" y="-14457"/>
                  <a:pt x="1898869" y="33132"/>
                  <a:pt x="2058403" y="0"/>
                </a:cubicBezTo>
                <a:cubicBezTo>
                  <a:pt x="2217938" y="-33132"/>
                  <a:pt x="2478385" y="-4400"/>
                  <a:pt x="2621307" y="0"/>
                </a:cubicBezTo>
                <a:cubicBezTo>
                  <a:pt x="2764229" y="4400"/>
                  <a:pt x="2805782" y="-5058"/>
                  <a:pt x="2969772" y="0"/>
                </a:cubicBezTo>
                <a:cubicBezTo>
                  <a:pt x="3133763" y="5058"/>
                  <a:pt x="3353083" y="-22998"/>
                  <a:pt x="3532677" y="0"/>
                </a:cubicBezTo>
                <a:cubicBezTo>
                  <a:pt x="3712272" y="22998"/>
                  <a:pt x="3887931" y="-22087"/>
                  <a:pt x="3988362" y="0"/>
                </a:cubicBezTo>
                <a:cubicBezTo>
                  <a:pt x="4088793" y="22087"/>
                  <a:pt x="4211372" y="5147"/>
                  <a:pt x="4336827" y="0"/>
                </a:cubicBezTo>
                <a:cubicBezTo>
                  <a:pt x="4462282" y="-5147"/>
                  <a:pt x="4630593" y="-19316"/>
                  <a:pt x="4899732" y="0"/>
                </a:cubicBezTo>
                <a:cubicBezTo>
                  <a:pt x="5168872" y="19316"/>
                  <a:pt x="5157758" y="14639"/>
                  <a:pt x="5248196" y="0"/>
                </a:cubicBezTo>
                <a:cubicBezTo>
                  <a:pt x="5338634" y="-14639"/>
                  <a:pt x="5603977" y="-8278"/>
                  <a:pt x="5918321" y="0"/>
                </a:cubicBezTo>
                <a:cubicBezTo>
                  <a:pt x="6232665" y="8278"/>
                  <a:pt x="6254470" y="-20993"/>
                  <a:pt x="6374006" y="0"/>
                </a:cubicBezTo>
                <a:cubicBezTo>
                  <a:pt x="6493542" y="20993"/>
                  <a:pt x="6841234" y="16590"/>
                  <a:pt x="7151351" y="0"/>
                </a:cubicBezTo>
                <a:cubicBezTo>
                  <a:pt x="7461468" y="-16590"/>
                  <a:pt x="7768337" y="-19758"/>
                  <a:pt x="8035915" y="0"/>
                </a:cubicBezTo>
                <a:cubicBezTo>
                  <a:pt x="8303493" y="19758"/>
                  <a:pt x="8517343" y="16879"/>
                  <a:pt x="8706040" y="0"/>
                </a:cubicBezTo>
                <a:cubicBezTo>
                  <a:pt x="8894738" y="-16879"/>
                  <a:pt x="9175459" y="-39729"/>
                  <a:pt x="9590605" y="0"/>
                </a:cubicBezTo>
                <a:cubicBezTo>
                  <a:pt x="10005751" y="39729"/>
                  <a:pt x="9987428" y="9658"/>
                  <a:pt x="10153510" y="0"/>
                </a:cubicBezTo>
                <a:cubicBezTo>
                  <a:pt x="10319592" y="-9658"/>
                  <a:pt x="10748727" y="-15563"/>
                  <a:pt x="11038074" y="0"/>
                </a:cubicBezTo>
                <a:cubicBezTo>
                  <a:pt x="11327421" y="15563"/>
                  <a:pt x="11611093" y="-23260"/>
                  <a:pt x="11761809" y="0"/>
                </a:cubicBezTo>
                <a:lnTo>
                  <a:pt x="11761809" y="0"/>
                </a:lnTo>
                <a:cubicBezTo>
                  <a:pt x="11728129" y="203043"/>
                  <a:pt x="11786444" y="545091"/>
                  <a:pt x="11761809" y="701857"/>
                </a:cubicBezTo>
                <a:cubicBezTo>
                  <a:pt x="11737174" y="858623"/>
                  <a:pt x="11760919" y="1234374"/>
                  <a:pt x="11761809" y="1455704"/>
                </a:cubicBezTo>
                <a:cubicBezTo>
                  <a:pt x="11762699" y="1677034"/>
                  <a:pt x="11740251" y="1788858"/>
                  <a:pt x="11761809" y="2001593"/>
                </a:cubicBezTo>
                <a:cubicBezTo>
                  <a:pt x="11783367" y="2214328"/>
                  <a:pt x="11764418" y="2361514"/>
                  <a:pt x="11761809" y="2495492"/>
                </a:cubicBezTo>
                <a:cubicBezTo>
                  <a:pt x="11759200" y="2629470"/>
                  <a:pt x="11764666" y="2914319"/>
                  <a:pt x="11761809" y="3093370"/>
                </a:cubicBezTo>
                <a:cubicBezTo>
                  <a:pt x="11758952" y="3272421"/>
                  <a:pt x="11752311" y="3407276"/>
                  <a:pt x="11761809" y="3639259"/>
                </a:cubicBezTo>
                <a:cubicBezTo>
                  <a:pt x="11771307" y="3871242"/>
                  <a:pt x="11782046" y="4062143"/>
                  <a:pt x="11761809" y="4185148"/>
                </a:cubicBezTo>
                <a:cubicBezTo>
                  <a:pt x="11741572" y="4308153"/>
                  <a:pt x="11771501" y="4860856"/>
                  <a:pt x="11761809" y="5198942"/>
                </a:cubicBezTo>
                <a:cubicBezTo>
                  <a:pt x="11734438" y="5742786"/>
                  <a:pt x="11333711" y="6119682"/>
                  <a:pt x="10721996" y="6238755"/>
                </a:cubicBezTo>
                <a:cubicBezTo>
                  <a:pt x="10575931" y="6233465"/>
                  <a:pt x="10425154" y="6223082"/>
                  <a:pt x="10266311" y="6238755"/>
                </a:cubicBezTo>
                <a:cubicBezTo>
                  <a:pt x="10107468" y="6254428"/>
                  <a:pt x="9948043" y="6252558"/>
                  <a:pt x="9810626" y="6238755"/>
                </a:cubicBezTo>
                <a:cubicBezTo>
                  <a:pt x="9673209" y="6224952"/>
                  <a:pt x="9580082" y="6245680"/>
                  <a:pt x="9462161" y="6238755"/>
                </a:cubicBezTo>
                <a:cubicBezTo>
                  <a:pt x="9344241" y="6231830"/>
                  <a:pt x="8952435" y="6255699"/>
                  <a:pt x="8684817" y="6238755"/>
                </a:cubicBezTo>
                <a:cubicBezTo>
                  <a:pt x="8417199" y="6221811"/>
                  <a:pt x="8191910" y="6273718"/>
                  <a:pt x="7800252" y="6238755"/>
                </a:cubicBezTo>
                <a:cubicBezTo>
                  <a:pt x="7408595" y="6203792"/>
                  <a:pt x="7461094" y="6248738"/>
                  <a:pt x="7344567" y="6238755"/>
                </a:cubicBezTo>
                <a:cubicBezTo>
                  <a:pt x="7228041" y="6228772"/>
                  <a:pt x="7146673" y="6228778"/>
                  <a:pt x="6996102" y="6238755"/>
                </a:cubicBezTo>
                <a:cubicBezTo>
                  <a:pt x="6845531" y="6248732"/>
                  <a:pt x="6739510" y="6253010"/>
                  <a:pt x="6647638" y="6238755"/>
                </a:cubicBezTo>
                <a:cubicBezTo>
                  <a:pt x="6555766" y="6224500"/>
                  <a:pt x="6154024" y="6208873"/>
                  <a:pt x="5977513" y="6238755"/>
                </a:cubicBezTo>
                <a:cubicBezTo>
                  <a:pt x="5801002" y="6268637"/>
                  <a:pt x="5528916" y="6253905"/>
                  <a:pt x="5414608" y="6238755"/>
                </a:cubicBezTo>
                <a:cubicBezTo>
                  <a:pt x="5300300" y="6223605"/>
                  <a:pt x="5046719" y="6213410"/>
                  <a:pt x="4744483" y="6238755"/>
                </a:cubicBezTo>
                <a:cubicBezTo>
                  <a:pt x="4442247" y="6264100"/>
                  <a:pt x="4495578" y="6228152"/>
                  <a:pt x="4288798" y="6238755"/>
                </a:cubicBezTo>
                <a:cubicBezTo>
                  <a:pt x="4082019" y="6249358"/>
                  <a:pt x="4096737" y="6250526"/>
                  <a:pt x="3940334" y="6238755"/>
                </a:cubicBezTo>
                <a:cubicBezTo>
                  <a:pt x="3783931" y="6226984"/>
                  <a:pt x="3344372" y="6228216"/>
                  <a:pt x="3055769" y="6238755"/>
                </a:cubicBezTo>
                <a:cubicBezTo>
                  <a:pt x="2767166" y="6249294"/>
                  <a:pt x="2521635" y="6214271"/>
                  <a:pt x="2278424" y="6238755"/>
                </a:cubicBezTo>
                <a:cubicBezTo>
                  <a:pt x="2035213" y="6263239"/>
                  <a:pt x="1950793" y="6227158"/>
                  <a:pt x="1822739" y="6238755"/>
                </a:cubicBezTo>
                <a:cubicBezTo>
                  <a:pt x="1694686" y="6250352"/>
                  <a:pt x="1615140" y="6230668"/>
                  <a:pt x="1474274" y="6238755"/>
                </a:cubicBezTo>
                <a:cubicBezTo>
                  <a:pt x="1333408" y="6246842"/>
                  <a:pt x="952682" y="6242141"/>
                  <a:pt x="804150" y="6238755"/>
                </a:cubicBezTo>
                <a:cubicBezTo>
                  <a:pt x="655618" y="6235369"/>
                  <a:pt x="192647" y="6238504"/>
                  <a:pt x="0" y="6238755"/>
                </a:cubicBezTo>
                <a:lnTo>
                  <a:pt x="0" y="6238755"/>
                </a:lnTo>
                <a:cubicBezTo>
                  <a:pt x="4896" y="5959277"/>
                  <a:pt x="-9909" y="5760919"/>
                  <a:pt x="0" y="5588887"/>
                </a:cubicBezTo>
                <a:cubicBezTo>
                  <a:pt x="9909" y="5416855"/>
                  <a:pt x="9263" y="5277720"/>
                  <a:pt x="0" y="5094988"/>
                </a:cubicBezTo>
                <a:cubicBezTo>
                  <a:pt x="-9263" y="4912256"/>
                  <a:pt x="-13273" y="4746939"/>
                  <a:pt x="0" y="4601088"/>
                </a:cubicBezTo>
                <a:cubicBezTo>
                  <a:pt x="13273" y="4455237"/>
                  <a:pt x="-2468" y="4189967"/>
                  <a:pt x="0" y="3951221"/>
                </a:cubicBezTo>
                <a:cubicBezTo>
                  <a:pt x="2468" y="3712475"/>
                  <a:pt x="21309" y="3596328"/>
                  <a:pt x="0" y="3457321"/>
                </a:cubicBezTo>
                <a:cubicBezTo>
                  <a:pt x="-21309" y="3318314"/>
                  <a:pt x="-25738" y="3023301"/>
                  <a:pt x="0" y="2859443"/>
                </a:cubicBezTo>
                <a:cubicBezTo>
                  <a:pt x="25738" y="2695585"/>
                  <a:pt x="9821" y="2605030"/>
                  <a:pt x="0" y="2365543"/>
                </a:cubicBezTo>
                <a:cubicBezTo>
                  <a:pt x="-9821" y="2126056"/>
                  <a:pt x="26442" y="2037473"/>
                  <a:pt x="0" y="1819654"/>
                </a:cubicBezTo>
                <a:cubicBezTo>
                  <a:pt x="-26442" y="1601835"/>
                  <a:pt x="33883" y="1203383"/>
                  <a:pt x="0" y="1039813"/>
                </a:cubicBezTo>
                <a:cubicBezTo>
                  <a:pt x="-39229" y="466873"/>
                  <a:pt x="372054" y="51995"/>
                  <a:pt x="1039813" y="0"/>
                </a:cubicBezTo>
                <a:close/>
              </a:path>
            </a:pathLst>
          </a:custGeom>
          <a:solidFill>
            <a:sysClr val="window" lastClr="FFFFFF">
              <a:alpha val="90000"/>
            </a:sysClr>
          </a:solidFill>
          <a:ln w="57150" cap="flat" cmpd="sng" algn="ctr">
            <a:noFill/>
            <a:prstDash val="solid"/>
            <a:miter lim="800000"/>
          </a:ln>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l" defTabSz="914400" rtl="0" eaLnBrk="1" fontAlgn="auto" latinLnBrk="0" hangingPunct="1">
              <a:lnSpc>
                <a:spcPct val="90000"/>
              </a:lnSpc>
              <a:spcBef>
                <a:spcPct val="0"/>
              </a:spcBef>
              <a:spcAft>
                <a:spcPts val="0"/>
              </a:spcAft>
              <a:buClrTx/>
              <a:buSzTx/>
              <a:buFontTx/>
              <a:buNone/>
              <a:defRPr/>
            </a:pPr>
            <a:endParaRPr kumimoji="0" lang="en-US" sz="3200" b="0" i="0" u="none" strike="noStrike" kern="1200" cap="none" spc="0" normalizeH="0" baseline="0" noProof="0" dirty="0">
              <a:ln>
                <a:noFill/>
              </a:ln>
              <a:solidFill>
                <a:sysClr val="window" lastClr="FFFFFF"/>
              </a:solidFill>
              <a:effectLst/>
              <a:uLnTx/>
              <a:uFillTx/>
              <a:latin typeface="Calibri" panose="020F0502020204030204"/>
              <a:ea typeface="+mn-ea"/>
              <a:cs typeface="+mn-cs"/>
            </a:endParaRPr>
          </a:p>
        </p:txBody>
      </p:sp>
      <p:sp>
        <p:nvSpPr>
          <p:cNvPr id="3" name="TextBox 2"/>
          <p:cNvSpPr txBox="1"/>
          <p:nvPr/>
        </p:nvSpPr>
        <p:spPr>
          <a:xfrm>
            <a:off x="2103423" y="309622"/>
            <a:ext cx="8207545" cy="1569660"/>
          </a:xfrm>
          <a:prstGeom prst="rect">
            <a:avLst/>
          </a:prstGeom>
          <a:noFill/>
        </p:spPr>
        <p:txBody>
          <a:bodyPr wrap="square" rtlCol="0">
            <a:spAutoFit/>
          </a:bodyPr>
          <a:lstStyle/>
          <a:p>
            <a:pPr lvl="0" algn="ctr"/>
            <a:r>
              <a:rPr lang="vi-VN" sz="4800" b="1">
                <a:solidFill>
                  <a:srgbClr val="F24C3D"/>
                </a:solidFill>
                <a:latin typeface="Calibri" panose="020F0502020204030204"/>
              </a:rPr>
              <a:t>Bản chương trình hoạt động thường gồm các mục:</a:t>
            </a:r>
            <a:endParaRPr kumimoji="0" lang="en-US" sz="4800" b="1" i="0" u="none" strike="noStrike" kern="1200" cap="none" spc="0" normalizeH="0" baseline="0" noProof="0">
              <a:ln>
                <a:noFill/>
              </a:ln>
              <a:solidFill>
                <a:srgbClr val="F24C3D"/>
              </a:solidFill>
              <a:effectLst/>
              <a:uLnTx/>
              <a:uFillTx/>
              <a:latin typeface="Calibri" panose="020F0502020204030204"/>
            </a:endParaRPr>
          </a:p>
        </p:txBody>
      </p:sp>
      <p:grpSp>
        <p:nvGrpSpPr>
          <p:cNvPr id="14" name="Group 13"/>
          <p:cNvGrpSpPr/>
          <p:nvPr/>
        </p:nvGrpSpPr>
        <p:grpSpPr>
          <a:xfrm>
            <a:off x="840965" y="1879282"/>
            <a:ext cx="7625702" cy="1289529"/>
            <a:chOff x="3660909" y="2312333"/>
            <a:chExt cx="8330900" cy="2350428"/>
          </a:xfrm>
        </p:grpSpPr>
        <p:sp>
          <p:nvSpPr>
            <p:cNvPr id="15" name="Rectangle: Rounded Corners 34"/>
            <p:cNvSpPr/>
            <p:nvPr/>
          </p:nvSpPr>
          <p:spPr>
            <a:xfrm>
              <a:off x="3660909" y="2312333"/>
              <a:ext cx="8330900" cy="2350428"/>
            </a:xfrm>
            <a:custGeom>
              <a:avLst/>
              <a:gdLst>
                <a:gd name="connsiteX0" fmla="*/ 0 w 7625702"/>
                <a:gd name="connsiteY0" fmla="*/ 314916 h 1289529"/>
                <a:gd name="connsiteX1" fmla="*/ 314916 w 7625702"/>
                <a:gd name="connsiteY1" fmla="*/ 0 h 1289529"/>
                <a:gd name="connsiteX2" fmla="*/ 7310786 w 7625702"/>
                <a:gd name="connsiteY2" fmla="*/ 0 h 1289529"/>
                <a:gd name="connsiteX3" fmla="*/ 7625702 w 7625702"/>
                <a:gd name="connsiteY3" fmla="*/ 314916 h 1289529"/>
                <a:gd name="connsiteX4" fmla="*/ 7625702 w 7625702"/>
                <a:gd name="connsiteY4" fmla="*/ 974613 h 1289529"/>
                <a:gd name="connsiteX5" fmla="*/ 7310786 w 7625702"/>
                <a:gd name="connsiteY5" fmla="*/ 1289529 h 1289529"/>
                <a:gd name="connsiteX6" fmla="*/ 314916 w 7625702"/>
                <a:gd name="connsiteY6" fmla="*/ 1289529 h 1289529"/>
                <a:gd name="connsiteX7" fmla="*/ 0 w 7625702"/>
                <a:gd name="connsiteY7" fmla="*/ 974613 h 1289529"/>
                <a:gd name="connsiteX8" fmla="*/ 0 w 7625702"/>
                <a:gd name="connsiteY8" fmla="*/ 314916 h 1289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25702" h="1289529" fill="none" extrusionOk="0">
                  <a:moveTo>
                    <a:pt x="0" y="314916"/>
                  </a:moveTo>
                  <a:cubicBezTo>
                    <a:pt x="-1818" y="147364"/>
                    <a:pt x="117830" y="-15566"/>
                    <a:pt x="314916" y="0"/>
                  </a:cubicBezTo>
                  <a:cubicBezTo>
                    <a:pt x="1198197" y="-35273"/>
                    <a:pt x="5523987" y="-144294"/>
                    <a:pt x="7310786" y="0"/>
                  </a:cubicBezTo>
                  <a:cubicBezTo>
                    <a:pt x="7502301" y="5355"/>
                    <a:pt x="7607335" y="125507"/>
                    <a:pt x="7625702" y="314916"/>
                  </a:cubicBezTo>
                  <a:cubicBezTo>
                    <a:pt x="7675310" y="433785"/>
                    <a:pt x="7622608" y="831819"/>
                    <a:pt x="7625702" y="974613"/>
                  </a:cubicBezTo>
                  <a:cubicBezTo>
                    <a:pt x="7647767" y="1131851"/>
                    <a:pt x="7490734" y="1282997"/>
                    <a:pt x="7310786" y="1289529"/>
                  </a:cubicBezTo>
                  <a:cubicBezTo>
                    <a:pt x="5416963" y="1367054"/>
                    <a:pt x="3043284" y="1245826"/>
                    <a:pt x="314916" y="1289529"/>
                  </a:cubicBezTo>
                  <a:cubicBezTo>
                    <a:pt x="127617" y="1285823"/>
                    <a:pt x="-25527" y="1148187"/>
                    <a:pt x="0" y="974613"/>
                  </a:cubicBezTo>
                  <a:cubicBezTo>
                    <a:pt x="-26606" y="709748"/>
                    <a:pt x="3881" y="453362"/>
                    <a:pt x="0" y="314916"/>
                  </a:cubicBezTo>
                  <a:close/>
                </a:path>
                <a:path w="7625702" h="1289529" stroke="0" extrusionOk="0">
                  <a:moveTo>
                    <a:pt x="0" y="314916"/>
                  </a:moveTo>
                  <a:cubicBezTo>
                    <a:pt x="-8600" y="111277"/>
                    <a:pt x="119950" y="17043"/>
                    <a:pt x="314916" y="0"/>
                  </a:cubicBezTo>
                  <a:cubicBezTo>
                    <a:pt x="3534544" y="-95379"/>
                    <a:pt x="5532825" y="58096"/>
                    <a:pt x="7310786" y="0"/>
                  </a:cubicBezTo>
                  <a:cubicBezTo>
                    <a:pt x="7468539" y="-11383"/>
                    <a:pt x="7600647" y="122986"/>
                    <a:pt x="7625702" y="314916"/>
                  </a:cubicBezTo>
                  <a:cubicBezTo>
                    <a:pt x="7682037" y="501748"/>
                    <a:pt x="7620209" y="838309"/>
                    <a:pt x="7625702" y="974613"/>
                  </a:cubicBezTo>
                  <a:cubicBezTo>
                    <a:pt x="7628926" y="1144704"/>
                    <a:pt x="7474334" y="1279194"/>
                    <a:pt x="7310786" y="1289529"/>
                  </a:cubicBezTo>
                  <a:cubicBezTo>
                    <a:pt x="6314559" y="1229623"/>
                    <a:pt x="2186511" y="1372043"/>
                    <a:pt x="314916" y="1289529"/>
                  </a:cubicBezTo>
                  <a:cubicBezTo>
                    <a:pt x="132094" y="1291729"/>
                    <a:pt x="-3008" y="1151589"/>
                    <a:pt x="0" y="974613"/>
                  </a:cubicBezTo>
                  <a:cubicBezTo>
                    <a:pt x="-29106" y="768899"/>
                    <a:pt x="7535" y="395419"/>
                    <a:pt x="0" y="314916"/>
                  </a:cubicBezTo>
                  <a:close/>
                </a:path>
              </a:pathLst>
            </a:custGeom>
            <a:solidFill>
              <a:srgbClr val="B5F1C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defRPr/>
              </a:pPr>
              <a:endParaRPr kumimoji="0" lang="en-US" sz="8000" b="1" i="0" u="none" strike="noStrike" kern="1200" cap="none" spc="0" normalizeH="0" baseline="0" noProof="0" dirty="0">
                <a:ln>
                  <a:noFill/>
                </a:ln>
                <a:solidFill>
                  <a:srgbClr val="002060"/>
                </a:solidFill>
                <a:effectLst/>
                <a:uLnTx/>
                <a:uFillTx/>
                <a:latin typeface="UTM Duepuntozero" panose="02040603050506020204" pitchFamily="18" charset="0"/>
                <a:ea typeface="+mn-ea"/>
                <a:cs typeface="+mn-cs"/>
              </a:endParaRPr>
            </a:p>
          </p:txBody>
        </p:sp>
        <p:sp>
          <p:nvSpPr>
            <p:cNvPr id="16" name="TextBox 15"/>
            <p:cNvSpPr txBox="1"/>
            <p:nvPr/>
          </p:nvSpPr>
          <p:spPr>
            <a:xfrm>
              <a:off x="3805334" y="2552436"/>
              <a:ext cx="8012927" cy="1682956"/>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defRPr/>
              </a:pPr>
              <a:r>
                <a:rPr kumimoji="0" lang="vi-VN" sz="5400" b="0" i="0" u="none" strike="noStrike" kern="1200" cap="none" spc="0" normalizeH="0" baseline="0" noProof="0">
                  <a:ln>
                    <a:noFill/>
                  </a:ln>
                  <a:solidFill>
                    <a:prstClr val="black"/>
                  </a:solidFill>
                  <a:effectLst/>
                  <a:uLnTx/>
                  <a:uFillTx/>
                  <a:latin typeface="Calibri" panose="020F0502020204030204"/>
                  <a:ea typeface="+mn-ea"/>
                  <a:cs typeface="+mn-cs"/>
                </a:rPr>
                <a:t>1. Mục đích.</a:t>
              </a:r>
              <a:endParaRPr kumimoji="0" lang="vi-VN" sz="5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7" name="Group 16"/>
          <p:cNvGrpSpPr/>
          <p:nvPr/>
        </p:nvGrpSpPr>
        <p:grpSpPr>
          <a:xfrm>
            <a:off x="2651127" y="3336051"/>
            <a:ext cx="7627013" cy="1325792"/>
            <a:chOff x="3660909" y="2312333"/>
            <a:chExt cx="8330900" cy="2416526"/>
          </a:xfrm>
        </p:grpSpPr>
        <p:sp>
          <p:nvSpPr>
            <p:cNvPr id="18" name="Rectangle: Rounded Corners 34"/>
            <p:cNvSpPr/>
            <p:nvPr/>
          </p:nvSpPr>
          <p:spPr>
            <a:xfrm>
              <a:off x="3660909" y="2312333"/>
              <a:ext cx="8330900" cy="2416526"/>
            </a:xfrm>
            <a:custGeom>
              <a:avLst/>
              <a:gdLst>
                <a:gd name="connsiteX0" fmla="*/ 0 w 7627013"/>
                <a:gd name="connsiteY0" fmla="*/ 323772 h 1325792"/>
                <a:gd name="connsiteX1" fmla="*/ 323772 w 7627013"/>
                <a:gd name="connsiteY1" fmla="*/ 0 h 1325792"/>
                <a:gd name="connsiteX2" fmla="*/ 7303241 w 7627013"/>
                <a:gd name="connsiteY2" fmla="*/ 0 h 1325792"/>
                <a:gd name="connsiteX3" fmla="*/ 7627013 w 7627013"/>
                <a:gd name="connsiteY3" fmla="*/ 323772 h 1325792"/>
                <a:gd name="connsiteX4" fmla="*/ 7627013 w 7627013"/>
                <a:gd name="connsiteY4" fmla="*/ 1002020 h 1325792"/>
                <a:gd name="connsiteX5" fmla="*/ 7303241 w 7627013"/>
                <a:gd name="connsiteY5" fmla="*/ 1325792 h 1325792"/>
                <a:gd name="connsiteX6" fmla="*/ 323772 w 7627013"/>
                <a:gd name="connsiteY6" fmla="*/ 1325792 h 1325792"/>
                <a:gd name="connsiteX7" fmla="*/ 0 w 7627013"/>
                <a:gd name="connsiteY7" fmla="*/ 1002020 h 1325792"/>
                <a:gd name="connsiteX8" fmla="*/ 0 w 7627013"/>
                <a:gd name="connsiteY8" fmla="*/ 323772 h 1325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27013" h="1325792" fill="none" extrusionOk="0">
                  <a:moveTo>
                    <a:pt x="0" y="323772"/>
                  </a:moveTo>
                  <a:cubicBezTo>
                    <a:pt x="-5331" y="163637"/>
                    <a:pt x="118186" y="-17991"/>
                    <a:pt x="323772" y="0"/>
                  </a:cubicBezTo>
                  <a:cubicBezTo>
                    <a:pt x="1854892" y="-35273"/>
                    <a:pt x="6400117" y="-144294"/>
                    <a:pt x="7303241" y="0"/>
                  </a:cubicBezTo>
                  <a:cubicBezTo>
                    <a:pt x="7485669" y="1100"/>
                    <a:pt x="7610368" y="130924"/>
                    <a:pt x="7627013" y="323772"/>
                  </a:cubicBezTo>
                  <a:cubicBezTo>
                    <a:pt x="7592278" y="398530"/>
                    <a:pt x="7599723" y="704910"/>
                    <a:pt x="7627013" y="1002020"/>
                  </a:cubicBezTo>
                  <a:cubicBezTo>
                    <a:pt x="7650544" y="1163040"/>
                    <a:pt x="7492174" y="1314822"/>
                    <a:pt x="7303241" y="1325792"/>
                  </a:cubicBezTo>
                  <a:cubicBezTo>
                    <a:pt x="4623810" y="1403317"/>
                    <a:pt x="2254427" y="1282089"/>
                    <a:pt x="323772" y="1325792"/>
                  </a:cubicBezTo>
                  <a:cubicBezTo>
                    <a:pt x="122916" y="1319685"/>
                    <a:pt x="-5365" y="1180761"/>
                    <a:pt x="0" y="1002020"/>
                  </a:cubicBezTo>
                  <a:cubicBezTo>
                    <a:pt x="1589" y="706804"/>
                    <a:pt x="-14314" y="629931"/>
                    <a:pt x="0" y="323772"/>
                  </a:cubicBezTo>
                  <a:close/>
                </a:path>
                <a:path w="7627013" h="1325792" stroke="0" extrusionOk="0">
                  <a:moveTo>
                    <a:pt x="0" y="323772"/>
                  </a:moveTo>
                  <a:cubicBezTo>
                    <a:pt x="-6514" y="122451"/>
                    <a:pt x="131664" y="10767"/>
                    <a:pt x="323772" y="0"/>
                  </a:cubicBezTo>
                  <a:cubicBezTo>
                    <a:pt x="1461436" y="-95379"/>
                    <a:pt x="5713553" y="58096"/>
                    <a:pt x="7303241" y="0"/>
                  </a:cubicBezTo>
                  <a:cubicBezTo>
                    <a:pt x="7453975" y="-19766"/>
                    <a:pt x="7617223" y="137922"/>
                    <a:pt x="7627013" y="323772"/>
                  </a:cubicBezTo>
                  <a:cubicBezTo>
                    <a:pt x="7644819" y="531333"/>
                    <a:pt x="7671339" y="858520"/>
                    <a:pt x="7627013" y="1002020"/>
                  </a:cubicBezTo>
                  <a:cubicBezTo>
                    <a:pt x="7631478" y="1175526"/>
                    <a:pt x="7471681" y="1315458"/>
                    <a:pt x="7303241" y="1325792"/>
                  </a:cubicBezTo>
                  <a:cubicBezTo>
                    <a:pt x="6499583" y="1265886"/>
                    <a:pt x="2220645" y="1408306"/>
                    <a:pt x="323772" y="1325792"/>
                  </a:cubicBezTo>
                  <a:cubicBezTo>
                    <a:pt x="123557" y="1331083"/>
                    <a:pt x="-21626" y="1202783"/>
                    <a:pt x="0" y="1002020"/>
                  </a:cubicBezTo>
                  <a:cubicBezTo>
                    <a:pt x="38420" y="694871"/>
                    <a:pt x="5202" y="623548"/>
                    <a:pt x="0" y="323772"/>
                  </a:cubicBezTo>
                  <a:close/>
                </a:path>
              </a:pathLst>
            </a:custGeom>
            <a:solidFill>
              <a:srgbClr val="FCC2F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defRPr/>
              </a:pPr>
              <a:endParaRPr kumimoji="0" lang="en-US" sz="8000" b="1" i="0" u="none" strike="noStrike" kern="1200" cap="none" spc="0" normalizeH="0" baseline="0" noProof="0" dirty="0">
                <a:ln>
                  <a:noFill/>
                </a:ln>
                <a:solidFill>
                  <a:srgbClr val="002060"/>
                </a:solidFill>
                <a:effectLst/>
                <a:uLnTx/>
                <a:uFillTx/>
                <a:latin typeface="UTM Duepuntozero" panose="02040603050506020204" pitchFamily="18" charset="0"/>
                <a:ea typeface="+mn-ea"/>
                <a:cs typeface="+mn-cs"/>
              </a:endParaRPr>
            </a:p>
          </p:txBody>
        </p:sp>
        <p:sp>
          <p:nvSpPr>
            <p:cNvPr id="19" name="TextBox 18"/>
            <p:cNvSpPr txBox="1"/>
            <p:nvPr/>
          </p:nvSpPr>
          <p:spPr>
            <a:xfrm>
              <a:off x="3805334" y="2552436"/>
              <a:ext cx="8012927" cy="1682957"/>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defRPr/>
              </a:pPr>
              <a:r>
                <a:rPr kumimoji="0" lang="en-US" sz="5400" b="0" i="0" u="none" strike="noStrike" kern="1200" cap="none" spc="0" normalizeH="0" baseline="0" noProof="0">
                  <a:ln>
                    <a:noFill/>
                  </a:ln>
                  <a:solidFill>
                    <a:prstClr val="black"/>
                  </a:solidFill>
                  <a:effectLst/>
                  <a:uLnTx/>
                  <a:uFillTx/>
                  <a:latin typeface="Calibri" panose="020F0502020204030204"/>
                  <a:ea typeface="+mn-ea"/>
                  <a:cs typeface="+mn-cs"/>
                </a:rPr>
                <a:t>2. Phân công chuẩn bị.</a:t>
              </a:r>
              <a:endParaRPr kumimoji="0" lang="en-US" sz="5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0" name="Group 19"/>
          <p:cNvGrpSpPr/>
          <p:nvPr/>
        </p:nvGrpSpPr>
        <p:grpSpPr>
          <a:xfrm>
            <a:off x="4137255" y="4853230"/>
            <a:ext cx="7637941" cy="1414670"/>
            <a:chOff x="3660909" y="2312333"/>
            <a:chExt cx="8330900" cy="2971941"/>
          </a:xfrm>
        </p:grpSpPr>
        <p:sp>
          <p:nvSpPr>
            <p:cNvPr id="22" name="Rectangle: Rounded Corners 34"/>
            <p:cNvSpPr/>
            <p:nvPr/>
          </p:nvSpPr>
          <p:spPr>
            <a:xfrm>
              <a:off x="3660909" y="2312333"/>
              <a:ext cx="8330900" cy="2971941"/>
            </a:xfrm>
            <a:custGeom>
              <a:avLst/>
              <a:gdLst>
                <a:gd name="connsiteX0" fmla="*/ 0 w 7637941"/>
                <a:gd name="connsiteY0" fmla="*/ 345477 h 1414670"/>
                <a:gd name="connsiteX1" fmla="*/ 345477 w 7637941"/>
                <a:gd name="connsiteY1" fmla="*/ 0 h 1414670"/>
                <a:gd name="connsiteX2" fmla="*/ 7292464 w 7637941"/>
                <a:gd name="connsiteY2" fmla="*/ 0 h 1414670"/>
                <a:gd name="connsiteX3" fmla="*/ 7637941 w 7637941"/>
                <a:gd name="connsiteY3" fmla="*/ 345477 h 1414670"/>
                <a:gd name="connsiteX4" fmla="*/ 7637941 w 7637941"/>
                <a:gd name="connsiteY4" fmla="*/ 1069193 h 1414670"/>
                <a:gd name="connsiteX5" fmla="*/ 7292464 w 7637941"/>
                <a:gd name="connsiteY5" fmla="*/ 1414670 h 1414670"/>
                <a:gd name="connsiteX6" fmla="*/ 345477 w 7637941"/>
                <a:gd name="connsiteY6" fmla="*/ 1414670 h 1414670"/>
                <a:gd name="connsiteX7" fmla="*/ 0 w 7637941"/>
                <a:gd name="connsiteY7" fmla="*/ 1069193 h 1414670"/>
                <a:gd name="connsiteX8" fmla="*/ 0 w 7637941"/>
                <a:gd name="connsiteY8" fmla="*/ 345477 h 1414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37941" h="1414670" fill="none" extrusionOk="0">
                  <a:moveTo>
                    <a:pt x="0" y="345477"/>
                  </a:moveTo>
                  <a:cubicBezTo>
                    <a:pt x="-2146" y="162195"/>
                    <a:pt x="127639" y="-18169"/>
                    <a:pt x="345477" y="0"/>
                  </a:cubicBezTo>
                  <a:cubicBezTo>
                    <a:pt x="3159637" y="-35273"/>
                    <a:pt x="5345162" y="-144294"/>
                    <a:pt x="7292464" y="0"/>
                  </a:cubicBezTo>
                  <a:cubicBezTo>
                    <a:pt x="7491795" y="2596"/>
                    <a:pt x="7617151" y="137146"/>
                    <a:pt x="7637941" y="345477"/>
                  </a:cubicBezTo>
                  <a:cubicBezTo>
                    <a:pt x="7690186" y="628388"/>
                    <a:pt x="7699904" y="741852"/>
                    <a:pt x="7637941" y="1069193"/>
                  </a:cubicBezTo>
                  <a:cubicBezTo>
                    <a:pt x="7651398" y="1249819"/>
                    <a:pt x="7486351" y="1411326"/>
                    <a:pt x="7292464" y="1414670"/>
                  </a:cubicBezTo>
                  <a:cubicBezTo>
                    <a:pt x="5835941" y="1492195"/>
                    <a:pt x="3521541" y="1370967"/>
                    <a:pt x="345477" y="1414670"/>
                  </a:cubicBezTo>
                  <a:cubicBezTo>
                    <a:pt x="119845" y="1405020"/>
                    <a:pt x="-6794" y="1259902"/>
                    <a:pt x="0" y="1069193"/>
                  </a:cubicBezTo>
                  <a:cubicBezTo>
                    <a:pt x="-17144" y="731121"/>
                    <a:pt x="25672" y="451995"/>
                    <a:pt x="0" y="345477"/>
                  </a:cubicBezTo>
                  <a:close/>
                </a:path>
                <a:path w="7637941" h="1414670" stroke="0" extrusionOk="0">
                  <a:moveTo>
                    <a:pt x="0" y="345477"/>
                  </a:moveTo>
                  <a:cubicBezTo>
                    <a:pt x="-6547" y="132053"/>
                    <a:pt x="126399" y="22901"/>
                    <a:pt x="345477" y="0"/>
                  </a:cubicBezTo>
                  <a:cubicBezTo>
                    <a:pt x="2886442" y="-95379"/>
                    <a:pt x="6060157" y="58096"/>
                    <a:pt x="7292464" y="0"/>
                  </a:cubicBezTo>
                  <a:cubicBezTo>
                    <a:pt x="7471596" y="-8215"/>
                    <a:pt x="7621865" y="143121"/>
                    <a:pt x="7637941" y="345477"/>
                  </a:cubicBezTo>
                  <a:cubicBezTo>
                    <a:pt x="7592123" y="508857"/>
                    <a:pt x="7670723" y="868083"/>
                    <a:pt x="7637941" y="1069193"/>
                  </a:cubicBezTo>
                  <a:cubicBezTo>
                    <a:pt x="7660301" y="1233416"/>
                    <a:pt x="7465274" y="1396747"/>
                    <a:pt x="7292464" y="1414670"/>
                  </a:cubicBezTo>
                  <a:cubicBezTo>
                    <a:pt x="4122374" y="1354764"/>
                    <a:pt x="2323398" y="1497184"/>
                    <a:pt x="345477" y="1414670"/>
                  </a:cubicBezTo>
                  <a:cubicBezTo>
                    <a:pt x="122897" y="1422526"/>
                    <a:pt x="-21934" y="1282256"/>
                    <a:pt x="0" y="1069193"/>
                  </a:cubicBezTo>
                  <a:cubicBezTo>
                    <a:pt x="-48668" y="774488"/>
                    <a:pt x="-26027" y="615254"/>
                    <a:pt x="0" y="345477"/>
                  </a:cubicBezTo>
                  <a:close/>
                </a:path>
              </a:pathLst>
            </a:custGeom>
            <a:solidFill>
              <a:srgbClr val="FFF6BD"/>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defRPr/>
              </a:pPr>
              <a:endParaRPr kumimoji="0" lang="en-US" sz="8000" b="1" i="0" u="none" strike="noStrike" kern="1200" cap="none" spc="0" normalizeH="0" baseline="0" noProof="0" dirty="0">
                <a:ln>
                  <a:noFill/>
                </a:ln>
                <a:solidFill>
                  <a:srgbClr val="002060"/>
                </a:solidFill>
                <a:effectLst/>
                <a:uLnTx/>
                <a:uFillTx/>
                <a:latin typeface="UTM Duepuntozero" panose="02040603050506020204" pitchFamily="18" charset="0"/>
                <a:ea typeface="+mn-ea"/>
                <a:cs typeface="+mn-cs"/>
              </a:endParaRPr>
            </a:p>
          </p:txBody>
        </p:sp>
        <p:sp>
          <p:nvSpPr>
            <p:cNvPr id="23" name="TextBox 22"/>
            <p:cNvSpPr txBox="1"/>
            <p:nvPr/>
          </p:nvSpPr>
          <p:spPr>
            <a:xfrm>
              <a:off x="3805104" y="2793496"/>
              <a:ext cx="8012927" cy="1939733"/>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defRPr/>
              </a:pPr>
              <a:r>
                <a:rPr kumimoji="0" lang="vi-VN" sz="5400" b="0" i="0" u="none" strike="noStrike" kern="1200" cap="none" spc="0" normalizeH="0" baseline="0" noProof="0">
                  <a:ln>
                    <a:noFill/>
                  </a:ln>
                  <a:solidFill>
                    <a:prstClr val="black"/>
                  </a:solidFill>
                  <a:effectLst/>
                  <a:uLnTx/>
                  <a:uFillTx/>
                  <a:latin typeface="Calibri" panose="020F0502020204030204"/>
                  <a:ea typeface="+mn-ea"/>
                  <a:cs typeface="+mn-cs"/>
                </a:rPr>
                <a:t>3. Chương trình cụ thể.</a:t>
              </a:r>
              <a:endParaRPr kumimoji="0" lang="vi-VN" sz="5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anim calcmode="lin" valueType="num">
                                      <p:cBhvr>
                                        <p:cTn id="12" dur="500" fill="hold"/>
                                        <p:tgtEl>
                                          <p:spTgt spid="14"/>
                                        </p:tgtEl>
                                        <p:attrNameLst>
                                          <p:attrName>ppt_x</p:attrName>
                                        </p:attrNameLst>
                                      </p:cBhvr>
                                      <p:tavLst>
                                        <p:tav tm="0">
                                          <p:val>
                                            <p:strVal val="#ppt_x"/>
                                          </p:val>
                                        </p:tav>
                                        <p:tav tm="100000">
                                          <p:val>
                                            <p:strVal val="#ppt_x"/>
                                          </p:val>
                                        </p:tav>
                                      </p:tavLst>
                                    </p:anim>
                                    <p:anim calcmode="lin" valueType="num">
                                      <p:cBhvr>
                                        <p:cTn id="13" dur="450" decel="100000" fill="hold"/>
                                        <p:tgtEl>
                                          <p:spTgt spid="14"/>
                                        </p:tgtEl>
                                        <p:attrNameLst>
                                          <p:attrName>ppt_y</p:attrName>
                                        </p:attrNameLst>
                                      </p:cBhvr>
                                      <p:tavLst>
                                        <p:tav tm="0">
                                          <p:val>
                                            <p:strVal val="#ppt_y+1"/>
                                          </p:val>
                                        </p:tav>
                                        <p:tav tm="100000">
                                          <p:val>
                                            <p:strVal val="#ppt_y-.03"/>
                                          </p:val>
                                        </p:tav>
                                      </p:tavLst>
                                    </p:anim>
                                    <p:anim calcmode="lin" valueType="num">
                                      <p:cBhvr>
                                        <p:cTn id="14" dur="50" accel="100000" fill="hold">
                                          <p:stCondLst>
                                            <p:cond delay="450"/>
                                          </p:stCondLst>
                                        </p:cTn>
                                        <p:tgtEl>
                                          <p:spTgt spid="14"/>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3" name="Tiếng ting ting.wav"/>
                                        </p:tgtEl>
                                      </p:cMediaNode>
                                    </p:audio>
                                  </p:subTnLst>
                                </p:cTn>
                              </p:par>
                            </p:childTnLst>
                          </p:cTn>
                        </p:par>
                        <p:par>
                          <p:cTn id="15" fill="hold">
                            <p:stCondLst>
                              <p:cond delay="1000"/>
                            </p:stCondLst>
                            <p:childTnLst>
                              <p:par>
                                <p:cTn id="16" presetID="37" presetClass="entr" presetSubtype="0" fill="hold" nodeType="after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anim calcmode="lin" valueType="num">
                                      <p:cBhvr>
                                        <p:cTn id="19" dur="500" fill="hold"/>
                                        <p:tgtEl>
                                          <p:spTgt spid="17"/>
                                        </p:tgtEl>
                                        <p:attrNameLst>
                                          <p:attrName>ppt_x</p:attrName>
                                        </p:attrNameLst>
                                      </p:cBhvr>
                                      <p:tavLst>
                                        <p:tav tm="0">
                                          <p:val>
                                            <p:strVal val="#ppt_x"/>
                                          </p:val>
                                        </p:tav>
                                        <p:tav tm="100000">
                                          <p:val>
                                            <p:strVal val="#ppt_x"/>
                                          </p:val>
                                        </p:tav>
                                      </p:tavLst>
                                    </p:anim>
                                    <p:anim calcmode="lin" valueType="num">
                                      <p:cBhvr>
                                        <p:cTn id="20" dur="450" decel="100000" fill="hold"/>
                                        <p:tgtEl>
                                          <p:spTgt spid="17"/>
                                        </p:tgtEl>
                                        <p:attrNameLst>
                                          <p:attrName>ppt_y</p:attrName>
                                        </p:attrNameLst>
                                      </p:cBhvr>
                                      <p:tavLst>
                                        <p:tav tm="0">
                                          <p:val>
                                            <p:strVal val="#ppt_y+1"/>
                                          </p:val>
                                        </p:tav>
                                        <p:tav tm="100000">
                                          <p:val>
                                            <p:strVal val="#ppt_y-.03"/>
                                          </p:val>
                                        </p:tav>
                                      </p:tavLst>
                                    </p:anim>
                                    <p:anim calcmode="lin" valueType="num">
                                      <p:cBhvr>
                                        <p:cTn id="21" dur="50" accel="100000" fill="hold">
                                          <p:stCondLst>
                                            <p:cond delay="450"/>
                                          </p:stCondLst>
                                        </p:cTn>
                                        <p:tgtEl>
                                          <p:spTgt spid="17"/>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3" name="Tiếng ting ting.wav"/>
                                        </p:tgtEl>
                                      </p:cMediaNode>
                                    </p:audio>
                                  </p:subTnLst>
                                </p:cTn>
                              </p:par>
                            </p:childTnLst>
                          </p:cTn>
                        </p:par>
                        <p:par>
                          <p:cTn id="22" fill="hold">
                            <p:stCondLst>
                              <p:cond delay="1500"/>
                            </p:stCondLst>
                            <p:childTnLst>
                              <p:par>
                                <p:cTn id="23" presetID="37" presetClass="entr" presetSubtype="0" fill="hold" nodeType="after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anim calcmode="lin" valueType="num">
                                      <p:cBhvr>
                                        <p:cTn id="26" dur="500" fill="hold"/>
                                        <p:tgtEl>
                                          <p:spTgt spid="20"/>
                                        </p:tgtEl>
                                        <p:attrNameLst>
                                          <p:attrName>ppt_x</p:attrName>
                                        </p:attrNameLst>
                                      </p:cBhvr>
                                      <p:tavLst>
                                        <p:tav tm="0">
                                          <p:val>
                                            <p:strVal val="#ppt_x"/>
                                          </p:val>
                                        </p:tav>
                                        <p:tav tm="100000">
                                          <p:val>
                                            <p:strVal val="#ppt_x"/>
                                          </p:val>
                                        </p:tav>
                                      </p:tavLst>
                                    </p:anim>
                                    <p:anim calcmode="lin" valueType="num">
                                      <p:cBhvr>
                                        <p:cTn id="27" dur="450" decel="100000" fill="hold"/>
                                        <p:tgtEl>
                                          <p:spTgt spid="20"/>
                                        </p:tgtEl>
                                        <p:attrNameLst>
                                          <p:attrName>ppt_y</p:attrName>
                                        </p:attrNameLst>
                                      </p:cBhvr>
                                      <p:tavLst>
                                        <p:tav tm="0">
                                          <p:val>
                                            <p:strVal val="#ppt_y+1"/>
                                          </p:val>
                                        </p:tav>
                                        <p:tav tm="100000">
                                          <p:val>
                                            <p:strVal val="#ppt_y-.03"/>
                                          </p:val>
                                        </p:tav>
                                      </p:tavLst>
                                    </p:anim>
                                    <p:anim calcmode="lin" valueType="num">
                                      <p:cBhvr>
                                        <p:cTn id="28" dur="50" accel="100000" fill="hold">
                                          <p:stCondLst>
                                            <p:cond delay="450"/>
                                          </p:stCondLst>
                                        </p:cTn>
                                        <p:tgtEl>
                                          <p:spTgt spid="2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Tiếng ting 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1">
            <a:extLst>
              <a:ext uri="{28A0092B-C50C-407E-A947-70E740481C1C}">
                <a14:useLocalDpi xmlns:a14="http://schemas.microsoft.com/office/drawing/2010/main" val="0"/>
              </a:ext>
            </a:extLst>
          </a:blip>
          <a:srcRect l="4018" b="6788"/>
          <a:stretch>
            <a:fillRect/>
          </a:stretch>
        </p:blipFill>
        <p:spPr>
          <a:xfrm>
            <a:off x="0" y="-342901"/>
            <a:ext cx="12287250" cy="7429501"/>
          </a:xfrm>
        </p:spPr>
      </p:pic>
      <p:grpSp>
        <p:nvGrpSpPr>
          <p:cNvPr id="2" name="Group 1"/>
          <p:cNvGrpSpPr/>
          <p:nvPr/>
        </p:nvGrpSpPr>
        <p:grpSpPr>
          <a:xfrm>
            <a:off x="3235178" y="1510778"/>
            <a:ext cx="5179776" cy="3057572"/>
            <a:chOff x="1986912" y="2193660"/>
            <a:chExt cx="6374386" cy="3057572"/>
          </a:xfrm>
        </p:grpSpPr>
        <p:sp>
          <p:nvSpPr>
            <p:cNvPr id="5" name="TextBox 4"/>
            <p:cNvSpPr txBox="1"/>
            <p:nvPr/>
          </p:nvSpPr>
          <p:spPr>
            <a:xfrm>
              <a:off x="1986913" y="2193660"/>
              <a:ext cx="6374385" cy="3046988"/>
            </a:xfrm>
            <a:prstGeom prst="rect">
              <a:avLst/>
            </a:prstGeom>
            <a:noFill/>
          </p:spPr>
          <p:txBody>
            <a:bodyPr wrap="square" rtlCol="0">
              <a:spAutoFit/>
            </a:bodyPr>
            <a:lstStyle/>
            <a:p>
              <a:pPr algn="ctr"/>
              <a:r>
                <a:rPr lang="vi-VN" sz="4800" b="1">
                  <a:ln w="69850">
                    <a:solidFill>
                      <a:schemeClr val="bg1"/>
                    </a:solidFill>
                  </a:ln>
                  <a:solidFill>
                    <a:schemeClr val="bg1"/>
                  </a:solidFill>
                  <a:effectLst>
                    <a:outerShdw blurRad="38100" dist="38100" dir="2700000" algn="tl">
                      <a:srgbClr val="000000">
                        <a:alpha val="43137"/>
                      </a:srgbClr>
                    </a:outerShdw>
                  </a:effectLst>
                  <a:latin typeface="iCiel Pony" panose="02000000000000000000" pitchFamily="2" charset="0"/>
                </a:rPr>
                <a:t>Thực hành tìm ý, lập dàn ý cho một bản chương trình hoạt động </a:t>
              </a:r>
              <a:endParaRPr lang="vi-VN" sz="4800" b="1">
                <a:ln w="69850">
                  <a:solidFill>
                    <a:schemeClr val="bg1"/>
                  </a:solidFill>
                </a:ln>
                <a:solidFill>
                  <a:schemeClr val="bg1"/>
                </a:solidFill>
                <a:effectLst>
                  <a:outerShdw blurRad="38100" dist="38100" dir="2700000" algn="tl">
                    <a:srgbClr val="000000">
                      <a:alpha val="43137"/>
                    </a:srgbClr>
                  </a:outerShdw>
                </a:effectLst>
                <a:latin typeface="iCiel Pony" panose="02000000000000000000" pitchFamily="2" charset="0"/>
              </a:endParaRPr>
            </a:p>
          </p:txBody>
        </p:sp>
        <p:sp>
          <p:nvSpPr>
            <p:cNvPr id="7" name="TextBox 6"/>
            <p:cNvSpPr txBox="1"/>
            <p:nvPr/>
          </p:nvSpPr>
          <p:spPr>
            <a:xfrm>
              <a:off x="1986912" y="2204244"/>
              <a:ext cx="6374385" cy="3046988"/>
            </a:xfrm>
            <a:prstGeom prst="rect">
              <a:avLst/>
            </a:prstGeom>
            <a:noFill/>
          </p:spPr>
          <p:txBody>
            <a:bodyPr wrap="square" rtlCol="0">
              <a:spAutoFit/>
            </a:bodyPr>
            <a:lstStyle/>
            <a:p>
              <a:pPr algn="ctr"/>
              <a:r>
                <a:rPr lang="vi-VN" sz="4800" b="1">
                  <a:gradFill>
                    <a:gsLst>
                      <a:gs pos="0">
                        <a:srgbClr val="FF0060"/>
                      </a:gs>
                      <a:gs pos="27000">
                        <a:srgbClr val="F6FA70"/>
                      </a:gs>
                      <a:gs pos="55000">
                        <a:srgbClr val="00DFA2"/>
                      </a:gs>
                      <a:gs pos="85000">
                        <a:srgbClr val="0079FF"/>
                      </a:gs>
                    </a:gsLst>
                    <a:lin ang="21594000" scaled="0"/>
                  </a:gradFill>
                  <a:latin typeface="iCiel Pony" panose="02000000000000000000" pitchFamily="2" charset="0"/>
                </a:rPr>
                <a:t>Thực hành tìm ý, lập dàn ý cho một bản chương trình hoạt động </a:t>
              </a:r>
              <a:endParaRPr lang="en-US" sz="4800" b="1">
                <a:gradFill>
                  <a:gsLst>
                    <a:gs pos="0">
                      <a:srgbClr val="FF0060"/>
                    </a:gs>
                    <a:gs pos="27000">
                      <a:srgbClr val="F6FA70"/>
                    </a:gs>
                    <a:gs pos="55000">
                      <a:srgbClr val="00DFA2"/>
                    </a:gs>
                    <a:gs pos="85000">
                      <a:srgbClr val="0079FF"/>
                    </a:gs>
                  </a:gsLst>
                  <a:lin ang="21594000" scaled="0"/>
                </a:gradFill>
                <a:latin typeface="iCiel Pony" panose="02000000000000000000" pitchFamily="2" charset="0"/>
              </a:endParaRPr>
            </a:p>
          </p:txBody>
        </p:sp>
      </p:grpSp>
    </p:spTree>
  </p:cSld>
  <p:clrMapOvr>
    <a:masterClrMapping/>
  </p:clrMapOvr>
  <p:transition spd="slow">
    <p:random/>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1" name="Picture 3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51775"/>
            <a:ext cx="12227442" cy="4433147"/>
          </a:xfrm>
          <a:prstGeom prst="rect">
            <a:avLst/>
          </a:prstGeom>
        </p:spPr>
      </p:pic>
      <p:sp>
        <p:nvSpPr>
          <p:cNvPr id="13" name="Title 4"/>
          <p:cNvSpPr txBox="1"/>
          <p:nvPr/>
        </p:nvSpPr>
        <p:spPr>
          <a:xfrm>
            <a:off x="215096" y="309622"/>
            <a:ext cx="11761809" cy="6238755"/>
          </a:xfrm>
          <a:custGeom>
            <a:avLst/>
            <a:gdLst>
              <a:gd name="connsiteX0" fmla="*/ 1039813 w 11761809"/>
              <a:gd name="connsiteY0" fmla="*/ 0 h 6238755"/>
              <a:gd name="connsiteX1" fmla="*/ 1709938 w 11761809"/>
              <a:gd name="connsiteY1" fmla="*/ 0 h 6238755"/>
              <a:gd name="connsiteX2" fmla="*/ 2165623 w 11761809"/>
              <a:gd name="connsiteY2" fmla="*/ 0 h 6238755"/>
              <a:gd name="connsiteX3" fmla="*/ 2728527 w 11761809"/>
              <a:gd name="connsiteY3" fmla="*/ 0 h 6238755"/>
              <a:gd name="connsiteX4" fmla="*/ 3505872 w 11761809"/>
              <a:gd name="connsiteY4" fmla="*/ 0 h 6238755"/>
              <a:gd name="connsiteX5" fmla="*/ 4175997 w 11761809"/>
              <a:gd name="connsiteY5" fmla="*/ 0 h 6238755"/>
              <a:gd name="connsiteX6" fmla="*/ 4846122 w 11761809"/>
              <a:gd name="connsiteY6" fmla="*/ 0 h 6238755"/>
              <a:gd name="connsiteX7" fmla="*/ 5194586 w 11761809"/>
              <a:gd name="connsiteY7" fmla="*/ 0 h 6238755"/>
              <a:gd name="connsiteX8" fmla="*/ 6079151 w 11761809"/>
              <a:gd name="connsiteY8" fmla="*/ 0 h 6238755"/>
              <a:gd name="connsiteX9" fmla="*/ 6427616 w 11761809"/>
              <a:gd name="connsiteY9" fmla="*/ 0 h 6238755"/>
              <a:gd name="connsiteX10" fmla="*/ 6776081 w 11761809"/>
              <a:gd name="connsiteY10" fmla="*/ 0 h 6238755"/>
              <a:gd name="connsiteX11" fmla="*/ 7124546 w 11761809"/>
              <a:gd name="connsiteY11" fmla="*/ 0 h 6238755"/>
              <a:gd name="connsiteX12" fmla="*/ 7473011 w 11761809"/>
              <a:gd name="connsiteY12" fmla="*/ 0 h 6238755"/>
              <a:gd name="connsiteX13" fmla="*/ 7928695 w 11761809"/>
              <a:gd name="connsiteY13" fmla="*/ 0 h 6238755"/>
              <a:gd name="connsiteX14" fmla="*/ 8706040 w 11761809"/>
              <a:gd name="connsiteY14" fmla="*/ 0 h 6238755"/>
              <a:gd name="connsiteX15" fmla="*/ 9483385 w 11761809"/>
              <a:gd name="connsiteY15" fmla="*/ 0 h 6238755"/>
              <a:gd name="connsiteX16" fmla="*/ 10367950 w 11761809"/>
              <a:gd name="connsiteY16" fmla="*/ 0 h 6238755"/>
              <a:gd name="connsiteX17" fmla="*/ 11038074 w 11761809"/>
              <a:gd name="connsiteY17" fmla="*/ 0 h 6238755"/>
              <a:gd name="connsiteX18" fmla="*/ 11761809 w 11761809"/>
              <a:gd name="connsiteY18" fmla="*/ 0 h 6238755"/>
              <a:gd name="connsiteX19" fmla="*/ 11761809 w 11761809"/>
              <a:gd name="connsiteY19" fmla="*/ 0 h 6238755"/>
              <a:gd name="connsiteX20" fmla="*/ 11761809 w 11761809"/>
              <a:gd name="connsiteY20" fmla="*/ 753847 h 6238755"/>
              <a:gd name="connsiteX21" fmla="*/ 11761809 w 11761809"/>
              <a:gd name="connsiteY21" fmla="*/ 1507693 h 6238755"/>
              <a:gd name="connsiteX22" fmla="*/ 11761809 w 11761809"/>
              <a:gd name="connsiteY22" fmla="*/ 2261540 h 6238755"/>
              <a:gd name="connsiteX23" fmla="*/ 11761809 w 11761809"/>
              <a:gd name="connsiteY23" fmla="*/ 2807429 h 6238755"/>
              <a:gd name="connsiteX24" fmla="*/ 11761809 w 11761809"/>
              <a:gd name="connsiteY24" fmla="*/ 3405307 h 6238755"/>
              <a:gd name="connsiteX25" fmla="*/ 11761809 w 11761809"/>
              <a:gd name="connsiteY25" fmla="*/ 4107164 h 6238755"/>
              <a:gd name="connsiteX26" fmla="*/ 11761809 w 11761809"/>
              <a:gd name="connsiteY26" fmla="*/ 5198942 h 6238755"/>
              <a:gd name="connsiteX27" fmla="*/ 10721996 w 11761809"/>
              <a:gd name="connsiteY27" fmla="*/ 6238755 h 6238755"/>
              <a:gd name="connsiteX28" fmla="*/ 9837431 w 11761809"/>
              <a:gd name="connsiteY28" fmla="*/ 6238755 h 6238755"/>
              <a:gd name="connsiteX29" fmla="*/ 9488966 w 11761809"/>
              <a:gd name="connsiteY29" fmla="*/ 6238755 h 6238755"/>
              <a:gd name="connsiteX30" fmla="*/ 9033282 w 11761809"/>
              <a:gd name="connsiteY30" fmla="*/ 6238755 h 6238755"/>
              <a:gd name="connsiteX31" fmla="*/ 8684817 w 11761809"/>
              <a:gd name="connsiteY31" fmla="*/ 6238755 h 6238755"/>
              <a:gd name="connsiteX32" fmla="*/ 8014692 w 11761809"/>
              <a:gd name="connsiteY32" fmla="*/ 6238755 h 6238755"/>
              <a:gd name="connsiteX33" fmla="*/ 7451787 w 11761809"/>
              <a:gd name="connsiteY33" fmla="*/ 6238755 h 6238755"/>
              <a:gd name="connsiteX34" fmla="*/ 6567223 w 11761809"/>
              <a:gd name="connsiteY34" fmla="*/ 6238755 h 6238755"/>
              <a:gd name="connsiteX35" fmla="*/ 6111538 w 11761809"/>
              <a:gd name="connsiteY35" fmla="*/ 6238755 h 6238755"/>
              <a:gd name="connsiteX36" fmla="*/ 5655853 w 11761809"/>
              <a:gd name="connsiteY36" fmla="*/ 6238755 h 6238755"/>
              <a:gd name="connsiteX37" fmla="*/ 5092948 w 11761809"/>
              <a:gd name="connsiteY37" fmla="*/ 6238755 h 6238755"/>
              <a:gd name="connsiteX38" fmla="*/ 4315603 w 11761809"/>
              <a:gd name="connsiteY38" fmla="*/ 6238755 h 6238755"/>
              <a:gd name="connsiteX39" fmla="*/ 3538259 w 11761809"/>
              <a:gd name="connsiteY39" fmla="*/ 6238755 h 6238755"/>
              <a:gd name="connsiteX40" fmla="*/ 2975354 w 11761809"/>
              <a:gd name="connsiteY40" fmla="*/ 6238755 h 6238755"/>
              <a:gd name="connsiteX41" fmla="*/ 2519669 w 11761809"/>
              <a:gd name="connsiteY41" fmla="*/ 6238755 h 6238755"/>
              <a:gd name="connsiteX42" fmla="*/ 2063984 w 11761809"/>
              <a:gd name="connsiteY42" fmla="*/ 6238755 h 6238755"/>
              <a:gd name="connsiteX43" fmla="*/ 1286640 w 11761809"/>
              <a:gd name="connsiteY43" fmla="*/ 6238755 h 6238755"/>
              <a:gd name="connsiteX44" fmla="*/ 616515 w 11761809"/>
              <a:gd name="connsiteY44" fmla="*/ 6238755 h 6238755"/>
              <a:gd name="connsiteX45" fmla="*/ 0 w 11761809"/>
              <a:gd name="connsiteY45" fmla="*/ 6238755 h 6238755"/>
              <a:gd name="connsiteX46" fmla="*/ 0 w 11761809"/>
              <a:gd name="connsiteY46" fmla="*/ 6238755 h 6238755"/>
              <a:gd name="connsiteX47" fmla="*/ 0 w 11761809"/>
              <a:gd name="connsiteY47" fmla="*/ 5692866 h 6238755"/>
              <a:gd name="connsiteX48" fmla="*/ 0 w 11761809"/>
              <a:gd name="connsiteY48" fmla="*/ 5042998 h 6238755"/>
              <a:gd name="connsiteX49" fmla="*/ 0 w 11761809"/>
              <a:gd name="connsiteY49" fmla="*/ 4497109 h 6238755"/>
              <a:gd name="connsiteX50" fmla="*/ 0 w 11761809"/>
              <a:gd name="connsiteY50" fmla="*/ 3847242 h 6238755"/>
              <a:gd name="connsiteX51" fmla="*/ 0 w 11761809"/>
              <a:gd name="connsiteY51" fmla="*/ 3249363 h 6238755"/>
              <a:gd name="connsiteX52" fmla="*/ 0 w 11761809"/>
              <a:gd name="connsiteY52" fmla="*/ 2547506 h 6238755"/>
              <a:gd name="connsiteX53" fmla="*/ 0 w 11761809"/>
              <a:gd name="connsiteY53" fmla="*/ 1793660 h 6238755"/>
              <a:gd name="connsiteX54" fmla="*/ 0 w 11761809"/>
              <a:gd name="connsiteY54" fmla="*/ 1039813 h 6238755"/>
              <a:gd name="connsiteX55" fmla="*/ 1039813 w 11761809"/>
              <a:gd name="connsiteY55" fmla="*/ 0 h 6238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761809" h="6238755" fill="none" extrusionOk="0">
                <a:moveTo>
                  <a:pt x="1039813" y="0"/>
                </a:moveTo>
                <a:cubicBezTo>
                  <a:pt x="1187680" y="-3676"/>
                  <a:pt x="1483872" y="2712"/>
                  <a:pt x="1709938" y="0"/>
                </a:cubicBezTo>
                <a:cubicBezTo>
                  <a:pt x="1936004" y="-2712"/>
                  <a:pt x="2037749" y="9793"/>
                  <a:pt x="2165623" y="0"/>
                </a:cubicBezTo>
                <a:cubicBezTo>
                  <a:pt x="2293498" y="-9793"/>
                  <a:pt x="2612751" y="8111"/>
                  <a:pt x="2728527" y="0"/>
                </a:cubicBezTo>
                <a:cubicBezTo>
                  <a:pt x="2844303" y="-8111"/>
                  <a:pt x="3188462" y="-35909"/>
                  <a:pt x="3505872" y="0"/>
                </a:cubicBezTo>
                <a:cubicBezTo>
                  <a:pt x="3823283" y="35909"/>
                  <a:pt x="3882078" y="-27128"/>
                  <a:pt x="4175997" y="0"/>
                </a:cubicBezTo>
                <a:cubicBezTo>
                  <a:pt x="4469917" y="27128"/>
                  <a:pt x="4683023" y="-33245"/>
                  <a:pt x="4846122" y="0"/>
                </a:cubicBezTo>
                <a:cubicBezTo>
                  <a:pt x="5009222" y="33245"/>
                  <a:pt x="5086594" y="16815"/>
                  <a:pt x="5194586" y="0"/>
                </a:cubicBezTo>
                <a:cubicBezTo>
                  <a:pt x="5302578" y="-16815"/>
                  <a:pt x="5806083" y="27984"/>
                  <a:pt x="6079151" y="0"/>
                </a:cubicBezTo>
                <a:cubicBezTo>
                  <a:pt x="6352219" y="-27984"/>
                  <a:pt x="6286873" y="10436"/>
                  <a:pt x="6427616" y="0"/>
                </a:cubicBezTo>
                <a:cubicBezTo>
                  <a:pt x="6568359" y="-10436"/>
                  <a:pt x="6694326" y="-17374"/>
                  <a:pt x="6776081" y="0"/>
                </a:cubicBezTo>
                <a:cubicBezTo>
                  <a:pt x="6857836" y="17374"/>
                  <a:pt x="7048167" y="13755"/>
                  <a:pt x="7124546" y="0"/>
                </a:cubicBezTo>
                <a:cubicBezTo>
                  <a:pt x="7200926" y="-13755"/>
                  <a:pt x="7323792" y="13262"/>
                  <a:pt x="7473011" y="0"/>
                </a:cubicBezTo>
                <a:cubicBezTo>
                  <a:pt x="7622231" y="-13262"/>
                  <a:pt x="7823968" y="789"/>
                  <a:pt x="7928695" y="0"/>
                </a:cubicBezTo>
                <a:cubicBezTo>
                  <a:pt x="8033422" y="-789"/>
                  <a:pt x="8497655" y="-14427"/>
                  <a:pt x="8706040" y="0"/>
                </a:cubicBezTo>
                <a:cubicBezTo>
                  <a:pt x="8914426" y="14427"/>
                  <a:pt x="9153424" y="-34940"/>
                  <a:pt x="9483385" y="0"/>
                </a:cubicBezTo>
                <a:cubicBezTo>
                  <a:pt x="9813346" y="34940"/>
                  <a:pt x="10166956" y="-25099"/>
                  <a:pt x="10367950" y="0"/>
                </a:cubicBezTo>
                <a:cubicBezTo>
                  <a:pt x="10568944" y="25099"/>
                  <a:pt x="10787852" y="6593"/>
                  <a:pt x="11038074" y="0"/>
                </a:cubicBezTo>
                <a:cubicBezTo>
                  <a:pt x="11288296" y="-6593"/>
                  <a:pt x="11547415" y="-24032"/>
                  <a:pt x="11761809" y="0"/>
                </a:cubicBezTo>
                <a:lnTo>
                  <a:pt x="11761809" y="0"/>
                </a:lnTo>
                <a:cubicBezTo>
                  <a:pt x="11747402" y="334774"/>
                  <a:pt x="11734964" y="597883"/>
                  <a:pt x="11761809" y="753847"/>
                </a:cubicBezTo>
                <a:cubicBezTo>
                  <a:pt x="11788654" y="909811"/>
                  <a:pt x="11756844" y="1147564"/>
                  <a:pt x="11761809" y="1507693"/>
                </a:cubicBezTo>
                <a:cubicBezTo>
                  <a:pt x="11766774" y="1867822"/>
                  <a:pt x="11771974" y="1967429"/>
                  <a:pt x="11761809" y="2261540"/>
                </a:cubicBezTo>
                <a:cubicBezTo>
                  <a:pt x="11751644" y="2555651"/>
                  <a:pt x="11766755" y="2539265"/>
                  <a:pt x="11761809" y="2807429"/>
                </a:cubicBezTo>
                <a:cubicBezTo>
                  <a:pt x="11756863" y="3075593"/>
                  <a:pt x="11785051" y="3284521"/>
                  <a:pt x="11761809" y="3405307"/>
                </a:cubicBezTo>
                <a:cubicBezTo>
                  <a:pt x="11738567" y="3526093"/>
                  <a:pt x="11753656" y="3826287"/>
                  <a:pt x="11761809" y="4107164"/>
                </a:cubicBezTo>
                <a:cubicBezTo>
                  <a:pt x="11769962" y="4388041"/>
                  <a:pt x="11799097" y="4800249"/>
                  <a:pt x="11761809" y="5198942"/>
                </a:cubicBezTo>
                <a:cubicBezTo>
                  <a:pt x="11665704" y="5752028"/>
                  <a:pt x="11391160" y="6201530"/>
                  <a:pt x="10721996" y="6238755"/>
                </a:cubicBezTo>
                <a:cubicBezTo>
                  <a:pt x="10414590" y="6209924"/>
                  <a:pt x="10189971" y="6243670"/>
                  <a:pt x="9837431" y="6238755"/>
                </a:cubicBezTo>
                <a:cubicBezTo>
                  <a:pt x="9484892" y="6233840"/>
                  <a:pt x="9595474" y="6245665"/>
                  <a:pt x="9488966" y="6238755"/>
                </a:cubicBezTo>
                <a:cubicBezTo>
                  <a:pt x="9382458" y="6231845"/>
                  <a:pt x="9255220" y="6258274"/>
                  <a:pt x="9033282" y="6238755"/>
                </a:cubicBezTo>
                <a:cubicBezTo>
                  <a:pt x="8811344" y="6219236"/>
                  <a:pt x="8857188" y="6222021"/>
                  <a:pt x="8684817" y="6238755"/>
                </a:cubicBezTo>
                <a:cubicBezTo>
                  <a:pt x="8512447" y="6255489"/>
                  <a:pt x="8210838" y="6254174"/>
                  <a:pt x="8014692" y="6238755"/>
                </a:cubicBezTo>
                <a:cubicBezTo>
                  <a:pt x="7818547" y="6223336"/>
                  <a:pt x="7600641" y="6255660"/>
                  <a:pt x="7451787" y="6238755"/>
                </a:cubicBezTo>
                <a:cubicBezTo>
                  <a:pt x="7302933" y="6221850"/>
                  <a:pt x="7001971" y="6279647"/>
                  <a:pt x="6567223" y="6238755"/>
                </a:cubicBezTo>
                <a:cubicBezTo>
                  <a:pt x="6132475" y="6197863"/>
                  <a:pt x="6297198" y="6233592"/>
                  <a:pt x="6111538" y="6238755"/>
                </a:cubicBezTo>
                <a:cubicBezTo>
                  <a:pt x="5925878" y="6243918"/>
                  <a:pt x="5819809" y="6249662"/>
                  <a:pt x="5655853" y="6238755"/>
                </a:cubicBezTo>
                <a:cubicBezTo>
                  <a:pt x="5491898" y="6227848"/>
                  <a:pt x="5290363" y="6242708"/>
                  <a:pt x="5092948" y="6238755"/>
                </a:cubicBezTo>
                <a:cubicBezTo>
                  <a:pt x="4895534" y="6234802"/>
                  <a:pt x="4551917" y="6246003"/>
                  <a:pt x="4315603" y="6238755"/>
                </a:cubicBezTo>
                <a:cubicBezTo>
                  <a:pt x="4079289" y="6231507"/>
                  <a:pt x="3695363" y="6248313"/>
                  <a:pt x="3538259" y="6238755"/>
                </a:cubicBezTo>
                <a:cubicBezTo>
                  <a:pt x="3381155" y="6229197"/>
                  <a:pt x="3225630" y="6225145"/>
                  <a:pt x="2975354" y="6238755"/>
                </a:cubicBezTo>
                <a:cubicBezTo>
                  <a:pt x="2725078" y="6252365"/>
                  <a:pt x="2696674" y="6221190"/>
                  <a:pt x="2519669" y="6238755"/>
                </a:cubicBezTo>
                <a:cubicBezTo>
                  <a:pt x="2342664" y="6256320"/>
                  <a:pt x="2220607" y="6242931"/>
                  <a:pt x="2063984" y="6238755"/>
                </a:cubicBezTo>
                <a:cubicBezTo>
                  <a:pt x="1907361" y="6234579"/>
                  <a:pt x="1551146" y="6219435"/>
                  <a:pt x="1286640" y="6238755"/>
                </a:cubicBezTo>
                <a:cubicBezTo>
                  <a:pt x="1022134" y="6258075"/>
                  <a:pt x="910949" y="6209761"/>
                  <a:pt x="616515" y="6238755"/>
                </a:cubicBezTo>
                <a:cubicBezTo>
                  <a:pt x="322082" y="6267749"/>
                  <a:pt x="249766" y="6267334"/>
                  <a:pt x="0" y="6238755"/>
                </a:cubicBezTo>
                <a:lnTo>
                  <a:pt x="0" y="6238755"/>
                </a:lnTo>
                <a:cubicBezTo>
                  <a:pt x="-93" y="5971400"/>
                  <a:pt x="2808" y="5837355"/>
                  <a:pt x="0" y="5692866"/>
                </a:cubicBezTo>
                <a:cubicBezTo>
                  <a:pt x="-2808" y="5548377"/>
                  <a:pt x="3148" y="5181560"/>
                  <a:pt x="0" y="5042998"/>
                </a:cubicBezTo>
                <a:cubicBezTo>
                  <a:pt x="-3148" y="4904436"/>
                  <a:pt x="-25534" y="4678076"/>
                  <a:pt x="0" y="4497109"/>
                </a:cubicBezTo>
                <a:cubicBezTo>
                  <a:pt x="25534" y="4316142"/>
                  <a:pt x="23974" y="3985277"/>
                  <a:pt x="0" y="3847242"/>
                </a:cubicBezTo>
                <a:cubicBezTo>
                  <a:pt x="-23974" y="3709207"/>
                  <a:pt x="14527" y="3518299"/>
                  <a:pt x="0" y="3249363"/>
                </a:cubicBezTo>
                <a:cubicBezTo>
                  <a:pt x="-14527" y="2980427"/>
                  <a:pt x="-395" y="2824682"/>
                  <a:pt x="0" y="2547506"/>
                </a:cubicBezTo>
                <a:cubicBezTo>
                  <a:pt x="395" y="2270330"/>
                  <a:pt x="19327" y="2000669"/>
                  <a:pt x="0" y="1793660"/>
                </a:cubicBezTo>
                <a:cubicBezTo>
                  <a:pt x="-19327" y="1586651"/>
                  <a:pt x="-1042" y="1225025"/>
                  <a:pt x="0" y="1039813"/>
                </a:cubicBezTo>
                <a:cubicBezTo>
                  <a:pt x="-26733" y="522395"/>
                  <a:pt x="445371" y="53239"/>
                  <a:pt x="1039813" y="0"/>
                </a:cubicBezTo>
                <a:close/>
              </a:path>
              <a:path w="11761809" h="6238755" stroke="0" extrusionOk="0">
                <a:moveTo>
                  <a:pt x="1039813" y="0"/>
                </a:moveTo>
                <a:cubicBezTo>
                  <a:pt x="1189029" y="6408"/>
                  <a:pt x="1214747" y="14457"/>
                  <a:pt x="1388278" y="0"/>
                </a:cubicBezTo>
                <a:cubicBezTo>
                  <a:pt x="1561810" y="-14457"/>
                  <a:pt x="1898869" y="33132"/>
                  <a:pt x="2058403" y="0"/>
                </a:cubicBezTo>
                <a:cubicBezTo>
                  <a:pt x="2217938" y="-33132"/>
                  <a:pt x="2478385" y="-4400"/>
                  <a:pt x="2621307" y="0"/>
                </a:cubicBezTo>
                <a:cubicBezTo>
                  <a:pt x="2764229" y="4400"/>
                  <a:pt x="2805782" y="-5058"/>
                  <a:pt x="2969772" y="0"/>
                </a:cubicBezTo>
                <a:cubicBezTo>
                  <a:pt x="3133763" y="5058"/>
                  <a:pt x="3353083" y="-22998"/>
                  <a:pt x="3532677" y="0"/>
                </a:cubicBezTo>
                <a:cubicBezTo>
                  <a:pt x="3712272" y="22998"/>
                  <a:pt x="3887931" y="-22087"/>
                  <a:pt x="3988362" y="0"/>
                </a:cubicBezTo>
                <a:cubicBezTo>
                  <a:pt x="4088793" y="22087"/>
                  <a:pt x="4211372" y="5147"/>
                  <a:pt x="4336827" y="0"/>
                </a:cubicBezTo>
                <a:cubicBezTo>
                  <a:pt x="4462282" y="-5147"/>
                  <a:pt x="4630593" y="-19316"/>
                  <a:pt x="4899732" y="0"/>
                </a:cubicBezTo>
                <a:cubicBezTo>
                  <a:pt x="5168872" y="19316"/>
                  <a:pt x="5157758" y="14639"/>
                  <a:pt x="5248196" y="0"/>
                </a:cubicBezTo>
                <a:cubicBezTo>
                  <a:pt x="5338634" y="-14639"/>
                  <a:pt x="5603977" y="-8278"/>
                  <a:pt x="5918321" y="0"/>
                </a:cubicBezTo>
                <a:cubicBezTo>
                  <a:pt x="6232665" y="8278"/>
                  <a:pt x="6254470" y="-20993"/>
                  <a:pt x="6374006" y="0"/>
                </a:cubicBezTo>
                <a:cubicBezTo>
                  <a:pt x="6493542" y="20993"/>
                  <a:pt x="6841234" y="16590"/>
                  <a:pt x="7151351" y="0"/>
                </a:cubicBezTo>
                <a:cubicBezTo>
                  <a:pt x="7461468" y="-16590"/>
                  <a:pt x="7768337" y="-19758"/>
                  <a:pt x="8035915" y="0"/>
                </a:cubicBezTo>
                <a:cubicBezTo>
                  <a:pt x="8303493" y="19758"/>
                  <a:pt x="8517343" y="16879"/>
                  <a:pt x="8706040" y="0"/>
                </a:cubicBezTo>
                <a:cubicBezTo>
                  <a:pt x="8894738" y="-16879"/>
                  <a:pt x="9175459" y="-39729"/>
                  <a:pt x="9590605" y="0"/>
                </a:cubicBezTo>
                <a:cubicBezTo>
                  <a:pt x="10005751" y="39729"/>
                  <a:pt x="9987428" y="9658"/>
                  <a:pt x="10153510" y="0"/>
                </a:cubicBezTo>
                <a:cubicBezTo>
                  <a:pt x="10319592" y="-9658"/>
                  <a:pt x="10748727" y="-15563"/>
                  <a:pt x="11038074" y="0"/>
                </a:cubicBezTo>
                <a:cubicBezTo>
                  <a:pt x="11327421" y="15563"/>
                  <a:pt x="11611093" y="-23260"/>
                  <a:pt x="11761809" y="0"/>
                </a:cubicBezTo>
                <a:lnTo>
                  <a:pt x="11761809" y="0"/>
                </a:lnTo>
                <a:cubicBezTo>
                  <a:pt x="11728129" y="203043"/>
                  <a:pt x="11786444" y="545091"/>
                  <a:pt x="11761809" y="701857"/>
                </a:cubicBezTo>
                <a:cubicBezTo>
                  <a:pt x="11737174" y="858623"/>
                  <a:pt x="11760919" y="1234374"/>
                  <a:pt x="11761809" y="1455704"/>
                </a:cubicBezTo>
                <a:cubicBezTo>
                  <a:pt x="11762699" y="1677034"/>
                  <a:pt x="11740251" y="1788858"/>
                  <a:pt x="11761809" y="2001593"/>
                </a:cubicBezTo>
                <a:cubicBezTo>
                  <a:pt x="11783367" y="2214328"/>
                  <a:pt x="11764418" y="2361514"/>
                  <a:pt x="11761809" y="2495492"/>
                </a:cubicBezTo>
                <a:cubicBezTo>
                  <a:pt x="11759200" y="2629470"/>
                  <a:pt x="11764666" y="2914319"/>
                  <a:pt x="11761809" y="3093370"/>
                </a:cubicBezTo>
                <a:cubicBezTo>
                  <a:pt x="11758952" y="3272421"/>
                  <a:pt x="11752311" y="3407276"/>
                  <a:pt x="11761809" y="3639259"/>
                </a:cubicBezTo>
                <a:cubicBezTo>
                  <a:pt x="11771307" y="3871242"/>
                  <a:pt x="11782046" y="4062143"/>
                  <a:pt x="11761809" y="4185148"/>
                </a:cubicBezTo>
                <a:cubicBezTo>
                  <a:pt x="11741572" y="4308153"/>
                  <a:pt x="11771501" y="4860856"/>
                  <a:pt x="11761809" y="5198942"/>
                </a:cubicBezTo>
                <a:cubicBezTo>
                  <a:pt x="11734438" y="5742786"/>
                  <a:pt x="11333711" y="6119682"/>
                  <a:pt x="10721996" y="6238755"/>
                </a:cubicBezTo>
                <a:cubicBezTo>
                  <a:pt x="10575931" y="6233465"/>
                  <a:pt x="10425154" y="6223082"/>
                  <a:pt x="10266311" y="6238755"/>
                </a:cubicBezTo>
                <a:cubicBezTo>
                  <a:pt x="10107468" y="6254428"/>
                  <a:pt x="9948043" y="6252558"/>
                  <a:pt x="9810626" y="6238755"/>
                </a:cubicBezTo>
                <a:cubicBezTo>
                  <a:pt x="9673209" y="6224952"/>
                  <a:pt x="9580082" y="6245680"/>
                  <a:pt x="9462161" y="6238755"/>
                </a:cubicBezTo>
                <a:cubicBezTo>
                  <a:pt x="9344241" y="6231830"/>
                  <a:pt x="8952435" y="6255699"/>
                  <a:pt x="8684817" y="6238755"/>
                </a:cubicBezTo>
                <a:cubicBezTo>
                  <a:pt x="8417199" y="6221811"/>
                  <a:pt x="8191910" y="6273718"/>
                  <a:pt x="7800252" y="6238755"/>
                </a:cubicBezTo>
                <a:cubicBezTo>
                  <a:pt x="7408595" y="6203792"/>
                  <a:pt x="7461094" y="6248738"/>
                  <a:pt x="7344567" y="6238755"/>
                </a:cubicBezTo>
                <a:cubicBezTo>
                  <a:pt x="7228041" y="6228772"/>
                  <a:pt x="7146673" y="6228778"/>
                  <a:pt x="6996102" y="6238755"/>
                </a:cubicBezTo>
                <a:cubicBezTo>
                  <a:pt x="6845531" y="6248732"/>
                  <a:pt x="6739510" y="6253010"/>
                  <a:pt x="6647638" y="6238755"/>
                </a:cubicBezTo>
                <a:cubicBezTo>
                  <a:pt x="6555766" y="6224500"/>
                  <a:pt x="6154024" y="6208873"/>
                  <a:pt x="5977513" y="6238755"/>
                </a:cubicBezTo>
                <a:cubicBezTo>
                  <a:pt x="5801002" y="6268637"/>
                  <a:pt x="5528916" y="6253905"/>
                  <a:pt x="5414608" y="6238755"/>
                </a:cubicBezTo>
                <a:cubicBezTo>
                  <a:pt x="5300300" y="6223605"/>
                  <a:pt x="5046719" y="6213410"/>
                  <a:pt x="4744483" y="6238755"/>
                </a:cubicBezTo>
                <a:cubicBezTo>
                  <a:pt x="4442247" y="6264100"/>
                  <a:pt x="4495578" y="6228152"/>
                  <a:pt x="4288798" y="6238755"/>
                </a:cubicBezTo>
                <a:cubicBezTo>
                  <a:pt x="4082019" y="6249358"/>
                  <a:pt x="4096737" y="6250526"/>
                  <a:pt x="3940334" y="6238755"/>
                </a:cubicBezTo>
                <a:cubicBezTo>
                  <a:pt x="3783931" y="6226984"/>
                  <a:pt x="3344372" y="6228216"/>
                  <a:pt x="3055769" y="6238755"/>
                </a:cubicBezTo>
                <a:cubicBezTo>
                  <a:pt x="2767166" y="6249294"/>
                  <a:pt x="2521635" y="6214271"/>
                  <a:pt x="2278424" y="6238755"/>
                </a:cubicBezTo>
                <a:cubicBezTo>
                  <a:pt x="2035213" y="6263239"/>
                  <a:pt x="1950793" y="6227158"/>
                  <a:pt x="1822739" y="6238755"/>
                </a:cubicBezTo>
                <a:cubicBezTo>
                  <a:pt x="1694686" y="6250352"/>
                  <a:pt x="1615140" y="6230668"/>
                  <a:pt x="1474274" y="6238755"/>
                </a:cubicBezTo>
                <a:cubicBezTo>
                  <a:pt x="1333408" y="6246842"/>
                  <a:pt x="952682" y="6242141"/>
                  <a:pt x="804150" y="6238755"/>
                </a:cubicBezTo>
                <a:cubicBezTo>
                  <a:pt x="655618" y="6235369"/>
                  <a:pt x="192647" y="6238504"/>
                  <a:pt x="0" y="6238755"/>
                </a:cubicBezTo>
                <a:lnTo>
                  <a:pt x="0" y="6238755"/>
                </a:lnTo>
                <a:cubicBezTo>
                  <a:pt x="4896" y="5959277"/>
                  <a:pt x="-9909" y="5760919"/>
                  <a:pt x="0" y="5588887"/>
                </a:cubicBezTo>
                <a:cubicBezTo>
                  <a:pt x="9909" y="5416855"/>
                  <a:pt x="9263" y="5277720"/>
                  <a:pt x="0" y="5094988"/>
                </a:cubicBezTo>
                <a:cubicBezTo>
                  <a:pt x="-9263" y="4912256"/>
                  <a:pt x="-13273" y="4746939"/>
                  <a:pt x="0" y="4601088"/>
                </a:cubicBezTo>
                <a:cubicBezTo>
                  <a:pt x="13273" y="4455237"/>
                  <a:pt x="-2468" y="4189967"/>
                  <a:pt x="0" y="3951221"/>
                </a:cubicBezTo>
                <a:cubicBezTo>
                  <a:pt x="2468" y="3712475"/>
                  <a:pt x="21309" y="3596328"/>
                  <a:pt x="0" y="3457321"/>
                </a:cubicBezTo>
                <a:cubicBezTo>
                  <a:pt x="-21309" y="3318314"/>
                  <a:pt x="-25738" y="3023301"/>
                  <a:pt x="0" y="2859443"/>
                </a:cubicBezTo>
                <a:cubicBezTo>
                  <a:pt x="25738" y="2695585"/>
                  <a:pt x="9821" y="2605030"/>
                  <a:pt x="0" y="2365543"/>
                </a:cubicBezTo>
                <a:cubicBezTo>
                  <a:pt x="-9821" y="2126056"/>
                  <a:pt x="26442" y="2037473"/>
                  <a:pt x="0" y="1819654"/>
                </a:cubicBezTo>
                <a:cubicBezTo>
                  <a:pt x="-26442" y="1601835"/>
                  <a:pt x="33883" y="1203383"/>
                  <a:pt x="0" y="1039813"/>
                </a:cubicBezTo>
                <a:cubicBezTo>
                  <a:pt x="-39229" y="466873"/>
                  <a:pt x="372054" y="51995"/>
                  <a:pt x="1039813" y="0"/>
                </a:cubicBezTo>
                <a:close/>
              </a:path>
            </a:pathLst>
          </a:custGeom>
          <a:solidFill>
            <a:sysClr val="window" lastClr="FFFFFF">
              <a:alpha val="90000"/>
            </a:sysClr>
          </a:solidFill>
          <a:ln w="57150" cap="flat" cmpd="sng" algn="ctr">
            <a:noFill/>
            <a:prstDash val="solid"/>
            <a:miter lim="800000"/>
          </a:ln>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l" defTabSz="914400" rtl="0" eaLnBrk="1" fontAlgn="auto" latinLnBrk="0" hangingPunct="1">
              <a:lnSpc>
                <a:spcPct val="90000"/>
              </a:lnSpc>
              <a:spcBef>
                <a:spcPct val="0"/>
              </a:spcBef>
              <a:spcAft>
                <a:spcPts val="0"/>
              </a:spcAft>
              <a:buClrTx/>
              <a:buSzTx/>
              <a:buFontTx/>
              <a:buNone/>
              <a:defRPr/>
            </a:pPr>
            <a:endParaRPr kumimoji="0" lang="en-US" sz="3200" b="0" i="0" u="none" strike="noStrike" kern="1200" cap="none" spc="0" normalizeH="0" baseline="0" noProof="0" dirty="0">
              <a:ln>
                <a:noFill/>
              </a:ln>
              <a:solidFill>
                <a:sysClr val="window" lastClr="FFFFFF"/>
              </a:solidFill>
              <a:effectLst/>
              <a:uLnTx/>
              <a:uFillTx/>
              <a:latin typeface="Calibri" panose="020F0502020204030204"/>
              <a:ea typeface="+mn-ea"/>
              <a:cs typeface="+mn-cs"/>
            </a:endParaRPr>
          </a:p>
        </p:txBody>
      </p:sp>
      <p:sp>
        <p:nvSpPr>
          <p:cNvPr id="3" name="TextBox 2"/>
          <p:cNvSpPr txBox="1"/>
          <p:nvPr/>
        </p:nvSpPr>
        <p:spPr>
          <a:xfrm>
            <a:off x="663749" y="554025"/>
            <a:ext cx="10899943" cy="5016758"/>
          </a:xfrm>
          <a:prstGeom prst="rect">
            <a:avLst/>
          </a:prstGeom>
          <a:noFill/>
        </p:spPr>
        <p:txBody>
          <a:bodyPr wrap="square" rtlCol="0">
            <a:spAutoFit/>
          </a:bodyPr>
          <a:lstStyle/>
          <a:p>
            <a:pPr algn="just"/>
            <a:r>
              <a:rPr lang="vi-VN" sz="3200" b="1"/>
              <a:t>Thảo luận để chuẩn bị viết chương trình cho một hoạt động do</a:t>
            </a:r>
            <a:r>
              <a:rPr lang="en-US" sz="3200" b="1"/>
              <a:t> </a:t>
            </a:r>
            <a:r>
              <a:rPr lang="vi-VN" sz="3200" b="1"/>
              <a:t>Ban chỉ huy Liên đội trường em dự kiến tổ chức trong năm học.</a:t>
            </a:r>
            <a:endParaRPr lang="vi-VN" sz="3200" b="1"/>
          </a:p>
          <a:p>
            <a:pPr algn="just"/>
            <a:r>
              <a:rPr lang="vi-VN" sz="3200" i="1">
                <a:solidFill>
                  <a:srgbClr val="FF0000"/>
                </a:solidFill>
              </a:rPr>
              <a:t>Gợi ý:</a:t>
            </a:r>
            <a:endParaRPr lang="vi-VN" sz="3200" i="1">
              <a:solidFill>
                <a:srgbClr val="FF0000"/>
              </a:solidFill>
            </a:endParaRPr>
          </a:p>
          <a:p>
            <a:pPr algn="just"/>
            <a:r>
              <a:rPr lang="vi-VN" sz="3200"/>
              <a:t>a. Trong năm học, Ban chỉ huy Liên đội trường em dự kiến tổ chứ</a:t>
            </a:r>
            <a:r>
              <a:rPr lang="en-US" sz="3200">
                <a:latin typeface="Arial" panose="020B0604020202020204" pitchFamily="34" charset="0"/>
                <a:cs typeface="Arial" panose="020B0604020202020204" pitchFamily="34" charset="0"/>
              </a:rPr>
              <a:t>c </a:t>
            </a:r>
            <a:r>
              <a:rPr lang="vi-VN" sz="3200">
                <a:latin typeface="Arial" panose="020B0604020202020204" pitchFamily="34" charset="0"/>
                <a:cs typeface="Arial" panose="020B0604020202020204" pitchFamily="34" charset="0"/>
              </a:rPr>
              <a:t>những hoạt động gì?</a:t>
            </a:r>
            <a:endParaRPr lang="en-US" sz="3200">
              <a:latin typeface="Arial" panose="020B0604020202020204" pitchFamily="34" charset="0"/>
              <a:cs typeface="Arial" panose="020B0604020202020204" pitchFamily="34" charset="0"/>
            </a:endParaRPr>
          </a:p>
          <a:p>
            <a:pPr algn="just"/>
            <a:endParaRPr lang="en-US" sz="3200">
              <a:latin typeface="Arial" panose="020B0604020202020204" pitchFamily="34" charset="0"/>
              <a:cs typeface="Arial" panose="020B0604020202020204" pitchFamily="34" charset="0"/>
            </a:endParaRPr>
          </a:p>
          <a:p>
            <a:pPr algn="just"/>
            <a:endParaRPr lang="en-US" sz="3200">
              <a:latin typeface="Arial" panose="020B0604020202020204" pitchFamily="34" charset="0"/>
              <a:cs typeface="Arial" panose="020B0604020202020204" pitchFamily="34" charset="0"/>
            </a:endParaRPr>
          </a:p>
          <a:p>
            <a:pPr algn="just"/>
            <a:endParaRPr lang="en-US" sz="3200">
              <a:latin typeface="Arial" panose="020B0604020202020204" pitchFamily="34" charset="0"/>
              <a:cs typeface="Arial" panose="020B0604020202020204" pitchFamily="34" charset="0"/>
            </a:endParaRPr>
          </a:p>
          <a:p>
            <a:pPr algn="just"/>
            <a:endParaRPr lang="en-US" sz="320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79485"/>
            <a:ext cx="11966576" cy="1372549"/>
          </a:xfrm>
          <a:prstGeom prst="rect">
            <a:avLst/>
          </a:prstGeom>
        </p:spPr>
      </p:pic>
    </p:spTree>
  </p:cSld>
  <p:clrMapOvr>
    <a:masterClrMapping/>
  </p:clrMapOvr>
  <p:transition spd="slow">
    <p:random/>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p:cNvGrpSpPr/>
          <p:nvPr/>
        </p:nvGrpSpPr>
        <p:grpSpPr>
          <a:xfrm>
            <a:off x="0" y="0"/>
            <a:ext cx="12227442" cy="6984922"/>
            <a:chOff x="0" y="0"/>
            <a:chExt cx="12227442" cy="6984922"/>
          </a:xfrm>
        </p:grpSpPr>
        <p:pic>
          <p:nvPicPr>
            <p:cNvPr id="30" name="Picture 29"/>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1" name="Picture 3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51775"/>
              <a:ext cx="12227442" cy="4433147"/>
            </a:xfrm>
            <a:prstGeom prst="rect">
              <a:avLst/>
            </a:prstGeom>
          </p:spPr>
        </p:pic>
      </p:grpSp>
      <p:sp>
        <p:nvSpPr>
          <p:cNvPr id="13" name="Title 4"/>
          <p:cNvSpPr txBox="1"/>
          <p:nvPr/>
        </p:nvSpPr>
        <p:spPr>
          <a:xfrm>
            <a:off x="215096" y="309622"/>
            <a:ext cx="11761809" cy="6238755"/>
          </a:xfrm>
          <a:custGeom>
            <a:avLst/>
            <a:gdLst>
              <a:gd name="connsiteX0" fmla="*/ 1039813 w 11761809"/>
              <a:gd name="connsiteY0" fmla="*/ 0 h 6238755"/>
              <a:gd name="connsiteX1" fmla="*/ 1709938 w 11761809"/>
              <a:gd name="connsiteY1" fmla="*/ 0 h 6238755"/>
              <a:gd name="connsiteX2" fmla="*/ 2165623 w 11761809"/>
              <a:gd name="connsiteY2" fmla="*/ 0 h 6238755"/>
              <a:gd name="connsiteX3" fmla="*/ 2728527 w 11761809"/>
              <a:gd name="connsiteY3" fmla="*/ 0 h 6238755"/>
              <a:gd name="connsiteX4" fmla="*/ 3505872 w 11761809"/>
              <a:gd name="connsiteY4" fmla="*/ 0 h 6238755"/>
              <a:gd name="connsiteX5" fmla="*/ 4175997 w 11761809"/>
              <a:gd name="connsiteY5" fmla="*/ 0 h 6238755"/>
              <a:gd name="connsiteX6" fmla="*/ 4846122 w 11761809"/>
              <a:gd name="connsiteY6" fmla="*/ 0 h 6238755"/>
              <a:gd name="connsiteX7" fmla="*/ 5194586 w 11761809"/>
              <a:gd name="connsiteY7" fmla="*/ 0 h 6238755"/>
              <a:gd name="connsiteX8" fmla="*/ 6079151 w 11761809"/>
              <a:gd name="connsiteY8" fmla="*/ 0 h 6238755"/>
              <a:gd name="connsiteX9" fmla="*/ 6427616 w 11761809"/>
              <a:gd name="connsiteY9" fmla="*/ 0 h 6238755"/>
              <a:gd name="connsiteX10" fmla="*/ 6776081 w 11761809"/>
              <a:gd name="connsiteY10" fmla="*/ 0 h 6238755"/>
              <a:gd name="connsiteX11" fmla="*/ 7124546 w 11761809"/>
              <a:gd name="connsiteY11" fmla="*/ 0 h 6238755"/>
              <a:gd name="connsiteX12" fmla="*/ 7473011 w 11761809"/>
              <a:gd name="connsiteY12" fmla="*/ 0 h 6238755"/>
              <a:gd name="connsiteX13" fmla="*/ 7928695 w 11761809"/>
              <a:gd name="connsiteY13" fmla="*/ 0 h 6238755"/>
              <a:gd name="connsiteX14" fmla="*/ 8706040 w 11761809"/>
              <a:gd name="connsiteY14" fmla="*/ 0 h 6238755"/>
              <a:gd name="connsiteX15" fmla="*/ 9483385 w 11761809"/>
              <a:gd name="connsiteY15" fmla="*/ 0 h 6238755"/>
              <a:gd name="connsiteX16" fmla="*/ 10367950 w 11761809"/>
              <a:gd name="connsiteY16" fmla="*/ 0 h 6238755"/>
              <a:gd name="connsiteX17" fmla="*/ 11038074 w 11761809"/>
              <a:gd name="connsiteY17" fmla="*/ 0 h 6238755"/>
              <a:gd name="connsiteX18" fmla="*/ 11761809 w 11761809"/>
              <a:gd name="connsiteY18" fmla="*/ 0 h 6238755"/>
              <a:gd name="connsiteX19" fmla="*/ 11761809 w 11761809"/>
              <a:gd name="connsiteY19" fmla="*/ 0 h 6238755"/>
              <a:gd name="connsiteX20" fmla="*/ 11761809 w 11761809"/>
              <a:gd name="connsiteY20" fmla="*/ 753847 h 6238755"/>
              <a:gd name="connsiteX21" fmla="*/ 11761809 w 11761809"/>
              <a:gd name="connsiteY21" fmla="*/ 1507693 h 6238755"/>
              <a:gd name="connsiteX22" fmla="*/ 11761809 w 11761809"/>
              <a:gd name="connsiteY22" fmla="*/ 2261540 h 6238755"/>
              <a:gd name="connsiteX23" fmla="*/ 11761809 w 11761809"/>
              <a:gd name="connsiteY23" fmla="*/ 2807429 h 6238755"/>
              <a:gd name="connsiteX24" fmla="*/ 11761809 w 11761809"/>
              <a:gd name="connsiteY24" fmla="*/ 3405307 h 6238755"/>
              <a:gd name="connsiteX25" fmla="*/ 11761809 w 11761809"/>
              <a:gd name="connsiteY25" fmla="*/ 4107164 h 6238755"/>
              <a:gd name="connsiteX26" fmla="*/ 11761809 w 11761809"/>
              <a:gd name="connsiteY26" fmla="*/ 5198942 h 6238755"/>
              <a:gd name="connsiteX27" fmla="*/ 10721996 w 11761809"/>
              <a:gd name="connsiteY27" fmla="*/ 6238755 h 6238755"/>
              <a:gd name="connsiteX28" fmla="*/ 9837431 w 11761809"/>
              <a:gd name="connsiteY28" fmla="*/ 6238755 h 6238755"/>
              <a:gd name="connsiteX29" fmla="*/ 9488966 w 11761809"/>
              <a:gd name="connsiteY29" fmla="*/ 6238755 h 6238755"/>
              <a:gd name="connsiteX30" fmla="*/ 9033282 w 11761809"/>
              <a:gd name="connsiteY30" fmla="*/ 6238755 h 6238755"/>
              <a:gd name="connsiteX31" fmla="*/ 8684817 w 11761809"/>
              <a:gd name="connsiteY31" fmla="*/ 6238755 h 6238755"/>
              <a:gd name="connsiteX32" fmla="*/ 8014692 w 11761809"/>
              <a:gd name="connsiteY32" fmla="*/ 6238755 h 6238755"/>
              <a:gd name="connsiteX33" fmla="*/ 7451787 w 11761809"/>
              <a:gd name="connsiteY33" fmla="*/ 6238755 h 6238755"/>
              <a:gd name="connsiteX34" fmla="*/ 6567223 w 11761809"/>
              <a:gd name="connsiteY34" fmla="*/ 6238755 h 6238755"/>
              <a:gd name="connsiteX35" fmla="*/ 6111538 w 11761809"/>
              <a:gd name="connsiteY35" fmla="*/ 6238755 h 6238755"/>
              <a:gd name="connsiteX36" fmla="*/ 5655853 w 11761809"/>
              <a:gd name="connsiteY36" fmla="*/ 6238755 h 6238755"/>
              <a:gd name="connsiteX37" fmla="*/ 5092948 w 11761809"/>
              <a:gd name="connsiteY37" fmla="*/ 6238755 h 6238755"/>
              <a:gd name="connsiteX38" fmla="*/ 4315603 w 11761809"/>
              <a:gd name="connsiteY38" fmla="*/ 6238755 h 6238755"/>
              <a:gd name="connsiteX39" fmla="*/ 3538259 w 11761809"/>
              <a:gd name="connsiteY39" fmla="*/ 6238755 h 6238755"/>
              <a:gd name="connsiteX40" fmla="*/ 2975354 w 11761809"/>
              <a:gd name="connsiteY40" fmla="*/ 6238755 h 6238755"/>
              <a:gd name="connsiteX41" fmla="*/ 2519669 w 11761809"/>
              <a:gd name="connsiteY41" fmla="*/ 6238755 h 6238755"/>
              <a:gd name="connsiteX42" fmla="*/ 2063984 w 11761809"/>
              <a:gd name="connsiteY42" fmla="*/ 6238755 h 6238755"/>
              <a:gd name="connsiteX43" fmla="*/ 1286640 w 11761809"/>
              <a:gd name="connsiteY43" fmla="*/ 6238755 h 6238755"/>
              <a:gd name="connsiteX44" fmla="*/ 616515 w 11761809"/>
              <a:gd name="connsiteY44" fmla="*/ 6238755 h 6238755"/>
              <a:gd name="connsiteX45" fmla="*/ 0 w 11761809"/>
              <a:gd name="connsiteY45" fmla="*/ 6238755 h 6238755"/>
              <a:gd name="connsiteX46" fmla="*/ 0 w 11761809"/>
              <a:gd name="connsiteY46" fmla="*/ 6238755 h 6238755"/>
              <a:gd name="connsiteX47" fmla="*/ 0 w 11761809"/>
              <a:gd name="connsiteY47" fmla="*/ 5692866 h 6238755"/>
              <a:gd name="connsiteX48" fmla="*/ 0 w 11761809"/>
              <a:gd name="connsiteY48" fmla="*/ 5042998 h 6238755"/>
              <a:gd name="connsiteX49" fmla="*/ 0 w 11761809"/>
              <a:gd name="connsiteY49" fmla="*/ 4497109 h 6238755"/>
              <a:gd name="connsiteX50" fmla="*/ 0 w 11761809"/>
              <a:gd name="connsiteY50" fmla="*/ 3847242 h 6238755"/>
              <a:gd name="connsiteX51" fmla="*/ 0 w 11761809"/>
              <a:gd name="connsiteY51" fmla="*/ 3249363 h 6238755"/>
              <a:gd name="connsiteX52" fmla="*/ 0 w 11761809"/>
              <a:gd name="connsiteY52" fmla="*/ 2547506 h 6238755"/>
              <a:gd name="connsiteX53" fmla="*/ 0 w 11761809"/>
              <a:gd name="connsiteY53" fmla="*/ 1793660 h 6238755"/>
              <a:gd name="connsiteX54" fmla="*/ 0 w 11761809"/>
              <a:gd name="connsiteY54" fmla="*/ 1039813 h 6238755"/>
              <a:gd name="connsiteX55" fmla="*/ 1039813 w 11761809"/>
              <a:gd name="connsiteY55" fmla="*/ 0 h 6238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761809" h="6238755" fill="none" extrusionOk="0">
                <a:moveTo>
                  <a:pt x="1039813" y="0"/>
                </a:moveTo>
                <a:cubicBezTo>
                  <a:pt x="1187680" y="-3676"/>
                  <a:pt x="1483872" y="2712"/>
                  <a:pt x="1709938" y="0"/>
                </a:cubicBezTo>
                <a:cubicBezTo>
                  <a:pt x="1936004" y="-2712"/>
                  <a:pt x="2037749" y="9793"/>
                  <a:pt x="2165623" y="0"/>
                </a:cubicBezTo>
                <a:cubicBezTo>
                  <a:pt x="2293498" y="-9793"/>
                  <a:pt x="2612751" y="8111"/>
                  <a:pt x="2728527" y="0"/>
                </a:cubicBezTo>
                <a:cubicBezTo>
                  <a:pt x="2844303" y="-8111"/>
                  <a:pt x="3188462" y="-35909"/>
                  <a:pt x="3505872" y="0"/>
                </a:cubicBezTo>
                <a:cubicBezTo>
                  <a:pt x="3823283" y="35909"/>
                  <a:pt x="3882078" y="-27128"/>
                  <a:pt x="4175997" y="0"/>
                </a:cubicBezTo>
                <a:cubicBezTo>
                  <a:pt x="4469917" y="27128"/>
                  <a:pt x="4683023" y="-33245"/>
                  <a:pt x="4846122" y="0"/>
                </a:cubicBezTo>
                <a:cubicBezTo>
                  <a:pt x="5009222" y="33245"/>
                  <a:pt x="5086594" y="16815"/>
                  <a:pt x="5194586" y="0"/>
                </a:cubicBezTo>
                <a:cubicBezTo>
                  <a:pt x="5302578" y="-16815"/>
                  <a:pt x="5806083" y="27984"/>
                  <a:pt x="6079151" y="0"/>
                </a:cubicBezTo>
                <a:cubicBezTo>
                  <a:pt x="6352219" y="-27984"/>
                  <a:pt x="6286873" y="10436"/>
                  <a:pt x="6427616" y="0"/>
                </a:cubicBezTo>
                <a:cubicBezTo>
                  <a:pt x="6568359" y="-10436"/>
                  <a:pt x="6694326" y="-17374"/>
                  <a:pt x="6776081" y="0"/>
                </a:cubicBezTo>
                <a:cubicBezTo>
                  <a:pt x="6857836" y="17374"/>
                  <a:pt x="7048167" y="13755"/>
                  <a:pt x="7124546" y="0"/>
                </a:cubicBezTo>
                <a:cubicBezTo>
                  <a:pt x="7200926" y="-13755"/>
                  <a:pt x="7323792" y="13262"/>
                  <a:pt x="7473011" y="0"/>
                </a:cubicBezTo>
                <a:cubicBezTo>
                  <a:pt x="7622231" y="-13262"/>
                  <a:pt x="7823968" y="789"/>
                  <a:pt x="7928695" y="0"/>
                </a:cubicBezTo>
                <a:cubicBezTo>
                  <a:pt x="8033422" y="-789"/>
                  <a:pt x="8497655" y="-14427"/>
                  <a:pt x="8706040" y="0"/>
                </a:cubicBezTo>
                <a:cubicBezTo>
                  <a:pt x="8914426" y="14427"/>
                  <a:pt x="9153424" y="-34940"/>
                  <a:pt x="9483385" y="0"/>
                </a:cubicBezTo>
                <a:cubicBezTo>
                  <a:pt x="9813346" y="34940"/>
                  <a:pt x="10166956" y="-25099"/>
                  <a:pt x="10367950" y="0"/>
                </a:cubicBezTo>
                <a:cubicBezTo>
                  <a:pt x="10568944" y="25099"/>
                  <a:pt x="10787852" y="6593"/>
                  <a:pt x="11038074" y="0"/>
                </a:cubicBezTo>
                <a:cubicBezTo>
                  <a:pt x="11288296" y="-6593"/>
                  <a:pt x="11547415" y="-24032"/>
                  <a:pt x="11761809" y="0"/>
                </a:cubicBezTo>
                <a:lnTo>
                  <a:pt x="11761809" y="0"/>
                </a:lnTo>
                <a:cubicBezTo>
                  <a:pt x="11747402" y="334774"/>
                  <a:pt x="11734964" y="597883"/>
                  <a:pt x="11761809" y="753847"/>
                </a:cubicBezTo>
                <a:cubicBezTo>
                  <a:pt x="11788654" y="909811"/>
                  <a:pt x="11756844" y="1147564"/>
                  <a:pt x="11761809" y="1507693"/>
                </a:cubicBezTo>
                <a:cubicBezTo>
                  <a:pt x="11766774" y="1867822"/>
                  <a:pt x="11771974" y="1967429"/>
                  <a:pt x="11761809" y="2261540"/>
                </a:cubicBezTo>
                <a:cubicBezTo>
                  <a:pt x="11751644" y="2555651"/>
                  <a:pt x="11766755" y="2539265"/>
                  <a:pt x="11761809" y="2807429"/>
                </a:cubicBezTo>
                <a:cubicBezTo>
                  <a:pt x="11756863" y="3075593"/>
                  <a:pt x="11785051" y="3284521"/>
                  <a:pt x="11761809" y="3405307"/>
                </a:cubicBezTo>
                <a:cubicBezTo>
                  <a:pt x="11738567" y="3526093"/>
                  <a:pt x="11753656" y="3826287"/>
                  <a:pt x="11761809" y="4107164"/>
                </a:cubicBezTo>
                <a:cubicBezTo>
                  <a:pt x="11769962" y="4388041"/>
                  <a:pt x="11799097" y="4800249"/>
                  <a:pt x="11761809" y="5198942"/>
                </a:cubicBezTo>
                <a:cubicBezTo>
                  <a:pt x="11665704" y="5752028"/>
                  <a:pt x="11391160" y="6201530"/>
                  <a:pt x="10721996" y="6238755"/>
                </a:cubicBezTo>
                <a:cubicBezTo>
                  <a:pt x="10414590" y="6209924"/>
                  <a:pt x="10189971" y="6243670"/>
                  <a:pt x="9837431" y="6238755"/>
                </a:cubicBezTo>
                <a:cubicBezTo>
                  <a:pt x="9484892" y="6233840"/>
                  <a:pt x="9595474" y="6245665"/>
                  <a:pt x="9488966" y="6238755"/>
                </a:cubicBezTo>
                <a:cubicBezTo>
                  <a:pt x="9382458" y="6231845"/>
                  <a:pt x="9255220" y="6258274"/>
                  <a:pt x="9033282" y="6238755"/>
                </a:cubicBezTo>
                <a:cubicBezTo>
                  <a:pt x="8811344" y="6219236"/>
                  <a:pt x="8857188" y="6222021"/>
                  <a:pt x="8684817" y="6238755"/>
                </a:cubicBezTo>
                <a:cubicBezTo>
                  <a:pt x="8512447" y="6255489"/>
                  <a:pt x="8210838" y="6254174"/>
                  <a:pt x="8014692" y="6238755"/>
                </a:cubicBezTo>
                <a:cubicBezTo>
                  <a:pt x="7818547" y="6223336"/>
                  <a:pt x="7600641" y="6255660"/>
                  <a:pt x="7451787" y="6238755"/>
                </a:cubicBezTo>
                <a:cubicBezTo>
                  <a:pt x="7302933" y="6221850"/>
                  <a:pt x="7001971" y="6279647"/>
                  <a:pt x="6567223" y="6238755"/>
                </a:cubicBezTo>
                <a:cubicBezTo>
                  <a:pt x="6132475" y="6197863"/>
                  <a:pt x="6297198" y="6233592"/>
                  <a:pt x="6111538" y="6238755"/>
                </a:cubicBezTo>
                <a:cubicBezTo>
                  <a:pt x="5925878" y="6243918"/>
                  <a:pt x="5819809" y="6249662"/>
                  <a:pt x="5655853" y="6238755"/>
                </a:cubicBezTo>
                <a:cubicBezTo>
                  <a:pt x="5491898" y="6227848"/>
                  <a:pt x="5290363" y="6242708"/>
                  <a:pt x="5092948" y="6238755"/>
                </a:cubicBezTo>
                <a:cubicBezTo>
                  <a:pt x="4895534" y="6234802"/>
                  <a:pt x="4551917" y="6246003"/>
                  <a:pt x="4315603" y="6238755"/>
                </a:cubicBezTo>
                <a:cubicBezTo>
                  <a:pt x="4079289" y="6231507"/>
                  <a:pt x="3695363" y="6248313"/>
                  <a:pt x="3538259" y="6238755"/>
                </a:cubicBezTo>
                <a:cubicBezTo>
                  <a:pt x="3381155" y="6229197"/>
                  <a:pt x="3225630" y="6225145"/>
                  <a:pt x="2975354" y="6238755"/>
                </a:cubicBezTo>
                <a:cubicBezTo>
                  <a:pt x="2725078" y="6252365"/>
                  <a:pt x="2696674" y="6221190"/>
                  <a:pt x="2519669" y="6238755"/>
                </a:cubicBezTo>
                <a:cubicBezTo>
                  <a:pt x="2342664" y="6256320"/>
                  <a:pt x="2220607" y="6242931"/>
                  <a:pt x="2063984" y="6238755"/>
                </a:cubicBezTo>
                <a:cubicBezTo>
                  <a:pt x="1907361" y="6234579"/>
                  <a:pt x="1551146" y="6219435"/>
                  <a:pt x="1286640" y="6238755"/>
                </a:cubicBezTo>
                <a:cubicBezTo>
                  <a:pt x="1022134" y="6258075"/>
                  <a:pt x="910949" y="6209761"/>
                  <a:pt x="616515" y="6238755"/>
                </a:cubicBezTo>
                <a:cubicBezTo>
                  <a:pt x="322082" y="6267749"/>
                  <a:pt x="249766" y="6267334"/>
                  <a:pt x="0" y="6238755"/>
                </a:cubicBezTo>
                <a:lnTo>
                  <a:pt x="0" y="6238755"/>
                </a:lnTo>
                <a:cubicBezTo>
                  <a:pt x="-93" y="5971400"/>
                  <a:pt x="2808" y="5837355"/>
                  <a:pt x="0" y="5692866"/>
                </a:cubicBezTo>
                <a:cubicBezTo>
                  <a:pt x="-2808" y="5548377"/>
                  <a:pt x="3148" y="5181560"/>
                  <a:pt x="0" y="5042998"/>
                </a:cubicBezTo>
                <a:cubicBezTo>
                  <a:pt x="-3148" y="4904436"/>
                  <a:pt x="-25534" y="4678076"/>
                  <a:pt x="0" y="4497109"/>
                </a:cubicBezTo>
                <a:cubicBezTo>
                  <a:pt x="25534" y="4316142"/>
                  <a:pt x="23974" y="3985277"/>
                  <a:pt x="0" y="3847242"/>
                </a:cubicBezTo>
                <a:cubicBezTo>
                  <a:pt x="-23974" y="3709207"/>
                  <a:pt x="14527" y="3518299"/>
                  <a:pt x="0" y="3249363"/>
                </a:cubicBezTo>
                <a:cubicBezTo>
                  <a:pt x="-14527" y="2980427"/>
                  <a:pt x="-395" y="2824682"/>
                  <a:pt x="0" y="2547506"/>
                </a:cubicBezTo>
                <a:cubicBezTo>
                  <a:pt x="395" y="2270330"/>
                  <a:pt x="19327" y="2000669"/>
                  <a:pt x="0" y="1793660"/>
                </a:cubicBezTo>
                <a:cubicBezTo>
                  <a:pt x="-19327" y="1586651"/>
                  <a:pt x="-1042" y="1225025"/>
                  <a:pt x="0" y="1039813"/>
                </a:cubicBezTo>
                <a:cubicBezTo>
                  <a:pt x="-26733" y="522395"/>
                  <a:pt x="445371" y="53239"/>
                  <a:pt x="1039813" y="0"/>
                </a:cubicBezTo>
                <a:close/>
              </a:path>
              <a:path w="11761809" h="6238755" stroke="0" extrusionOk="0">
                <a:moveTo>
                  <a:pt x="1039813" y="0"/>
                </a:moveTo>
                <a:cubicBezTo>
                  <a:pt x="1189029" y="6408"/>
                  <a:pt x="1214747" y="14457"/>
                  <a:pt x="1388278" y="0"/>
                </a:cubicBezTo>
                <a:cubicBezTo>
                  <a:pt x="1561810" y="-14457"/>
                  <a:pt x="1898869" y="33132"/>
                  <a:pt x="2058403" y="0"/>
                </a:cubicBezTo>
                <a:cubicBezTo>
                  <a:pt x="2217938" y="-33132"/>
                  <a:pt x="2478385" y="-4400"/>
                  <a:pt x="2621307" y="0"/>
                </a:cubicBezTo>
                <a:cubicBezTo>
                  <a:pt x="2764229" y="4400"/>
                  <a:pt x="2805782" y="-5058"/>
                  <a:pt x="2969772" y="0"/>
                </a:cubicBezTo>
                <a:cubicBezTo>
                  <a:pt x="3133763" y="5058"/>
                  <a:pt x="3353083" y="-22998"/>
                  <a:pt x="3532677" y="0"/>
                </a:cubicBezTo>
                <a:cubicBezTo>
                  <a:pt x="3712272" y="22998"/>
                  <a:pt x="3887931" y="-22087"/>
                  <a:pt x="3988362" y="0"/>
                </a:cubicBezTo>
                <a:cubicBezTo>
                  <a:pt x="4088793" y="22087"/>
                  <a:pt x="4211372" y="5147"/>
                  <a:pt x="4336827" y="0"/>
                </a:cubicBezTo>
                <a:cubicBezTo>
                  <a:pt x="4462282" y="-5147"/>
                  <a:pt x="4630593" y="-19316"/>
                  <a:pt x="4899732" y="0"/>
                </a:cubicBezTo>
                <a:cubicBezTo>
                  <a:pt x="5168872" y="19316"/>
                  <a:pt x="5157758" y="14639"/>
                  <a:pt x="5248196" y="0"/>
                </a:cubicBezTo>
                <a:cubicBezTo>
                  <a:pt x="5338634" y="-14639"/>
                  <a:pt x="5603977" y="-8278"/>
                  <a:pt x="5918321" y="0"/>
                </a:cubicBezTo>
                <a:cubicBezTo>
                  <a:pt x="6232665" y="8278"/>
                  <a:pt x="6254470" y="-20993"/>
                  <a:pt x="6374006" y="0"/>
                </a:cubicBezTo>
                <a:cubicBezTo>
                  <a:pt x="6493542" y="20993"/>
                  <a:pt x="6841234" y="16590"/>
                  <a:pt x="7151351" y="0"/>
                </a:cubicBezTo>
                <a:cubicBezTo>
                  <a:pt x="7461468" y="-16590"/>
                  <a:pt x="7768337" y="-19758"/>
                  <a:pt x="8035915" y="0"/>
                </a:cubicBezTo>
                <a:cubicBezTo>
                  <a:pt x="8303493" y="19758"/>
                  <a:pt x="8517343" y="16879"/>
                  <a:pt x="8706040" y="0"/>
                </a:cubicBezTo>
                <a:cubicBezTo>
                  <a:pt x="8894738" y="-16879"/>
                  <a:pt x="9175459" y="-39729"/>
                  <a:pt x="9590605" y="0"/>
                </a:cubicBezTo>
                <a:cubicBezTo>
                  <a:pt x="10005751" y="39729"/>
                  <a:pt x="9987428" y="9658"/>
                  <a:pt x="10153510" y="0"/>
                </a:cubicBezTo>
                <a:cubicBezTo>
                  <a:pt x="10319592" y="-9658"/>
                  <a:pt x="10748727" y="-15563"/>
                  <a:pt x="11038074" y="0"/>
                </a:cubicBezTo>
                <a:cubicBezTo>
                  <a:pt x="11327421" y="15563"/>
                  <a:pt x="11611093" y="-23260"/>
                  <a:pt x="11761809" y="0"/>
                </a:cubicBezTo>
                <a:lnTo>
                  <a:pt x="11761809" y="0"/>
                </a:lnTo>
                <a:cubicBezTo>
                  <a:pt x="11728129" y="203043"/>
                  <a:pt x="11786444" y="545091"/>
                  <a:pt x="11761809" y="701857"/>
                </a:cubicBezTo>
                <a:cubicBezTo>
                  <a:pt x="11737174" y="858623"/>
                  <a:pt x="11760919" y="1234374"/>
                  <a:pt x="11761809" y="1455704"/>
                </a:cubicBezTo>
                <a:cubicBezTo>
                  <a:pt x="11762699" y="1677034"/>
                  <a:pt x="11740251" y="1788858"/>
                  <a:pt x="11761809" y="2001593"/>
                </a:cubicBezTo>
                <a:cubicBezTo>
                  <a:pt x="11783367" y="2214328"/>
                  <a:pt x="11764418" y="2361514"/>
                  <a:pt x="11761809" y="2495492"/>
                </a:cubicBezTo>
                <a:cubicBezTo>
                  <a:pt x="11759200" y="2629470"/>
                  <a:pt x="11764666" y="2914319"/>
                  <a:pt x="11761809" y="3093370"/>
                </a:cubicBezTo>
                <a:cubicBezTo>
                  <a:pt x="11758952" y="3272421"/>
                  <a:pt x="11752311" y="3407276"/>
                  <a:pt x="11761809" y="3639259"/>
                </a:cubicBezTo>
                <a:cubicBezTo>
                  <a:pt x="11771307" y="3871242"/>
                  <a:pt x="11782046" y="4062143"/>
                  <a:pt x="11761809" y="4185148"/>
                </a:cubicBezTo>
                <a:cubicBezTo>
                  <a:pt x="11741572" y="4308153"/>
                  <a:pt x="11771501" y="4860856"/>
                  <a:pt x="11761809" y="5198942"/>
                </a:cubicBezTo>
                <a:cubicBezTo>
                  <a:pt x="11734438" y="5742786"/>
                  <a:pt x="11333711" y="6119682"/>
                  <a:pt x="10721996" y="6238755"/>
                </a:cubicBezTo>
                <a:cubicBezTo>
                  <a:pt x="10575931" y="6233465"/>
                  <a:pt x="10425154" y="6223082"/>
                  <a:pt x="10266311" y="6238755"/>
                </a:cubicBezTo>
                <a:cubicBezTo>
                  <a:pt x="10107468" y="6254428"/>
                  <a:pt x="9948043" y="6252558"/>
                  <a:pt x="9810626" y="6238755"/>
                </a:cubicBezTo>
                <a:cubicBezTo>
                  <a:pt x="9673209" y="6224952"/>
                  <a:pt x="9580082" y="6245680"/>
                  <a:pt x="9462161" y="6238755"/>
                </a:cubicBezTo>
                <a:cubicBezTo>
                  <a:pt x="9344241" y="6231830"/>
                  <a:pt x="8952435" y="6255699"/>
                  <a:pt x="8684817" y="6238755"/>
                </a:cubicBezTo>
                <a:cubicBezTo>
                  <a:pt x="8417199" y="6221811"/>
                  <a:pt x="8191910" y="6273718"/>
                  <a:pt x="7800252" y="6238755"/>
                </a:cubicBezTo>
                <a:cubicBezTo>
                  <a:pt x="7408595" y="6203792"/>
                  <a:pt x="7461094" y="6248738"/>
                  <a:pt x="7344567" y="6238755"/>
                </a:cubicBezTo>
                <a:cubicBezTo>
                  <a:pt x="7228041" y="6228772"/>
                  <a:pt x="7146673" y="6228778"/>
                  <a:pt x="6996102" y="6238755"/>
                </a:cubicBezTo>
                <a:cubicBezTo>
                  <a:pt x="6845531" y="6248732"/>
                  <a:pt x="6739510" y="6253010"/>
                  <a:pt x="6647638" y="6238755"/>
                </a:cubicBezTo>
                <a:cubicBezTo>
                  <a:pt x="6555766" y="6224500"/>
                  <a:pt x="6154024" y="6208873"/>
                  <a:pt x="5977513" y="6238755"/>
                </a:cubicBezTo>
                <a:cubicBezTo>
                  <a:pt x="5801002" y="6268637"/>
                  <a:pt x="5528916" y="6253905"/>
                  <a:pt x="5414608" y="6238755"/>
                </a:cubicBezTo>
                <a:cubicBezTo>
                  <a:pt x="5300300" y="6223605"/>
                  <a:pt x="5046719" y="6213410"/>
                  <a:pt x="4744483" y="6238755"/>
                </a:cubicBezTo>
                <a:cubicBezTo>
                  <a:pt x="4442247" y="6264100"/>
                  <a:pt x="4495578" y="6228152"/>
                  <a:pt x="4288798" y="6238755"/>
                </a:cubicBezTo>
                <a:cubicBezTo>
                  <a:pt x="4082019" y="6249358"/>
                  <a:pt x="4096737" y="6250526"/>
                  <a:pt x="3940334" y="6238755"/>
                </a:cubicBezTo>
                <a:cubicBezTo>
                  <a:pt x="3783931" y="6226984"/>
                  <a:pt x="3344372" y="6228216"/>
                  <a:pt x="3055769" y="6238755"/>
                </a:cubicBezTo>
                <a:cubicBezTo>
                  <a:pt x="2767166" y="6249294"/>
                  <a:pt x="2521635" y="6214271"/>
                  <a:pt x="2278424" y="6238755"/>
                </a:cubicBezTo>
                <a:cubicBezTo>
                  <a:pt x="2035213" y="6263239"/>
                  <a:pt x="1950793" y="6227158"/>
                  <a:pt x="1822739" y="6238755"/>
                </a:cubicBezTo>
                <a:cubicBezTo>
                  <a:pt x="1694686" y="6250352"/>
                  <a:pt x="1615140" y="6230668"/>
                  <a:pt x="1474274" y="6238755"/>
                </a:cubicBezTo>
                <a:cubicBezTo>
                  <a:pt x="1333408" y="6246842"/>
                  <a:pt x="952682" y="6242141"/>
                  <a:pt x="804150" y="6238755"/>
                </a:cubicBezTo>
                <a:cubicBezTo>
                  <a:pt x="655618" y="6235369"/>
                  <a:pt x="192647" y="6238504"/>
                  <a:pt x="0" y="6238755"/>
                </a:cubicBezTo>
                <a:lnTo>
                  <a:pt x="0" y="6238755"/>
                </a:lnTo>
                <a:cubicBezTo>
                  <a:pt x="4896" y="5959277"/>
                  <a:pt x="-9909" y="5760919"/>
                  <a:pt x="0" y="5588887"/>
                </a:cubicBezTo>
                <a:cubicBezTo>
                  <a:pt x="9909" y="5416855"/>
                  <a:pt x="9263" y="5277720"/>
                  <a:pt x="0" y="5094988"/>
                </a:cubicBezTo>
                <a:cubicBezTo>
                  <a:pt x="-9263" y="4912256"/>
                  <a:pt x="-13273" y="4746939"/>
                  <a:pt x="0" y="4601088"/>
                </a:cubicBezTo>
                <a:cubicBezTo>
                  <a:pt x="13273" y="4455237"/>
                  <a:pt x="-2468" y="4189967"/>
                  <a:pt x="0" y="3951221"/>
                </a:cubicBezTo>
                <a:cubicBezTo>
                  <a:pt x="2468" y="3712475"/>
                  <a:pt x="21309" y="3596328"/>
                  <a:pt x="0" y="3457321"/>
                </a:cubicBezTo>
                <a:cubicBezTo>
                  <a:pt x="-21309" y="3318314"/>
                  <a:pt x="-25738" y="3023301"/>
                  <a:pt x="0" y="2859443"/>
                </a:cubicBezTo>
                <a:cubicBezTo>
                  <a:pt x="25738" y="2695585"/>
                  <a:pt x="9821" y="2605030"/>
                  <a:pt x="0" y="2365543"/>
                </a:cubicBezTo>
                <a:cubicBezTo>
                  <a:pt x="-9821" y="2126056"/>
                  <a:pt x="26442" y="2037473"/>
                  <a:pt x="0" y="1819654"/>
                </a:cubicBezTo>
                <a:cubicBezTo>
                  <a:pt x="-26442" y="1601835"/>
                  <a:pt x="33883" y="1203383"/>
                  <a:pt x="0" y="1039813"/>
                </a:cubicBezTo>
                <a:cubicBezTo>
                  <a:pt x="-39229" y="466873"/>
                  <a:pt x="372054" y="51995"/>
                  <a:pt x="1039813" y="0"/>
                </a:cubicBezTo>
                <a:close/>
              </a:path>
            </a:pathLst>
          </a:custGeom>
          <a:solidFill>
            <a:sysClr val="window" lastClr="FFFFFF">
              <a:alpha val="90000"/>
            </a:sysClr>
          </a:solidFill>
          <a:ln w="57150" cap="flat" cmpd="sng" algn="ctr">
            <a:noFill/>
            <a:prstDash val="solid"/>
            <a:miter lim="800000"/>
          </a:ln>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l" defTabSz="914400" rtl="0" eaLnBrk="1" fontAlgn="auto" latinLnBrk="0" hangingPunct="1">
              <a:lnSpc>
                <a:spcPct val="90000"/>
              </a:lnSpc>
              <a:spcBef>
                <a:spcPct val="0"/>
              </a:spcBef>
              <a:spcAft>
                <a:spcPts val="0"/>
              </a:spcAft>
              <a:buClrTx/>
              <a:buSzTx/>
              <a:buFontTx/>
              <a:buNone/>
              <a:defRPr/>
            </a:pPr>
            <a:endParaRPr kumimoji="0" lang="en-US" sz="3200" b="0" i="0" u="none" strike="noStrike" kern="1200" cap="none" spc="0" normalizeH="0" baseline="0" noProof="0" dirty="0">
              <a:ln>
                <a:noFill/>
              </a:ln>
              <a:solidFill>
                <a:sysClr val="window" lastClr="FFFFFF"/>
              </a:solidFill>
              <a:effectLst/>
              <a:uLnTx/>
              <a:uFillTx/>
              <a:latin typeface="Calibri" panose="020F0502020204030204"/>
              <a:ea typeface="+mn-ea"/>
              <a:cs typeface="+mn-cs"/>
            </a:endParaRPr>
          </a:p>
        </p:txBody>
      </p:sp>
      <p:sp>
        <p:nvSpPr>
          <p:cNvPr id="3" name="TextBox 2"/>
          <p:cNvSpPr txBox="1"/>
          <p:nvPr/>
        </p:nvSpPr>
        <p:spPr>
          <a:xfrm>
            <a:off x="663749" y="554025"/>
            <a:ext cx="10899943" cy="5847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 Chọn một hoạt động để thảo luận.</a:t>
            </a:r>
            <a:endParaRPr kumimoji="0" lang="en-US" sz="3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308" y="1030813"/>
            <a:ext cx="11045394" cy="5365749"/>
          </a:xfrm>
          <a:prstGeom prst="rect">
            <a:avLst/>
          </a:prstGeom>
        </p:spPr>
      </p:pic>
    </p:spTree>
  </p:cSld>
  <p:clrMapOvr>
    <a:masterClrMapping/>
  </p:clrMapOvr>
  <p:transition spd="slow">
    <p:random/>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0" y="0"/>
            <a:ext cx="12227442" cy="6984922"/>
            <a:chOff x="0" y="0"/>
            <a:chExt cx="12227442" cy="6984922"/>
          </a:xfrm>
        </p:grpSpPr>
        <p:pic>
          <p:nvPicPr>
            <p:cNvPr id="15" name="Picture 1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6"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51775"/>
              <a:ext cx="12227442" cy="4433147"/>
            </a:xfrm>
            <a:prstGeom prst="rect">
              <a:avLst/>
            </a:prstGeom>
          </p:spPr>
        </p:pic>
      </p:grpSp>
      <p:sp>
        <p:nvSpPr>
          <p:cNvPr id="13" name="Title 4"/>
          <p:cNvSpPr txBox="1"/>
          <p:nvPr/>
        </p:nvSpPr>
        <p:spPr>
          <a:xfrm>
            <a:off x="215096" y="309622"/>
            <a:ext cx="11761809" cy="6238755"/>
          </a:xfrm>
          <a:custGeom>
            <a:avLst/>
            <a:gdLst>
              <a:gd name="connsiteX0" fmla="*/ 1039813 w 11761809"/>
              <a:gd name="connsiteY0" fmla="*/ 0 h 6238755"/>
              <a:gd name="connsiteX1" fmla="*/ 1709938 w 11761809"/>
              <a:gd name="connsiteY1" fmla="*/ 0 h 6238755"/>
              <a:gd name="connsiteX2" fmla="*/ 2165623 w 11761809"/>
              <a:gd name="connsiteY2" fmla="*/ 0 h 6238755"/>
              <a:gd name="connsiteX3" fmla="*/ 2728527 w 11761809"/>
              <a:gd name="connsiteY3" fmla="*/ 0 h 6238755"/>
              <a:gd name="connsiteX4" fmla="*/ 3505872 w 11761809"/>
              <a:gd name="connsiteY4" fmla="*/ 0 h 6238755"/>
              <a:gd name="connsiteX5" fmla="*/ 4175997 w 11761809"/>
              <a:gd name="connsiteY5" fmla="*/ 0 h 6238755"/>
              <a:gd name="connsiteX6" fmla="*/ 4846122 w 11761809"/>
              <a:gd name="connsiteY6" fmla="*/ 0 h 6238755"/>
              <a:gd name="connsiteX7" fmla="*/ 5194586 w 11761809"/>
              <a:gd name="connsiteY7" fmla="*/ 0 h 6238755"/>
              <a:gd name="connsiteX8" fmla="*/ 6079151 w 11761809"/>
              <a:gd name="connsiteY8" fmla="*/ 0 h 6238755"/>
              <a:gd name="connsiteX9" fmla="*/ 6427616 w 11761809"/>
              <a:gd name="connsiteY9" fmla="*/ 0 h 6238755"/>
              <a:gd name="connsiteX10" fmla="*/ 6776081 w 11761809"/>
              <a:gd name="connsiteY10" fmla="*/ 0 h 6238755"/>
              <a:gd name="connsiteX11" fmla="*/ 7124546 w 11761809"/>
              <a:gd name="connsiteY11" fmla="*/ 0 h 6238755"/>
              <a:gd name="connsiteX12" fmla="*/ 7473011 w 11761809"/>
              <a:gd name="connsiteY12" fmla="*/ 0 h 6238755"/>
              <a:gd name="connsiteX13" fmla="*/ 7928695 w 11761809"/>
              <a:gd name="connsiteY13" fmla="*/ 0 h 6238755"/>
              <a:gd name="connsiteX14" fmla="*/ 8706040 w 11761809"/>
              <a:gd name="connsiteY14" fmla="*/ 0 h 6238755"/>
              <a:gd name="connsiteX15" fmla="*/ 9483385 w 11761809"/>
              <a:gd name="connsiteY15" fmla="*/ 0 h 6238755"/>
              <a:gd name="connsiteX16" fmla="*/ 10367950 w 11761809"/>
              <a:gd name="connsiteY16" fmla="*/ 0 h 6238755"/>
              <a:gd name="connsiteX17" fmla="*/ 11038074 w 11761809"/>
              <a:gd name="connsiteY17" fmla="*/ 0 h 6238755"/>
              <a:gd name="connsiteX18" fmla="*/ 11761809 w 11761809"/>
              <a:gd name="connsiteY18" fmla="*/ 0 h 6238755"/>
              <a:gd name="connsiteX19" fmla="*/ 11761809 w 11761809"/>
              <a:gd name="connsiteY19" fmla="*/ 0 h 6238755"/>
              <a:gd name="connsiteX20" fmla="*/ 11761809 w 11761809"/>
              <a:gd name="connsiteY20" fmla="*/ 753847 h 6238755"/>
              <a:gd name="connsiteX21" fmla="*/ 11761809 w 11761809"/>
              <a:gd name="connsiteY21" fmla="*/ 1507693 h 6238755"/>
              <a:gd name="connsiteX22" fmla="*/ 11761809 w 11761809"/>
              <a:gd name="connsiteY22" fmla="*/ 2261540 h 6238755"/>
              <a:gd name="connsiteX23" fmla="*/ 11761809 w 11761809"/>
              <a:gd name="connsiteY23" fmla="*/ 2807429 h 6238755"/>
              <a:gd name="connsiteX24" fmla="*/ 11761809 w 11761809"/>
              <a:gd name="connsiteY24" fmla="*/ 3405307 h 6238755"/>
              <a:gd name="connsiteX25" fmla="*/ 11761809 w 11761809"/>
              <a:gd name="connsiteY25" fmla="*/ 4107164 h 6238755"/>
              <a:gd name="connsiteX26" fmla="*/ 11761809 w 11761809"/>
              <a:gd name="connsiteY26" fmla="*/ 5198942 h 6238755"/>
              <a:gd name="connsiteX27" fmla="*/ 10721996 w 11761809"/>
              <a:gd name="connsiteY27" fmla="*/ 6238755 h 6238755"/>
              <a:gd name="connsiteX28" fmla="*/ 9837431 w 11761809"/>
              <a:gd name="connsiteY28" fmla="*/ 6238755 h 6238755"/>
              <a:gd name="connsiteX29" fmla="*/ 9488966 w 11761809"/>
              <a:gd name="connsiteY29" fmla="*/ 6238755 h 6238755"/>
              <a:gd name="connsiteX30" fmla="*/ 9033282 w 11761809"/>
              <a:gd name="connsiteY30" fmla="*/ 6238755 h 6238755"/>
              <a:gd name="connsiteX31" fmla="*/ 8684817 w 11761809"/>
              <a:gd name="connsiteY31" fmla="*/ 6238755 h 6238755"/>
              <a:gd name="connsiteX32" fmla="*/ 8014692 w 11761809"/>
              <a:gd name="connsiteY32" fmla="*/ 6238755 h 6238755"/>
              <a:gd name="connsiteX33" fmla="*/ 7451787 w 11761809"/>
              <a:gd name="connsiteY33" fmla="*/ 6238755 h 6238755"/>
              <a:gd name="connsiteX34" fmla="*/ 6567223 w 11761809"/>
              <a:gd name="connsiteY34" fmla="*/ 6238755 h 6238755"/>
              <a:gd name="connsiteX35" fmla="*/ 6111538 w 11761809"/>
              <a:gd name="connsiteY35" fmla="*/ 6238755 h 6238755"/>
              <a:gd name="connsiteX36" fmla="*/ 5655853 w 11761809"/>
              <a:gd name="connsiteY36" fmla="*/ 6238755 h 6238755"/>
              <a:gd name="connsiteX37" fmla="*/ 5092948 w 11761809"/>
              <a:gd name="connsiteY37" fmla="*/ 6238755 h 6238755"/>
              <a:gd name="connsiteX38" fmla="*/ 4315603 w 11761809"/>
              <a:gd name="connsiteY38" fmla="*/ 6238755 h 6238755"/>
              <a:gd name="connsiteX39" fmla="*/ 3538259 w 11761809"/>
              <a:gd name="connsiteY39" fmla="*/ 6238755 h 6238755"/>
              <a:gd name="connsiteX40" fmla="*/ 2975354 w 11761809"/>
              <a:gd name="connsiteY40" fmla="*/ 6238755 h 6238755"/>
              <a:gd name="connsiteX41" fmla="*/ 2519669 w 11761809"/>
              <a:gd name="connsiteY41" fmla="*/ 6238755 h 6238755"/>
              <a:gd name="connsiteX42" fmla="*/ 2063984 w 11761809"/>
              <a:gd name="connsiteY42" fmla="*/ 6238755 h 6238755"/>
              <a:gd name="connsiteX43" fmla="*/ 1286640 w 11761809"/>
              <a:gd name="connsiteY43" fmla="*/ 6238755 h 6238755"/>
              <a:gd name="connsiteX44" fmla="*/ 616515 w 11761809"/>
              <a:gd name="connsiteY44" fmla="*/ 6238755 h 6238755"/>
              <a:gd name="connsiteX45" fmla="*/ 0 w 11761809"/>
              <a:gd name="connsiteY45" fmla="*/ 6238755 h 6238755"/>
              <a:gd name="connsiteX46" fmla="*/ 0 w 11761809"/>
              <a:gd name="connsiteY46" fmla="*/ 6238755 h 6238755"/>
              <a:gd name="connsiteX47" fmla="*/ 0 w 11761809"/>
              <a:gd name="connsiteY47" fmla="*/ 5692866 h 6238755"/>
              <a:gd name="connsiteX48" fmla="*/ 0 w 11761809"/>
              <a:gd name="connsiteY48" fmla="*/ 5042998 h 6238755"/>
              <a:gd name="connsiteX49" fmla="*/ 0 w 11761809"/>
              <a:gd name="connsiteY49" fmla="*/ 4497109 h 6238755"/>
              <a:gd name="connsiteX50" fmla="*/ 0 w 11761809"/>
              <a:gd name="connsiteY50" fmla="*/ 3847242 h 6238755"/>
              <a:gd name="connsiteX51" fmla="*/ 0 w 11761809"/>
              <a:gd name="connsiteY51" fmla="*/ 3249363 h 6238755"/>
              <a:gd name="connsiteX52" fmla="*/ 0 w 11761809"/>
              <a:gd name="connsiteY52" fmla="*/ 2547506 h 6238755"/>
              <a:gd name="connsiteX53" fmla="*/ 0 w 11761809"/>
              <a:gd name="connsiteY53" fmla="*/ 1793660 h 6238755"/>
              <a:gd name="connsiteX54" fmla="*/ 0 w 11761809"/>
              <a:gd name="connsiteY54" fmla="*/ 1039813 h 6238755"/>
              <a:gd name="connsiteX55" fmla="*/ 1039813 w 11761809"/>
              <a:gd name="connsiteY55" fmla="*/ 0 h 6238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761809" h="6238755" fill="none" extrusionOk="0">
                <a:moveTo>
                  <a:pt x="1039813" y="0"/>
                </a:moveTo>
                <a:cubicBezTo>
                  <a:pt x="1187680" y="-3676"/>
                  <a:pt x="1483872" y="2712"/>
                  <a:pt x="1709938" y="0"/>
                </a:cubicBezTo>
                <a:cubicBezTo>
                  <a:pt x="1936004" y="-2712"/>
                  <a:pt x="2037749" y="9793"/>
                  <a:pt x="2165623" y="0"/>
                </a:cubicBezTo>
                <a:cubicBezTo>
                  <a:pt x="2293498" y="-9793"/>
                  <a:pt x="2612751" y="8111"/>
                  <a:pt x="2728527" y="0"/>
                </a:cubicBezTo>
                <a:cubicBezTo>
                  <a:pt x="2844303" y="-8111"/>
                  <a:pt x="3188462" y="-35909"/>
                  <a:pt x="3505872" y="0"/>
                </a:cubicBezTo>
                <a:cubicBezTo>
                  <a:pt x="3823283" y="35909"/>
                  <a:pt x="3882078" y="-27128"/>
                  <a:pt x="4175997" y="0"/>
                </a:cubicBezTo>
                <a:cubicBezTo>
                  <a:pt x="4469917" y="27128"/>
                  <a:pt x="4683023" y="-33245"/>
                  <a:pt x="4846122" y="0"/>
                </a:cubicBezTo>
                <a:cubicBezTo>
                  <a:pt x="5009222" y="33245"/>
                  <a:pt x="5086594" y="16815"/>
                  <a:pt x="5194586" y="0"/>
                </a:cubicBezTo>
                <a:cubicBezTo>
                  <a:pt x="5302578" y="-16815"/>
                  <a:pt x="5806083" y="27984"/>
                  <a:pt x="6079151" y="0"/>
                </a:cubicBezTo>
                <a:cubicBezTo>
                  <a:pt x="6352219" y="-27984"/>
                  <a:pt x="6286873" y="10436"/>
                  <a:pt x="6427616" y="0"/>
                </a:cubicBezTo>
                <a:cubicBezTo>
                  <a:pt x="6568359" y="-10436"/>
                  <a:pt x="6694326" y="-17374"/>
                  <a:pt x="6776081" y="0"/>
                </a:cubicBezTo>
                <a:cubicBezTo>
                  <a:pt x="6857836" y="17374"/>
                  <a:pt x="7048167" y="13755"/>
                  <a:pt x="7124546" y="0"/>
                </a:cubicBezTo>
                <a:cubicBezTo>
                  <a:pt x="7200926" y="-13755"/>
                  <a:pt x="7323792" y="13262"/>
                  <a:pt x="7473011" y="0"/>
                </a:cubicBezTo>
                <a:cubicBezTo>
                  <a:pt x="7622231" y="-13262"/>
                  <a:pt x="7823968" y="789"/>
                  <a:pt x="7928695" y="0"/>
                </a:cubicBezTo>
                <a:cubicBezTo>
                  <a:pt x="8033422" y="-789"/>
                  <a:pt x="8497655" y="-14427"/>
                  <a:pt x="8706040" y="0"/>
                </a:cubicBezTo>
                <a:cubicBezTo>
                  <a:pt x="8914426" y="14427"/>
                  <a:pt x="9153424" y="-34940"/>
                  <a:pt x="9483385" y="0"/>
                </a:cubicBezTo>
                <a:cubicBezTo>
                  <a:pt x="9813346" y="34940"/>
                  <a:pt x="10166956" y="-25099"/>
                  <a:pt x="10367950" y="0"/>
                </a:cubicBezTo>
                <a:cubicBezTo>
                  <a:pt x="10568944" y="25099"/>
                  <a:pt x="10787852" y="6593"/>
                  <a:pt x="11038074" y="0"/>
                </a:cubicBezTo>
                <a:cubicBezTo>
                  <a:pt x="11288296" y="-6593"/>
                  <a:pt x="11547415" y="-24032"/>
                  <a:pt x="11761809" y="0"/>
                </a:cubicBezTo>
                <a:lnTo>
                  <a:pt x="11761809" y="0"/>
                </a:lnTo>
                <a:cubicBezTo>
                  <a:pt x="11747402" y="334774"/>
                  <a:pt x="11734964" y="597883"/>
                  <a:pt x="11761809" y="753847"/>
                </a:cubicBezTo>
                <a:cubicBezTo>
                  <a:pt x="11788654" y="909811"/>
                  <a:pt x="11756844" y="1147564"/>
                  <a:pt x="11761809" y="1507693"/>
                </a:cubicBezTo>
                <a:cubicBezTo>
                  <a:pt x="11766774" y="1867822"/>
                  <a:pt x="11771974" y="1967429"/>
                  <a:pt x="11761809" y="2261540"/>
                </a:cubicBezTo>
                <a:cubicBezTo>
                  <a:pt x="11751644" y="2555651"/>
                  <a:pt x="11766755" y="2539265"/>
                  <a:pt x="11761809" y="2807429"/>
                </a:cubicBezTo>
                <a:cubicBezTo>
                  <a:pt x="11756863" y="3075593"/>
                  <a:pt x="11785051" y="3284521"/>
                  <a:pt x="11761809" y="3405307"/>
                </a:cubicBezTo>
                <a:cubicBezTo>
                  <a:pt x="11738567" y="3526093"/>
                  <a:pt x="11753656" y="3826287"/>
                  <a:pt x="11761809" y="4107164"/>
                </a:cubicBezTo>
                <a:cubicBezTo>
                  <a:pt x="11769962" y="4388041"/>
                  <a:pt x="11799097" y="4800249"/>
                  <a:pt x="11761809" y="5198942"/>
                </a:cubicBezTo>
                <a:cubicBezTo>
                  <a:pt x="11665704" y="5752028"/>
                  <a:pt x="11391160" y="6201530"/>
                  <a:pt x="10721996" y="6238755"/>
                </a:cubicBezTo>
                <a:cubicBezTo>
                  <a:pt x="10414590" y="6209924"/>
                  <a:pt x="10189971" y="6243670"/>
                  <a:pt x="9837431" y="6238755"/>
                </a:cubicBezTo>
                <a:cubicBezTo>
                  <a:pt x="9484892" y="6233840"/>
                  <a:pt x="9595474" y="6245665"/>
                  <a:pt x="9488966" y="6238755"/>
                </a:cubicBezTo>
                <a:cubicBezTo>
                  <a:pt x="9382458" y="6231845"/>
                  <a:pt x="9255220" y="6258274"/>
                  <a:pt x="9033282" y="6238755"/>
                </a:cubicBezTo>
                <a:cubicBezTo>
                  <a:pt x="8811344" y="6219236"/>
                  <a:pt x="8857188" y="6222021"/>
                  <a:pt x="8684817" y="6238755"/>
                </a:cubicBezTo>
                <a:cubicBezTo>
                  <a:pt x="8512447" y="6255489"/>
                  <a:pt x="8210838" y="6254174"/>
                  <a:pt x="8014692" y="6238755"/>
                </a:cubicBezTo>
                <a:cubicBezTo>
                  <a:pt x="7818547" y="6223336"/>
                  <a:pt x="7600641" y="6255660"/>
                  <a:pt x="7451787" y="6238755"/>
                </a:cubicBezTo>
                <a:cubicBezTo>
                  <a:pt x="7302933" y="6221850"/>
                  <a:pt x="7001971" y="6279647"/>
                  <a:pt x="6567223" y="6238755"/>
                </a:cubicBezTo>
                <a:cubicBezTo>
                  <a:pt x="6132475" y="6197863"/>
                  <a:pt x="6297198" y="6233592"/>
                  <a:pt x="6111538" y="6238755"/>
                </a:cubicBezTo>
                <a:cubicBezTo>
                  <a:pt x="5925878" y="6243918"/>
                  <a:pt x="5819809" y="6249662"/>
                  <a:pt x="5655853" y="6238755"/>
                </a:cubicBezTo>
                <a:cubicBezTo>
                  <a:pt x="5491898" y="6227848"/>
                  <a:pt x="5290363" y="6242708"/>
                  <a:pt x="5092948" y="6238755"/>
                </a:cubicBezTo>
                <a:cubicBezTo>
                  <a:pt x="4895534" y="6234802"/>
                  <a:pt x="4551917" y="6246003"/>
                  <a:pt x="4315603" y="6238755"/>
                </a:cubicBezTo>
                <a:cubicBezTo>
                  <a:pt x="4079289" y="6231507"/>
                  <a:pt x="3695363" y="6248313"/>
                  <a:pt x="3538259" y="6238755"/>
                </a:cubicBezTo>
                <a:cubicBezTo>
                  <a:pt x="3381155" y="6229197"/>
                  <a:pt x="3225630" y="6225145"/>
                  <a:pt x="2975354" y="6238755"/>
                </a:cubicBezTo>
                <a:cubicBezTo>
                  <a:pt x="2725078" y="6252365"/>
                  <a:pt x="2696674" y="6221190"/>
                  <a:pt x="2519669" y="6238755"/>
                </a:cubicBezTo>
                <a:cubicBezTo>
                  <a:pt x="2342664" y="6256320"/>
                  <a:pt x="2220607" y="6242931"/>
                  <a:pt x="2063984" y="6238755"/>
                </a:cubicBezTo>
                <a:cubicBezTo>
                  <a:pt x="1907361" y="6234579"/>
                  <a:pt x="1551146" y="6219435"/>
                  <a:pt x="1286640" y="6238755"/>
                </a:cubicBezTo>
                <a:cubicBezTo>
                  <a:pt x="1022134" y="6258075"/>
                  <a:pt x="910949" y="6209761"/>
                  <a:pt x="616515" y="6238755"/>
                </a:cubicBezTo>
                <a:cubicBezTo>
                  <a:pt x="322082" y="6267749"/>
                  <a:pt x="249766" y="6267334"/>
                  <a:pt x="0" y="6238755"/>
                </a:cubicBezTo>
                <a:lnTo>
                  <a:pt x="0" y="6238755"/>
                </a:lnTo>
                <a:cubicBezTo>
                  <a:pt x="-93" y="5971400"/>
                  <a:pt x="2808" y="5837355"/>
                  <a:pt x="0" y="5692866"/>
                </a:cubicBezTo>
                <a:cubicBezTo>
                  <a:pt x="-2808" y="5548377"/>
                  <a:pt x="3148" y="5181560"/>
                  <a:pt x="0" y="5042998"/>
                </a:cubicBezTo>
                <a:cubicBezTo>
                  <a:pt x="-3148" y="4904436"/>
                  <a:pt x="-25534" y="4678076"/>
                  <a:pt x="0" y="4497109"/>
                </a:cubicBezTo>
                <a:cubicBezTo>
                  <a:pt x="25534" y="4316142"/>
                  <a:pt x="23974" y="3985277"/>
                  <a:pt x="0" y="3847242"/>
                </a:cubicBezTo>
                <a:cubicBezTo>
                  <a:pt x="-23974" y="3709207"/>
                  <a:pt x="14527" y="3518299"/>
                  <a:pt x="0" y="3249363"/>
                </a:cubicBezTo>
                <a:cubicBezTo>
                  <a:pt x="-14527" y="2980427"/>
                  <a:pt x="-395" y="2824682"/>
                  <a:pt x="0" y="2547506"/>
                </a:cubicBezTo>
                <a:cubicBezTo>
                  <a:pt x="395" y="2270330"/>
                  <a:pt x="19327" y="2000669"/>
                  <a:pt x="0" y="1793660"/>
                </a:cubicBezTo>
                <a:cubicBezTo>
                  <a:pt x="-19327" y="1586651"/>
                  <a:pt x="-1042" y="1225025"/>
                  <a:pt x="0" y="1039813"/>
                </a:cubicBezTo>
                <a:cubicBezTo>
                  <a:pt x="-26733" y="522395"/>
                  <a:pt x="445371" y="53239"/>
                  <a:pt x="1039813" y="0"/>
                </a:cubicBezTo>
                <a:close/>
              </a:path>
              <a:path w="11761809" h="6238755" stroke="0" extrusionOk="0">
                <a:moveTo>
                  <a:pt x="1039813" y="0"/>
                </a:moveTo>
                <a:cubicBezTo>
                  <a:pt x="1189029" y="6408"/>
                  <a:pt x="1214747" y="14457"/>
                  <a:pt x="1388278" y="0"/>
                </a:cubicBezTo>
                <a:cubicBezTo>
                  <a:pt x="1561810" y="-14457"/>
                  <a:pt x="1898869" y="33132"/>
                  <a:pt x="2058403" y="0"/>
                </a:cubicBezTo>
                <a:cubicBezTo>
                  <a:pt x="2217938" y="-33132"/>
                  <a:pt x="2478385" y="-4400"/>
                  <a:pt x="2621307" y="0"/>
                </a:cubicBezTo>
                <a:cubicBezTo>
                  <a:pt x="2764229" y="4400"/>
                  <a:pt x="2805782" y="-5058"/>
                  <a:pt x="2969772" y="0"/>
                </a:cubicBezTo>
                <a:cubicBezTo>
                  <a:pt x="3133763" y="5058"/>
                  <a:pt x="3353083" y="-22998"/>
                  <a:pt x="3532677" y="0"/>
                </a:cubicBezTo>
                <a:cubicBezTo>
                  <a:pt x="3712272" y="22998"/>
                  <a:pt x="3887931" y="-22087"/>
                  <a:pt x="3988362" y="0"/>
                </a:cubicBezTo>
                <a:cubicBezTo>
                  <a:pt x="4088793" y="22087"/>
                  <a:pt x="4211372" y="5147"/>
                  <a:pt x="4336827" y="0"/>
                </a:cubicBezTo>
                <a:cubicBezTo>
                  <a:pt x="4462282" y="-5147"/>
                  <a:pt x="4630593" y="-19316"/>
                  <a:pt x="4899732" y="0"/>
                </a:cubicBezTo>
                <a:cubicBezTo>
                  <a:pt x="5168872" y="19316"/>
                  <a:pt x="5157758" y="14639"/>
                  <a:pt x="5248196" y="0"/>
                </a:cubicBezTo>
                <a:cubicBezTo>
                  <a:pt x="5338634" y="-14639"/>
                  <a:pt x="5603977" y="-8278"/>
                  <a:pt x="5918321" y="0"/>
                </a:cubicBezTo>
                <a:cubicBezTo>
                  <a:pt x="6232665" y="8278"/>
                  <a:pt x="6254470" y="-20993"/>
                  <a:pt x="6374006" y="0"/>
                </a:cubicBezTo>
                <a:cubicBezTo>
                  <a:pt x="6493542" y="20993"/>
                  <a:pt x="6841234" y="16590"/>
                  <a:pt x="7151351" y="0"/>
                </a:cubicBezTo>
                <a:cubicBezTo>
                  <a:pt x="7461468" y="-16590"/>
                  <a:pt x="7768337" y="-19758"/>
                  <a:pt x="8035915" y="0"/>
                </a:cubicBezTo>
                <a:cubicBezTo>
                  <a:pt x="8303493" y="19758"/>
                  <a:pt x="8517343" y="16879"/>
                  <a:pt x="8706040" y="0"/>
                </a:cubicBezTo>
                <a:cubicBezTo>
                  <a:pt x="8894738" y="-16879"/>
                  <a:pt x="9175459" y="-39729"/>
                  <a:pt x="9590605" y="0"/>
                </a:cubicBezTo>
                <a:cubicBezTo>
                  <a:pt x="10005751" y="39729"/>
                  <a:pt x="9987428" y="9658"/>
                  <a:pt x="10153510" y="0"/>
                </a:cubicBezTo>
                <a:cubicBezTo>
                  <a:pt x="10319592" y="-9658"/>
                  <a:pt x="10748727" y="-15563"/>
                  <a:pt x="11038074" y="0"/>
                </a:cubicBezTo>
                <a:cubicBezTo>
                  <a:pt x="11327421" y="15563"/>
                  <a:pt x="11611093" y="-23260"/>
                  <a:pt x="11761809" y="0"/>
                </a:cubicBezTo>
                <a:lnTo>
                  <a:pt x="11761809" y="0"/>
                </a:lnTo>
                <a:cubicBezTo>
                  <a:pt x="11728129" y="203043"/>
                  <a:pt x="11786444" y="545091"/>
                  <a:pt x="11761809" y="701857"/>
                </a:cubicBezTo>
                <a:cubicBezTo>
                  <a:pt x="11737174" y="858623"/>
                  <a:pt x="11760919" y="1234374"/>
                  <a:pt x="11761809" y="1455704"/>
                </a:cubicBezTo>
                <a:cubicBezTo>
                  <a:pt x="11762699" y="1677034"/>
                  <a:pt x="11740251" y="1788858"/>
                  <a:pt x="11761809" y="2001593"/>
                </a:cubicBezTo>
                <a:cubicBezTo>
                  <a:pt x="11783367" y="2214328"/>
                  <a:pt x="11764418" y="2361514"/>
                  <a:pt x="11761809" y="2495492"/>
                </a:cubicBezTo>
                <a:cubicBezTo>
                  <a:pt x="11759200" y="2629470"/>
                  <a:pt x="11764666" y="2914319"/>
                  <a:pt x="11761809" y="3093370"/>
                </a:cubicBezTo>
                <a:cubicBezTo>
                  <a:pt x="11758952" y="3272421"/>
                  <a:pt x="11752311" y="3407276"/>
                  <a:pt x="11761809" y="3639259"/>
                </a:cubicBezTo>
                <a:cubicBezTo>
                  <a:pt x="11771307" y="3871242"/>
                  <a:pt x="11782046" y="4062143"/>
                  <a:pt x="11761809" y="4185148"/>
                </a:cubicBezTo>
                <a:cubicBezTo>
                  <a:pt x="11741572" y="4308153"/>
                  <a:pt x="11771501" y="4860856"/>
                  <a:pt x="11761809" y="5198942"/>
                </a:cubicBezTo>
                <a:cubicBezTo>
                  <a:pt x="11734438" y="5742786"/>
                  <a:pt x="11333711" y="6119682"/>
                  <a:pt x="10721996" y="6238755"/>
                </a:cubicBezTo>
                <a:cubicBezTo>
                  <a:pt x="10575931" y="6233465"/>
                  <a:pt x="10425154" y="6223082"/>
                  <a:pt x="10266311" y="6238755"/>
                </a:cubicBezTo>
                <a:cubicBezTo>
                  <a:pt x="10107468" y="6254428"/>
                  <a:pt x="9948043" y="6252558"/>
                  <a:pt x="9810626" y="6238755"/>
                </a:cubicBezTo>
                <a:cubicBezTo>
                  <a:pt x="9673209" y="6224952"/>
                  <a:pt x="9580082" y="6245680"/>
                  <a:pt x="9462161" y="6238755"/>
                </a:cubicBezTo>
                <a:cubicBezTo>
                  <a:pt x="9344241" y="6231830"/>
                  <a:pt x="8952435" y="6255699"/>
                  <a:pt x="8684817" y="6238755"/>
                </a:cubicBezTo>
                <a:cubicBezTo>
                  <a:pt x="8417199" y="6221811"/>
                  <a:pt x="8191910" y="6273718"/>
                  <a:pt x="7800252" y="6238755"/>
                </a:cubicBezTo>
                <a:cubicBezTo>
                  <a:pt x="7408595" y="6203792"/>
                  <a:pt x="7461094" y="6248738"/>
                  <a:pt x="7344567" y="6238755"/>
                </a:cubicBezTo>
                <a:cubicBezTo>
                  <a:pt x="7228041" y="6228772"/>
                  <a:pt x="7146673" y="6228778"/>
                  <a:pt x="6996102" y="6238755"/>
                </a:cubicBezTo>
                <a:cubicBezTo>
                  <a:pt x="6845531" y="6248732"/>
                  <a:pt x="6739510" y="6253010"/>
                  <a:pt x="6647638" y="6238755"/>
                </a:cubicBezTo>
                <a:cubicBezTo>
                  <a:pt x="6555766" y="6224500"/>
                  <a:pt x="6154024" y="6208873"/>
                  <a:pt x="5977513" y="6238755"/>
                </a:cubicBezTo>
                <a:cubicBezTo>
                  <a:pt x="5801002" y="6268637"/>
                  <a:pt x="5528916" y="6253905"/>
                  <a:pt x="5414608" y="6238755"/>
                </a:cubicBezTo>
                <a:cubicBezTo>
                  <a:pt x="5300300" y="6223605"/>
                  <a:pt x="5046719" y="6213410"/>
                  <a:pt x="4744483" y="6238755"/>
                </a:cubicBezTo>
                <a:cubicBezTo>
                  <a:pt x="4442247" y="6264100"/>
                  <a:pt x="4495578" y="6228152"/>
                  <a:pt x="4288798" y="6238755"/>
                </a:cubicBezTo>
                <a:cubicBezTo>
                  <a:pt x="4082019" y="6249358"/>
                  <a:pt x="4096737" y="6250526"/>
                  <a:pt x="3940334" y="6238755"/>
                </a:cubicBezTo>
                <a:cubicBezTo>
                  <a:pt x="3783931" y="6226984"/>
                  <a:pt x="3344372" y="6228216"/>
                  <a:pt x="3055769" y="6238755"/>
                </a:cubicBezTo>
                <a:cubicBezTo>
                  <a:pt x="2767166" y="6249294"/>
                  <a:pt x="2521635" y="6214271"/>
                  <a:pt x="2278424" y="6238755"/>
                </a:cubicBezTo>
                <a:cubicBezTo>
                  <a:pt x="2035213" y="6263239"/>
                  <a:pt x="1950793" y="6227158"/>
                  <a:pt x="1822739" y="6238755"/>
                </a:cubicBezTo>
                <a:cubicBezTo>
                  <a:pt x="1694686" y="6250352"/>
                  <a:pt x="1615140" y="6230668"/>
                  <a:pt x="1474274" y="6238755"/>
                </a:cubicBezTo>
                <a:cubicBezTo>
                  <a:pt x="1333408" y="6246842"/>
                  <a:pt x="952682" y="6242141"/>
                  <a:pt x="804150" y="6238755"/>
                </a:cubicBezTo>
                <a:cubicBezTo>
                  <a:pt x="655618" y="6235369"/>
                  <a:pt x="192647" y="6238504"/>
                  <a:pt x="0" y="6238755"/>
                </a:cubicBezTo>
                <a:lnTo>
                  <a:pt x="0" y="6238755"/>
                </a:lnTo>
                <a:cubicBezTo>
                  <a:pt x="4896" y="5959277"/>
                  <a:pt x="-9909" y="5760919"/>
                  <a:pt x="0" y="5588887"/>
                </a:cubicBezTo>
                <a:cubicBezTo>
                  <a:pt x="9909" y="5416855"/>
                  <a:pt x="9263" y="5277720"/>
                  <a:pt x="0" y="5094988"/>
                </a:cubicBezTo>
                <a:cubicBezTo>
                  <a:pt x="-9263" y="4912256"/>
                  <a:pt x="-13273" y="4746939"/>
                  <a:pt x="0" y="4601088"/>
                </a:cubicBezTo>
                <a:cubicBezTo>
                  <a:pt x="13273" y="4455237"/>
                  <a:pt x="-2468" y="4189967"/>
                  <a:pt x="0" y="3951221"/>
                </a:cubicBezTo>
                <a:cubicBezTo>
                  <a:pt x="2468" y="3712475"/>
                  <a:pt x="21309" y="3596328"/>
                  <a:pt x="0" y="3457321"/>
                </a:cubicBezTo>
                <a:cubicBezTo>
                  <a:pt x="-21309" y="3318314"/>
                  <a:pt x="-25738" y="3023301"/>
                  <a:pt x="0" y="2859443"/>
                </a:cubicBezTo>
                <a:cubicBezTo>
                  <a:pt x="25738" y="2695585"/>
                  <a:pt x="9821" y="2605030"/>
                  <a:pt x="0" y="2365543"/>
                </a:cubicBezTo>
                <a:cubicBezTo>
                  <a:pt x="-9821" y="2126056"/>
                  <a:pt x="26442" y="2037473"/>
                  <a:pt x="0" y="1819654"/>
                </a:cubicBezTo>
                <a:cubicBezTo>
                  <a:pt x="-26442" y="1601835"/>
                  <a:pt x="33883" y="1203383"/>
                  <a:pt x="0" y="1039813"/>
                </a:cubicBezTo>
                <a:cubicBezTo>
                  <a:pt x="-39229" y="466873"/>
                  <a:pt x="372054" y="51995"/>
                  <a:pt x="1039813" y="0"/>
                </a:cubicBezTo>
                <a:close/>
              </a:path>
            </a:pathLst>
          </a:custGeom>
          <a:solidFill>
            <a:sysClr val="window" lastClr="FFFFFF">
              <a:alpha val="90000"/>
            </a:sysClr>
          </a:solidFill>
          <a:ln w="57150" cap="flat" cmpd="sng" algn="ctr">
            <a:noFill/>
            <a:prstDash val="solid"/>
            <a:miter lim="800000"/>
          </a:ln>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l" defTabSz="914400" rtl="0" eaLnBrk="1" fontAlgn="auto" latinLnBrk="0" hangingPunct="1">
              <a:lnSpc>
                <a:spcPct val="90000"/>
              </a:lnSpc>
              <a:spcBef>
                <a:spcPct val="0"/>
              </a:spcBef>
              <a:spcAft>
                <a:spcPts val="0"/>
              </a:spcAft>
              <a:buClrTx/>
              <a:buSzTx/>
              <a:buFontTx/>
              <a:buNone/>
              <a:defRPr/>
            </a:pPr>
            <a:endParaRPr kumimoji="0" lang="en-US" sz="3200" b="0" i="0" u="none" strike="noStrike" kern="1200" cap="none" spc="0" normalizeH="0" baseline="0" noProof="0" dirty="0">
              <a:ln>
                <a:noFill/>
              </a:ln>
              <a:solidFill>
                <a:sysClr val="window" lastClr="FFFFFF"/>
              </a:solidFill>
              <a:effectLst/>
              <a:uLnTx/>
              <a:uFillTx/>
              <a:latin typeface="Calibri" panose="020F0502020204030204"/>
              <a:ea typeface="+mn-ea"/>
              <a:cs typeface="+mn-cs"/>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090" y="324410"/>
            <a:ext cx="4740509" cy="6781879"/>
          </a:xfrm>
          <a:prstGeom prst="rect">
            <a:avLst/>
          </a:prstGeom>
        </p:spPr>
      </p:pic>
      <p:pic>
        <p:nvPicPr>
          <p:cNvPr id="7" name="Picture 16"/>
          <p:cNvPicPr>
            <a:picLocks noChangeAspect="1"/>
          </p:cNvPicPr>
          <p:nvPr/>
        </p:nvPicPr>
        <p:blipFill>
          <a:blip r:embed="rId4"/>
          <a:srcRect/>
          <a:stretch>
            <a:fillRect/>
          </a:stretch>
        </p:blipFill>
        <p:spPr>
          <a:xfrm>
            <a:off x="1948866" y="5686836"/>
            <a:ext cx="2473991" cy="1419453"/>
          </a:xfrm>
          <a:prstGeom prst="rect">
            <a:avLst/>
          </a:prstGeom>
        </p:spPr>
      </p:pic>
      <p:pic>
        <p:nvPicPr>
          <p:cNvPr id="6" name="Picture 16"/>
          <p:cNvPicPr>
            <a:picLocks noChangeAspect="1"/>
          </p:cNvPicPr>
          <p:nvPr/>
        </p:nvPicPr>
        <p:blipFill>
          <a:blip r:embed="rId4"/>
          <a:srcRect/>
          <a:stretch>
            <a:fillRect/>
          </a:stretch>
        </p:blipFill>
        <p:spPr>
          <a:xfrm>
            <a:off x="-658695" y="5660985"/>
            <a:ext cx="3647787" cy="2092919"/>
          </a:xfrm>
          <a:prstGeom prst="rect">
            <a:avLst/>
          </a:prstGeom>
        </p:spPr>
      </p:pic>
      <p:grpSp>
        <p:nvGrpSpPr>
          <p:cNvPr id="5" name="Group 4"/>
          <p:cNvGrpSpPr/>
          <p:nvPr/>
        </p:nvGrpSpPr>
        <p:grpSpPr>
          <a:xfrm>
            <a:off x="657613" y="793003"/>
            <a:ext cx="4128270" cy="2635995"/>
            <a:chOff x="767971" y="1259114"/>
            <a:chExt cx="4128270" cy="2635995"/>
          </a:xfrm>
        </p:grpSpPr>
        <p:sp>
          <p:nvSpPr>
            <p:cNvPr id="3" name="TextBox 2"/>
            <p:cNvSpPr txBox="1"/>
            <p:nvPr/>
          </p:nvSpPr>
          <p:spPr>
            <a:xfrm rot="21435884">
              <a:off x="806513" y="1309786"/>
              <a:ext cx="4089728" cy="25853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5400" b="1" i="0" u="none" strike="noStrike" kern="1200" cap="none" spc="0" normalizeH="0" baseline="0" noProof="0">
                  <a:ln w="177800">
                    <a:solidFill>
                      <a:prstClr val="white"/>
                    </a:solidFill>
                  </a:ln>
                  <a:solidFill>
                    <a:prstClr val="white"/>
                  </a:solidFill>
                  <a:effectLst>
                    <a:outerShdw blurRad="38100" dist="38100" dir="2700000" algn="tl">
                      <a:srgbClr val="000000">
                        <a:alpha val="43137"/>
                      </a:srgbClr>
                    </a:outerShdw>
                  </a:effectLst>
                  <a:uLnTx/>
                  <a:uFillTx/>
                  <a:latin typeface="#9Slide05 SVNClementine" panose="020F0502020204030203" pitchFamily="34" charset="0"/>
                  <a:ea typeface="+mn-ea"/>
                  <a:cs typeface="+mn-cs"/>
                </a:rPr>
                <a:t>3. Ghi chép tóm tắt các ý kiến thảo luận.</a:t>
              </a:r>
              <a:endParaRPr kumimoji="0" lang="en-US" sz="5400" b="1" i="0" u="none" strike="noStrike" kern="1200" cap="none" spc="0" normalizeH="0" baseline="0" noProof="0">
                <a:ln w="177800">
                  <a:solidFill>
                    <a:prstClr val="white"/>
                  </a:solidFill>
                </a:ln>
                <a:solidFill>
                  <a:prstClr val="white"/>
                </a:solidFill>
                <a:effectLst>
                  <a:outerShdw blurRad="38100" dist="38100" dir="2700000" algn="tl">
                    <a:srgbClr val="000000">
                      <a:alpha val="43137"/>
                    </a:srgbClr>
                  </a:outerShdw>
                </a:effectLst>
                <a:uLnTx/>
                <a:uFillTx/>
                <a:latin typeface="#9Slide05 SVNClementine" panose="020F0502020204030203" pitchFamily="34" charset="0"/>
                <a:ea typeface="+mn-ea"/>
                <a:cs typeface="+mn-cs"/>
              </a:endParaRPr>
            </a:p>
          </p:txBody>
        </p:sp>
        <p:sp>
          <p:nvSpPr>
            <p:cNvPr id="9" name="TextBox 8"/>
            <p:cNvSpPr txBox="1"/>
            <p:nvPr/>
          </p:nvSpPr>
          <p:spPr>
            <a:xfrm rot="21435884">
              <a:off x="767971" y="1259114"/>
              <a:ext cx="4050064" cy="25853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5400" b="1" i="0" u="none" strike="noStrike" kern="1200" cap="none" spc="0" normalizeH="0" baseline="0" noProof="0">
                  <a:ln>
                    <a:solidFill>
                      <a:prstClr val="black"/>
                    </a:solidFill>
                  </a:ln>
                  <a:solidFill>
                    <a:srgbClr val="30E3DF"/>
                  </a:solidFill>
                  <a:effectLst/>
                  <a:uLnTx/>
                  <a:uFillTx/>
                  <a:latin typeface="#9Slide05 SVNClementine" panose="020F0502020204030203" pitchFamily="34" charset="0"/>
                  <a:ea typeface="+mn-ea"/>
                  <a:cs typeface="+mn-cs"/>
                </a:rPr>
                <a:t>3. Ghi chép tóm tắt các ý kiến thảo luận.</a:t>
              </a:r>
              <a:endParaRPr kumimoji="0" lang="en-US" sz="5400" b="1" i="0" u="none" strike="noStrike" kern="1200" cap="none" spc="0" normalizeH="0" baseline="0" noProof="0">
                <a:ln>
                  <a:solidFill>
                    <a:prstClr val="black"/>
                  </a:solidFill>
                </a:ln>
                <a:solidFill>
                  <a:srgbClr val="30E3DF"/>
                </a:solidFill>
                <a:effectLst/>
                <a:uLnTx/>
                <a:uFillTx/>
                <a:latin typeface="#9Slide05 SVNClementine" panose="020F0502020204030203" pitchFamily="34" charset="0"/>
                <a:ea typeface="+mn-ea"/>
                <a:cs typeface="+mn-cs"/>
              </a:endParaRPr>
            </a:p>
          </p:txBody>
        </p:sp>
      </p:gr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31910" y="1395411"/>
            <a:ext cx="5572125" cy="4067175"/>
          </a:xfrm>
          <a:prstGeom prst="rect">
            <a:avLst/>
          </a:prstGeom>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6" presetClass="entr" presetSubtype="21"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32"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ircle(out)">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449943"/>
            <a:ext cx="12192000" cy="7307943"/>
          </a:xfrm>
          <a:prstGeom prst="rect">
            <a:avLst/>
          </a:prstGeom>
        </p:spPr>
      </p:pic>
      <p:grpSp>
        <p:nvGrpSpPr>
          <p:cNvPr id="6" name="Group 5"/>
          <p:cNvGrpSpPr/>
          <p:nvPr/>
        </p:nvGrpSpPr>
        <p:grpSpPr>
          <a:xfrm>
            <a:off x="3982697" y="604883"/>
            <a:ext cx="5029074" cy="2308324"/>
            <a:chOff x="3982697" y="604883"/>
            <a:chExt cx="5029074" cy="2308324"/>
          </a:xfrm>
        </p:grpSpPr>
        <p:sp>
          <p:nvSpPr>
            <p:cNvPr id="7" name="Rectangle 6"/>
            <p:cNvSpPr/>
            <p:nvPr/>
          </p:nvSpPr>
          <p:spPr>
            <a:xfrm>
              <a:off x="3982697" y="604883"/>
              <a:ext cx="5029074" cy="230832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7200" b="1" i="0" u="none" strike="noStrike" kern="1200" cap="none" spc="0" normalizeH="0" baseline="0" noProof="0">
                  <a:ln w="114300">
                    <a:solidFill>
                      <a:prstClr val="white"/>
                    </a:solidFill>
                  </a:ln>
                  <a:solidFill>
                    <a:prstClr val="white"/>
                  </a:solidFill>
                  <a:effectLst>
                    <a:outerShdw blurRad="38100" dist="38100" dir="2700000" algn="tl">
                      <a:srgbClr val="000000">
                        <a:alpha val="43137"/>
                      </a:srgbClr>
                    </a:outerShdw>
                  </a:effectLst>
                  <a:uLnTx/>
                  <a:uFillTx/>
                  <a:latin typeface="iCiel Pony" panose="02000000000000000000" pitchFamily="2" charset="0"/>
                  <a:ea typeface="+mn-ea"/>
                  <a:cs typeface="+mn-cs"/>
                </a:rPr>
                <a:t>Chia sẻ trước lớp</a:t>
              </a:r>
              <a:endParaRPr kumimoji="0" lang="en-US" sz="7200" b="0" i="0" u="none" strike="noStrike" kern="1200" cap="none" spc="0" normalizeH="0" baseline="0" noProof="0">
                <a:ln w="114300">
                  <a:solidFill>
                    <a:prstClr val="white"/>
                  </a:solidFill>
                </a:ln>
                <a:solidFill>
                  <a:prstClr val="white"/>
                </a:solidFill>
                <a:effectLst>
                  <a:outerShdw blurRad="38100" dist="38100" dir="2700000" algn="tl">
                    <a:srgbClr val="000000">
                      <a:alpha val="43137"/>
                    </a:srgbClr>
                  </a:outerShdw>
                </a:effectLst>
                <a:uLnTx/>
                <a:uFillTx/>
                <a:latin typeface="iCiel Pony" panose="02000000000000000000" pitchFamily="2" charset="0"/>
                <a:ea typeface="+mn-ea"/>
                <a:cs typeface="+mn-cs"/>
              </a:endParaRPr>
            </a:p>
          </p:txBody>
        </p:sp>
        <p:sp>
          <p:nvSpPr>
            <p:cNvPr id="15" name="Rectangle 14"/>
            <p:cNvSpPr/>
            <p:nvPr/>
          </p:nvSpPr>
          <p:spPr>
            <a:xfrm>
              <a:off x="3982697" y="604883"/>
              <a:ext cx="5029074" cy="230832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7200" b="1" i="0" u="none" strike="noStrike" kern="1200" cap="none" spc="0" normalizeH="0" baseline="0" noProof="0">
                  <a:ln>
                    <a:solidFill>
                      <a:prstClr val="black"/>
                    </a:solidFill>
                  </a:ln>
                  <a:solidFill>
                    <a:srgbClr val="FFC000"/>
                  </a:solidFill>
                  <a:effectLst/>
                  <a:uLnTx/>
                  <a:uFillTx/>
                  <a:latin typeface="iCiel Pony" panose="02000000000000000000" pitchFamily="2" charset="0"/>
                  <a:ea typeface="+mn-ea"/>
                  <a:cs typeface="+mn-cs"/>
                </a:rPr>
                <a:t>Chia sẻ trước lớp</a:t>
              </a:r>
              <a:endParaRPr kumimoji="0" lang="en-US" sz="7200" b="0" i="0" u="none" strike="noStrike" kern="1200" cap="none" spc="0" normalizeH="0" baseline="0" noProof="0">
                <a:ln>
                  <a:solidFill>
                    <a:prstClr val="black"/>
                  </a:solidFill>
                </a:ln>
                <a:solidFill>
                  <a:srgbClr val="FFC000"/>
                </a:solidFill>
                <a:effectLst/>
                <a:uLnTx/>
                <a:uFillTx/>
                <a:latin typeface="iCiel Pony" panose="02000000000000000000" pitchFamily="2" charset="0"/>
                <a:ea typeface="+mn-ea"/>
                <a:cs typeface="+mn-cs"/>
              </a:endParaRPr>
            </a:p>
          </p:txBody>
        </p:sp>
      </p:gr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 calcmode="lin" valueType="num">
                                      <p:cBhvr>
                                        <p:cTn id="9" dur="500" fill="hold"/>
                                        <p:tgtEl>
                                          <p:spTgt spid="6"/>
                                        </p:tgtEl>
                                        <p:attrNameLst>
                                          <p:attrName>style.rotation</p:attrName>
                                        </p:attrNameLst>
                                      </p:cBhvr>
                                      <p:tavLst>
                                        <p:tav tm="0">
                                          <p:val>
                                            <p:fltVal val="90"/>
                                          </p:val>
                                        </p:tav>
                                        <p:tav tm="100000">
                                          <p:val>
                                            <p:fltVal val="0"/>
                                          </p:val>
                                        </p:tav>
                                      </p:tavLst>
                                    </p:anim>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p:cNvGrpSpPr/>
          <p:nvPr/>
        </p:nvGrpSpPr>
        <p:grpSpPr>
          <a:xfrm>
            <a:off x="0" y="0"/>
            <a:ext cx="12227442" cy="6984922"/>
            <a:chOff x="0" y="0"/>
            <a:chExt cx="12227442" cy="6984922"/>
          </a:xfrm>
        </p:grpSpPr>
        <p:pic>
          <p:nvPicPr>
            <p:cNvPr id="30" name="Picture 29"/>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1" name="Picture 3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51775"/>
              <a:ext cx="12227442" cy="4433147"/>
            </a:xfrm>
            <a:prstGeom prst="rect">
              <a:avLst/>
            </a:prstGeom>
          </p:spPr>
        </p:pic>
      </p:grpSp>
      <p:sp>
        <p:nvSpPr>
          <p:cNvPr id="13" name="Title 4"/>
          <p:cNvSpPr txBox="1"/>
          <p:nvPr/>
        </p:nvSpPr>
        <p:spPr>
          <a:xfrm>
            <a:off x="215096" y="309622"/>
            <a:ext cx="11761809" cy="6238755"/>
          </a:xfrm>
          <a:custGeom>
            <a:avLst/>
            <a:gdLst>
              <a:gd name="connsiteX0" fmla="*/ 1039813 w 11761809"/>
              <a:gd name="connsiteY0" fmla="*/ 0 h 6238755"/>
              <a:gd name="connsiteX1" fmla="*/ 1709938 w 11761809"/>
              <a:gd name="connsiteY1" fmla="*/ 0 h 6238755"/>
              <a:gd name="connsiteX2" fmla="*/ 2165623 w 11761809"/>
              <a:gd name="connsiteY2" fmla="*/ 0 h 6238755"/>
              <a:gd name="connsiteX3" fmla="*/ 2728527 w 11761809"/>
              <a:gd name="connsiteY3" fmla="*/ 0 h 6238755"/>
              <a:gd name="connsiteX4" fmla="*/ 3505872 w 11761809"/>
              <a:gd name="connsiteY4" fmla="*/ 0 h 6238755"/>
              <a:gd name="connsiteX5" fmla="*/ 4175997 w 11761809"/>
              <a:gd name="connsiteY5" fmla="*/ 0 h 6238755"/>
              <a:gd name="connsiteX6" fmla="*/ 4846122 w 11761809"/>
              <a:gd name="connsiteY6" fmla="*/ 0 h 6238755"/>
              <a:gd name="connsiteX7" fmla="*/ 5194586 w 11761809"/>
              <a:gd name="connsiteY7" fmla="*/ 0 h 6238755"/>
              <a:gd name="connsiteX8" fmla="*/ 6079151 w 11761809"/>
              <a:gd name="connsiteY8" fmla="*/ 0 h 6238755"/>
              <a:gd name="connsiteX9" fmla="*/ 6427616 w 11761809"/>
              <a:gd name="connsiteY9" fmla="*/ 0 h 6238755"/>
              <a:gd name="connsiteX10" fmla="*/ 6776081 w 11761809"/>
              <a:gd name="connsiteY10" fmla="*/ 0 h 6238755"/>
              <a:gd name="connsiteX11" fmla="*/ 7124546 w 11761809"/>
              <a:gd name="connsiteY11" fmla="*/ 0 h 6238755"/>
              <a:gd name="connsiteX12" fmla="*/ 7473011 w 11761809"/>
              <a:gd name="connsiteY12" fmla="*/ 0 h 6238755"/>
              <a:gd name="connsiteX13" fmla="*/ 7928695 w 11761809"/>
              <a:gd name="connsiteY13" fmla="*/ 0 h 6238755"/>
              <a:gd name="connsiteX14" fmla="*/ 8706040 w 11761809"/>
              <a:gd name="connsiteY14" fmla="*/ 0 h 6238755"/>
              <a:gd name="connsiteX15" fmla="*/ 9483385 w 11761809"/>
              <a:gd name="connsiteY15" fmla="*/ 0 h 6238755"/>
              <a:gd name="connsiteX16" fmla="*/ 10367950 w 11761809"/>
              <a:gd name="connsiteY16" fmla="*/ 0 h 6238755"/>
              <a:gd name="connsiteX17" fmla="*/ 11038074 w 11761809"/>
              <a:gd name="connsiteY17" fmla="*/ 0 h 6238755"/>
              <a:gd name="connsiteX18" fmla="*/ 11761809 w 11761809"/>
              <a:gd name="connsiteY18" fmla="*/ 0 h 6238755"/>
              <a:gd name="connsiteX19" fmla="*/ 11761809 w 11761809"/>
              <a:gd name="connsiteY19" fmla="*/ 0 h 6238755"/>
              <a:gd name="connsiteX20" fmla="*/ 11761809 w 11761809"/>
              <a:gd name="connsiteY20" fmla="*/ 753847 h 6238755"/>
              <a:gd name="connsiteX21" fmla="*/ 11761809 w 11761809"/>
              <a:gd name="connsiteY21" fmla="*/ 1507693 h 6238755"/>
              <a:gd name="connsiteX22" fmla="*/ 11761809 w 11761809"/>
              <a:gd name="connsiteY22" fmla="*/ 2261540 h 6238755"/>
              <a:gd name="connsiteX23" fmla="*/ 11761809 w 11761809"/>
              <a:gd name="connsiteY23" fmla="*/ 2807429 h 6238755"/>
              <a:gd name="connsiteX24" fmla="*/ 11761809 w 11761809"/>
              <a:gd name="connsiteY24" fmla="*/ 3405307 h 6238755"/>
              <a:gd name="connsiteX25" fmla="*/ 11761809 w 11761809"/>
              <a:gd name="connsiteY25" fmla="*/ 4107164 h 6238755"/>
              <a:gd name="connsiteX26" fmla="*/ 11761809 w 11761809"/>
              <a:gd name="connsiteY26" fmla="*/ 5198942 h 6238755"/>
              <a:gd name="connsiteX27" fmla="*/ 10721996 w 11761809"/>
              <a:gd name="connsiteY27" fmla="*/ 6238755 h 6238755"/>
              <a:gd name="connsiteX28" fmla="*/ 9837431 w 11761809"/>
              <a:gd name="connsiteY28" fmla="*/ 6238755 h 6238755"/>
              <a:gd name="connsiteX29" fmla="*/ 9488966 w 11761809"/>
              <a:gd name="connsiteY29" fmla="*/ 6238755 h 6238755"/>
              <a:gd name="connsiteX30" fmla="*/ 9033282 w 11761809"/>
              <a:gd name="connsiteY30" fmla="*/ 6238755 h 6238755"/>
              <a:gd name="connsiteX31" fmla="*/ 8684817 w 11761809"/>
              <a:gd name="connsiteY31" fmla="*/ 6238755 h 6238755"/>
              <a:gd name="connsiteX32" fmla="*/ 8014692 w 11761809"/>
              <a:gd name="connsiteY32" fmla="*/ 6238755 h 6238755"/>
              <a:gd name="connsiteX33" fmla="*/ 7451787 w 11761809"/>
              <a:gd name="connsiteY33" fmla="*/ 6238755 h 6238755"/>
              <a:gd name="connsiteX34" fmla="*/ 6567223 w 11761809"/>
              <a:gd name="connsiteY34" fmla="*/ 6238755 h 6238755"/>
              <a:gd name="connsiteX35" fmla="*/ 6111538 w 11761809"/>
              <a:gd name="connsiteY35" fmla="*/ 6238755 h 6238755"/>
              <a:gd name="connsiteX36" fmla="*/ 5655853 w 11761809"/>
              <a:gd name="connsiteY36" fmla="*/ 6238755 h 6238755"/>
              <a:gd name="connsiteX37" fmla="*/ 5092948 w 11761809"/>
              <a:gd name="connsiteY37" fmla="*/ 6238755 h 6238755"/>
              <a:gd name="connsiteX38" fmla="*/ 4315603 w 11761809"/>
              <a:gd name="connsiteY38" fmla="*/ 6238755 h 6238755"/>
              <a:gd name="connsiteX39" fmla="*/ 3538259 w 11761809"/>
              <a:gd name="connsiteY39" fmla="*/ 6238755 h 6238755"/>
              <a:gd name="connsiteX40" fmla="*/ 2975354 w 11761809"/>
              <a:gd name="connsiteY40" fmla="*/ 6238755 h 6238755"/>
              <a:gd name="connsiteX41" fmla="*/ 2519669 w 11761809"/>
              <a:gd name="connsiteY41" fmla="*/ 6238755 h 6238755"/>
              <a:gd name="connsiteX42" fmla="*/ 2063984 w 11761809"/>
              <a:gd name="connsiteY42" fmla="*/ 6238755 h 6238755"/>
              <a:gd name="connsiteX43" fmla="*/ 1286640 w 11761809"/>
              <a:gd name="connsiteY43" fmla="*/ 6238755 h 6238755"/>
              <a:gd name="connsiteX44" fmla="*/ 616515 w 11761809"/>
              <a:gd name="connsiteY44" fmla="*/ 6238755 h 6238755"/>
              <a:gd name="connsiteX45" fmla="*/ 0 w 11761809"/>
              <a:gd name="connsiteY45" fmla="*/ 6238755 h 6238755"/>
              <a:gd name="connsiteX46" fmla="*/ 0 w 11761809"/>
              <a:gd name="connsiteY46" fmla="*/ 6238755 h 6238755"/>
              <a:gd name="connsiteX47" fmla="*/ 0 w 11761809"/>
              <a:gd name="connsiteY47" fmla="*/ 5692866 h 6238755"/>
              <a:gd name="connsiteX48" fmla="*/ 0 w 11761809"/>
              <a:gd name="connsiteY48" fmla="*/ 5042998 h 6238755"/>
              <a:gd name="connsiteX49" fmla="*/ 0 w 11761809"/>
              <a:gd name="connsiteY49" fmla="*/ 4497109 h 6238755"/>
              <a:gd name="connsiteX50" fmla="*/ 0 w 11761809"/>
              <a:gd name="connsiteY50" fmla="*/ 3847242 h 6238755"/>
              <a:gd name="connsiteX51" fmla="*/ 0 w 11761809"/>
              <a:gd name="connsiteY51" fmla="*/ 3249363 h 6238755"/>
              <a:gd name="connsiteX52" fmla="*/ 0 w 11761809"/>
              <a:gd name="connsiteY52" fmla="*/ 2547506 h 6238755"/>
              <a:gd name="connsiteX53" fmla="*/ 0 w 11761809"/>
              <a:gd name="connsiteY53" fmla="*/ 1793660 h 6238755"/>
              <a:gd name="connsiteX54" fmla="*/ 0 w 11761809"/>
              <a:gd name="connsiteY54" fmla="*/ 1039813 h 6238755"/>
              <a:gd name="connsiteX55" fmla="*/ 1039813 w 11761809"/>
              <a:gd name="connsiteY55" fmla="*/ 0 h 6238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761809" h="6238755" fill="none" extrusionOk="0">
                <a:moveTo>
                  <a:pt x="1039813" y="0"/>
                </a:moveTo>
                <a:cubicBezTo>
                  <a:pt x="1187680" y="-3676"/>
                  <a:pt x="1483872" y="2712"/>
                  <a:pt x="1709938" y="0"/>
                </a:cubicBezTo>
                <a:cubicBezTo>
                  <a:pt x="1936004" y="-2712"/>
                  <a:pt x="2037749" y="9793"/>
                  <a:pt x="2165623" y="0"/>
                </a:cubicBezTo>
                <a:cubicBezTo>
                  <a:pt x="2293498" y="-9793"/>
                  <a:pt x="2612751" y="8111"/>
                  <a:pt x="2728527" y="0"/>
                </a:cubicBezTo>
                <a:cubicBezTo>
                  <a:pt x="2844303" y="-8111"/>
                  <a:pt x="3188462" y="-35909"/>
                  <a:pt x="3505872" y="0"/>
                </a:cubicBezTo>
                <a:cubicBezTo>
                  <a:pt x="3823283" y="35909"/>
                  <a:pt x="3882078" y="-27128"/>
                  <a:pt x="4175997" y="0"/>
                </a:cubicBezTo>
                <a:cubicBezTo>
                  <a:pt x="4469917" y="27128"/>
                  <a:pt x="4683023" y="-33245"/>
                  <a:pt x="4846122" y="0"/>
                </a:cubicBezTo>
                <a:cubicBezTo>
                  <a:pt x="5009222" y="33245"/>
                  <a:pt x="5086594" y="16815"/>
                  <a:pt x="5194586" y="0"/>
                </a:cubicBezTo>
                <a:cubicBezTo>
                  <a:pt x="5302578" y="-16815"/>
                  <a:pt x="5806083" y="27984"/>
                  <a:pt x="6079151" y="0"/>
                </a:cubicBezTo>
                <a:cubicBezTo>
                  <a:pt x="6352219" y="-27984"/>
                  <a:pt x="6286873" y="10436"/>
                  <a:pt x="6427616" y="0"/>
                </a:cubicBezTo>
                <a:cubicBezTo>
                  <a:pt x="6568359" y="-10436"/>
                  <a:pt x="6694326" y="-17374"/>
                  <a:pt x="6776081" y="0"/>
                </a:cubicBezTo>
                <a:cubicBezTo>
                  <a:pt x="6857836" y="17374"/>
                  <a:pt x="7048167" y="13755"/>
                  <a:pt x="7124546" y="0"/>
                </a:cubicBezTo>
                <a:cubicBezTo>
                  <a:pt x="7200926" y="-13755"/>
                  <a:pt x="7323792" y="13262"/>
                  <a:pt x="7473011" y="0"/>
                </a:cubicBezTo>
                <a:cubicBezTo>
                  <a:pt x="7622231" y="-13262"/>
                  <a:pt x="7823968" y="789"/>
                  <a:pt x="7928695" y="0"/>
                </a:cubicBezTo>
                <a:cubicBezTo>
                  <a:pt x="8033422" y="-789"/>
                  <a:pt x="8497655" y="-14427"/>
                  <a:pt x="8706040" y="0"/>
                </a:cubicBezTo>
                <a:cubicBezTo>
                  <a:pt x="8914426" y="14427"/>
                  <a:pt x="9153424" y="-34940"/>
                  <a:pt x="9483385" y="0"/>
                </a:cubicBezTo>
                <a:cubicBezTo>
                  <a:pt x="9813346" y="34940"/>
                  <a:pt x="10166956" y="-25099"/>
                  <a:pt x="10367950" y="0"/>
                </a:cubicBezTo>
                <a:cubicBezTo>
                  <a:pt x="10568944" y="25099"/>
                  <a:pt x="10787852" y="6593"/>
                  <a:pt x="11038074" y="0"/>
                </a:cubicBezTo>
                <a:cubicBezTo>
                  <a:pt x="11288296" y="-6593"/>
                  <a:pt x="11547415" y="-24032"/>
                  <a:pt x="11761809" y="0"/>
                </a:cubicBezTo>
                <a:lnTo>
                  <a:pt x="11761809" y="0"/>
                </a:lnTo>
                <a:cubicBezTo>
                  <a:pt x="11747402" y="334774"/>
                  <a:pt x="11734964" y="597883"/>
                  <a:pt x="11761809" y="753847"/>
                </a:cubicBezTo>
                <a:cubicBezTo>
                  <a:pt x="11788654" y="909811"/>
                  <a:pt x="11756844" y="1147564"/>
                  <a:pt x="11761809" y="1507693"/>
                </a:cubicBezTo>
                <a:cubicBezTo>
                  <a:pt x="11766774" y="1867822"/>
                  <a:pt x="11771974" y="1967429"/>
                  <a:pt x="11761809" y="2261540"/>
                </a:cubicBezTo>
                <a:cubicBezTo>
                  <a:pt x="11751644" y="2555651"/>
                  <a:pt x="11766755" y="2539265"/>
                  <a:pt x="11761809" y="2807429"/>
                </a:cubicBezTo>
                <a:cubicBezTo>
                  <a:pt x="11756863" y="3075593"/>
                  <a:pt x="11785051" y="3284521"/>
                  <a:pt x="11761809" y="3405307"/>
                </a:cubicBezTo>
                <a:cubicBezTo>
                  <a:pt x="11738567" y="3526093"/>
                  <a:pt x="11753656" y="3826287"/>
                  <a:pt x="11761809" y="4107164"/>
                </a:cubicBezTo>
                <a:cubicBezTo>
                  <a:pt x="11769962" y="4388041"/>
                  <a:pt x="11799097" y="4800249"/>
                  <a:pt x="11761809" y="5198942"/>
                </a:cubicBezTo>
                <a:cubicBezTo>
                  <a:pt x="11665704" y="5752028"/>
                  <a:pt x="11391160" y="6201530"/>
                  <a:pt x="10721996" y="6238755"/>
                </a:cubicBezTo>
                <a:cubicBezTo>
                  <a:pt x="10414590" y="6209924"/>
                  <a:pt x="10189971" y="6243670"/>
                  <a:pt x="9837431" y="6238755"/>
                </a:cubicBezTo>
                <a:cubicBezTo>
                  <a:pt x="9484892" y="6233840"/>
                  <a:pt x="9595474" y="6245665"/>
                  <a:pt x="9488966" y="6238755"/>
                </a:cubicBezTo>
                <a:cubicBezTo>
                  <a:pt x="9382458" y="6231845"/>
                  <a:pt x="9255220" y="6258274"/>
                  <a:pt x="9033282" y="6238755"/>
                </a:cubicBezTo>
                <a:cubicBezTo>
                  <a:pt x="8811344" y="6219236"/>
                  <a:pt x="8857188" y="6222021"/>
                  <a:pt x="8684817" y="6238755"/>
                </a:cubicBezTo>
                <a:cubicBezTo>
                  <a:pt x="8512447" y="6255489"/>
                  <a:pt x="8210838" y="6254174"/>
                  <a:pt x="8014692" y="6238755"/>
                </a:cubicBezTo>
                <a:cubicBezTo>
                  <a:pt x="7818547" y="6223336"/>
                  <a:pt x="7600641" y="6255660"/>
                  <a:pt x="7451787" y="6238755"/>
                </a:cubicBezTo>
                <a:cubicBezTo>
                  <a:pt x="7302933" y="6221850"/>
                  <a:pt x="7001971" y="6279647"/>
                  <a:pt x="6567223" y="6238755"/>
                </a:cubicBezTo>
                <a:cubicBezTo>
                  <a:pt x="6132475" y="6197863"/>
                  <a:pt x="6297198" y="6233592"/>
                  <a:pt x="6111538" y="6238755"/>
                </a:cubicBezTo>
                <a:cubicBezTo>
                  <a:pt x="5925878" y="6243918"/>
                  <a:pt x="5819809" y="6249662"/>
                  <a:pt x="5655853" y="6238755"/>
                </a:cubicBezTo>
                <a:cubicBezTo>
                  <a:pt x="5491898" y="6227848"/>
                  <a:pt x="5290363" y="6242708"/>
                  <a:pt x="5092948" y="6238755"/>
                </a:cubicBezTo>
                <a:cubicBezTo>
                  <a:pt x="4895534" y="6234802"/>
                  <a:pt x="4551917" y="6246003"/>
                  <a:pt x="4315603" y="6238755"/>
                </a:cubicBezTo>
                <a:cubicBezTo>
                  <a:pt x="4079289" y="6231507"/>
                  <a:pt x="3695363" y="6248313"/>
                  <a:pt x="3538259" y="6238755"/>
                </a:cubicBezTo>
                <a:cubicBezTo>
                  <a:pt x="3381155" y="6229197"/>
                  <a:pt x="3225630" y="6225145"/>
                  <a:pt x="2975354" y="6238755"/>
                </a:cubicBezTo>
                <a:cubicBezTo>
                  <a:pt x="2725078" y="6252365"/>
                  <a:pt x="2696674" y="6221190"/>
                  <a:pt x="2519669" y="6238755"/>
                </a:cubicBezTo>
                <a:cubicBezTo>
                  <a:pt x="2342664" y="6256320"/>
                  <a:pt x="2220607" y="6242931"/>
                  <a:pt x="2063984" y="6238755"/>
                </a:cubicBezTo>
                <a:cubicBezTo>
                  <a:pt x="1907361" y="6234579"/>
                  <a:pt x="1551146" y="6219435"/>
                  <a:pt x="1286640" y="6238755"/>
                </a:cubicBezTo>
                <a:cubicBezTo>
                  <a:pt x="1022134" y="6258075"/>
                  <a:pt x="910949" y="6209761"/>
                  <a:pt x="616515" y="6238755"/>
                </a:cubicBezTo>
                <a:cubicBezTo>
                  <a:pt x="322082" y="6267749"/>
                  <a:pt x="249766" y="6267334"/>
                  <a:pt x="0" y="6238755"/>
                </a:cubicBezTo>
                <a:lnTo>
                  <a:pt x="0" y="6238755"/>
                </a:lnTo>
                <a:cubicBezTo>
                  <a:pt x="-93" y="5971400"/>
                  <a:pt x="2808" y="5837355"/>
                  <a:pt x="0" y="5692866"/>
                </a:cubicBezTo>
                <a:cubicBezTo>
                  <a:pt x="-2808" y="5548377"/>
                  <a:pt x="3148" y="5181560"/>
                  <a:pt x="0" y="5042998"/>
                </a:cubicBezTo>
                <a:cubicBezTo>
                  <a:pt x="-3148" y="4904436"/>
                  <a:pt x="-25534" y="4678076"/>
                  <a:pt x="0" y="4497109"/>
                </a:cubicBezTo>
                <a:cubicBezTo>
                  <a:pt x="25534" y="4316142"/>
                  <a:pt x="23974" y="3985277"/>
                  <a:pt x="0" y="3847242"/>
                </a:cubicBezTo>
                <a:cubicBezTo>
                  <a:pt x="-23974" y="3709207"/>
                  <a:pt x="14527" y="3518299"/>
                  <a:pt x="0" y="3249363"/>
                </a:cubicBezTo>
                <a:cubicBezTo>
                  <a:pt x="-14527" y="2980427"/>
                  <a:pt x="-395" y="2824682"/>
                  <a:pt x="0" y="2547506"/>
                </a:cubicBezTo>
                <a:cubicBezTo>
                  <a:pt x="395" y="2270330"/>
                  <a:pt x="19327" y="2000669"/>
                  <a:pt x="0" y="1793660"/>
                </a:cubicBezTo>
                <a:cubicBezTo>
                  <a:pt x="-19327" y="1586651"/>
                  <a:pt x="-1042" y="1225025"/>
                  <a:pt x="0" y="1039813"/>
                </a:cubicBezTo>
                <a:cubicBezTo>
                  <a:pt x="-26733" y="522395"/>
                  <a:pt x="445371" y="53239"/>
                  <a:pt x="1039813" y="0"/>
                </a:cubicBezTo>
                <a:close/>
              </a:path>
              <a:path w="11761809" h="6238755" stroke="0" extrusionOk="0">
                <a:moveTo>
                  <a:pt x="1039813" y="0"/>
                </a:moveTo>
                <a:cubicBezTo>
                  <a:pt x="1189029" y="6408"/>
                  <a:pt x="1214747" y="14457"/>
                  <a:pt x="1388278" y="0"/>
                </a:cubicBezTo>
                <a:cubicBezTo>
                  <a:pt x="1561810" y="-14457"/>
                  <a:pt x="1898869" y="33132"/>
                  <a:pt x="2058403" y="0"/>
                </a:cubicBezTo>
                <a:cubicBezTo>
                  <a:pt x="2217938" y="-33132"/>
                  <a:pt x="2478385" y="-4400"/>
                  <a:pt x="2621307" y="0"/>
                </a:cubicBezTo>
                <a:cubicBezTo>
                  <a:pt x="2764229" y="4400"/>
                  <a:pt x="2805782" y="-5058"/>
                  <a:pt x="2969772" y="0"/>
                </a:cubicBezTo>
                <a:cubicBezTo>
                  <a:pt x="3133763" y="5058"/>
                  <a:pt x="3353083" y="-22998"/>
                  <a:pt x="3532677" y="0"/>
                </a:cubicBezTo>
                <a:cubicBezTo>
                  <a:pt x="3712272" y="22998"/>
                  <a:pt x="3887931" y="-22087"/>
                  <a:pt x="3988362" y="0"/>
                </a:cubicBezTo>
                <a:cubicBezTo>
                  <a:pt x="4088793" y="22087"/>
                  <a:pt x="4211372" y="5147"/>
                  <a:pt x="4336827" y="0"/>
                </a:cubicBezTo>
                <a:cubicBezTo>
                  <a:pt x="4462282" y="-5147"/>
                  <a:pt x="4630593" y="-19316"/>
                  <a:pt x="4899732" y="0"/>
                </a:cubicBezTo>
                <a:cubicBezTo>
                  <a:pt x="5168872" y="19316"/>
                  <a:pt x="5157758" y="14639"/>
                  <a:pt x="5248196" y="0"/>
                </a:cubicBezTo>
                <a:cubicBezTo>
                  <a:pt x="5338634" y="-14639"/>
                  <a:pt x="5603977" y="-8278"/>
                  <a:pt x="5918321" y="0"/>
                </a:cubicBezTo>
                <a:cubicBezTo>
                  <a:pt x="6232665" y="8278"/>
                  <a:pt x="6254470" y="-20993"/>
                  <a:pt x="6374006" y="0"/>
                </a:cubicBezTo>
                <a:cubicBezTo>
                  <a:pt x="6493542" y="20993"/>
                  <a:pt x="6841234" y="16590"/>
                  <a:pt x="7151351" y="0"/>
                </a:cubicBezTo>
                <a:cubicBezTo>
                  <a:pt x="7461468" y="-16590"/>
                  <a:pt x="7768337" y="-19758"/>
                  <a:pt x="8035915" y="0"/>
                </a:cubicBezTo>
                <a:cubicBezTo>
                  <a:pt x="8303493" y="19758"/>
                  <a:pt x="8517343" y="16879"/>
                  <a:pt x="8706040" y="0"/>
                </a:cubicBezTo>
                <a:cubicBezTo>
                  <a:pt x="8894738" y="-16879"/>
                  <a:pt x="9175459" y="-39729"/>
                  <a:pt x="9590605" y="0"/>
                </a:cubicBezTo>
                <a:cubicBezTo>
                  <a:pt x="10005751" y="39729"/>
                  <a:pt x="9987428" y="9658"/>
                  <a:pt x="10153510" y="0"/>
                </a:cubicBezTo>
                <a:cubicBezTo>
                  <a:pt x="10319592" y="-9658"/>
                  <a:pt x="10748727" y="-15563"/>
                  <a:pt x="11038074" y="0"/>
                </a:cubicBezTo>
                <a:cubicBezTo>
                  <a:pt x="11327421" y="15563"/>
                  <a:pt x="11611093" y="-23260"/>
                  <a:pt x="11761809" y="0"/>
                </a:cubicBezTo>
                <a:lnTo>
                  <a:pt x="11761809" y="0"/>
                </a:lnTo>
                <a:cubicBezTo>
                  <a:pt x="11728129" y="203043"/>
                  <a:pt x="11786444" y="545091"/>
                  <a:pt x="11761809" y="701857"/>
                </a:cubicBezTo>
                <a:cubicBezTo>
                  <a:pt x="11737174" y="858623"/>
                  <a:pt x="11760919" y="1234374"/>
                  <a:pt x="11761809" y="1455704"/>
                </a:cubicBezTo>
                <a:cubicBezTo>
                  <a:pt x="11762699" y="1677034"/>
                  <a:pt x="11740251" y="1788858"/>
                  <a:pt x="11761809" y="2001593"/>
                </a:cubicBezTo>
                <a:cubicBezTo>
                  <a:pt x="11783367" y="2214328"/>
                  <a:pt x="11764418" y="2361514"/>
                  <a:pt x="11761809" y="2495492"/>
                </a:cubicBezTo>
                <a:cubicBezTo>
                  <a:pt x="11759200" y="2629470"/>
                  <a:pt x="11764666" y="2914319"/>
                  <a:pt x="11761809" y="3093370"/>
                </a:cubicBezTo>
                <a:cubicBezTo>
                  <a:pt x="11758952" y="3272421"/>
                  <a:pt x="11752311" y="3407276"/>
                  <a:pt x="11761809" y="3639259"/>
                </a:cubicBezTo>
                <a:cubicBezTo>
                  <a:pt x="11771307" y="3871242"/>
                  <a:pt x="11782046" y="4062143"/>
                  <a:pt x="11761809" y="4185148"/>
                </a:cubicBezTo>
                <a:cubicBezTo>
                  <a:pt x="11741572" y="4308153"/>
                  <a:pt x="11771501" y="4860856"/>
                  <a:pt x="11761809" y="5198942"/>
                </a:cubicBezTo>
                <a:cubicBezTo>
                  <a:pt x="11734438" y="5742786"/>
                  <a:pt x="11333711" y="6119682"/>
                  <a:pt x="10721996" y="6238755"/>
                </a:cubicBezTo>
                <a:cubicBezTo>
                  <a:pt x="10575931" y="6233465"/>
                  <a:pt x="10425154" y="6223082"/>
                  <a:pt x="10266311" y="6238755"/>
                </a:cubicBezTo>
                <a:cubicBezTo>
                  <a:pt x="10107468" y="6254428"/>
                  <a:pt x="9948043" y="6252558"/>
                  <a:pt x="9810626" y="6238755"/>
                </a:cubicBezTo>
                <a:cubicBezTo>
                  <a:pt x="9673209" y="6224952"/>
                  <a:pt x="9580082" y="6245680"/>
                  <a:pt x="9462161" y="6238755"/>
                </a:cubicBezTo>
                <a:cubicBezTo>
                  <a:pt x="9344241" y="6231830"/>
                  <a:pt x="8952435" y="6255699"/>
                  <a:pt x="8684817" y="6238755"/>
                </a:cubicBezTo>
                <a:cubicBezTo>
                  <a:pt x="8417199" y="6221811"/>
                  <a:pt x="8191910" y="6273718"/>
                  <a:pt x="7800252" y="6238755"/>
                </a:cubicBezTo>
                <a:cubicBezTo>
                  <a:pt x="7408595" y="6203792"/>
                  <a:pt x="7461094" y="6248738"/>
                  <a:pt x="7344567" y="6238755"/>
                </a:cubicBezTo>
                <a:cubicBezTo>
                  <a:pt x="7228041" y="6228772"/>
                  <a:pt x="7146673" y="6228778"/>
                  <a:pt x="6996102" y="6238755"/>
                </a:cubicBezTo>
                <a:cubicBezTo>
                  <a:pt x="6845531" y="6248732"/>
                  <a:pt x="6739510" y="6253010"/>
                  <a:pt x="6647638" y="6238755"/>
                </a:cubicBezTo>
                <a:cubicBezTo>
                  <a:pt x="6555766" y="6224500"/>
                  <a:pt x="6154024" y="6208873"/>
                  <a:pt x="5977513" y="6238755"/>
                </a:cubicBezTo>
                <a:cubicBezTo>
                  <a:pt x="5801002" y="6268637"/>
                  <a:pt x="5528916" y="6253905"/>
                  <a:pt x="5414608" y="6238755"/>
                </a:cubicBezTo>
                <a:cubicBezTo>
                  <a:pt x="5300300" y="6223605"/>
                  <a:pt x="5046719" y="6213410"/>
                  <a:pt x="4744483" y="6238755"/>
                </a:cubicBezTo>
                <a:cubicBezTo>
                  <a:pt x="4442247" y="6264100"/>
                  <a:pt x="4495578" y="6228152"/>
                  <a:pt x="4288798" y="6238755"/>
                </a:cubicBezTo>
                <a:cubicBezTo>
                  <a:pt x="4082019" y="6249358"/>
                  <a:pt x="4096737" y="6250526"/>
                  <a:pt x="3940334" y="6238755"/>
                </a:cubicBezTo>
                <a:cubicBezTo>
                  <a:pt x="3783931" y="6226984"/>
                  <a:pt x="3344372" y="6228216"/>
                  <a:pt x="3055769" y="6238755"/>
                </a:cubicBezTo>
                <a:cubicBezTo>
                  <a:pt x="2767166" y="6249294"/>
                  <a:pt x="2521635" y="6214271"/>
                  <a:pt x="2278424" y="6238755"/>
                </a:cubicBezTo>
                <a:cubicBezTo>
                  <a:pt x="2035213" y="6263239"/>
                  <a:pt x="1950793" y="6227158"/>
                  <a:pt x="1822739" y="6238755"/>
                </a:cubicBezTo>
                <a:cubicBezTo>
                  <a:pt x="1694686" y="6250352"/>
                  <a:pt x="1615140" y="6230668"/>
                  <a:pt x="1474274" y="6238755"/>
                </a:cubicBezTo>
                <a:cubicBezTo>
                  <a:pt x="1333408" y="6246842"/>
                  <a:pt x="952682" y="6242141"/>
                  <a:pt x="804150" y="6238755"/>
                </a:cubicBezTo>
                <a:cubicBezTo>
                  <a:pt x="655618" y="6235369"/>
                  <a:pt x="192647" y="6238504"/>
                  <a:pt x="0" y="6238755"/>
                </a:cubicBezTo>
                <a:lnTo>
                  <a:pt x="0" y="6238755"/>
                </a:lnTo>
                <a:cubicBezTo>
                  <a:pt x="4896" y="5959277"/>
                  <a:pt x="-9909" y="5760919"/>
                  <a:pt x="0" y="5588887"/>
                </a:cubicBezTo>
                <a:cubicBezTo>
                  <a:pt x="9909" y="5416855"/>
                  <a:pt x="9263" y="5277720"/>
                  <a:pt x="0" y="5094988"/>
                </a:cubicBezTo>
                <a:cubicBezTo>
                  <a:pt x="-9263" y="4912256"/>
                  <a:pt x="-13273" y="4746939"/>
                  <a:pt x="0" y="4601088"/>
                </a:cubicBezTo>
                <a:cubicBezTo>
                  <a:pt x="13273" y="4455237"/>
                  <a:pt x="-2468" y="4189967"/>
                  <a:pt x="0" y="3951221"/>
                </a:cubicBezTo>
                <a:cubicBezTo>
                  <a:pt x="2468" y="3712475"/>
                  <a:pt x="21309" y="3596328"/>
                  <a:pt x="0" y="3457321"/>
                </a:cubicBezTo>
                <a:cubicBezTo>
                  <a:pt x="-21309" y="3318314"/>
                  <a:pt x="-25738" y="3023301"/>
                  <a:pt x="0" y="2859443"/>
                </a:cubicBezTo>
                <a:cubicBezTo>
                  <a:pt x="25738" y="2695585"/>
                  <a:pt x="9821" y="2605030"/>
                  <a:pt x="0" y="2365543"/>
                </a:cubicBezTo>
                <a:cubicBezTo>
                  <a:pt x="-9821" y="2126056"/>
                  <a:pt x="26442" y="2037473"/>
                  <a:pt x="0" y="1819654"/>
                </a:cubicBezTo>
                <a:cubicBezTo>
                  <a:pt x="-26442" y="1601835"/>
                  <a:pt x="33883" y="1203383"/>
                  <a:pt x="0" y="1039813"/>
                </a:cubicBezTo>
                <a:cubicBezTo>
                  <a:pt x="-39229" y="466873"/>
                  <a:pt x="372054" y="51995"/>
                  <a:pt x="1039813" y="0"/>
                </a:cubicBezTo>
                <a:close/>
              </a:path>
            </a:pathLst>
          </a:custGeom>
          <a:solidFill>
            <a:sysClr val="window" lastClr="FFFFFF">
              <a:alpha val="90000"/>
            </a:sysClr>
          </a:solidFill>
          <a:ln w="57150" cap="flat" cmpd="sng" algn="ctr">
            <a:noFill/>
            <a:prstDash val="solid"/>
            <a:miter lim="800000"/>
          </a:ln>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l" defTabSz="914400" rtl="0" eaLnBrk="1" fontAlgn="auto" latinLnBrk="0" hangingPunct="1">
              <a:lnSpc>
                <a:spcPct val="90000"/>
              </a:lnSpc>
              <a:spcBef>
                <a:spcPct val="0"/>
              </a:spcBef>
              <a:spcAft>
                <a:spcPts val="0"/>
              </a:spcAft>
              <a:buClrTx/>
              <a:buSzTx/>
              <a:buFontTx/>
              <a:buNone/>
              <a:defRPr/>
            </a:pPr>
            <a:endParaRPr kumimoji="0" lang="en-US" sz="3200" b="0" i="0" u="none" strike="noStrike" kern="1200" cap="none" spc="0" normalizeH="0" baseline="0" noProof="0" dirty="0">
              <a:ln>
                <a:noFill/>
              </a:ln>
              <a:solidFill>
                <a:sysClr val="window" lastClr="FFFFFF"/>
              </a:solidFill>
              <a:effectLst/>
              <a:uLnTx/>
              <a:uFillTx/>
              <a:latin typeface="Calibri" panose="020F0502020204030204"/>
              <a:ea typeface="+mn-ea"/>
              <a:cs typeface="+mn-cs"/>
            </a:endParaRPr>
          </a:p>
        </p:txBody>
      </p:sp>
      <p:sp>
        <p:nvSpPr>
          <p:cNvPr id="3" name="TextBox 2"/>
          <p:cNvSpPr txBox="1"/>
          <p:nvPr/>
        </p:nvSpPr>
        <p:spPr>
          <a:xfrm>
            <a:off x="472966" y="309622"/>
            <a:ext cx="11272344" cy="63709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2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CHƯƠNG TRÌNH TUẦN HÀNH TUYÊN TRUYỀN VỀ AN TOÀN GIAO THÔNG</a:t>
            </a:r>
            <a:endParaRPr kumimoji="0" lang="en-US" sz="2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vi-VN" sz="2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(Lớp 5A1, Trường Tiểu học Trưng Vương) </a:t>
            </a:r>
            <a:endParaRPr kumimoji="0" lang="en-US" sz="2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 Mục đích</a:t>
            </a:r>
            <a:endParaRPr kumimoji="0" lang="en-US" sz="2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Tuyên truyền giúp mọi người nâng cao ý thức về an toàn giao thông.</a:t>
            </a: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Giúp các bạn học sinh hiểu và có ý thức gương mẫu chấp hành luật an toàn giao thông.</a:t>
            </a: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II. Phân công chuẩn bị</a:t>
            </a:r>
            <a:endParaRPr kumimoji="0" lang="en-US" sz="2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Ban tổ chức: Lớp trưởng, lớp phó và 4 tổ trưởng  </a:t>
            </a: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Dụng cụ, phương tiện: Loa cầm tay, cờ Tổ quốc, cờ Đội, biểu ngữ, tranh cồ động ATGT, trống, kèn.</a:t>
            </a: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Các hoạt động cụ thể:</a:t>
            </a: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Tổ 1: 1 cờ Tổ quốc, 3 cái trống nhỏ.</a:t>
            </a: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Tổ 2: 1 cờ Đội, 1 loa cầm tay.</a:t>
            </a: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Tổ 3: 3 tranh cổ động ATGT.</a:t>
            </a: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Tổ 4: 1 biểu ngữ, 1 cái kèn.- Nước uống: Nga, Thanh.</a:t>
            </a: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Trang phục: mỗi bạn đội viên mặc đồng phục nhà trường và đeo khăn quàng đỏ, cầm cờ hoa.</a:t>
            </a: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cSld>
  <p:clrMapOvr>
    <a:masterClrMapping/>
  </p:clrMapOvr>
  <p:transition spd="slow">
    <p:random/>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529" y="-297"/>
            <a:ext cx="12193057" cy="6858594"/>
          </a:xfrm>
          <a:prstGeom prst="rect">
            <a:avLst/>
          </a:prstGeom>
        </p:spPr>
      </p:pic>
      <p:pic>
        <p:nvPicPr>
          <p:cNvPr id="7" name="Picture 16"/>
          <p:cNvPicPr>
            <a:picLocks noChangeAspect="1"/>
          </p:cNvPicPr>
          <p:nvPr/>
        </p:nvPicPr>
        <p:blipFill>
          <a:blip r:embed="rId2"/>
          <a:srcRect/>
          <a:stretch>
            <a:fillRect/>
          </a:stretch>
        </p:blipFill>
        <p:spPr>
          <a:xfrm>
            <a:off x="1948866" y="5686836"/>
            <a:ext cx="2473991" cy="1419453"/>
          </a:xfrm>
          <a:prstGeom prst="rect">
            <a:avLst/>
          </a:prstGeom>
        </p:spPr>
      </p:pic>
      <p:sp>
        <p:nvSpPr>
          <p:cNvPr id="11" name="Google Shape;2692;p47"/>
          <p:cNvSpPr/>
          <p:nvPr/>
        </p:nvSpPr>
        <p:spPr>
          <a:xfrm>
            <a:off x="2707554" y="533088"/>
            <a:ext cx="7663255" cy="903402"/>
          </a:xfrm>
          <a:custGeom>
            <a:avLst/>
            <a:gdLst/>
            <a:ahLst/>
            <a:cxnLst/>
            <a:rect l="l" t="t" r="r" b="b"/>
            <a:pathLst>
              <a:path w="54156" h="9156" extrusionOk="0">
                <a:moveTo>
                  <a:pt x="4389" y="4119"/>
                </a:moveTo>
                <a:lnTo>
                  <a:pt x="4389" y="4119"/>
                </a:lnTo>
                <a:lnTo>
                  <a:pt x="4137" y="4011"/>
                </a:lnTo>
                <a:lnTo>
                  <a:pt x="3490" y="3705"/>
                </a:lnTo>
                <a:lnTo>
                  <a:pt x="2626" y="3274"/>
                </a:lnTo>
                <a:lnTo>
                  <a:pt x="2141" y="3022"/>
                </a:lnTo>
                <a:lnTo>
                  <a:pt x="1673" y="2752"/>
                </a:lnTo>
                <a:lnTo>
                  <a:pt x="1224" y="2482"/>
                </a:lnTo>
                <a:lnTo>
                  <a:pt x="810" y="2195"/>
                </a:lnTo>
                <a:lnTo>
                  <a:pt x="630" y="2051"/>
                </a:lnTo>
                <a:lnTo>
                  <a:pt x="468" y="1907"/>
                </a:lnTo>
                <a:lnTo>
                  <a:pt x="324" y="1763"/>
                </a:lnTo>
                <a:lnTo>
                  <a:pt x="216" y="1619"/>
                </a:lnTo>
                <a:lnTo>
                  <a:pt x="108" y="1475"/>
                </a:lnTo>
                <a:lnTo>
                  <a:pt x="55" y="1349"/>
                </a:lnTo>
                <a:lnTo>
                  <a:pt x="19" y="1223"/>
                </a:lnTo>
                <a:lnTo>
                  <a:pt x="1" y="1098"/>
                </a:lnTo>
                <a:lnTo>
                  <a:pt x="37" y="972"/>
                </a:lnTo>
                <a:lnTo>
                  <a:pt x="108" y="864"/>
                </a:lnTo>
                <a:lnTo>
                  <a:pt x="234" y="774"/>
                </a:lnTo>
                <a:lnTo>
                  <a:pt x="378" y="666"/>
                </a:lnTo>
                <a:lnTo>
                  <a:pt x="378" y="666"/>
                </a:lnTo>
                <a:lnTo>
                  <a:pt x="504" y="630"/>
                </a:lnTo>
                <a:lnTo>
                  <a:pt x="666" y="576"/>
                </a:lnTo>
                <a:lnTo>
                  <a:pt x="1188" y="504"/>
                </a:lnTo>
                <a:lnTo>
                  <a:pt x="1907" y="432"/>
                </a:lnTo>
                <a:lnTo>
                  <a:pt x="2806" y="360"/>
                </a:lnTo>
                <a:lnTo>
                  <a:pt x="3885" y="288"/>
                </a:lnTo>
                <a:lnTo>
                  <a:pt x="5144" y="234"/>
                </a:lnTo>
                <a:lnTo>
                  <a:pt x="6547" y="180"/>
                </a:lnTo>
                <a:lnTo>
                  <a:pt x="8076" y="126"/>
                </a:lnTo>
                <a:lnTo>
                  <a:pt x="11511" y="54"/>
                </a:lnTo>
                <a:lnTo>
                  <a:pt x="15342" y="18"/>
                </a:lnTo>
                <a:lnTo>
                  <a:pt x="19443" y="0"/>
                </a:lnTo>
                <a:lnTo>
                  <a:pt x="23724" y="18"/>
                </a:lnTo>
                <a:lnTo>
                  <a:pt x="28076" y="54"/>
                </a:lnTo>
                <a:lnTo>
                  <a:pt x="32357" y="126"/>
                </a:lnTo>
                <a:lnTo>
                  <a:pt x="36511" y="216"/>
                </a:lnTo>
                <a:lnTo>
                  <a:pt x="40396" y="360"/>
                </a:lnTo>
                <a:lnTo>
                  <a:pt x="42213" y="432"/>
                </a:lnTo>
                <a:lnTo>
                  <a:pt x="43903" y="522"/>
                </a:lnTo>
                <a:lnTo>
                  <a:pt x="45504" y="612"/>
                </a:lnTo>
                <a:lnTo>
                  <a:pt x="46943" y="720"/>
                </a:lnTo>
                <a:lnTo>
                  <a:pt x="48256" y="828"/>
                </a:lnTo>
                <a:lnTo>
                  <a:pt x="49407" y="954"/>
                </a:lnTo>
                <a:lnTo>
                  <a:pt x="50378" y="1080"/>
                </a:lnTo>
                <a:lnTo>
                  <a:pt x="51170" y="1205"/>
                </a:lnTo>
                <a:lnTo>
                  <a:pt x="51170" y="1205"/>
                </a:lnTo>
                <a:lnTo>
                  <a:pt x="51817" y="1349"/>
                </a:lnTo>
                <a:lnTo>
                  <a:pt x="52375" y="1493"/>
                </a:lnTo>
                <a:lnTo>
                  <a:pt x="52842" y="1637"/>
                </a:lnTo>
                <a:lnTo>
                  <a:pt x="53238" y="1799"/>
                </a:lnTo>
                <a:lnTo>
                  <a:pt x="53544" y="1943"/>
                </a:lnTo>
                <a:lnTo>
                  <a:pt x="53795" y="2105"/>
                </a:lnTo>
                <a:lnTo>
                  <a:pt x="53975" y="2249"/>
                </a:lnTo>
                <a:lnTo>
                  <a:pt x="54029" y="2321"/>
                </a:lnTo>
                <a:lnTo>
                  <a:pt x="54083" y="2411"/>
                </a:lnTo>
                <a:lnTo>
                  <a:pt x="54119" y="2482"/>
                </a:lnTo>
                <a:lnTo>
                  <a:pt x="54137" y="2554"/>
                </a:lnTo>
                <a:lnTo>
                  <a:pt x="54155" y="2626"/>
                </a:lnTo>
                <a:lnTo>
                  <a:pt x="54137" y="2698"/>
                </a:lnTo>
                <a:lnTo>
                  <a:pt x="54137" y="2788"/>
                </a:lnTo>
                <a:lnTo>
                  <a:pt x="54101" y="2860"/>
                </a:lnTo>
                <a:lnTo>
                  <a:pt x="54011" y="3004"/>
                </a:lnTo>
                <a:lnTo>
                  <a:pt x="53885" y="3148"/>
                </a:lnTo>
                <a:lnTo>
                  <a:pt x="53723" y="3292"/>
                </a:lnTo>
                <a:lnTo>
                  <a:pt x="53526" y="3436"/>
                </a:lnTo>
                <a:lnTo>
                  <a:pt x="53310" y="3562"/>
                </a:lnTo>
                <a:lnTo>
                  <a:pt x="53076" y="3705"/>
                </a:lnTo>
                <a:lnTo>
                  <a:pt x="52806" y="3831"/>
                </a:lnTo>
                <a:lnTo>
                  <a:pt x="52267" y="4065"/>
                </a:lnTo>
                <a:lnTo>
                  <a:pt x="51691" y="4281"/>
                </a:lnTo>
                <a:lnTo>
                  <a:pt x="51152" y="4461"/>
                </a:lnTo>
                <a:lnTo>
                  <a:pt x="50666" y="4605"/>
                </a:lnTo>
                <a:lnTo>
                  <a:pt x="50288" y="4713"/>
                </a:lnTo>
                <a:lnTo>
                  <a:pt x="49929" y="4803"/>
                </a:lnTo>
                <a:lnTo>
                  <a:pt x="49929" y="4803"/>
                </a:lnTo>
                <a:lnTo>
                  <a:pt x="50162" y="4946"/>
                </a:lnTo>
                <a:lnTo>
                  <a:pt x="50774" y="5324"/>
                </a:lnTo>
                <a:lnTo>
                  <a:pt x="51170" y="5576"/>
                </a:lnTo>
                <a:lnTo>
                  <a:pt x="51601" y="5864"/>
                </a:lnTo>
                <a:lnTo>
                  <a:pt x="52051" y="6188"/>
                </a:lnTo>
                <a:lnTo>
                  <a:pt x="52482" y="6529"/>
                </a:lnTo>
                <a:lnTo>
                  <a:pt x="52896" y="6871"/>
                </a:lnTo>
                <a:lnTo>
                  <a:pt x="53274" y="7213"/>
                </a:lnTo>
                <a:lnTo>
                  <a:pt x="53436" y="7393"/>
                </a:lnTo>
                <a:lnTo>
                  <a:pt x="53580" y="7554"/>
                </a:lnTo>
                <a:lnTo>
                  <a:pt x="53688" y="7734"/>
                </a:lnTo>
                <a:lnTo>
                  <a:pt x="53795" y="7896"/>
                </a:lnTo>
                <a:lnTo>
                  <a:pt x="53867" y="8040"/>
                </a:lnTo>
                <a:lnTo>
                  <a:pt x="53903" y="8184"/>
                </a:lnTo>
                <a:lnTo>
                  <a:pt x="53921" y="8328"/>
                </a:lnTo>
                <a:lnTo>
                  <a:pt x="53903" y="8472"/>
                </a:lnTo>
                <a:lnTo>
                  <a:pt x="53849" y="8580"/>
                </a:lnTo>
                <a:lnTo>
                  <a:pt x="53759" y="8705"/>
                </a:lnTo>
                <a:lnTo>
                  <a:pt x="53616" y="8795"/>
                </a:lnTo>
                <a:lnTo>
                  <a:pt x="53454" y="8885"/>
                </a:lnTo>
                <a:lnTo>
                  <a:pt x="53454" y="8885"/>
                </a:lnTo>
                <a:lnTo>
                  <a:pt x="53220" y="8957"/>
                </a:lnTo>
                <a:lnTo>
                  <a:pt x="52896" y="9011"/>
                </a:lnTo>
                <a:lnTo>
                  <a:pt x="52518" y="9065"/>
                </a:lnTo>
                <a:lnTo>
                  <a:pt x="52069" y="9101"/>
                </a:lnTo>
                <a:lnTo>
                  <a:pt x="51565" y="9119"/>
                </a:lnTo>
                <a:lnTo>
                  <a:pt x="51008" y="9137"/>
                </a:lnTo>
                <a:lnTo>
                  <a:pt x="49695" y="9155"/>
                </a:lnTo>
                <a:lnTo>
                  <a:pt x="48202" y="9119"/>
                </a:lnTo>
                <a:lnTo>
                  <a:pt x="46547" y="9065"/>
                </a:lnTo>
                <a:lnTo>
                  <a:pt x="44731" y="8993"/>
                </a:lnTo>
                <a:lnTo>
                  <a:pt x="42824" y="8885"/>
                </a:lnTo>
                <a:lnTo>
                  <a:pt x="38742" y="8670"/>
                </a:lnTo>
                <a:lnTo>
                  <a:pt x="34533" y="8454"/>
                </a:lnTo>
                <a:lnTo>
                  <a:pt x="32447" y="8364"/>
                </a:lnTo>
                <a:lnTo>
                  <a:pt x="30396" y="8274"/>
                </a:lnTo>
                <a:lnTo>
                  <a:pt x="28436" y="8220"/>
                </a:lnTo>
                <a:lnTo>
                  <a:pt x="26583" y="8184"/>
                </a:lnTo>
                <a:lnTo>
                  <a:pt x="26583" y="8184"/>
                </a:lnTo>
                <a:lnTo>
                  <a:pt x="22914" y="8166"/>
                </a:lnTo>
                <a:lnTo>
                  <a:pt x="19587" y="8184"/>
                </a:lnTo>
                <a:lnTo>
                  <a:pt x="16601" y="8220"/>
                </a:lnTo>
                <a:lnTo>
                  <a:pt x="13921" y="8274"/>
                </a:lnTo>
                <a:lnTo>
                  <a:pt x="11547" y="8328"/>
                </a:lnTo>
                <a:lnTo>
                  <a:pt x="9479" y="8400"/>
                </a:lnTo>
                <a:lnTo>
                  <a:pt x="6134" y="8490"/>
                </a:lnTo>
                <a:lnTo>
                  <a:pt x="4839" y="8508"/>
                </a:lnTo>
                <a:lnTo>
                  <a:pt x="3778" y="8508"/>
                </a:lnTo>
                <a:lnTo>
                  <a:pt x="3328" y="8508"/>
                </a:lnTo>
                <a:lnTo>
                  <a:pt x="2950" y="8472"/>
                </a:lnTo>
                <a:lnTo>
                  <a:pt x="2608" y="8436"/>
                </a:lnTo>
                <a:lnTo>
                  <a:pt x="2321" y="8400"/>
                </a:lnTo>
                <a:lnTo>
                  <a:pt x="2087" y="8346"/>
                </a:lnTo>
                <a:lnTo>
                  <a:pt x="1907" y="8274"/>
                </a:lnTo>
                <a:lnTo>
                  <a:pt x="1763" y="8184"/>
                </a:lnTo>
                <a:lnTo>
                  <a:pt x="1655" y="8094"/>
                </a:lnTo>
                <a:lnTo>
                  <a:pt x="1637" y="8040"/>
                </a:lnTo>
                <a:lnTo>
                  <a:pt x="1601" y="7968"/>
                </a:lnTo>
                <a:lnTo>
                  <a:pt x="1601" y="7842"/>
                </a:lnTo>
                <a:lnTo>
                  <a:pt x="1619" y="7698"/>
                </a:lnTo>
                <a:lnTo>
                  <a:pt x="1691" y="7518"/>
                </a:lnTo>
                <a:lnTo>
                  <a:pt x="1691" y="7518"/>
                </a:lnTo>
                <a:lnTo>
                  <a:pt x="1889" y="7123"/>
                </a:lnTo>
                <a:lnTo>
                  <a:pt x="2105" y="6727"/>
                </a:lnTo>
                <a:lnTo>
                  <a:pt x="2321" y="6385"/>
                </a:lnTo>
                <a:lnTo>
                  <a:pt x="2555" y="6044"/>
                </a:lnTo>
                <a:lnTo>
                  <a:pt x="2770" y="5738"/>
                </a:lnTo>
                <a:lnTo>
                  <a:pt x="3004" y="5468"/>
                </a:lnTo>
                <a:lnTo>
                  <a:pt x="3220" y="5198"/>
                </a:lnTo>
                <a:lnTo>
                  <a:pt x="3436" y="4982"/>
                </a:lnTo>
                <a:lnTo>
                  <a:pt x="3814" y="4605"/>
                </a:lnTo>
                <a:lnTo>
                  <a:pt x="4119" y="4335"/>
                </a:lnTo>
                <a:lnTo>
                  <a:pt x="4389" y="4119"/>
                </a:lnTo>
                <a:lnTo>
                  <a:pt x="4389" y="4119"/>
                </a:lnTo>
                <a:close/>
              </a:path>
            </a:pathLst>
          </a:custGeom>
          <a:solidFill>
            <a:srgbClr val="00B050"/>
          </a:solidFill>
          <a:ln>
            <a:noFill/>
          </a:ln>
          <a:effectLst>
            <a:outerShdw dist="57150" dir="5400000" algn="bl" rotWithShape="0">
              <a:srgbClr val="77C0EA">
                <a:alpha val="16000"/>
              </a:srgbClr>
            </a:outerShdw>
          </a:effectLst>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2" name="TextBox 21"/>
          <p:cNvSpPr txBox="1"/>
          <p:nvPr/>
        </p:nvSpPr>
        <p:spPr>
          <a:xfrm>
            <a:off x="2526995" y="533088"/>
            <a:ext cx="7138011" cy="769441"/>
          </a:xfrm>
          <a:prstGeom prst="rect">
            <a:avLst/>
          </a:prstGeom>
          <a:noFill/>
        </p:spPr>
        <p:txBody>
          <a:bodyPr wrap="square">
            <a:spAutoFit/>
          </a:bodyPr>
          <a:lstStyle/>
          <a:p>
            <a:pPr algn="ctr">
              <a:defRPr/>
            </a:pPr>
            <a:r>
              <a:rPr lang="en-US" sz="4400" b="1">
                <a:ln w="9525">
                  <a:solidFill>
                    <a:sysClr val="windowText" lastClr="000000"/>
                  </a:solidFill>
                  <a:prstDash val="solid"/>
                </a:ln>
                <a:solidFill>
                  <a:schemeClr val="bg1"/>
                </a:solidFill>
                <a:effectLst>
                  <a:outerShdw blurRad="12700" dist="38100" dir="2700000" algn="tl" rotWithShape="0">
                    <a:srgbClr val="5B9BD5">
                      <a:lumMod val="60000"/>
                      <a:lumOff val="40000"/>
                    </a:srgbClr>
                  </a:outerShdw>
                </a:effectLst>
                <a:latin typeface="UTM Cookies" panose="02040603050506020204" pitchFamily="18" charset="0"/>
              </a:rPr>
              <a:t>Yêu cầu cần đạt</a:t>
            </a:r>
            <a:endParaRPr lang="en-US" sz="4400" b="1" dirty="0">
              <a:ln w="9525">
                <a:solidFill>
                  <a:sysClr val="windowText" lastClr="000000"/>
                </a:solidFill>
                <a:prstDash val="solid"/>
              </a:ln>
              <a:solidFill>
                <a:schemeClr val="bg1"/>
              </a:solidFill>
              <a:effectLst>
                <a:outerShdw blurRad="12700" dist="38100" dir="2700000" algn="tl" rotWithShape="0">
                  <a:srgbClr val="5B9BD5">
                    <a:lumMod val="60000"/>
                    <a:lumOff val="40000"/>
                  </a:srgbClr>
                </a:outerShdw>
              </a:effectLst>
              <a:latin typeface="UTM Cookies" panose="02040603050506020204" pitchFamily="18" charset="0"/>
            </a:endParaRPr>
          </a:p>
        </p:txBody>
      </p:sp>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backgroundRemoval t="1308" b="99796" l="546" r="98818"/>
                    </a14:imgEffect>
                  </a14:imgLayer>
                </a14:imgProps>
              </a:ext>
              <a:ext uri="{28A0092B-C50C-407E-A947-70E740481C1C}">
                <a14:useLocalDpi xmlns:a14="http://schemas.microsoft.com/office/drawing/2010/main" val="0"/>
              </a:ext>
            </a:extLst>
          </a:blip>
          <a:stretch>
            <a:fillRect/>
          </a:stretch>
        </p:blipFill>
        <p:spPr>
          <a:xfrm>
            <a:off x="-126481" y="1491911"/>
            <a:ext cx="12444963" cy="6548486"/>
          </a:xfrm>
          <a:prstGeom prst="rect">
            <a:avLst/>
          </a:prstGeom>
        </p:spPr>
      </p:pic>
      <p:pic>
        <p:nvPicPr>
          <p:cNvPr id="6" name="Picture 16"/>
          <p:cNvPicPr>
            <a:picLocks noChangeAspect="1"/>
          </p:cNvPicPr>
          <p:nvPr/>
        </p:nvPicPr>
        <p:blipFill>
          <a:blip r:embed="rId2"/>
          <a:srcRect/>
          <a:stretch>
            <a:fillRect/>
          </a:stretch>
        </p:blipFill>
        <p:spPr>
          <a:xfrm>
            <a:off x="-658695" y="5660985"/>
            <a:ext cx="3647787" cy="2092919"/>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51671" y="2167936"/>
            <a:ext cx="794389" cy="794389"/>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51671" y="3461483"/>
            <a:ext cx="794389" cy="794389"/>
          </a:xfrm>
          <a:prstGeom prst="rect">
            <a:avLst/>
          </a:prstGeom>
        </p:spPr>
      </p:pic>
      <p:sp>
        <p:nvSpPr>
          <p:cNvPr id="9" name="TextBox 8"/>
          <p:cNvSpPr txBox="1"/>
          <p:nvPr/>
        </p:nvSpPr>
        <p:spPr>
          <a:xfrm>
            <a:off x="2369404" y="2135531"/>
            <a:ext cx="8797359" cy="1077218"/>
          </a:xfrm>
          <a:prstGeom prst="rect">
            <a:avLst/>
          </a:prstGeom>
          <a:noFill/>
        </p:spPr>
        <p:txBody>
          <a:bodyPr wrap="square" rtlCol="0">
            <a:spAutoFit/>
          </a:bodyPr>
          <a:lstStyle/>
          <a:p>
            <a:r>
              <a:rPr lang="vi-VN" sz="3200" b="1">
                <a:latin typeface="+mj-lt"/>
              </a:rPr>
              <a:t>Biết được cách viết chương trình cho một hoạt động.</a:t>
            </a:r>
            <a:endParaRPr lang="en-US" sz="3200" b="1">
              <a:latin typeface="+mj-lt"/>
            </a:endParaRPr>
          </a:p>
        </p:txBody>
      </p:sp>
      <p:sp>
        <p:nvSpPr>
          <p:cNvPr id="14" name="TextBox 13"/>
          <p:cNvSpPr txBox="1"/>
          <p:nvPr/>
        </p:nvSpPr>
        <p:spPr>
          <a:xfrm>
            <a:off x="2346060" y="3317760"/>
            <a:ext cx="8626740" cy="1077218"/>
          </a:xfrm>
          <a:prstGeom prst="rect">
            <a:avLst/>
          </a:prstGeom>
          <a:noFill/>
        </p:spPr>
        <p:txBody>
          <a:bodyPr wrap="square" rtlCol="0">
            <a:spAutoFit/>
          </a:bodyPr>
          <a:lstStyle/>
          <a:p>
            <a:r>
              <a:rPr lang="vi-VN" sz="3200" b="1">
                <a:latin typeface="+mj-lt"/>
              </a:rPr>
              <a:t>Tìm đọc được 1 – 2 đoạn trong truyện “Không gia đình”.</a:t>
            </a:r>
            <a:endParaRPr lang="en-US" sz="3200" b="1">
              <a:latin typeface="+mj-lt"/>
            </a:endParaRP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par>
                          <p:cTn id="16" fill="hold">
                            <p:stCondLst>
                              <p:cond delay="500"/>
                            </p:stCondLst>
                            <p:childTnLst>
                              <p:par>
                                <p:cTn id="17" presetID="2" presetClass="entr" presetSubtype="2"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1+#ppt_w/2"/>
                                          </p:val>
                                        </p:tav>
                                        <p:tav tm="100000">
                                          <p:val>
                                            <p:strVal val="#ppt_x"/>
                                          </p:val>
                                        </p:tav>
                                      </p:tavLst>
                                    </p:anim>
                                    <p:anim calcmode="lin" valueType="num">
                                      <p:cBhvr additive="base">
                                        <p:cTn id="20"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down)">
                                      <p:cBhvr>
                                        <p:cTn id="25" dur="500"/>
                                        <p:tgtEl>
                                          <p:spTgt spid="12"/>
                                        </p:tgtEl>
                                      </p:cBhvr>
                                    </p:animEffect>
                                  </p:childTnLst>
                                </p:cTn>
                              </p:par>
                            </p:childTnLst>
                          </p:cTn>
                        </p:par>
                        <p:par>
                          <p:cTn id="26" fill="hold">
                            <p:stCondLst>
                              <p:cond delay="500"/>
                            </p:stCondLst>
                            <p:childTnLst>
                              <p:par>
                                <p:cTn id="27" presetID="2" presetClass="entr" presetSubtype="2" fill="hold" grpId="0" nodeType="after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1+#ppt_w/2"/>
                                          </p:val>
                                        </p:tav>
                                        <p:tav tm="100000">
                                          <p:val>
                                            <p:strVal val="#ppt_x"/>
                                          </p:val>
                                        </p:tav>
                                      </p:tavLst>
                                    </p:anim>
                                    <p:anim calcmode="lin" valueType="num">
                                      <p:cBhvr additive="base">
                                        <p:cTn id="30"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2" grpId="0"/>
      <p:bldP spid="9" grpId="0"/>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p:cNvGrpSpPr/>
          <p:nvPr/>
        </p:nvGrpSpPr>
        <p:grpSpPr>
          <a:xfrm>
            <a:off x="0" y="0"/>
            <a:ext cx="12227442" cy="6984922"/>
            <a:chOff x="0" y="0"/>
            <a:chExt cx="12227442" cy="6984922"/>
          </a:xfrm>
        </p:grpSpPr>
        <p:pic>
          <p:nvPicPr>
            <p:cNvPr id="30" name="Picture 29"/>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1" name="Picture 3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51775"/>
              <a:ext cx="12227442" cy="4433147"/>
            </a:xfrm>
            <a:prstGeom prst="rect">
              <a:avLst/>
            </a:prstGeom>
          </p:spPr>
        </p:pic>
      </p:grpSp>
      <p:sp>
        <p:nvSpPr>
          <p:cNvPr id="13" name="Title 4"/>
          <p:cNvSpPr txBox="1"/>
          <p:nvPr/>
        </p:nvSpPr>
        <p:spPr>
          <a:xfrm>
            <a:off x="215096" y="309622"/>
            <a:ext cx="11761809" cy="6238755"/>
          </a:xfrm>
          <a:custGeom>
            <a:avLst/>
            <a:gdLst>
              <a:gd name="connsiteX0" fmla="*/ 1039813 w 11761809"/>
              <a:gd name="connsiteY0" fmla="*/ 0 h 6238755"/>
              <a:gd name="connsiteX1" fmla="*/ 1709938 w 11761809"/>
              <a:gd name="connsiteY1" fmla="*/ 0 h 6238755"/>
              <a:gd name="connsiteX2" fmla="*/ 2165623 w 11761809"/>
              <a:gd name="connsiteY2" fmla="*/ 0 h 6238755"/>
              <a:gd name="connsiteX3" fmla="*/ 2728527 w 11761809"/>
              <a:gd name="connsiteY3" fmla="*/ 0 h 6238755"/>
              <a:gd name="connsiteX4" fmla="*/ 3505872 w 11761809"/>
              <a:gd name="connsiteY4" fmla="*/ 0 h 6238755"/>
              <a:gd name="connsiteX5" fmla="*/ 4175997 w 11761809"/>
              <a:gd name="connsiteY5" fmla="*/ 0 h 6238755"/>
              <a:gd name="connsiteX6" fmla="*/ 4846122 w 11761809"/>
              <a:gd name="connsiteY6" fmla="*/ 0 h 6238755"/>
              <a:gd name="connsiteX7" fmla="*/ 5194586 w 11761809"/>
              <a:gd name="connsiteY7" fmla="*/ 0 h 6238755"/>
              <a:gd name="connsiteX8" fmla="*/ 6079151 w 11761809"/>
              <a:gd name="connsiteY8" fmla="*/ 0 h 6238755"/>
              <a:gd name="connsiteX9" fmla="*/ 6427616 w 11761809"/>
              <a:gd name="connsiteY9" fmla="*/ 0 h 6238755"/>
              <a:gd name="connsiteX10" fmla="*/ 6776081 w 11761809"/>
              <a:gd name="connsiteY10" fmla="*/ 0 h 6238755"/>
              <a:gd name="connsiteX11" fmla="*/ 7124546 w 11761809"/>
              <a:gd name="connsiteY11" fmla="*/ 0 h 6238755"/>
              <a:gd name="connsiteX12" fmla="*/ 7473011 w 11761809"/>
              <a:gd name="connsiteY12" fmla="*/ 0 h 6238755"/>
              <a:gd name="connsiteX13" fmla="*/ 7928695 w 11761809"/>
              <a:gd name="connsiteY13" fmla="*/ 0 h 6238755"/>
              <a:gd name="connsiteX14" fmla="*/ 8706040 w 11761809"/>
              <a:gd name="connsiteY14" fmla="*/ 0 h 6238755"/>
              <a:gd name="connsiteX15" fmla="*/ 9483385 w 11761809"/>
              <a:gd name="connsiteY15" fmla="*/ 0 h 6238755"/>
              <a:gd name="connsiteX16" fmla="*/ 10367950 w 11761809"/>
              <a:gd name="connsiteY16" fmla="*/ 0 h 6238755"/>
              <a:gd name="connsiteX17" fmla="*/ 11038074 w 11761809"/>
              <a:gd name="connsiteY17" fmla="*/ 0 h 6238755"/>
              <a:gd name="connsiteX18" fmla="*/ 11761809 w 11761809"/>
              <a:gd name="connsiteY18" fmla="*/ 0 h 6238755"/>
              <a:gd name="connsiteX19" fmla="*/ 11761809 w 11761809"/>
              <a:gd name="connsiteY19" fmla="*/ 0 h 6238755"/>
              <a:gd name="connsiteX20" fmla="*/ 11761809 w 11761809"/>
              <a:gd name="connsiteY20" fmla="*/ 753847 h 6238755"/>
              <a:gd name="connsiteX21" fmla="*/ 11761809 w 11761809"/>
              <a:gd name="connsiteY21" fmla="*/ 1507693 h 6238755"/>
              <a:gd name="connsiteX22" fmla="*/ 11761809 w 11761809"/>
              <a:gd name="connsiteY22" fmla="*/ 2261540 h 6238755"/>
              <a:gd name="connsiteX23" fmla="*/ 11761809 w 11761809"/>
              <a:gd name="connsiteY23" fmla="*/ 2807429 h 6238755"/>
              <a:gd name="connsiteX24" fmla="*/ 11761809 w 11761809"/>
              <a:gd name="connsiteY24" fmla="*/ 3405307 h 6238755"/>
              <a:gd name="connsiteX25" fmla="*/ 11761809 w 11761809"/>
              <a:gd name="connsiteY25" fmla="*/ 4107164 h 6238755"/>
              <a:gd name="connsiteX26" fmla="*/ 11761809 w 11761809"/>
              <a:gd name="connsiteY26" fmla="*/ 5198942 h 6238755"/>
              <a:gd name="connsiteX27" fmla="*/ 10721996 w 11761809"/>
              <a:gd name="connsiteY27" fmla="*/ 6238755 h 6238755"/>
              <a:gd name="connsiteX28" fmla="*/ 9837431 w 11761809"/>
              <a:gd name="connsiteY28" fmla="*/ 6238755 h 6238755"/>
              <a:gd name="connsiteX29" fmla="*/ 9488966 w 11761809"/>
              <a:gd name="connsiteY29" fmla="*/ 6238755 h 6238755"/>
              <a:gd name="connsiteX30" fmla="*/ 9033282 w 11761809"/>
              <a:gd name="connsiteY30" fmla="*/ 6238755 h 6238755"/>
              <a:gd name="connsiteX31" fmla="*/ 8684817 w 11761809"/>
              <a:gd name="connsiteY31" fmla="*/ 6238755 h 6238755"/>
              <a:gd name="connsiteX32" fmla="*/ 8014692 w 11761809"/>
              <a:gd name="connsiteY32" fmla="*/ 6238755 h 6238755"/>
              <a:gd name="connsiteX33" fmla="*/ 7451787 w 11761809"/>
              <a:gd name="connsiteY33" fmla="*/ 6238755 h 6238755"/>
              <a:gd name="connsiteX34" fmla="*/ 6567223 w 11761809"/>
              <a:gd name="connsiteY34" fmla="*/ 6238755 h 6238755"/>
              <a:gd name="connsiteX35" fmla="*/ 6111538 w 11761809"/>
              <a:gd name="connsiteY35" fmla="*/ 6238755 h 6238755"/>
              <a:gd name="connsiteX36" fmla="*/ 5655853 w 11761809"/>
              <a:gd name="connsiteY36" fmla="*/ 6238755 h 6238755"/>
              <a:gd name="connsiteX37" fmla="*/ 5092948 w 11761809"/>
              <a:gd name="connsiteY37" fmla="*/ 6238755 h 6238755"/>
              <a:gd name="connsiteX38" fmla="*/ 4315603 w 11761809"/>
              <a:gd name="connsiteY38" fmla="*/ 6238755 h 6238755"/>
              <a:gd name="connsiteX39" fmla="*/ 3538259 w 11761809"/>
              <a:gd name="connsiteY39" fmla="*/ 6238755 h 6238755"/>
              <a:gd name="connsiteX40" fmla="*/ 2975354 w 11761809"/>
              <a:gd name="connsiteY40" fmla="*/ 6238755 h 6238755"/>
              <a:gd name="connsiteX41" fmla="*/ 2519669 w 11761809"/>
              <a:gd name="connsiteY41" fmla="*/ 6238755 h 6238755"/>
              <a:gd name="connsiteX42" fmla="*/ 2063984 w 11761809"/>
              <a:gd name="connsiteY42" fmla="*/ 6238755 h 6238755"/>
              <a:gd name="connsiteX43" fmla="*/ 1286640 w 11761809"/>
              <a:gd name="connsiteY43" fmla="*/ 6238755 h 6238755"/>
              <a:gd name="connsiteX44" fmla="*/ 616515 w 11761809"/>
              <a:gd name="connsiteY44" fmla="*/ 6238755 h 6238755"/>
              <a:gd name="connsiteX45" fmla="*/ 0 w 11761809"/>
              <a:gd name="connsiteY45" fmla="*/ 6238755 h 6238755"/>
              <a:gd name="connsiteX46" fmla="*/ 0 w 11761809"/>
              <a:gd name="connsiteY46" fmla="*/ 6238755 h 6238755"/>
              <a:gd name="connsiteX47" fmla="*/ 0 w 11761809"/>
              <a:gd name="connsiteY47" fmla="*/ 5692866 h 6238755"/>
              <a:gd name="connsiteX48" fmla="*/ 0 w 11761809"/>
              <a:gd name="connsiteY48" fmla="*/ 5042998 h 6238755"/>
              <a:gd name="connsiteX49" fmla="*/ 0 w 11761809"/>
              <a:gd name="connsiteY49" fmla="*/ 4497109 h 6238755"/>
              <a:gd name="connsiteX50" fmla="*/ 0 w 11761809"/>
              <a:gd name="connsiteY50" fmla="*/ 3847242 h 6238755"/>
              <a:gd name="connsiteX51" fmla="*/ 0 w 11761809"/>
              <a:gd name="connsiteY51" fmla="*/ 3249363 h 6238755"/>
              <a:gd name="connsiteX52" fmla="*/ 0 w 11761809"/>
              <a:gd name="connsiteY52" fmla="*/ 2547506 h 6238755"/>
              <a:gd name="connsiteX53" fmla="*/ 0 w 11761809"/>
              <a:gd name="connsiteY53" fmla="*/ 1793660 h 6238755"/>
              <a:gd name="connsiteX54" fmla="*/ 0 w 11761809"/>
              <a:gd name="connsiteY54" fmla="*/ 1039813 h 6238755"/>
              <a:gd name="connsiteX55" fmla="*/ 1039813 w 11761809"/>
              <a:gd name="connsiteY55" fmla="*/ 0 h 6238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761809" h="6238755" fill="none" extrusionOk="0">
                <a:moveTo>
                  <a:pt x="1039813" y="0"/>
                </a:moveTo>
                <a:cubicBezTo>
                  <a:pt x="1187680" y="-3676"/>
                  <a:pt x="1483872" y="2712"/>
                  <a:pt x="1709938" y="0"/>
                </a:cubicBezTo>
                <a:cubicBezTo>
                  <a:pt x="1936004" y="-2712"/>
                  <a:pt x="2037749" y="9793"/>
                  <a:pt x="2165623" y="0"/>
                </a:cubicBezTo>
                <a:cubicBezTo>
                  <a:pt x="2293498" y="-9793"/>
                  <a:pt x="2612751" y="8111"/>
                  <a:pt x="2728527" y="0"/>
                </a:cubicBezTo>
                <a:cubicBezTo>
                  <a:pt x="2844303" y="-8111"/>
                  <a:pt x="3188462" y="-35909"/>
                  <a:pt x="3505872" y="0"/>
                </a:cubicBezTo>
                <a:cubicBezTo>
                  <a:pt x="3823283" y="35909"/>
                  <a:pt x="3882078" y="-27128"/>
                  <a:pt x="4175997" y="0"/>
                </a:cubicBezTo>
                <a:cubicBezTo>
                  <a:pt x="4469917" y="27128"/>
                  <a:pt x="4683023" y="-33245"/>
                  <a:pt x="4846122" y="0"/>
                </a:cubicBezTo>
                <a:cubicBezTo>
                  <a:pt x="5009222" y="33245"/>
                  <a:pt x="5086594" y="16815"/>
                  <a:pt x="5194586" y="0"/>
                </a:cubicBezTo>
                <a:cubicBezTo>
                  <a:pt x="5302578" y="-16815"/>
                  <a:pt x="5806083" y="27984"/>
                  <a:pt x="6079151" y="0"/>
                </a:cubicBezTo>
                <a:cubicBezTo>
                  <a:pt x="6352219" y="-27984"/>
                  <a:pt x="6286873" y="10436"/>
                  <a:pt x="6427616" y="0"/>
                </a:cubicBezTo>
                <a:cubicBezTo>
                  <a:pt x="6568359" y="-10436"/>
                  <a:pt x="6694326" y="-17374"/>
                  <a:pt x="6776081" y="0"/>
                </a:cubicBezTo>
                <a:cubicBezTo>
                  <a:pt x="6857836" y="17374"/>
                  <a:pt x="7048167" y="13755"/>
                  <a:pt x="7124546" y="0"/>
                </a:cubicBezTo>
                <a:cubicBezTo>
                  <a:pt x="7200926" y="-13755"/>
                  <a:pt x="7323792" y="13262"/>
                  <a:pt x="7473011" y="0"/>
                </a:cubicBezTo>
                <a:cubicBezTo>
                  <a:pt x="7622231" y="-13262"/>
                  <a:pt x="7823968" y="789"/>
                  <a:pt x="7928695" y="0"/>
                </a:cubicBezTo>
                <a:cubicBezTo>
                  <a:pt x="8033422" y="-789"/>
                  <a:pt x="8497655" y="-14427"/>
                  <a:pt x="8706040" y="0"/>
                </a:cubicBezTo>
                <a:cubicBezTo>
                  <a:pt x="8914426" y="14427"/>
                  <a:pt x="9153424" y="-34940"/>
                  <a:pt x="9483385" y="0"/>
                </a:cubicBezTo>
                <a:cubicBezTo>
                  <a:pt x="9813346" y="34940"/>
                  <a:pt x="10166956" y="-25099"/>
                  <a:pt x="10367950" y="0"/>
                </a:cubicBezTo>
                <a:cubicBezTo>
                  <a:pt x="10568944" y="25099"/>
                  <a:pt x="10787852" y="6593"/>
                  <a:pt x="11038074" y="0"/>
                </a:cubicBezTo>
                <a:cubicBezTo>
                  <a:pt x="11288296" y="-6593"/>
                  <a:pt x="11547415" y="-24032"/>
                  <a:pt x="11761809" y="0"/>
                </a:cubicBezTo>
                <a:lnTo>
                  <a:pt x="11761809" y="0"/>
                </a:lnTo>
                <a:cubicBezTo>
                  <a:pt x="11747402" y="334774"/>
                  <a:pt x="11734964" y="597883"/>
                  <a:pt x="11761809" y="753847"/>
                </a:cubicBezTo>
                <a:cubicBezTo>
                  <a:pt x="11788654" y="909811"/>
                  <a:pt x="11756844" y="1147564"/>
                  <a:pt x="11761809" y="1507693"/>
                </a:cubicBezTo>
                <a:cubicBezTo>
                  <a:pt x="11766774" y="1867822"/>
                  <a:pt x="11771974" y="1967429"/>
                  <a:pt x="11761809" y="2261540"/>
                </a:cubicBezTo>
                <a:cubicBezTo>
                  <a:pt x="11751644" y="2555651"/>
                  <a:pt x="11766755" y="2539265"/>
                  <a:pt x="11761809" y="2807429"/>
                </a:cubicBezTo>
                <a:cubicBezTo>
                  <a:pt x="11756863" y="3075593"/>
                  <a:pt x="11785051" y="3284521"/>
                  <a:pt x="11761809" y="3405307"/>
                </a:cubicBezTo>
                <a:cubicBezTo>
                  <a:pt x="11738567" y="3526093"/>
                  <a:pt x="11753656" y="3826287"/>
                  <a:pt x="11761809" y="4107164"/>
                </a:cubicBezTo>
                <a:cubicBezTo>
                  <a:pt x="11769962" y="4388041"/>
                  <a:pt x="11799097" y="4800249"/>
                  <a:pt x="11761809" y="5198942"/>
                </a:cubicBezTo>
                <a:cubicBezTo>
                  <a:pt x="11665704" y="5752028"/>
                  <a:pt x="11391160" y="6201530"/>
                  <a:pt x="10721996" y="6238755"/>
                </a:cubicBezTo>
                <a:cubicBezTo>
                  <a:pt x="10414590" y="6209924"/>
                  <a:pt x="10189971" y="6243670"/>
                  <a:pt x="9837431" y="6238755"/>
                </a:cubicBezTo>
                <a:cubicBezTo>
                  <a:pt x="9484892" y="6233840"/>
                  <a:pt x="9595474" y="6245665"/>
                  <a:pt x="9488966" y="6238755"/>
                </a:cubicBezTo>
                <a:cubicBezTo>
                  <a:pt x="9382458" y="6231845"/>
                  <a:pt x="9255220" y="6258274"/>
                  <a:pt x="9033282" y="6238755"/>
                </a:cubicBezTo>
                <a:cubicBezTo>
                  <a:pt x="8811344" y="6219236"/>
                  <a:pt x="8857188" y="6222021"/>
                  <a:pt x="8684817" y="6238755"/>
                </a:cubicBezTo>
                <a:cubicBezTo>
                  <a:pt x="8512447" y="6255489"/>
                  <a:pt x="8210838" y="6254174"/>
                  <a:pt x="8014692" y="6238755"/>
                </a:cubicBezTo>
                <a:cubicBezTo>
                  <a:pt x="7818547" y="6223336"/>
                  <a:pt x="7600641" y="6255660"/>
                  <a:pt x="7451787" y="6238755"/>
                </a:cubicBezTo>
                <a:cubicBezTo>
                  <a:pt x="7302933" y="6221850"/>
                  <a:pt x="7001971" y="6279647"/>
                  <a:pt x="6567223" y="6238755"/>
                </a:cubicBezTo>
                <a:cubicBezTo>
                  <a:pt x="6132475" y="6197863"/>
                  <a:pt x="6297198" y="6233592"/>
                  <a:pt x="6111538" y="6238755"/>
                </a:cubicBezTo>
                <a:cubicBezTo>
                  <a:pt x="5925878" y="6243918"/>
                  <a:pt x="5819809" y="6249662"/>
                  <a:pt x="5655853" y="6238755"/>
                </a:cubicBezTo>
                <a:cubicBezTo>
                  <a:pt x="5491898" y="6227848"/>
                  <a:pt x="5290363" y="6242708"/>
                  <a:pt x="5092948" y="6238755"/>
                </a:cubicBezTo>
                <a:cubicBezTo>
                  <a:pt x="4895534" y="6234802"/>
                  <a:pt x="4551917" y="6246003"/>
                  <a:pt x="4315603" y="6238755"/>
                </a:cubicBezTo>
                <a:cubicBezTo>
                  <a:pt x="4079289" y="6231507"/>
                  <a:pt x="3695363" y="6248313"/>
                  <a:pt x="3538259" y="6238755"/>
                </a:cubicBezTo>
                <a:cubicBezTo>
                  <a:pt x="3381155" y="6229197"/>
                  <a:pt x="3225630" y="6225145"/>
                  <a:pt x="2975354" y="6238755"/>
                </a:cubicBezTo>
                <a:cubicBezTo>
                  <a:pt x="2725078" y="6252365"/>
                  <a:pt x="2696674" y="6221190"/>
                  <a:pt x="2519669" y="6238755"/>
                </a:cubicBezTo>
                <a:cubicBezTo>
                  <a:pt x="2342664" y="6256320"/>
                  <a:pt x="2220607" y="6242931"/>
                  <a:pt x="2063984" y="6238755"/>
                </a:cubicBezTo>
                <a:cubicBezTo>
                  <a:pt x="1907361" y="6234579"/>
                  <a:pt x="1551146" y="6219435"/>
                  <a:pt x="1286640" y="6238755"/>
                </a:cubicBezTo>
                <a:cubicBezTo>
                  <a:pt x="1022134" y="6258075"/>
                  <a:pt x="910949" y="6209761"/>
                  <a:pt x="616515" y="6238755"/>
                </a:cubicBezTo>
                <a:cubicBezTo>
                  <a:pt x="322082" y="6267749"/>
                  <a:pt x="249766" y="6267334"/>
                  <a:pt x="0" y="6238755"/>
                </a:cubicBezTo>
                <a:lnTo>
                  <a:pt x="0" y="6238755"/>
                </a:lnTo>
                <a:cubicBezTo>
                  <a:pt x="-93" y="5971400"/>
                  <a:pt x="2808" y="5837355"/>
                  <a:pt x="0" y="5692866"/>
                </a:cubicBezTo>
                <a:cubicBezTo>
                  <a:pt x="-2808" y="5548377"/>
                  <a:pt x="3148" y="5181560"/>
                  <a:pt x="0" y="5042998"/>
                </a:cubicBezTo>
                <a:cubicBezTo>
                  <a:pt x="-3148" y="4904436"/>
                  <a:pt x="-25534" y="4678076"/>
                  <a:pt x="0" y="4497109"/>
                </a:cubicBezTo>
                <a:cubicBezTo>
                  <a:pt x="25534" y="4316142"/>
                  <a:pt x="23974" y="3985277"/>
                  <a:pt x="0" y="3847242"/>
                </a:cubicBezTo>
                <a:cubicBezTo>
                  <a:pt x="-23974" y="3709207"/>
                  <a:pt x="14527" y="3518299"/>
                  <a:pt x="0" y="3249363"/>
                </a:cubicBezTo>
                <a:cubicBezTo>
                  <a:pt x="-14527" y="2980427"/>
                  <a:pt x="-395" y="2824682"/>
                  <a:pt x="0" y="2547506"/>
                </a:cubicBezTo>
                <a:cubicBezTo>
                  <a:pt x="395" y="2270330"/>
                  <a:pt x="19327" y="2000669"/>
                  <a:pt x="0" y="1793660"/>
                </a:cubicBezTo>
                <a:cubicBezTo>
                  <a:pt x="-19327" y="1586651"/>
                  <a:pt x="-1042" y="1225025"/>
                  <a:pt x="0" y="1039813"/>
                </a:cubicBezTo>
                <a:cubicBezTo>
                  <a:pt x="-26733" y="522395"/>
                  <a:pt x="445371" y="53239"/>
                  <a:pt x="1039813" y="0"/>
                </a:cubicBezTo>
                <a:close/>
              </a:path>
              <a:path w="11761809" h="6238755" stroke="0" extrusionOk="0">
                <a:moveTo>
                  <a:pt x="1039813" y="0"/>
                </a:moveTo>
                <a:cubicBezTo>
                  <a:pt x="1189029" y="6408"/>
                  <a:pt x="1214747" y="14457"/>
                  <a:pt x="1388278" y="0"/>
                </a:cubicBezTo>
                <a:cubicBezTo>
                  <a:pt x="1561810" y="-14457"/>
                  <a:pt x="1898869" y="33132"/>
                  <a:pt x="2058403" y="0"/>
                </a:cubicBezTo>
                <a:cubicBezTo>
                  <a:pt x="2217938" y="-33132"/>
                  <a:pt x="2478385" y="-4400"/>
                  <a:pt x="2621307" y="0"/>
                </a:cubicBezTo>
                <a:cubicBezTo>
                  <a:pt x="2764229" y="4400"/>
                  <a:pt x="2805782" y="-5058"/>
                  <a:pt x="2969772" y="0"/>
                </a:cubicBezTo>
                <a:cubicBezTo>
                  <a:pt x="3133763" y="5058"/>
                  <a:pt x="3353083" y="-22998"/>
                  <a:pt x="3532677" y="0"/>
                </a:cubicBezTo>
                <a:cubicBezTo>
                  <a:pt x="3712272" y="22998"/>
                  <a:pt x="3887931" y="-22087"/>
                  <a:pt x="3988362" y="0"/>
                </a:cubicBezTo>
                <a:cubicBezTo>
                  <a:pt x="4088793" y="22087"/>
                  <a:pt x="4211372" y="5147"/>
                  <a:pt x="4336827" y="0"/>
                </a:cubicBezTo>
                <a:cubicBezTo>
                  <a:pt x="4462282" y="-5147"/>
                  <a:pt x="4630593" y="-19316"/>
                  <a:pt x="4899732" y="0"/>
                </a:cubicBezTo>
                <a:cubicBezTo>
                  <a:pt x="5168872" y="19316"/>
                  <a:pt x="5157758" y="14639"/>
                  <a:pt x="5248196" y="0"/>
                </a:cubicBezTo>
                <a:cubicBezTo>
                  <a:pt x="5338634" y="-14639"/>
                  <a:pt x="5603977" y="-8278"/>
                  <a:pt x="5918321" y="0"/>
                </a:cubicBezTo>
                <a:cubicBezTo>
                  <a:pt x="6232665" y="8278"/>
                  <a:pt x="6254470" y="-20993"/>
                  <a:pt x="6374006" y="0"/>
                </a:cubicBezTo>
                <a:cubicBezTo>
                  <a:pt x="6493542" y="20993"/>
                  <a:pt x="6841234" y="16590"/>
                  <a:pt x="7151351" y="0"/>
                </a:cubicBezTo>
                <a:cubicBezTo>
                  <a:pt x="7461468" y="-16590"/>
                  <a:pt x="7768337" y="-19758"/>
                  <a:pt x="8035915" y="0"/>
                </a:cubicBezTo>
                <a:cubicBezTo>
                  <a:pt x="8303493" y="19758"/>
                  <a:pt x="8517343" y="16879"/>
                  <a:pt x="8706040" y="0"/>
                </a:cubicBezTo>
                <a:cubicBezTo>
                  <a:pt x="8894738" y="-16879"/>
                  <a:pt x="9175459" y="-39729"/>
                  <a:pt x="9590605" y="0"/>
                </a:cubicBezTo>
                <a:cubicBezTo>
                  <a:pt x="10005751" y="39729"/>
                  <a:pt x="9987428" y="9658"/>
                  <a:pt x="10153510" y="0"/>
                </a:cubicBezTo>
                <a:cubicBezTo>
                  <a:pt x="10319592" y="-9658"/>
                  <a:pt x="10748727" y="-15563"/>
                  <a:pt x="11038074" y="0"/>
                </a:cubicBezTo>
                <a:cubicBezTo>
                  <a:pt x="11327421" y="15563"/>
                  <a:pt x="11611093" y="-23260"/>
                  <a:pt x="11761809" y="0"/>
                </a:cubicBezTo>
                <a:lnTo>
                  <a:pt x="11761809" y="0"/>
                </a:lnTo>
                <a:cubicBezTo>
                  <a:pt x="11728129" y="203043"/>
                  <a:pt x="11786444" y="545091"/>
                  <a:pt x="11761809" y="701857"/>
                </a:cubicBezTo>
                <a:cubicBezTo>
                  <a:pt x="11737174" y="858623"/>
                  <a:pt x="11760919" y="1234374"/>
                  <a:pt x="11761809" y="1455704"/>
                </a:cubicBezTo>
                <a:cubicBezTo>
                  <a:pt x="11762699" y="1677034"/>
                  <a:pt x="11740251" y="1788858"/>
                  <a:pt x="11761809" y="2001593"/>
                </a:cubicBezTo>
                <a:cubicBezTo>
                  <a:pt x="11783367" y="2214328"/>
                  <a:pt x="11764418" y="2361514"/>
                  <a:pt x="11761809" y="2495492"/>
                </a:cubicBezTo>
                <a:cubicBezTo>
                  <a:pt x="11759200" y="2629470"/>
                  <a:pt x="11764666" y="2914319"/>
                  <a:pt x="11761809" y="3093370"/>
                </a:cubicBezTo>
                <a:cubicBezTo>
                  <a:pt x="11758952" y="3272421"/>
                  <a:pt x="11752311" y="3407276"/>
                  <a:pt x="11761809" y="3639259"/>
                </a:cubicBezTo>
                <a:cubicBezTo>
                  <a:pt x="11771307" y="3871242"/>
                  <a:pt x="11782046" y="4062143"/>
                  <a:pt x="11761809" y="4185148"/>
                </a:cubicBezTo>
                <a:cubicBezTo>
                  <a:pt x="11741572" y="4308153"/>
                  <a:pt x="11771501" y="4860856"/>
                  <a:pt x="11761809" y="5198942"/>
                </a:cubicBezTo>
                <a:cubicBezTo>
                  <a:pt x="11734438" y="5742786"/>
                  <a:pt x="11333711" y="6119682"/>
                  <a:pt x="10721996" y="6238755"/>
                </a:cubicBezTo>
                <a:cubicBezTo>
                  <a:pt x="10575931" y="6233465"/>
                  <a:pt x="10425154" y="6223082"/>
                  <a:pt x="10266311" y="6238755"/>
                </a:cubicBezTo>
                <a:cubicBezTo>
                  <a:pt x="10107468" y="6254428"/>
                  <a:pt x="9948043" y="6252558"/>
                  <a:pt x="9810626" y="6238755"/>
                </a:cubicBezTo>
                <a:cubicBezTo>
                  <a:pt x="9673209" y="6224952"/>
                  <a:pt x="9580082" y="6245680"/>
                  <a:pt x="9462161" y="6238755"/>
                </a:cubicBezTo>
                <a:cubicBezTo>
                  <a:pt x="9344241" y="6231830"/>
                  <a:pt x="8952435" y="6255699"/>
                  <a:pt x="8684817" y="6238755"/>
                </a:cubicBezTo>
                <a:cubicBezTo>
                  <a:pt x="8417199" y="6221811"/>
                  <a:pt x="8191910" y="6273718"/>
                  <a:pt x="7800252" y="6238755"/>
                </a:cubicBezTo>
                <a:cubicBezTo>
                  <a:pt x="7408595" y="6203792"/>
                  <a:pt x="7461094" y="6248738"/>
                  <a:pt x="7344567" y="6238755"/>
                </a:cubicBezTo>
                <a:cubicBezTo>
                  <a:pt x="7228041" y="6228772"/>
                  <a:pt x="7146673" y="6228778"/>
                  <a:pt x="6996102" y="6238755"/>
                </a:cubicBezTo>
                <a:cubicBezTo>
                  <a:pt x="6845531" y="6248732"/>
                  <a:pt x="6739510" y="6253010"/>
                  <a:pt x="6647638" y="6238755"/>
                </a:cubicBezTo>
                <a:cubicBezTo>
                  <a:pt x="6555766" y="6224500"/>
                  <a:pt x="6154024" y="6208873"/>
                  <a:pt x="5977513" y="6238755"/>
                </a:cubicBezTo>
                <a:cubicBezTo>
                  <a:pt x="5801002" y="6268637"/>
                  <a:pt x="5528916" y="6253905"/>
                  <a:pt x="5414608" y="6238755"/>
                </a:cubicBezTo>
                <a:cubicBezTo>
                  <a:pt x="5300300" y="6223605"/>
                  <a:pt x="5046719" y="6213410"/>
                  <a:pt x="4744483" y="6238755"/>
                </a:cubicBezTo>
                <a:cubicBezTo>
                  <a:pt x="4442247" y="6264100"/>
                  <a:pt x="4495578" y="6228152"/>
                  <a:pt x="4288798" y="6238755"/>
                </a:cubicBezTo>
                <a:cubicBezTo>
                  <a:pt x="4082019" y="6249358"/>
                  <a:pt x="4096737" y="6250526"/>
                  <a:pt x="3940334" y="6238755"/>
                </a:cubicBezTo>
                <a:cubicBezTo>
                  <a:pt x="3783931" y="6226984"/>
                  <a:pt x="3344372" y="6228216"/>
                  <a:pt x="3055769" y="6238755"/>
                </a:cubicBezTo>
                <a:cubicBezTo>
                  <a:pt x="2767166" y="6249294"/>
                  <a:pt x="2521635" y="6214271"/>
                  <a:pt x="2278424" y="6238755"/>
                </a:cubicBezTo>
                <a:cubicBezTo>
                  <a:pt x="2035213" y="6263239"/>
                  <a:pt x="1950793" y="6227158"/>
                  <a:pt x="1822739" y="6238755"/>
                </a:cubicBezTo>
                <a:cubicBezTo>
                  <a:pt x="1694686" y="6250352"/>
                  <a:pt x="1615140" y="6230668"/>
                  <a:pt x="1474274" y="6238755"/>
                </a:cubicBezTo>
                <a:cubicBezTo>
                  <a:pt x="1333408" y="6246842"/>
                  <a:pt x="952682" y="6242141"/>
                  <a:pt x="804150" y="6238755"/>
                </a:cubicBezTo>
                <a:cubicBezTo>
                  <a:pt x="655618" y="6235369"/>
                  <a:pt x="192647" y="6238504"/>
                  <a:pt x="0" y="6238755"/>
                </a:cubicBezTo>
                <a:lnTo>
                  <a:pt x="0" y="6238755"/>
                </a:lnTo>
                <a:cubicBezTo>
                  <a:pt x="4896" y="5959277"/>
                  <a:pt x="-9909" y="5760919"/>
                  <a:pt x="0" y="5588887"/>
                </a:cubicBezTo>
                <a:cubicBezTo>
                  <a:pt x="9909" y="5416855"/>
                  <a:pt x="9263" y="5277720"/>
                  <a:pt x="0" y="5094988"/>
                </a:cubicBezTo>
                <a:cubicBezTo>
                  <a:pt x="-9263" y="4912256"/>
                  <a:pt x="-13273" y="4746939"/>
                  <a:pt x="0" y="4601088"/>
                </a:cubicBezTo>
                <a:cubicBezTo>
                  <a:pt x="13273" y="4455237"/>
                  <a:pt x="-2468" y="4189967"/>
                  <a:pt x="0" y="3951221"/>
                </a:cubicBezTo>
                <a:cubicBezTo>
                  <a:pt x="2468" y="3712475"/>
                  <a:pt x="21309" y="3596328"/>
                  <a:pt x="0" y="3457321"/>
                </a:cubicBezTo>
                <a:cubicBezTo>
                  <a:pt x="-21309" y="3318314"/>
                  <a:pt x="-25738" y="3023301"/>
                  <a:pt x="0" y="2859443"/>
                </a:cubicBezTo>
                <a:cubicBezTo>
                  <a:pt x="25738" y="2695585"/>
                  <a:pt x="9821" y="2605030"/>
                  <a:pt x="0" y="2365543"/>
                </a:cubicBezTo>
                <a:cubicBezTo>
                  <a:pt x="-9821" y="2126056"/>
                  <a:pt x="26442" y="2037473"/>
                  <a:pt x="0" y="1819654"/>
                </a:cubicBezTo>
                <a:cubicBezTo>
                  <a:pt x="-26442" y="1601835"/>
                  <a:pt x="33883" y="1203383"/>
                  <a:pt x="0" y="1039813"/>
                </a:cubicBezTo>
                <a:cubicBezTo>
                  <a:pt x="-39229" y="466873"/>
                  <a:pt x="372054" y="51995"/>
                  <a:pt x="1039813" y="0"/>
                </a:cubicBezTo>
                <a:close/>
              </a:path>
            </a:pathLst>
          </a:custGeom>
          <a:solidFill>
            <a:sysClr val="window" lastClr="FFFFFF">
              <a:alpha val="90000"/>
            </a:sysClr>
          </a:solidFill>
          <a:ln w="57150" cap="flat" cmpd="sng" algn="ctr">
            <a:noFill/>
            <a:prstDash val="solid"/>
            <a:miter lim="800000"/>
          </a:ln>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l" defTabSz="914400" rtl="0" eaLnBrk="1" fontAlgn="auto" latinLnBrk="0" hangingPunct="1">
              <a:lnSpc>
                <a:spcPct val="90000"/>
              </a:lnSpc>
              <a:spcBef>
                <a:spcPct val="0"/>
              </a:spcBef>
              <a:spcAft>
                <a:spcPts val="0"/>
              </a:spcAft>
              <a:buClrTx/>
              <a:buSzTx/>
              <a:buFontTx/>
              <a:buNone/>
              <a:defRPr/>
            </a:pPr>
            <a:endParaRPr kumimoji="0" lang="en-US" sz="3200" b="0" i="0" u="none" strike="noStrike" kern="1200" cap="none" spc="0" normalizeH="0" baseline="0" noProof="0" dirty="0">
              <a:ln>
                <a:noFill/>
              </a:ln>
              <a:solidFill>
                <a:sysClr val="window" lastClr="FFFFFF"/>
              </a:solidFill>
              <a:effectLst/>
              <a:uLnTx/>
              <a:uFillTx/>
              <a:latin typeface="Calibri" panose="020F0502020204030204"/>
              <a:ea typeface="+mn-ea"/>
              <a:cs typeface="+mn-cs"/>
            </a:endParaRPr>
          </a:p>
        </p:txBody>
      </p:sp>
      <p:sp>
        <p:nvSpPr>
          <p:cNvPr id="3" name="TextBox 2"/>
          <p:cNvSpPr txBox="1"/>
          <p:nvPr/>
        </p:nvSpPr>
        <p:spPr>
          <a:xfrm>
            <a:off x="663749" y="554025"/>
            <a:ext cx="10899943" cy="569386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2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III. Chương trình cụ thể</a:t>
            </a:r>
            <a:endParaRPr kumimoji="0" lang="en-US" sz="2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Địa điểm tuần hành: Đường Bà Triệu</a:t>
            </a:r>
            <a:endPar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- 7 giờ 30: Các bạn học sinh tập trung tại trường.</a:t>
            </a:r>
            <a:endPar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- 7 giờ 40: Diễu hành từ trường cùng các lớp theo hàng một.</a:t>
            </a:r>
            <a:endPar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Chi đội trưởng: Hô khẩu hiệu.</a:t>
            </a:r>
            <a:endPar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Tổ 1: Đi đầu cầm cờ Tổ quốc, trống.</a:t>
            </a:r>
            <a:endPar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Tổ 2: Theo sau tổ 1, cầm cờ Đội.</a:t>
            </a:r>
            <a:endPar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Tổ 3: Theo sau tổ 2, cầm tranh cổ động.</a:t>
            </a:r>
            <a:endPar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Tổ 4: Theo sau tổ 3, cầm biểu ngữ, kèn.</a:t>
            </a:r>
            <a:endPar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Các bạn đi theo hàng và đi trên vỉa hè, tránh ảnh hưởng đến tình hình giao thông diễn ra trên tuyến đường.</a:t>
            </a:r>
            <a:endPar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- 9 giờ: Tập trung về trường và tổng kết, rút kinh nghiệm buổi diễu hành.</a:t>
            </a:r>
            <a:endPar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cSld>
  <p:clrMapOvr>
    <a:masterClrMapping/>
  </p:clrMapOvr>
  <p:transition spd="slow">
    <p:random/>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1">
            <a:extLst>
              <a:ext uri="{28A0092B-C50C-407E-A947-70E740481C1C}">
                <a14:useLocalDpi xmlns:a14="http://schemas.microsoft.com/office/drawing/2010/main" val="0"/>
              </a:ext>
            </a:extLst>
          </a:blip>
          <a:srcRect l="4018" b="6788"/>
          <a:stretch>
            <a:fillRect/>
          </a:stretch>
        </p:blipFill>
        <p:spPr>
          <a:xfrm>
            <a:off x="0" y="-342901"/>
            <a:ext cx="12287250" cy="7429501"/>
          </a:xfrm>
        </p:spPr>
      </p:pic>
      <p:grpSp>
        <p:nvGrpSpPr>
          <p:cNvPr id="2" name="Group 1"/>
          <p:cNvGrpSpPr/>
          <p:nvPr/>
        </p:nvGrpSpPr>
        <p:grpSpPr>
          <a:xfrm>
            <a:off x="1808824" y="2356186"/>
            <a:ext cx="7814148" cy="1015663"/>
            <a:chOff x="2038349" y="2257960"/>
            <a:chExt cx="8722146" cy="1015663"/>
          </a:xfrm>
        </p:grpSpPr>
        <p:sp>
          <p:nvSpPr>
            <p:cNvPr id="5" name="TextBox 4"/>
            <p:cNvSpPr txBox="1"/>
            <p:nvPr/>
          </p:nvSpPr>
          <p:spPr>
            <a:xfrm>
              <a:off x="2038349" y="2257960"/>
              <a:ext cx="8722146" cy="1015663"/>
            </a:xfrm>
            <a:prstGeom prst="rect">
              <a:avLst/>
            </a:prstGeom>
            <a:noFill/>
          </p:spPr>
          <p:txBody>
            <a:bodyPr wrap="square" rtlCol="0">
              <a:spAutoFit/>
            </a:bodyPr>
            <a:lstStyle/>
            <a:p>
              <a:pPr algn="ctr"/>
              <a:r>
                <a:rPr lang="en-US" sz="6000" b="1">
                  <a:ln w="69850">
                    <a:solidFill>
                      <a:schemeClr val="bg1"/>
                    </a:solidFill>
                  </a:ln>
                  <a:solidFill>
                    <a:schemeClr val="bg1"/>
                  </a:solidFill>
                  <a:effectLst>
                    <a:outerShdw blurRad="38100" dist="38100" dir="2700000" algn="tl">
                      <a:srgbClr val="000000">
                        <a:alpha val="43137"/>
                      </a:srgbClr>
                    </a:outerShdw>
                  </a:effectLst>
                  <a:latin typeface="iCiel Pony" panose="02000000000000000000" pitchFamily="2" charset="0"/>
                </a:rPr>
                <a:t>VẬN DỤNG</a:t>
              </a:r>
              <a:endParaRPr lang="en-US" sz="6000" b="1">
                <a:ln w="69850">
                  <a:solidFill>
                    <a:schemeClr val="bg1"/>
                  </a:solidFill>
                </a:ln>
                <a:solidFill>
                  <a:schemeClr val="bg1"/>
                </a:solidFill>
                <a:effectLst>
                  <a:outerShdw blurRad="38100" dist="38100" dir="2700000" algn="tl">
                    <a:srgbClr val="000000">
                      <a:alpha val="43137"/>
                    </a:srgbClr>
                  </a:outerShdw>
                </a:effectLst>
                <a:latin typeface="iCiel Pony" panose="02000000000000000000" pitchFamily="2" charset="0"/>
              </a:endParaRPr>
            </a:p>
          </p:txBody>
        </p:sp>
        <p:sp>
          <p:nvSpPr>
            <p:cNvPr id="7" name="TextBox 6"/>
            <p:cNvSpPr txBox="1"/>
            <p:nvPr/>
          </p:nvSpPr>
          <p:spPr>
            <a:xfrm>
              <a:off x="2276905" y="2257960"/>
              <a:ext cx="8245032" cy="1015663"/>
            </a:xfrm>
            <a:prstGeom prst="rect">
              <a:avLst/>
            </a:prstGeom>
            <a:noFill/>
          </p:spPr>
          <p:txBody>
            <a:bodyPr wrap="square" rtlCol="0">
              <a:spAutoFit/>
            </a:bodyPr>
            <a:lstStyle/>
            <a:p>
              <a:pPr algn="ctr"/>
              <a:r>
                <a:rPr lang="en-US" sz="6000" b="1">
                  <a:gradFill>
                    <a:gsLst>
                      <a:gs pos="0">
                        <a:srgbClr val="FF0060"/>
                      </a:gs>
                      <a:gs pos="27000">
                        <a:srgbClr val="F6FA70"/>
                      </a:gs>
                      <a:gs pos="55000">
                        <a:srgbClr val="00DFA2"/>
                      </a:gs>
                      <a:gs pos="85000">
                        <a:srgbClr val="0079FF"/>
                      </a:gs>
                    </a:gsLst>
                    <a:lin ang="21594000" scaled="0"/>
                  </a:gradFill>
                  <a:latin typeface="iCiel Pony" panose="02000000000000000000" pitchFamily="2" charset="0"/>
                </a:rPr>
                <a:t>VẬN DỤNG</a:t>
              </a:r>
              <a:endParaRPr lang="en-US" sz="6000" b="1">
                <a:gradFill>
                  <a:gsLst>
                    <a:gs pos="0">
                      <a:srgbClr val="FF0060"/>
                    </a:gs>
                    <a:gs pos="27000">
                      <a:srgbClr val="F6FA70"/>
                    </a:gs>
                    <a:gs pos="55000">
                      <a:srgbClr val="00DFA2"/>
                    </a:gs>
                    <a:gs pos="85000">
                      <a:srgbClr val="0079FF"/>
                    </a:gs>
                  </a:gsLst>
                  <a:lin ang="21594000" scaled="0"/>
                </a:gradFill>
                <a:latin typeface="iCiel Pony" panose="02000000000000000000" pitchFamily="2" charset="0"/>
              </a:endParaRPr>
            </a:p>
          </p:txBody>
        </p:sp>
      </p:gr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0" y="0"/>
            <a:ext cx="12227442" cy="6984922"/>
            <a:chOff x="0" y="0"/>
            <a:chExt cx="12227442" cy="6984922"/>
          </a:xfrm>
        </p:grpSpPr>
        <p:pic>
          <p:nvPicPr>
            <p:cNvPr id="15" name="Picture 1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6"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51775"/>
              <a:ext cx="12227442" cy="4433147"/>
            </a:xfrm>
            <a:prstGeom prst="rect">
              <a:avLst/>
            </a:prstGeom>
          </p:spPr>
        </p:pic>
      </p:grpSp>
      <p:sp>
        <p:nvSpPr>
          <p:cNvPr id="13" name="Title 4"/>
          <p:cNvSpPr txBox="1"/>
          <p:nvPr/>
        </p:nvSpPr>
        <p:spPr>
          <a:xfrm>
            <a:off x="215096" y="309622"/>
            <a:ext cx="11761809" cy="6238755"/>
          </a:xfrm>
          <a:custGeom>
            <a:avLst/>
            <a:gdLst>
              <a:gd name="connsiteX0" fmla="*/ 1039813 w 11761809"/>
              <a:gd name="connsiteY0" fmla="*/ 0 h 6238755"/>
              <a:gd name="connsiteX1" fmla="*/ 1709938 w 11761809"/>
              <a:gd name="connsiteY1" fmla="*/ 0 h 6238755"/>
              <a:gd name="connsiteX2" fmla="*/ 2165623 w 11761809"/>
              <a:gd name="connsiteY2" fmla="*/ 0 h 6238755"/>
              <a:gd name="connsiteX3" fmla="*/ 2728527 w 11761809"/>
              <a:gd name="connsiteY3" fmla="*/ 0 h 6238755"/>
              <a:gd name="connsiteX4" fmla="*/ 3505872 w 11761809"/>
              <a:gd name="connsiteY4" fmla="*/ 0 h 6238755"/>
              <a:gd name="connsiteX5" fmla="*/ 4175997 w 11761809"/>
              <a:gd name="connsiteY5" fmla="*/ 0 h 6238755"/>
              <a:gd name="connsiteX6" fmla="*/ 4846122 w 11761809"/>
              <a:gd name="connsiteY6" fmla="*/ 0 h 6238755"/>
              <a:gd name="connsiteX7" fmla="*/ 5194586 w 11761809"/>
              <a:gd name="connsiteY7" fmla="*/ 0 h 6238755"/>
              <a:gd name="connsiteX8" fmla="*/ 6079151 w 11761809"/>
              <a:gd name="connsiteY8" fmla="*/ 0 h 6238755"/>
              <a:gd name="connsiteX9" fmla="*/ 6427616 w 11761809"/>
              <a:gd name="connsiteY9" fmla="*/ 0 h 6238755"/>
              <a:gd name="connsiteX10" fmla="*/ 6776081 w 11761809"/>
              <a:gd name="connsiteY10" fmla="*/ 0 h 6238755"/>
              <a:gd name="connsiteX11" fmla="*/ 7124546 w 11761809"/>
              <a:gd name="connsiteY11" fmla="*/ 0 h 6238755"/>
              <a:gd name="connsiteX12" fmla="*/ 7473011 w 11761809"/>
              <a:gd name="connsiteY12" fmla="*/ 0 h 6238755"/>
              <a:gd name="connsiteX13" fmla="*/ 7928695 w 11761809"/>
              <a:gd name="connsiteY13" fmla="*/ 0 h 6238755"/>
              <a:gd name="connsiteX14" fmla="*/ 8706040 w 11761809"/>
              <a:gd name="connsiteY14" fmla="*/ 0 h 6238755"/>
              <a:gd name="connsiteX15" fmla="*/ 9483385 w 11761809"/>
              <a:gd name="connsiteY15" fmla="*/ 0 h 6238755"/>
              <a:gd name="connsiteX16" fmla="*/ 10367950 w 11761809"/>
              <a:gd name="connsiteY16" fmla="*/ 0 h 6238755"/>
              <a:gd name="connsiteX17" fmla="*/ 11038074 w 11761809"/>
              <a:gd name="connsiteY17" fmla="*/ 0 h 6238755"/>
              <a:gd name="connsiteX18" fmla="*/ 11761809 w 11761809"/>
              <a:gd name="connsiteY18" fmla="*/ 0 h 6238755"/>
              <a:gd name="connsiteX19" fmla="*/ 11761809 w 11761809"/>
              <a:gd name="connsiteY19" fmla="*/ 0 h 6238755"/>
              <a:gd name="connsiteX20" fmla="*/ 11761809 w 11761809"/>
              <a:gd name="connsiteY20" fmla="*/ 753847 h 6238755"/>
              <a:gd name="connsiteX21" fmla="*/ 11761809 w 11761809"/>
              <a:gd name="connsiteY21" fmla="*/ 1507693 h 6238755"/>
              <a:gd name="connsiteX22" fmla="*/ 11761809 w 11761809"/>
              <a:gd name="connsiteY22" fmla="*/ 2261540 h 6238755"/>
              <a:gd name="connsiteX23" fmla="*/ 11761809 w 11761809"/>
              <a:gd name="connsiteY23" fmla="*/ 2807429 h 6238755"/>
              <a:gd name="connsiteX24" fmla="*/ 11761809 w 11761809"/>
              <a:gd name="connsiteY24" fmla="*/ 3405307 h 6238755"/>
              <a:gd name="connsiteX25" fmla="*/ 11761809 w 11761809"/>
              <a:gd name="connsiteY25" fmla="*/ 4107164 h 6238755"/>
              <a:gd name="connsiteX26" fmla="*/ 11761809 w 11761809"/>
              <a:gd name="connsiteY26" fmla="*/ 5198942 h 6238755"/>
              <a:gd name="connsiteX27" fmla="*/ 10721996 w 11761809"/>
              <a:gd name="connsiteY27" fmla="*/ 6238755 h 6238755"/>
              <a:gd name="connsiteX28" fmla="*/ 9837431 w 11761809"/>
              <a:gd name="connsiteY28" fmla="*/ 6238755 h 6238755"/>
              <a:gd name="connsiteX29" fmla="*/ 9488966 w 11761809"/>
              <a:gd name="connsiteY29" fmla="*/ 6238755 h 6238755"/>
              <a:gd name="connsiteX30" fmla="*/ 9033282 w 11761809"/>
              <a:gd name="connsiteY30" fmla="*/ 6238755 h 6238755"/>
              <a:gd name="connsiteX31" fmla="*/ 8684817 w 11761809"/>
              <a:gd name="connsiteY31" fmla="*/ 6238755 h 6238755"/>
              <a:gd name="connsiteX32" fmla="*/ 8014692 w 11761809"/>
              <a:gd name="connsiteY32" fmla="*/ 6238755 h 6238755"/>
              <a:gd name="connsiteX33" fmla="*/ 7451787 w 11761809"/>
              <a:gd name="connsiteY33" fmla="*/ 6238755 h 6238755"/>
              <a:gd name="connsiteX34" fmla="*/ 6567223 w 11761809"/>
              <a:gd name="connsiteY34" fmla="*/ 6238755 h 6238755"/>
              <a:gd name="connsiteX35" fmla="*/ 6111538 w 11761809"/>
              <a:gd name="connsiteY35" fmla="*/ 6238755 h 6238755"/>
              <a:gd name="connsiteX36" fmla="*/ 5655853 w 11761809"/>
              <a:gd name="connsiteY36" fmla="*/ 6238755 h 6238755"/>
              <a:gd name="connsiteX37" fmla="*/ 5092948 w 11761809"/>
              <a:gd name="connsiteY37" fmla="*/ 6238755 h 6238755"/>
              <a:gd name="connsiteX38" fmla="*/ 4315603 w 11761809"/>
              <a:gd name="connsiteY38" fmla="*/ 6238755 h 6238755"/>
              <a:gd name="connsiteX39" fmla="*/ 3538259 w 11761809"/>
              <a:gd name="connsiteY39" fmla="*/ 6238755 h 6238755"/>
              <a:gd name="connsiteX40" fmla="*/ 2975354 w 11761809"/>
              <a:gd name="connsiteY40" fmla="*/ 6238755 h 6238755"/>
              <a:gd name="connsiteX41" fmla="*/ 2519669 w 11761809"/>
              <a:gd name="connsiteY41" fmla="*/ 6238755 h 6238755"/>
              <a:gd name="connsiteX42" fmla="*/ 2063984 w 11761809"/>
              <a:gd name="connsiteY42" fmla="*/ 6238755 h 6238755"/>
              <a:gd name="connsiteX43" fmla="*/ 1286640 w 11761809"/>
              <a:gd name="connsiteY43" fmla="*/ 6238755 h 6238755"/>
              <a:gd name="connsiteX44" fmla="*/ 616515 w 11761809"/>
              <a:gd name="connsiteY44" fmla="*/ 6238755 h 6238755"/>
              <a:gd name="connsiteX45" fmla="*/ 0 w 11761809"/>
              <a:gd name="connsiteY45" fmla="*/ 6238755 h 6238755"/>
              <a:gd name="connsiteX46" fmla="*/ 0 w 11761809"/>
              <a:gd name="connsiteY46" fmla="*/ 6238755 h 6238755"/>
              <a:gd name="connsiteX47" fmla="*/ 0 w 11761809"/>
              <a:gd name="connsiteY47" fmla="*/ 5692866 h 6238755"/>
              <a:gd name="connsiteX48" fmla="*/ 0 w 11761809"/>
              <a:gd name="connsiteY48" fmla="*/ 5042998 h 6238755"/>
              <a:gd name="connsiteX49" fmla="*/ 0 w 11761809"/>
              <a:gd name="connsiteY49" fmla="*/ 4497109 h 6238755"/>
              <a:gd name="connsiteX50" fmla="*/ 0 w 11761809"/>
              <a:gd name="connsiteY50" fmla="*/ 3847242 h 6238755"/>
              <a:gd name="connsiteX51" fmla="*/ 0 w 11761809"/>
              <a:gd name="connsiteY51" fmla="*/ 3249363 h 6238755"/>
              <a:gd name="connsiteX52" fmla="*/ 0 w 11761809"/>
              <a:gd name="connsiteY52" fmla="*/ 2547506 h 6238755"/>
              <a:gd name="connsiteX53" fmla="*/ 0 w 11761809"/>
              <a:gd name="connsiteY53" fmla="*/ 1793660 h 6238755"/>
              <a:gd name="connsiteX54" fmla="*/ 0 w 11761809"/>
              <a:gd name="connsiteY54" fmla="*/ 1039813 h 6238755"/>
              <a:gd name="connsiteX55" fmla="*/ 1039813 w 11761809"/>
              <a:gd name="connsiteY55" fmla="*/ 0 h 6238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761809" h="6238755" fill="none" extrusionOk="0">
                <a:moveTo>
                  <a:pt x="1039813" y="0"/>
                </a:moveTo>
                <a:cubicBezTo>
                  <a:pt x="1187680" y="-3676"/>
                  <a:pt x="1483872" y="2712"/>
                  <a:pt x="1709938" y="0"/>
                </a:cubicBezTo>
                <a:cubicBezTo>
                  <a:pt x="1936004" y="-2712"/>
                  <a:pt x="2037749" y="9793"/>
                  <a:pt x="2165623" y="0"/>
                </a:cubicBezTo>
                <a:cubicBezTo>
                  <a:pt x="2293498" y="-9793"/>
                  <a:pt x="2612751" y="8111"/>
                  <a:pt x="2728527" y="0"/>
                </a:cubicBezTo>
                <a:cubicBezTo>
                  <a:pt x="2844303" y="-8111"/>
                  <a:pt x="3188462" y="-35909"/>
                  <a:pt x="3505872" y="0"/>
                </a:cubicBezTo>
                <a:cubicBezTo>
                  <a:pt x="3823283" y="35909"/>
                  <a:pt x="3882078" y="-27128"/>
                  <a:pt x="4175997" y="0"/>
                </a:cubicBezTo>
                <a:cubicBezTo>
                  <a:pt x="4469917" y="27128"/>
                  <a:pt x="4683023" y="-33245"/>
                  <a:pt x="4846122" y="0"/>
                </a:cubicBezTo>
                <a:cubicBezTo>
                  <a:pt x="5009222" y="33245"/>
                  <a:pt x="5086594" y="16815"/>
                  <a:pt x="5194586" y="0"/>
                </a:cubicBezTo>
                <a:cubicBezTo>
                  <a:pt x="5302578" y="-16815"/>
                  <a:pt x="5806083" y="27984"/>
                  <a:pt x="6079151" y="0"/>
                </a:cubicBezTo>
                <a:cubicBezTo>
                  <a:pt x="6352219" y="-27984"/>
                  <a:pt x="6286873" y="10436"/>
                  <a:pt x="6427616" y="0"/>
                </a:cubicBezTo>
                <a:cubicBezTo>
                  <a:pt x="6568359" y="-10436"/>
                  <a:pt x="6694326" y="-17374"/>
                  <a:pt x="6776081" y="0"/>
                </a:cubicBezTo>
                <a:cubicBezTo>
                  <a:pt x="6857836" y="17374"/>
                  <a:pt x="7048167" y="13755"/>
                  <a:pt x="7124546" y="0"/>
                </a:cubicBezTo>
                <a:cubicBezTo>
                  <a:pt x="7200926" y="-13755"/>
                  <a:pt x="7323792" y="13262"/>
                  <a:pt x="7473011" y="0"/>
                </a:cubicBezTo>
                <a:cubicBezTo>
                  <a:pt x="7622231" y="-13262"/>
                  <a:pt x="7823968" y="789"/>
                  <a:pt x="7928695" y="0"/>
                </a:cubicBezTo>
                <a:cubicBezTo>
                  <a:pt x="8033422" y="-789"/>
                  <a:pt x="8497655" y="-14427"/>
                  <a:pt x="8706040" y="0"/>
                </a:cubicBezTo>
                <a:cubicBezTo>
                  <a:pt x="8914426" y="14427"/>
                  <a:pt x="9153424" y="-34940"/>
                  <a:pt x="9483385" y="0"/>
                </a:cubicBezTo>
                <a:cubicBezTo>
                  <a:pt x="9813346" y="34940"/>
                  <a:pt x="10166956" y="-25099"/>
                  <a:pt x="10367950" y="0"/>
                </a:cubicBezTo>
                <a:cubicBezTo>
                  <a:pt x="10568944" y="25099"/>
                  <a:pt x="10787852" y="6593"/>
                  <a:pt x="11038074" y="0"/>
                </a:cubicBezTo>
                <a:cubicBezTo>
                  <a:pt x="11288296" y="-6593"/>
                  <a:pt x="11547415" y="-24032"/>
                  <a:pt x="11761809" y="0"/>
                </a:cubicBezTo>
                <a:lnTo>
                  <a:pt x="11761809" y="0"/>
                </a:lnTo>
                <a:cubicBezTo>
                  <a:pt x="11747402" y="334774"/>
                  <a:pt x="11734964" y="597883"/>
                  <a:pt x="11761809" y="753847"/>
                </a:cubicBezTo>
                <a:cubicBezTo>
                  <a:pt x="11788654" y="909811"/>
                  <a:pt x="11756844" y="1147564"/>
                  <a:pt x="11761809" y="1507693"/>
                </a:cubicBezTo>
                <a:cubicBezTo>
                  <a:pt x="11766774" y="1867822"/>
                  <a:pt x="11771974" y="1967429"/>
                  <a:pt x="11761809" y="2261540"/>
                </a:cubicBezTo>
                <a:cubicBezTo>
                  <a:pt x="11751644" y="2555651"/>
                  <a:pt x="11766755" y="2539265"/>
                  <a:pt x="11761809" y="2807429"/>
                </a:cubicBezTo>
                <a:cubicBezTo>
                  <a:pt x="11756863" y="3075593"/>
                  <a:pt x="11785051" y="3284521"/>
                  <a:pt x="11761809" y="3405307"/>
                </a:cubicBezTo>
                <a:cubicBezTo>
                  <a:pt x="11738567" y="3526093"/>
                  <a:pt x="11753656" y="3826287"/>
                  <a:pt x="11761809" y="4107164"/>
                </a:cubicBezTo>
                <a:cubicBezTo>
                  <a:pt x="11769962" y="4388041"/>
                  <a:pt x="11799097" y="4800249"/>
                  <a:pt x="11761809" y="5198942"/>
                </a:cubicBezTo>
                <a:cubicBezTo>
                  <a:pt x="11665704" y="5752028"/>
                  <a:pt x="11391160" y="6201530"/>
                  <a:pt x="10721996" y="6238755"/>
                </a:cubicBezTo>
                <a:cubicBezTo>
                  <a:pt x="10414590" y="6209924"/>
                  <a:pt x="10189971" y="6243670"/>
                  <a:pt x="9837431" y="6238755"/>
                </a:cubicBezTo>
                <a:cubicBezTo>
                  <a:pt x="9484892" y="6233840"/>
                  <a:pt x="9595474" y="6245665"/>
                  <a:pt x="9488966" y="6238755"/>
                </a:cubicBezTo>
                <a:cubicBezTo>
                  <a:pt x="9382458" y="6231845"/>
                  <a:pt x="9255220" y="6258274"/>
                  <a:pt x="9033282" y="6238755"/>
                </a:cubicBezTo>
                <a:cubicBezTo>
                  <a:pt x="8811344" y="6219236"/>
                  <a:pt x="8857188" y="6222021"/>
                  <a:pt x="8684817" y="6238755"/>
                </a:cubicBezTo>
                <a:cubicBezTo>
                  <a:pt x="8512447" y="6255489"/>
                  <a:pt x="8210838" y="6254174"/>
                  <a:pt x="8014692" y="6238755"/>
                </a:cubicBezTo>
                <a:cubicBezTo>
                  <a:pt x="7818547" y="6223336"/>
                  <a:pt x="7600641" y="6255660"/>
                  <a:pt x="7451787" y="6238755"/>
                </a:cubicBezTo>
                <a:cubicBezTo>
                  <a:pt x="7302933" y="6221850"/>
                  <a:pt x="7001971" y="6279647"/>
                  <a:pt x="6567223" y="6238755"/>
                </a:cubicBezTo>
                <a:cubicBezTo>
                  <a:pt x="6132475" y="6197863"/>
                  <a:pt x="6297198" y="6233592"/>
                  <a:pt x="6111538" y="6238755"/>
                </a:cubicBezTo>
                <a:cubicBezTo>
                  <a:pt x="5925878" y="6243918"/>
                  <a:pt x="5819809" y="6249662"/>
                  <a:pt x="5655853" y="6238755"/>
                </a:cubicBezTo>
                <a:cubicBezTo>
                  <a:pt x="5491898" y="6227848"/>
                  <a:pt x="5290363" y="6242708"/>
                  <a:pt x="5092948" y="6238755"/>
                </a:cubicBezTo>
                <a:cubicBezTo>
                  <a:pt x="4895534" y="6234802"/>
                  <a:pt x="4551917" y="6246003"/>
                  <a:pt x="4315603" y="6238755"/>
                </a:cubicBezTo>
                <a:cubicBezTo>
                  <a:pt x="4079289" y="6231507"/>
                  <a:pt x="3695363" y="6248313"/>
                  <a:pt x="3538259" y="6238755"/>
                </a:cubicBezTo>
                <a:cubicBezTo>
                  <a:pt x="3381155" y="6229197"/>
                  <a:pt x="3225630" y="6225145"/>
                  <a:pt x="2975354" y="6238755"/>
                </a:cubicBezTo>
                <a:cubicBezTo>
                  <a:pt x="2725078" y="6252365"/>
                  <a:pt x="2696674" y="6221190"/>
                  <a:pt x="2519669" y="6238755"/>
                </a:cubicBezTo>
                <a:cubicBezTo>
                  <a:pt x="2342664" y="6256320"/>
                  <a:pt x="2220607" y="6242931"/>
                  <a:pt x="2063984" y="6238755"/>
                </a:cubicBezTo>
                <a:cubicBezTo>
                  <a:pt x="1907361" y="6234579"/>
                  <a:pt x="1551146" y="6219435"/>
                  <a:pt x="1286640" y="6238755"/>
                </a:cubicBezTo>
                <a:cubicBezTo>
                  <a:pt x="1022134" y="6258075"/>
                  <a:pt x="910949" y="6209761"/>
                  <a:pt x="616515" y="6238755"/>
                </a:cubicBezTo>
                <a:cubicBezTo>
                  <a:pt x="322082" y="6267749"/>
                  <a:pt x="249766" y="6267334"/>
                  <a:pt x="0" y="6238755"/>
                </a:cubicBezTo>
                <a:lnTo>
                  <a:pt x="0" y="6238755"/>
                </a:lnTo>
                <a:cubicBezTo>
                  <a:pt x="-93" y="5971400"/>
                  <a:pt x="2808" y="5837355"/>
                  <a:pt x="0" y="5692866"/>
                </a:cubicBezTo>
                <a:cubicBezTo>
                  <a:pt x="-2808" y="5548377"/>
                  <a:pt x="3148" y="5181560"/>
                  <a:pt x="0" y="5042998"/>
                </a:cubicBezTo>
                <a:cubicBezTo>
                  <a:pt x="-3148" y="4904436"/>
                  <a:pt x="-25534" y="4678076"/>
                  <a:pt x="0" y="4497109"/>
                </a:cubicBezTo>
                <a:cubicBezTo>
                  <a:pt x="25534" y="4316142"/>
                  <a:pt x="23974" y="3985277"/>
                  <a:pt x="0" y="3847242"/>
                </a:cubicBezTo>
                <a:cubicBezTo>
                  <a:pt x="-23974" y="3709207"/>
                  <a:pt x="14527" y="3518299"/>
                  <a:pt x="0" y="3249363"/>
                </a:cubicBezTo>
                <a:cubicBezTo>
                  <a:pt x="-14527" y="2980427"/>
                  <a:pt x="-395" y="2824682"/>
                  <a:pt x="0" y="2547506"/>
                </a:cubicBezTo>
                <a:cubicBezTo>
                  <a:pt x="395" y="2270330"/>
                  <a:pt x="19327" y="2000669"/>
                  <a:pt x="0" y="1793660"/>
                </a:cubicBezTo>
                <a:cubicBezTo>
                  <a:pt x="-19327" y="1586651"/>
                  <a:pt x="-1042" y="1225025"/>
                  <a:pt x="0" y="1039813"/>
                </a:cubicBezTo>
                <a:cubicBezTo>
                  <a:pt x="-26733" y="522395"/>
                  <a:pt x="445371" y="53239"/>
                  <a:pt x="1039813" y="0"/>
                </a:cubicBezTo>
                <a:close/>
              </a:path>
              <a:path w="11761809" h="6238755" stroke="0" extrusionOk="0">
                <a:moveTo>
                  <a:pt x="1039813" y="0"/>
                </a:moveTo>
                <a:cubicBezTo>
                  <a:pt x="1189029" y="6408"/>
                  <a:pt x="1214747" y="14457"/>
                  <a:pt x="1388278" y="0"/>
                </a:cubicBezTo>
                <a:cubicBezTo>
                  <a:pt x="1561810" y="-14457"/>
                  <a:pt x="1898869" y="33132"/>
                  <a:pt x="2058403" y="0"/>
                </a:cubicBezTo>
                <a:cubicBezTo>
                  <a:pt x="2217938" y="-33132"/>
                  <a:pt x="2478385" y="-4400"/>
                  <a:pt x="2621307" y="0"/>
                </a:cubicBezTo>
                <a:cubicBezTo>
                  <a:pt x="2764229" y="4400"/>
                  <a:pt x="2805782" y="-5058"/>
                  <a:pt x="2969772" y="0"/>
                </a:cubicBezTo>
                <a:cubicBezTo>
                  <a:pt x="3133763" y="5058"/>
                  <a:pt x="3353083" y="-22998"/>
                  <a:pt x="3532677" y="0"/>
                </a:cubicBezTo>
                <a:cubicBezTo>
                  <a:pt x="3712272" y="22998"/>
                  <a:pt x="3887931" y="-22087"/>
                  <a:pt x="3988362" y="0"/>
                </a:cubicBezTo>
                <a:cubicBezTo>
                  <a:pt x="4088793" y="22087"/>
                  <a:pt x="4211372" y="5147"/>
                  <a:pt x="4336827" y="0"/>
                </a:cubicBezTo>
                <a:cubicBezTo>
                  <a:pt x="4462282" y="-5147"/>
                  <a:pt x="4630593" y="-19316"/>
                  <a:pt x="4899732" y="0"/>
                </a:cubicBezTo>
                <a:cubicBezTo>
                  <a:pt x="5168872" y="19316"/>
                  <a:pt x="5157758" y="14639"/>
                  <a:pt x="5248196" y="0"/>
                </a:cubicBezTo>
                <a:cubicBezTo>
                  <a:pt x="5338634" y="-14639"/>
                  <a:pt x="5603977" y="-8278"/>
                  <a:pt x="5918321" y="0"/>
                </a:cubicBezTo>
                <a:cubicBezTo>
                  <a:pt x="6232665" y="8278"/>
                  <a:pt x="6254470" y="-20993"/>
                  <a:pt x="6374006" y="0"/>
                </a:cubicBezTo>
                <a:cubicBezTo>
                  <a:pt x="6493542" y="20993"/>
                  <a:pt x="6841234" y="16590"/>
                  <a:pt x="7151351" y="0"/>
                </a:cubicBezTo>
                <a:cubicBezTo>
                  <a:pt x="7461468" y="-16590"/>
                  <a:pt x="7768337" y="-19758"/>
                  <a:pt x="8035915" y="0"/>
                </a:cubicBezTo>
                <a:cubicBezTo>
                  <a:pt x="8303493" y="19758"/>
                  <a:pt x="8517343" y="16879"/>
                  <a:pt x="8706040" y="0"/>
                </a:cubicBezTo>
                <a:cubicBezTo>
                  <a:pt x="8894738" y="-16879"/>
                  <a:pt x="9175459" y="-39729"/>
                  <a:pt x="9590605" y="0"/>
                </a:cubicBezTo>
                <a:cubicBezTo>
                  <a:pt x="10005751" y="39729"/>
                  <a:pt x="9987428" y="9658"/>
                  <a:pt x="10153510" y="0"/>
                </a:cubicBezTo>
                <a:cubicBezTo>
                  <a:pt x="10319592" y="-9658"/>
                  <a:pt x="10748727" y="-15563"/>
                  <a:pt x="11038074" y="0"/>
                </a:cubicBezTo>
                <a:cubicBezTo>
                  <a:pt x="11327421" y="15563"/>
                  <a:pt x="11611093" y="-23260"/>
                  <a:pt x="11761809" y="0"/>
                </a:cubicBezTo>
                <a:lnTo>
                  <a:pt x="11761809" y="0"/>
                </a:lnTo>
                <a:cubicBezTo>
                  <a:pt x="11728129" y="203043"/>
                  <a:pt x="11786444" y="545091"/>
                  <a:pt x="11761809" y="701857"/>
                </a:cubicBezTo>
                <a:cubicBezTo>
                  <a:pt x="11737174" y="858623"/>
                  <a:pt x="11760919" y="1234374"/>
                  <a:pt x="11761809" y="1455704"/>
                </a:cubicBezTo>
                <a:cubicBezTo>
                  <a:pt x="11762699" y="1677034"/>
                  <a:pt x="11740251" y="1788858"/>
                  <a:pt x="11761809" y="2001593"/>
                </a:cubicBezTo>
                <a:cubicBezTo>
                  <a:pt x="11783367" y="2214328"/>
                  <a:pt x="11764418" y="2361514"/>
                  <a:pt x="11761809" y="2495492"/>
                </a:cubicBezTo>
                <a:cubicBezTo>
                  <a:pt x="11759200" y="2629470"/>
                  <a:pt x="11764666" y="2914319"/>
                  <a:pt x="11761809" y="3093370"/>
                </a:cubicBezTo>
                <a:cubicBezTo>
                  <a:pt x="11758952" y="3272421"/>
                  <a:pt x="11752311" y="3407276"/>
                  <a:pt x="11761809" y="3639259"/>
                </a:cubicBezTo>
                <a:cubicBezTo>
                  <a:pt x="11771307" y="3871242"/>
                  <a:pt x="11782046" y="4062143"/>
                  <a:pt x="11761809" y="4185148"/>
                </a:cubicBezTo>
                <a:cubicBezTo>
                  <a:pt x="11741572" y="4308153"/>
                  <a:pt x="11771501" y="4860856"/>
                  <a:pt x="11761809" y="5198942"/>
                </a:cubicBezTo>
                <a:cubicBezTo>
                  <a:pt x="11734438" y="5742786"/>
                  <a:pt x="11333711" y="6119682"/>
                  <a:pt x="10721996" y="6238755"/>
                </a:cubicBezTo>
                <a:cubicBezTo>
                  <a:pt x="10575931" y="6233465"/>
                  <a:pt x="10425154" y="6223082"/>
                  <a:pt x="10266311" y="6238755"/>
                </a:cubicBezTo>
                <a:cubicBezTo>
                  <a:pt x="10107468" y="6254428"/>
                  <a:pt x="9948043" y="6252558"/>
                  <a:pt x="9810626" y="6238755"/>
                </a:cubicBezTo>
                <a:cubicBezTo>
                  <a:pt x="9673209" y="6224952"/>
                  <a:pt x="9580082" y="6245680"/>
                  <a:pt x="9462161" y="6238755"/>
                </a:cubicBezTo>
                <a:cubicBezTo>
                  <a:pt x="9344241" y="6231830"/>
                  <a:pt x="8952435" y="6255699"/>
                  <a:pt x="8684817" y="6238755"/>
                </a:cubicBezTo>
                <a:cubicBezTo>
                  <a:pt x="8417199" y="6221811"/>
                  <a:pt x="8191910" y="6273718"/>
                  <a:pt x="7800252" y="6238755"/>
                </a:cubicBezTo>
                <a:cubicBezTo>
                  <a:pt x="7408595" y="6203792"/>
                  <a:pt x="7461094" y="6248738"/>
                  <a:pt x="7344567" y="6238755"/>
                </a:cubicBezTo>
                <a:cubicBezTo>
                  <a:pt x="7228041" y="6228772"/>
                  <a:pt x="7146673" y="6228778"/>
                  <a:pt x="6996102" y="6238755"/>
                </a:cubicBezTo>
                <a:cubicBezTo>
                  <a:pt x="6845531" y="6248732"/>
                  <a:pt x="6739510" y="6253010"/>
                  <a:pt x="6647638" y="6238755"/>
                </a:cubicBezTo>
                <a:cubicBezTo>
                  <a:pt x="6555766" y="6224500"/>
                  <a:pt x="6154024" y="6208873"/>
                  <a:pt x="5977513" y="6238755"/>
                </a:cubicBezTo>
                <a:cubicBezTo>
                  <a:pt x="5801002" y="6268637"/>
                  <a:pt x="5528916" y="6253905"/>
                  <a:pt x="5414608" y="6238755"/>
                </a:cubicBezTo>
                <a:cubicBezTo>
                  <a:pt x="5300300" y="6223605"/>
                  <a:pt x="5046719" y="6213410"/>
                  <a:pt x="4744483" y="6238755"/>
                </a:cubicBezTo>
                <a:cubicBezTo>
                  <a:pt x="4442247" y="6264100"/>
                  <a:pt x="4495578" y="6228152"/>
                  <a:pt x="4288798" y="6238755"/>
                </a:cubicBezTo>
                <a:cubicBezTo>
                  <a:pt x="4082019" y="6249358"/>
                  <a:pt x="4096737" y="6250526"/>
                  <a:pt x="3940334" y="6238755"/>
                </a:cubicBezTo>
                <a:cubicBezTo>
                  <a:pt x="3783931" y="6226984"/>
                  <a:pt x="3344372" y="6228216"/>
                  <a:pt x="3055769" y="6238755"/>
                </a:cubicBezTo>
                <a:cubicBezTo>
                  <a:pt x="2767166" y="6249294"/>
                  <a:pt x="2521635" y="6214271"/>
                  <a:pt x="2278424" y="6238755"/>
                </a:cubicBezTo>
                <a:cubicBezTo>
                  <a:pt x="2035213" y="6263239"/>
                  <a:pt x="1950793" y="6227158"/>
                  <a:pt x="1822739" y="6238755"/>
                </a:cubicBezTo>
                <a:cubicBezTo>
                  <a:pt x="1694686" y="6250352"/>
                  <a:pt x="1615140" y="6230668"/>
                  <a:pt x="1474274" y="6238755"/>
                </a:cubicBezTo>
                <a:cubicBezTo>
                  <a:pt x="1333408" y="6246842"/>
                  <a:pt x="952682" y="6242141"/>
                  <a:pt x="804150" y="6238755"/>
                </a:cubicBezTo>
                <a:cubicBezTo>
                  <a:pt x="655618" y="6235369"/>
                  <a:pt x="192647" y="6238504"/>
                  <a:pt x="0" y="6238755"/>
                </a:cubicBezTo>
                <a:lnTo>
                  <a:pt x="0" y="6238755"/>
                </a:lnTo>
                <a:cubicBezTo>
                  <a:pt x="4896" y="5959277"/>
                  <a:pt x="-9909" y="5760919"/>
                  <a:pt x="0" y="5588887"/>
                </a:cubicBezTo>
                <a:cubicBezTo>
                  <a:pt x="9909" y="5416855"/>
                  <a:pt x="9263" y="5277720"/>
                  <a:pt x="0" y="5094988"/>
                </a:cubicBezTo>
                <a:cubicBezTo>
                  <a:pt x="-9263" y="4912256"/>
                  <a:pt x="-13273" y="4746939"/>
                  <a:pt x="0" y="4601088"/>
                </a:cubicBezTo>
                <a:cubicBezTo>
                  <a:pt x="13273" y="4455237"/>
                  <a:pt x="-2468" y="4189967"/>
                  <a:pt x="0" y="3951221"/>
                </a:cubicBezTo>
                <a:cubicBezTo>
                  <a:pt x="2468" y="3712475"/>
                  <a:pt x="21309" y="3596328"/>
                  <a:pt x="0" y="3457321"/>
                </a:cubicBezTo>
                <a:cubicBezTo>
                  <a:pt x="-21309" y="3318314"/>
                  <a:pt x="-25738" y="3023301"/>
                  <a:pt x="0" y="2859443"/>
                </a:cubicBezTo>
                <a:cubicBezTo>
                  <a:pt x="25738" y="2695585"/>
                  <a:pt x="9821" y="2605030"/>
                  <a:pt x="0" y="2365543"/>
                </a:cubicBezTo>
                <a:cubicBezTo>
                  <a:pt x="-9821" y="2126056"/>
                  <a:pt x="26442" y="2037473"/>
                  <a:pt x="0" y="1819654"/>
                </a:cubicBezTo>
                <a:cubicBezTo>
                  <a:pt x="-26442" y="1601835"/>
                  <a:pt x="33883" y="1203383"/>
                  <a:pt x="0" y="1039813"/>
                </a:cubicBezTo>
                <a:cubicBezTo>
                  <a:pt x="-39229" y="466873"/>
                  <a:pt x="372054" y="51995"/>
                  <a:pt x="1039813" y="0"/>
                </a:cubicBezTo>
                <a:close/>
              </a:path>
            </a:pathLst>
          </a:custGeom>
          <a:solidFill>
            <a:sysClr val="window" lastClr="FFFFFF">
              <a:alpha val="90000"/>
            </a:sysClr>
          </a:solidFill>
          <a:ln w="57150" cap="flat" cmpd="sng" algn="ctr">
            <a:noFill/>
            <a:prstDash val="solid"/>
            <a:miter lim="800000"/>
          </a:ln>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l" defTabSz="914400" rtl="0" eaLnBrk="1" fontAlgn="auto" latinLnBrk="0" hangingPunct="1">
              <a:lnSpc>
                <a:spcPct val="90000"/>
              </a:lnSpc>
              <a:spcBef>
                <a:spcPct val="0"/>
              </a:spcBef>
              <a:spcAft>
                <a:spcPts val="0"/>
              </a:spcAft>
              <a:buClrTx/>
              <a:buSzTx/>
              <a:buFontTx/>
              <a:buNone/>
              <a:defRPr/>
            </a:pPr>
            <a:endParaRPr kumimoji="0" lang="en-US" sz="3200" b="0" i="0" u="none" strike="noStrike" kern="1200" cap="none" spc="0" normalizeH="0" baseline="0" noProof="0" dirty="0">
              <a:ln>
                <a:noFill/>
              </a:ln>
              <a:solidFill>
                <a:sysClr val="window" lastClr="FFFFFF"/>
              </a:solidFill>
              <a:effectLst/>
              <a:uLnTx/>
              <a:uFillTx/>
              <a:latin typeface="Calibri" panose="020F0502020204030204"/>
              <a:ea typeface="+mn-ea"/>
              <a:cs typeface="+mn-cs"/>
            </a:endParaRPr>
          </a:p>
        </p:txBody>
      </p:sp>
      <p:pic>
        <p:nvPicPr>
          <p:cNvPr id="7" name="Picture 16"/>
          <p:cNvPicPr>
            <a:picLocks noChangeAspect="1"/>
          </p:cNvPicPr>
          <p:nvPr/>
        </p:nvPicPr>
        <p:blipFill>
          <a:blip r:embed="rId3"/>
          <a:srcRect/>
          <a:stretch>
            <a:fillRect/>
          </a:stretch>
        </p:blipFill>
        <p:spPr>
          <a:xfrm>
            <a:off x="1948866" y="5686836"/>
            <a:ext cx="2473991" cy="1419453"/>
          </a:xfrm>
          <a:prstGeom prst="rect">
            <a:avLst/>
          </a:prstGeom>
        </p:spPr>
      </p:pic>
      <p:pic>
        <p:nvPicPr>
          <p:cNvPr id="6" name="Picture 16"/>
          <p:cNvPicPr>
            <a:picLocks noChangeAspect="1"/>
          </p:cNvPicPr>
          <p:nvPr/>
        </p:nvPicPr>
        <p:blipFill>
          <a:blip r:embed="rId3"/>
          <a:srcRect/>
          <a:stretch>
            <a:fillRect/>
          </a:stretch>
        </p:blipFill>
        <p:spPr>
          <a:xfrm>
            <a:off x="-658695" y="5660985"/>
            <a:ext cx="3647787" cy="2092919"/>
          </a:xfrm>
          <a:prstGeom prst="rect">
            <a:avLst/>
          </a:prstGeom>
        </p:spPr>
      </p:pic>
      <p:sp>
        <p:nvSpPr>
          <p:cNvPr id="3" name="TextBox 2"/>
          <p:cNvSpPr txBox="1"/>
          <p:nvPr/>
        </p:nvSpPr>
        <p:spPr>
          <a:xfrm>
            <a:off x="334803" y="749922"/>
            <a:ext cx="11436687" cy="646331"/>
          </a:xfrm>
          <a:prstGeom prst="rect">
            <a:avLst/>
          </a:prstGeom>
          <a:noFill/>
        </p:spPr>
        <p:txBody>
          <a:bodyPr wrap="square" rtlCol="0">
            <a:spAutoFit/>
          </a:bodyPr>
          <a:lstStyle/>
          <a:p>
            <a:pPr algn="ctr"/>
            <a:r>
              <a:rPr lang="en-US" sz="3600" b="1">
                <a:solidFill>
                  <a:srgbClr val="FF0060"/>
                </a:solidFill>
              </a:rPr>
              <a:t>Tìm đọc 1 – 2 đoạn trong truyện “Không gia đình”.</a:t>
            </a:r>
            <a:endParaRPr lang="en-US" sz="3600" b="1">
              <a:solidFill>
                <a:srgbClr val="FF0060"/>
              </a:solidFill>
            </a:endParaRPr>
          </a:p>
        </p:txBody>
      </p:sp>
      <p:pic>
        <p:nvPicPr>
          <p:cNvPr id="1026" name="Picture 2" descr="Không Gia Đình (Trí Việt 201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00532" y="1430098"/>
            <a:ext cx="3482466" cy="502144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360"/>
                                          </p:val>
                                        </p:tav>
                                        <p:tav tm="100000">
                                          <p:val>
                                            <p:fltVal val="0"/>
                                          </p:val>
                                        </p:tav>
                                      </p:tavLst>
                                    </p:anim>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0" y="0"/>
            <a:ext cx="12227442" cy="6984922"/>
            <a:chOff x="0" y="0"/>
            <a:chExt cx="12227442" cy="6984922"/>
          </a:xfrm>
        </p:grpSpPr>
        <p:pic>
          <p:nvPicPr>
            <p:cNvPr id="15" name="Picture 1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6"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51775"/>
              <a:ext cx="12227442" cy="4433147"/>
            </a:xfrm>
            <a:prstGeom prst="rect">
              <a:avLst/>
            </a:prstGeom>
          </p:spPr>
        </p:pic>
      </p:grpSp>
      <p:sp>
        <p:nvSpPr>
          <p:cNvPr id="13" name="Title 4"/>
          <p:cNvSpPr txBox="1"/>
          <p:nvPr/>
        </p:nvSpPr>
        <p:spPr>
          <a:xfrm>
            <a:off x="215096" y="309622"/>
            <a:ext cx="11761809" cy="6238755"/>
          </a:xfrm>
          <a:custGeom>
            <a:avLst/>
            <a:gdLst>
              <a:gd name="connsiteX0" fmla="*/ 1039813 w 11761809"/>
              <a:gd name="connsiteY0" fmla="*/ 0 h 6238755"/>
              <a:gd name="connsiteX1" fmla="*/ 1709938 w 11761809"/>
              <a:gd name="connsiteY1" fmla="*/ 0 h 6238755"/>
              <a:gd name="connsiteX2" fmla="*/ 2165623 w 11761809"/>
              <a:gd name="connsiteY2" fmla="*/ 0 h 6238755"/>
              <a:gd name="connsiteX3" fmla="*/ 2728527 w 11761809"/>
              <a:gd name="connsiteY3" fmla="*/ 0 h 6238755"/>
              <a:gd name="connsiteX4" fmla="*/ 3505872 w 11761809"/>
              <a:gd name="connsiteY4" fmla="*/ 0 h 6238755"/>
              <a:gd name="connsiteX5" fmla="*/ 4175997 w 11761809"/>
              <a:gd name="connsiteY5" fmla="*/ 0 h 6238755"/>
              <a:gd name="connsiteX6" fmla="*/ 4846122 w 11761809"/>
              <a:gd name="connsiteY6" fmla="*/ 0 h 6238755"/>
              <a:gd name="connsiteX7" fmla="*/ 5194586 w 11761809"/>
              <a:gd name="connsiteY7" fmla="*/ 0 h 6238755"/>
              <a:gd name="connsiteX8" fmla="*/ 6079151 w 11761809"/>
              <a:gd name="connsiteY8" fmla="*/ 0 h 6238755"/>
              <a:gd name="connsiteX9" fmla="*/ 6427616 w 11761809"/>
              <a:gd name="connsiteY9" fmla="*/ 0 h 6238755"/>
              <a:gd name="connsiteX10" fmla="*/ 6776081 w 11761809"/>
              <a:gd name="connsiteY10" fmla="*/ 0 h 6238755"/>
              <a:gd name="connsiteX11" fmla="*/ 7124546 w 11761809"/>
              <a:gd name="connsiteY11" fmla="*/ 0 h 6238755"/>
              <a:gd name="connsiteX12" fmla="*/ 7473011 w 11761809"/>
              <a:gd name="connsiteY12" fmla="*/ 0 h 6238755"/>
              <a:gd name="connsiteX13" fmla="*/ 7928695 w 11761809"/>
              <a:gd name="connsiteY13" fmla="*/ 0 h 6238755"/>
              <a:gd name="connsiteX14" fmla="*/ 8706040 w 11761809"/>
              <a:gd name="connsiteY14" fmla="*/ 0 h 6238755"/>
              <a:gd name="connsiteX15" fmla="*/ 9483385 w 11761809"/>
              <a:gd name="connsiteY15" fmla="*/ 0 h 6238755"/>
              <a:gd name="connsiteX16" fmla="*/ 10367950 w 11761809"/>
              <a:gd name="connsiteY16" fmla="*/ 0 h 6238755"/>
              <a:gd name="connsiteX17" fmla="*/ 11038074 w 11761809"/>
              <a:gd name="connsiteY17" fmla="*/ 0 h 6238755"/>
              <a:gd name="connsiteX18" fmla="*/ 11761809 w 11761809"/>
              <a:gd name="connsiteY18" fmla="*/ 0 h 6238755"/>
              <a:gd name="connsiteX19" fmla="*/ 11761809 w 11761809"/>
              <a:gd name="connsiteY19" fmla="*/ 0 h 6238755"/>
              <a:gd name="connsiteX20" fmla="*/ 11761809 w 11761809"/>
              <a:gd name="connsiteY20" fmla="*/ 753847 h 6238755"/>
              <a:gd name="connsiteX21" fmla="*/ 11761809 w 11761809"/>
              <a:gd name="connsiteY21" fmla="*/ 1507693 h 6238755"/>
              <a:gd name="connsiteX22" fmla="*/ 11761809 w 11761809"/>
              <a:gd name="connsiteY22" fmla="*/ 2261540 h 6238755"/>
              <a:gd name="connsiteX23" fmla="*/ 11761809 w 11761809"/>
              <a:gd name="connsiteY23" fmla="*/ 2807429 h 6238755"/>
              <a:gd name="connsiteX24" fmla="*/ 11761809 w 11761809"/>
              <a:gd name="connsiteY24" fmla="*/ 3405307 h 6238755"/>
              <a:gd name="connsiteX25" fmla="*/ 11761809 w 11761809"/>
              <a:gd name="connsiteY25" fmla="*/ 4107164 h 6238755"/>
              <a:gd name="connsiteX26" fmla="*/ 11761809 w 11761809"/>
              <a:gd name="connsiteY26" fmla="*/ 5198942 h 6238755"/>
              <a:gd name="connsiteX27" fmla="*/ 10721996 w 11761809"/>
              <a:gd name="connsiteY27" fmla="*/ 6238755 h 6238755"/>
              <a:gd name="connsiteX28" fmla="*/ 9837431 w 11761809"/>
              <a:gd name="connsiteY28" fmla="*/ 6238755 h 6238755"/>
              <a:gd name="connsiteX29" fmla="*/ 9488966 w 11761809"/>
              <a:gd name="connsiteY29" fmla="*/ 6238755 h 6238755"/>
              <a:gd name="connsiteX30" fmla="*/ 9033282 w 11761809"/>
              <a:gd name="connsiteY30" fmla="*/ 6238755 h 6238755"/>
              <a:gd name="connsiteX31" fmla="*/ 8684817 w 11761809"/>
              <a:gd name="connsiteY31" fmla="*/ 6238755 h 6238755"/>
              <a:gd name="connsiteX32" fmla="*/ 8014692 w 11761809"/>
              <a:gd name="connsiteY32" fmla="*/ 6238755 h 6238755"/>
              <a:gd name="connsiteX33" fmla="*/ 7451787 w 11761809"/>
              <a:gd name="connsiteY33" fmla="*/ 6238755 h 6238755"/>
              <a:gd name="connsiteX34" fmla="*/ 6567223 w 11761809"/>
              <a:gd name="connsiteY34" fmla="*/ 6238755 h 6238755"/>
              <a:gd name="connsiteX35" fmla="*/ 6111538 w 11761809"/>
              <a:gd name="connsiteY35" fmla="*/ 6238755 h 6238755"/>
              <a:gd name="connsiteX36" fmla="*/ 5655853 w 11761809"/>
              <a:gd name="connsiteY36" fmla="*/ 6238755 h 6238755"/>
              <a:gd name="connsiteX37" fmla="*/ 5092948 w 11761809"/>
              <a:gd name="connsiteY37" fmla="*/ 6238755 h 6238755"/>
              <a:gd name="connsiteX38" fmla="*/ 4315603 w 11761809"/>
              <a:gd name="connsiteY38" fmla="*/ 6238755 h 6238755"/>
              <a:gd name="connsiteX39" fmla="*/ 3538259 w 11761809"/>
              <a:gd name="connsiteY39" fmla="*/ 6238755 h 6238755"/>
              <a:gd name="connsiteX40" fmla="*/ 2975354 w 11761809"/>
              <a:gd name="connsiteY40" fmla="*/ 6238755 h 6238755"/>
              <a:gd name="connsiteX41" fmla="*/ 2519669 w 11761809"/>
              <a:gd name="connsiteY41" fmla="*/ 6238755 h 6238755"/>
              <a:gd name="connsiteX42" fmla="*/ 2063984 w 11761809"/>
              <a:gd name="connsiteY42" fmla="*/ 6238755 h 6238755"/>
              <a:gd name="connsiteX43" fmla="*/ 1286640 w 11761809"/>
              <a:gd name="connsiteY43" fmla="*/ 6238755 h 6238755"/>
              <a:gd name="connsiteX44" fmla="*/ 616515 w 11761809"/>
              <a:gd name="connsiteY44" fmla="*/ 6238755 h 6238755"/>
              <a:gd name="connsiteX45" fmla="*/ 0 w 11761809"/>
              <a:gd name="connsiteY45" fmla="*/ 6238755 h 6238755"/>
              <a:gd name="connsiteX46" fmla="*/ 0 w 11761809"/>
              <a:gd name="connsiteY46" fmla="*/ 6238755 h 6238755"/>
              <a:gd name="connsiteX47" fmla="*/ 0 w 11761809"/>
              <a:gd name="connsiteY47" fmla="*/ 5692866 h 6238755"/>
              <a:gd name="connsiteX48" fmla="*/ 0 w 11761809"/>
              <a:gd name="connsiteY48" fmla="*/ 5042998 h 6238755"/>
              <a:gd name="connsiteX49" fmla="*/ 0 w 11761809"/>
              <a:gd name="connsiteY49" fmla="*/ 4497109 h 6238755"/>
              <a:gd name="connsiteX50" fmla="*/ 0 w 11761809"/>
              <a:gd name="connsiteY50" fmla="*/ 3847242 h 6238755"/>
              <a:gd name="connsiteX51" fmla="*/ 0 w 11761809"/>
              <a:gd name="connsiteY51" fmla="*/ 3249363 h 6238755"/>
              <a:gd name="connsiteX52" fmla="*/ 0 w 11761809"/>
              <a:gd name="connsiteY52" fmla="*/ 2547506 h 6238755"/>
              <a:gd name="connsiteX53" fmla="*/ 0 w 11761809"/>
              <a:gd name="connsiteY53" fmla="*/ 1793660 h 6238755"/>
              <a:gd name="connsiteX54" fmla="*/ 0 w 11761809"/>
              <a:gd name="connsiteY54" fmla="*/ 1039813 h 6238755"/>
              <a:gd name="connsiteX55" fmla="*/ 1039813 w 11761809"/>
              <a:gd name="connsiteY55" fmla="*/ 0 h 6238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761809" h="6238755" fill="none" extrusionOk="0">
                <a:moveTo>
                  <a:pt x="1039813" y="0"/>
                </a:moveTo>
                <a:cubicBezTo>
                  <a:pt x="1187680" y="-3676"/>
                  <a:pt x="1483872" y="2712"/>
                  <a:pt x="1709938" y="0"/>
                </a:cubicBezTo>
                <a:cubicBezTo>
                  <a:pt x="1936004" y="-2712"/>
                  <a:pt x="2037749" y="9793"/>
                  <a:pt x="2165623" y="0"/>
                </a:cubicBezTo>
                <a:cubicBezTo>
                  <a:pt x="2293498" y="-9793"/>
                  <a:pt x="2612751" y="8111"/>
                  <a:pt x="2728527" y="0"/>
                </a:cubicBezTo>
                <a:cubicBezTo>
                  <a:pt x="2844303" y="-8111"/>
                  <a:pt x="3188462" y="-35909"/>
                  <a:pt x="3505872" y="0"/>
                </a:cubicBezTo>
                <a:cubicBezTo>
                  <a:pt x="3823283" y="35909"/>
                  <a:pt x="3882078" y="-27128"/>
                  <a:pt x="4175997" y="0"/>
                </a:cubicBezTo>
                <a:cubicBezTo>
                  <a:pt x="4469917" y="27128"/>
                  <a:pt x="4683023" y="-33245"/>
                  <a:pt x="4846122" y="0"/>
                </a:cubicBezTo>
                <a:cubicBezTo>
                  <a:pt x="5009222" y="33245"/>
                  <a:pt x="5086594" y="16815"/>
                  <a:pt x="5194586" y="0"/>
                </a:cubicBezTo>
                <a:cubicBezTo>
                  <a:pt x="5302578" y="-16815"/>
                  <a:pt x="5806083" y="27984"/>
                  <a:pt x="6079151" y="0"/>
                </a:cubicBezTo>
                <a:cubicBezTo>
                  <a:pt x="6352219" y="-27984"/>
                  <a:pt x="6286873" y="10436"/>
                  <a:pt x="6427616" y="0"/>
                </a:cubicBezTo>
                <a:cubicBezTo>
                  <a:pt x="6568359" y="-10436"/>
                  <a:pt x="6694326" y="-17374"/>
                  <a:pt x="6776081" y="0"/>
                </a:cubicBezTo>
                <a:cubicBezTo>
                  <a:pt x="6857836" y="17374"/>
                  <a:pt x="7048167" y="13755"/>
                  <a:pt x="7124546" y="0"/>
                </a:cubicBezTo>
                <a:cubicBezTo>
                  <a:pt x="7200926" y="-13755"/>
                  <a:pt x="7323792" y="13262"/>
                  <a:pt x="7473011" y="0"/>
                </a:cubicBezTo>
                <a:cubicBezTo>
                  <a:pt x="7622231" y="-13262"/>
                  <a:pt x="7823968" y="789"/>
                  <a:pt x="7928695" y="0"/>
                </a:cubicBezTo>
                <a:cubicBezTo>
                  <a:pt x="8033422" y="-789"/>
                  <a:pt x="8497655" y="-14427"/>
                  <a:pt x="8706040" y="0"/>
                </a:cubicBezTo>
                <a:cubicBezTo>
                  <a:pt x="8914426" y="14427"/>
                  <a:pt x="9153424" y="-34940"/>
                  <a:pt x="9483385" y="0"/>
                </a:cubicBezTo>
                <a:cubicBezTo>
                  <a:pt x="9813346" y="34940"/>
                  <a:pt x="10166956" y="-25099"/>
                  <a:pt x="10367950" y="0"/>
                </a:cubicBezTo>
                <a:cubicBezTo>
                  <a:pt x="10568944" y="25099"/>
                  <a:pt x="10787852" y="6593"/>
                  <a:pt x="11038074" y="0"/>
                </a:cubicBezTo>
                <a:cubicBezTo>
                  <a:pt x="11288296" y="-6593"/>
                  <a:pt x="11547415" y="-24032"/>
                  <a:pt x="11761809" y="0"/>
                </a:cubicBezTo>
                <a:lnTo>
                  <a:pt x="11761809" y="0"/>
                </a:lnTo>
                <a:cubicBezTo>
                  <a:pt x="11747402" y="334774"/>
                  <a:pt x="11734964" y="597883"/>
                  <a:pt x="11761809" y="753847"/>
                </a:cubicBezTo>
                <a:cubicBezTo>
                  <a:pt x="11788654" y="909811"/>
                  <a:pt x="11756844" y="1147564"/>
                  <a:pt x="11761809" y="1507693"/>
                </a:cubicBezTo>
                <a:cubicBezTo>
                  <a:pt x="11766774" y="1867822"/>
                  <a:pt x="11771974" y="1967429"/>
                  <a:pt x="11761809" y="2261540"/>
                </a:cubicBezTo>
                <a:cubicBezTo>
                  <a:pt x="11751644" y="2555651"/>
                  <a:pt x="11766755" y="2539265"/>
                  <a:pt x="11761809" y="2807429"/>
                </a:cubicBezTo>
                <a:cubicBezTo>
                  <a:pt x="11756863" y="3075593"/>
                  <a:pt x="11785051" y="3284521"/>
                  <a:pt x="11761809" y="3405307"/>
                </a:cubicBezTo>
                <a:cubicBezTo>
                  <a:pt x="11738567" y="3526093"/>
                  <a:pt x="11753656" y="3826287"/>
                  <a:pt x="11761809" y="4107164"/>
                </a:cubicBezTo>
                <a:cubicBezTo>
                  <a:pt x="11769962" y="4388041"/>
                  <a:pt x="11799097" y="4800249"/>
                  <a:pt x="11761809" y="5198942"/>
                </a:cubicBezTo>
                <a:cubicBezTo>
                  <a:pt x="11665704" y="5752028"/>
                  <a:pt x="11391160" y="6201530"/>
                  <a:pt x="10721996" y="6238755"/>
                </a:cubicBezTo>
                <a:cubicBezTo>
                  <a:pt x="10414590" y="6209924"/>
                  <a:pt x="10189971" y="6243670"/>
                  <a:pt x="9837431" y="6238755"/>
                </a:cubicBezTo>
                <a:cubicBezTo>
                  <a:pt x="9484892" y="6233840"/>
                  <a:pt x="9595474" y="6245665"/>
                  <a:pt x="9488966" y="6238755"/>
                </a:cubicBezTo>
                <a:cubicBezTo>
                  <a:pt x="9382458" y="6231845"/>
                  <a:pt x="9255220" y="6258274"/>
                  <a:pt x="9033282" y="6238755"/>
                </a:cubicBezTo>
                <a:cubicBezTo>
                  <a:pt x="8811344" y="6219236"/>
                  <a:pt x="8857188" y="6222021"/>
                  <a:pt x="8684817" y="6238755"/>
                </a:cubicBezTo>
                <a:cubicBezTo>
                  <a:pt x="8512447" y="6255489"/>
                  <a:pt x="8210838" y="6254174"/>
                  <a:pt x="8014692" y="6238755"/>
                </a:cubicBezTo>
                <a:cubicBezTo>
                  <a:pt x="7818547" y="6223336"/>
                  <a:pt x="7600641" y="6255660"/>
                  <a:pt x="7451787" y="6238755"/>
                </a:cubicBezTo>
                <a:cubicBezTo>
                  <a:pt x="7302933" y="6221850"/>
                  <a:pt x="7001971" y="6279647"/>
                  <a:pt x="6567223" y="6238755"/>
                </a:cubicBezTo>
                <a:cubicBezTo>
                  <a:pt x="6132475" y="6197863"/>
                  <a:pt x="6297198" y="6233592"/>
                  <a:pt x="6111538" y="6238755"/>
                </a:cubicBezTo>
                <a:cubicBezTo>
                  <a:pt x="5925878" y="6243918"/>
                  <a:pt x="5819809" y="6249662"/>
                  <a:pt x="5655853" y="6238755"/>
                </a:cubicBezTo>
                <a:cubicBezTo>
                  <a:pt x="5491898" y="6227848"/>
                  <a:pt x="5290363" y="6242708"/>
                  <a:pt x="5092948" y="6238755"/>
                </a:cubicBezTo>
                <a:cubicBezTo>
                  <a:pt x="4895534" y="6234802"/>
                  <a:pt x="4551917" y="6246003"/>
                  <a:pt x="4315603" y="6238755"/>
                </a:cubicBezTo>
                <a:cubicBezTo>
                  <a:pt x="4079289" y="6231507"/>
                  <a:pt x="3695363" y="6248313"/>
                  <a:pt x="3538259" y="6238755"/>
                </a:cubicBezTo>
                <a:cubicBezTo>
                  <a:pt x="3381155" y="6229197"/>
                  <a:pt x="3225630" y="6225145"/>
                  <a:pt x="2975354" y="6238755"/>
                </a:cubicBezTo>
                <a:cubicBezTo>
                  <a:pt x="2725078" y="6252365"/>
                  <a:pt x="2696674" y="6221190"/>
                  <a:pt x="2519669" y="6238755"/>
                </a:cubicBezTo>
                <a:cubicBezTo>
                  <a:pt x="2342664" y="6256320"/>
                  <a:pt x="2220607" y="6242931"/>
                  <a:pt x="2063984" y="6238755"/>
                </a:cubicBezTo>
                <a:cubicBezTo>
                  <a:pt x="1907361" y="6234579"/>
                  <a:pt x="1551146" y="6219435"/>
                  <a:pt x="1286640" y="6238755"/>
                </a:cubicBezTo>
                <a:cubicBezTo>
                  <a:pt x="1022134" y="6258075"/>
                  <a:pt x="910949" y="6209761"/>
                  <a:pt x="616515" y="6238755"/>
                </a:cubicBezTo>
                <a:cubicBezTo>
                  <a:pt x="322082" y="6267749"/>
                  <a:pt x="249766" y="6267334"/>
                  <a:pt x="0" y="6238755"/>
                </a:cubicBezTo>
                <a:lnTo>
                  <a:pt x="0" y="6238755"/>
                </a:lnTo>
                <a:cubicBezTo>
                  <a:pt x="-93" y="5971400"/>
                  <a:pt x="2808" y="5837355"/>
                  <a:pt x="0" y="5692866"/>
                </a:cubicBezTo>
                <a:cubicBezTo>
                  <a:pt x="-2808" y="5548377"/>
                  <a:pt x="3148" y="5181560"/>
                  <a:pt x="0" y="5042998"/>
                </a:cubicBezTo>
                <a:cubicBezTo>
                  <a:pt x="-3148" y="4904436"/>
                  <a:pt x="-25534" y="4678076"/>
                  <a:pt x="0" y="4497109"/>
                </a:cubicBezTo>
                <a:cubicBezTo>
                  <a:pt x="25534" y="4316142"/>
                  <a:pt x="23974" y="3985277"/>
                  <a:pt x="0" y="3847242"/>
                </a:cubicBezTo>
                <a:cubicBezTo>
                  <a:pt x="-23974" y="3709207"/>
                  <a:pt x="14527" y="3518299"/>
                  <a:pt x="0" y="3249363"/>
                </a:cubicBezTo>
                <a:cubicBezTo>
                  <a:pt x="-14527" y="2980427"/>
                  <a:pt x="-395" y="2824682"/>
                  <a:pt x="0" y="2547506"/>
                </a:cubicBezTo>
                <a:cubicBezTo>
                  <a:pt x="395" y="2270330"/>
                  <a:pt x="19327" y="2000669"/>
                  <a:pt x="0" y="1793660"/>
                </a:cubicBezTo>
                <a:cubicBezTo>
                  <a:pt x="-19327" y="1586651"/>
                  <a:pt x="-1042" y="1225025"/>
                  <a:pt x="0" y="1039813"/>
                </a:cubicBezTo>
                <a:cubicBezTo>
                  <a:pt x="-26733" y="522395"/>
                  <a:pt x="445371" y="53239"/>
                  <a:pt x="1039813" y="0"/>
                </a:cubicBezTo>
                <a:close/>
              </a:path>
              <a:path w="11761809" h="6238755" stroke="0" extrusionOk="0">
                <a:moveTo>
                  <a:pt x="1039813" y="0"/>
                </a:moveTo>
                <a:cubicBezTo>
                  <a:pt x="1189029" y="6408"/>
                  <a:pt x="1214747" y="14457"/>
                  <a:pt x="1388278" y="0"/>
                </a:cubicBezTo>
                <a:cubicBezTo>
                  <a:pt x="1561810" y="-14457"/>
                  <a:pt x="1898869" y="33132"/>
                  <a:pt x="2058403" y="0"/>
                </a:cubicBezTo>
                <a:cubicBezTo>
                  <a:pt x="2217938" y="-33132"/>
                  <a:pt x="2478385" y="-4400"/>
                  <a:pt x="2621307" y="0"/>
                </a:cubicBezTo>
                <a:cubicBezTo>
                  <a:pt x="2764229" y="4400"/>
                  <a:pt x="2805782" y="-5058"/>
                  <a:pt x="2969772" y="0"/>
                </a:cubicBezTo>
                <a:cubicBezTo>
                  <a:pt x="3133763" y="5058"/>
                  <a:pt x="3353083" y="-22998"/>
                  <a:pt x="3532677" y="0"/>
                </a:cubicBezTo>
                <a:cubicBezTo>
                  <a:pt x="3712272" y="22998"/>
                  <a:pt x="3887931" y="-22087"/>
                  <a:pt x="3988362" y="0"/>
                </a:cubicBezTo>
                <a:cubicBezTo>
                  <a:pt x="4088793" y="22087"/>
                  <a:pt x="4211372" y="5147"/>
                  <a:pt x="4336827" y="0"/>
                </a:cubicBezTo>
                <a:cubicBezTo>
                  <a:pt x="4462282" y="-5147"/>
                  <a:pt x="4630593" y="-19316"/>
                  <a:pt x="4899732" y="0"/>
                </a:cubicBezTo>
                <a:cubicBezTo>
                  <a:pt x="5168872" y="19316"/>
                  <a:pt x="5157758" y="14639"/>
                  <a:pt x="5248196" y="0"/>
                </a:cubicBezTo>
                <a:cubicBezTo>
                  <a:pt x="5338634" y="-14639"/>
                  <a:pt x="5603977" y="-8278"/>
                  <a:pt x="5918321" y="0"/>
                </a:cubicBezTo>
                <a:cubicBezTo>
                  <a:pt x="6232665" y="8278"/>
                  <a:pt x="6254470" y="-20993"/>
                  <a:pt x="6374006" y="0"/>
                </a:cubicBezTo>
                <a:cubicBezTo>
                  <a:pt x="6493542" y="20993"/>
                  <a:pt x="6841234" y="16590"/>
                  <a:pt x="7151351" y="0"/>
                </a:cubicBezTo>
                <a:cubicBezTo>
                  <a:pt x="7461468" y="-16590"/>
                  <a:pt x="7768337" y="-19758"/>
                  <a:pt x="8035915" y="0"/>
                </a:cubicBezTo>
                <a:cubicBezTo>
                  <a:pt x="8303493" y="19758"/>
                  <a:pt x="8517343" y="16879"/>
                  <a:pt x="8706040" y="0"/>
                </a:cubicBezTo>
                <a:cubicBezTo>
                  <a:pt x="8894738" y="-16879"/>
                  <a:pt x="9175459" y="-39729"/>
                  <a:pt x="9590605" y="0"/>
                </a:cubicBezTo>
                <a:cubicBezTo>
                  <a:pt x="10005751" y="39729"/>
                  <a:pt x="9987428" y="9658"/>
                  <a:pt x="10153510" y="0"/>
                </a:cubicBezTo>
                <a:cubicBezTo>
                  <a:pt x="10319592" y="-9658"/>
                  <a:pt x="10748727" y="-15563"/>
                  <a:pt x="11038074" y="0"/>
                </a:cubicBezTo>
                <a:cubicBezTo>
                  <a:pt x="11327421" y="15563"/>
                  <a:pt x="11611093" y="-23260"/>
                  <a:pt x="11761809" y="0"/>
                </a:cubicBezTo>
                <a:lnTo>
                  <a:pt x="11761809" y="0"/>
                </a:lnTo>
                <a:cubicBezTo>
                  <a:pt x="11728129" y="203043"/>
                  <a:pt x="11786444" y="545091"/>
                  <a:pt x="11761809" y="701857"/>
                </a:cubicBezTo>
                <a:cubicBezTo>
                  <a:pt x="11737174" y="858623"/>
                  <a:pt x="11760919" y="1234374"/>
                  <a:pt x="11761809" y="1455704"/>
                </a:cubicBezTo>
                <a:cubicBezTo>
                  <a:pt x="11762699" y="1677034"/>
                  <a:pt x="11740251" y="1788858"/>
                  <a:pt x="11761809" y="2001593"/>
                </a:cubicBezTo>
                <a:cubicBezTo>
                  <a:pt x="11783367" y="2214328"/>
                  <a:pt x="11764418" y="2361514"/>
                  <a:pt x="11761809" y="2495492"/>
                </a:cubicBezTo>
                <a:cubicBezTo>
                  <a:pt x="11759200" y="2629470"/>
                  <a:pt x="11764666" y="2914319"/>
                  <a:pt x="11761809" y="3093370"/>
                </a:cubicBezTo>
                <a:cubicBezTo>
                  <a:pt x="11758952" y="3272421"/>
                  <a:pt x="11752311" y="3407276"/>
                  <a:pt x="11761809" y="3639259"/>
                </a:cubicBezTo>
                <a:cubicBezTo>
                  <a:pt x="11771307" y="3871242"/>
                  <a:pt x="11782046" y="4062143"/>
                  <a:pt x="11761809" y="4185148"/>
                </a:cubicBezTo>
                <a:cubicBezTo>
                  <a:pt x="11741572" y="4308153"/>
                  <a:pt x="11771501" y="4860856"/>
                  <a:pt x="11761809" y="5198942"/>
                </a:cubicBezTo>
                <a:cubicBezTo>
                  <a:pt x="11734438" y="5742786"/>
                  <a:pt x="11333711" y="6119682"/>
                  <a:pt x="10721996" y="6238755"/>
                </a:cubicBezTo>
                <a:cubicBezTo>
                  <a:pt x="10575931" y="6233465"/>
                  <a:pt x="10425154" y="6223082"/>
                  <a:pt x="10266311" y="6238755"/>
                </a:cubicBezTo>
                <a:cubicBezTo>
                  <a:pt x="10107468" y="6254428"/>
                  <a:pt x="9948043" y="6252558"/>
                  <a:pt x="9810626" y="6238755"/>
                </a:cubicBezTo>
                <a:cubicBezTo>
                  <a:pt x="9673209" y="6224952"/>
                  <a:pt x="9580082" y="6245680"/>
                  <a:pt x="9462161" y="6238755"/>
                </a:cubicBezTo>
                <a:cubicBezTo>
                  <a:pt x="9344241" y="6231830"/>
                  <a:pt x="8952435" y="6255699"/>
                  <a:pt x="8684817" y="6238755"/>
                </a:cubicBezTo>
                <a:cubicBezTo>
                  <a:pt x="8417199" y="6221811"/>
                  <a:pt x="8191910" y="6273718"/>
                  <a:pt x="7800252" y="6238755"/>
                </a:cubicBezTo>
                <a:cubicBezTo>
                  <a:pt x="7408595" y="6203792"/>
                  <a:pt x="7461094" y="6248738"/>
                  <a:pt x="7344567" y="6238755"/>
                </a:cubicBezTo>
                <a:cubicBezTo>
                  <a:pt x="7228041" y="6228772"/>
                  <a:pt x="7146673" y="6228778"/>
                  <a:pt x="6996102" y="6238755"/>
                </a:cubicBezTo>
                <a:cubicBezTo>
                  <a:pt x="6845531" y="6248732"/>
                  <a:pt x="6739510" y="6253010"/>
                  <a:pt x="6647638" y="6238755"/>
                </a:cubicBezTo>
                <a:cubicBezTo>
                  <a:pt x="6555766" y="6224500"/>
                  <a:pt x="6154024" y="6208873"/>
                  <a:pt x="5977513" y="6238755"/>
                </a:cubicBezTo>
                <a:cubicBezTo>
                  <a:pt x="5801002" y="6268637"/>
                  <a:pt x="5528916" y="6253905"/>
                  <a:pt x="5414608" y="6238755"/>
                </a:cubicBezTo>
                <a:cubicBezTo>
                  <a:pt x="5300300" y="6223605"/>
                  <a:pt x="5046719" y="6213410"/>
                  <a:pt x="4744483" y="6238755"/>
                </a:cubicBezTo>
                <a:cubicBezTo>
                  <a:pt x="4442247" y="6264100"/>
                  <a:pt x="4495578" y="6228152"/>
                  <a:pt x="4288798" y="6238755"/>
                </a:cubicBezTo>
                <a:cubicBezTo>
                  <a:pt x="4082019" y="6249358"/>
                  <a:pt x="4096737" y="6250526"/>
                  <a:pt x="3940334" y="6238755"/>
                </a:cubicBezTo>
                <a:cubicBezTo>
                  <a:pt x="3783931" y="6226984"/>
                  <a:pt x="3344372" y="6228216"/>
                  <a:pt x="3055769" y="6238755"/>
                </a:cubicBezTo>
                <a:cubicBezTo>
                  <a:pt x="2767166" y="6249294"/>
                  <a:pt x="2521635" y="6214271"/>
                  <a:pt x="2278424" y="6238755"/>
                </a:cubicBezTo>
                <a:cubicBezTo>
                  <a:pt x="2035213" y="6263239"/>
                  <a:pt x="1950793" y="6227158"/>
                  <a:pt x="1822739" y="6238755"/>
                </a:cubicBezTo>
                <a:cubicBezTo>
                  <a:pt x="1694686" y="6250352"/>
                  <a:pt x="1615140" y="6230668"/>
                  <a:pt x="1474274" y="6238755"/>
                </a:cubicBezTo>
                <a:cubicBezTo>
                  <a:pt x="1333408" y="6246842"/>
                  <a:pt x="952682" y="6242141"/>
                  <a:pt x="804150" y="6238755"/>
                </a:cubicBezTo>
                <a:cubicBezTo>
                  <a:pt x="655618" y="6235369"/>
                  <a:pt x="192647" y="6238504"/>
                  <a:pt x="0" y="6238755"/>
                </a:cubicBezTo>
                <a:lnTo>
                  <a:pt x="0" y="6238755"/>
                </a:lnTo>
                <a:cubicBezTo>
                  <a:pt x="4896" y="5959277"/>
                  <a:pt x="-9909" y="5760919"/>
                  <a:pt x="0" y="5588887"/>
                </a:cubicBezTo>
                <a:cubicBezTo>
                  <a:pt x="9909" y="5416855"/>
                  <a:pt x="9263" y="5277720"/>
                  <a:pt x="0" y="5094988"/>
                </a:cubicBezTo>
                <a:cubicBezTo>
                  <a:pt x="-9263" y="4912256"/>
                  <a:pt x="-13273" y="4746939"/>
                  <a:pt x="0" y="4601088"/>
                </a:cubicBezTo>
                <a:cubicBezTo>
                  <a:pt x="13273" y="4455237"/>
                  <a:pt x="-2468" y="4189967"/>
                  <a:pt x="0" y="3951221"/>
                </a:cubicBezTo>
                <a:cubicBezTo>
                  <a:pt x="2468" y="3712475"/>
                  <a:pt x="21309" y="3596328"/>
                  <a:pt x="0" y="3457321"/>
                </a:cubicBezTo>
                <a:cubicBezTo>
                  <a:pt x="-21309" y="3318314"/>
                  <a:pt x="-25738" y="3023301"/>
                  <a:pt x="0" y="2859443"/>
                </a:cubicBezTo>
                <a:cubicBezTo>
                  <a:pt x="25738" y="2695585"/>
                  <a:pt x="9821" y="2605030"/>
                  <a:pt x="0" y="2365543"/>
                </a:cubicBezTo>
                <a:cubicBezTo>
                  <a:pt x="-9821" y="2126056"/>
                  <a:pt x="26442" y="2037473"/>
                  <a:pt x="0" y="1819654"/>
                </a:cubicBezTo>
                <a:cubicBezTo>
                  <a:pt x="-26442" y="1601835"/>
                  <a:pt x="33883" y="1203383"/>
                  <a:pt x="0" y="1039813"/>
                </a:cubicBezTo>
                <a:cubicBezTo>
                  <a:pt x="-39229" y="466873"/>
                  <a:pt x="372054" y="51995"/>
                  <a:pt x="1039813" y="0"/>
                </a:cubicBezTo>
                <a:close/>
              </a:path>
            </a:pathLst>
          </a:custGeom>
          <a:solidFill>
            <a:sysClr val="window" lastClr="FFFFFF">
              <a:alpha val="90000"/>
            </a:sysClr>
          </a:solidFill>
          <a:ln w="57150" cap="flat" cmpd="sng" algn="ctr">
            <a:noFill/>
            <a:prstDash val="solid"/>
            <a:miter lim="800000"/>
          </a:ln>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l" defTabSz="914400" rtl="0" eaLnBrk="1" fontAlgn="auto" latinLnBrk="0" hangingPunct="1">
              <a:lnSpc>
                <a:spcPct val="90000"/>
              </a:lnSpc>
              <a:spcBef>
                <a:spcPct val="0"/>
              </a:spcBef>
              <a:spcAft>
                <a:spcPts val="0"/>
              </a:spcAft>
              <a:buClrTx/>
              <a:buSzTx/>
              <a:buFontTx/>
              <a:buNone/>
              <a:defRPr/>
            </a:pPr>
            <a:endParaRPr kumimoji="0" lang="en-US" sz="3200" b="0" i="0" u="none" strike="noStrike" kern="1200" cap="none" spc="0" normalizeH="0" baseline="0" noProof="0" dirty="0">
              <a:ln>
                <a:noFill/>
              </a:ln>
              <a:solidFill>
                <a:sysClr val="window" lastClr="FFFFFF"/>
              </a:solidFill>
              <a:effectLst/>
              <a:uLnTx/>
              <a:uFillTx/>
              <a:latin typeface="Calibri" panose="020F0502020204030204"/>
              <a:ea typeface="+mn-ea"/>
              <a:cs typeface="+mn-cs"/>
            </a:endParaRPr>
          </a:p>
        </p:txBody>
      </p:sp>
      <p:sp>
        <p:nvSpPr>
          <p:cNvPr id="3" name="TextBox 2"/>
          <p:cNvSpPr txBox="1"/>
          <p:nvPr/>
        </p:nvSpPr>
        <p:spPr>
          <a:xfrm>
            <a:off x="395377" y="350371"/>
            <a:ext cx="11436687" cy="6817251"/>
          </a:xfrm>
          <a:prstGeom prst="rect">
            <a:avLst/>
          </a:prstGeom>
          <a:noFill/>
        </p:spPr>
        <p:txBody>
          <a:bodyPr wrap="square" rtlCol="0">
            <a:spAutoFit/>
          </a:bodyPr>
          <a:lstStyle/>
          <a:p>
            <a:pPr lvl="0" algn="ctr"/>
            <a:r>
              <a:rPr lang="vi-VN" sz="2300" b="1">
                <a:solidFill>
                  <a:srgbClr val="FF0000"/>
                </a:solidFill>
                <a:latin typeface="Calibri" panose="020F0502020204030204"/>
              </a:rPr>
              <a:t>1. Một đoạn trích trong Phần thứ nhất - Ở làng:</a:t>
            </a:r>
            <a:endParaRPr lang="vi-VN" sz="2300" b="1">
              <a:solidFill>
                <a:srgbClr val="FF0000"/>
              </a:solidFill>
              <a:latin typeface="Calibri" panose="020F0502020204030204"/>
            </a:endParaRPr>
          </a:p>
          <a:p>
            <a:pPr lvl="0" algn="just"/>
            <a:r>
              <a:rPr lang="en-US" sz="2300" b="1">
                <a:latin typeface="Calibri" panose="020F0502020204030204"/>
              </a:rPr>
              <a:t>	</a:t>
            </a:r>
            <a:r>
              <a:rPr lang="vi-VN" sz="2300" b="1">
                <a:latin typeface="Calibri" panose="020F0502020204030204"/>
              </a:rPr>
              <a:t>“Tôi là một đứa trẻ người ta nhặt được.</a:t>
            </a:r>
            <a:endParaRPr lang="vi-VN" sz="2300" b="1">
              <a:latin typeface="Calibri" panose="020F0502020204030204"/>
            </a:endParaRPr>
          </a:p>
          <a:p>
            <a:pPr lvl="0" algn="just"/>
            <a:r>
              <a:rPr lang="en-US" sz="2300" b="1">
                <a:latin typeface="Calibri" panose="020F0502020204030204"/>
              </a:rPr>
              <a:t>	</a:t>
            </a:r>
            <a:r>
              <a:rPr lang="vi-VN" sz="2300" b="1">
                <a:latin typeface="Calibri" panose="020F0502020204030204"/>
              </a:rPr>
              <a:t>Tuy vậy, cho đến năm lên tám, tôi vẫn tưởng tôi có mẹ cũng như mọi đứa trẻ khác, vì mỗi khi tôi khóc thì luôn luôn có một người đàn bà dịu dàng ôm tôi vào lòng, âu yếm ru, khiến cho nước mắt tôi ngừng chảy.</a:t>
            </a:r>
            <a:endParaRPr lang="vi-VN" sz="2300" b="1">
              <a:latin typeface="Calibri" panose="020F0502020204030204"/>
            </a:endParaRPr>
          </a:p>
          <a:p>
            <a:pPr lvl="0" algn="just"/>
            <a:r>
              <a:rPr lang="en-US" sz="2300" b="1">
                <a:latin typeface="Calibri" panose="020F0502020204030204"/>
              </a:rPr>
              <a:t>	</a:t>
            </a:r>
            <a:r>
              <a:rPr lang="vi-VN" sz="2300" b="1">
                <a:latin typeface="Calibri" panose="020F0502020204030204"/>
              </a:rPr>
              <a:t>Mỗi khi tôi lên giường ngủ, cũng có một người đàn bà đến hôn tôi. Và khi gió rét tháng chạp trát những bông hoa tuyết vào cửa kính trắng xóa, bà ấy vừa ấp ủ chân tôi trong đôi bàn tay trìu mến của bà, vừa hát cho tôi nghe một bài hát mà giờ đây tôi vẫn còn nhớ điệu và lõm bõm vài lời ca.</a:t>
            </a:r>
            <a:endParaRPr lang="vi-VN" sz="2300" b="1">
              <a:latin typeface="Calibri" panose="020F0502020204030204"/>
            </a:endParaRPr>
          </a:p>
          <a:p>
            <a:pPr lvl="0" algn="just"/>
            <a:r>
              <a:rPr lang="en-US" sz="2300" b="1">
                <a:latin typeface="Calibri" panose="020F0502020204030204"/>
              </a:rPr>
              <a:t>	</a:t>
            </a:r>
            <a:r>
              <a:rPr lang="vi-VN" sz="2300" b="1">
                <a:latin typeface="Calibri" panose="020F0502020204030204"/>
              </a:rPr>
              <a:t>Khi tôi chăn con bò sữa ở ven đường đầy cỏ, hoặc ở những đám cây hoang, lá dại mà gặp một trận mưa dông bất ngờ đổ xuống, thì bà chạy đến đón tôi, bắt tôi núp trong chiếc váy len của bà và túm váy lên che đầu che vai cho tôi cẩn thận.</a:t>
            </a:r>
            <a:endParaRPr lang="vi-VN" sz="2300" b="1">
              <a:latin typeface="Calibri" panose="020F0502020204030204"/>
            </a:endParaRPr>
          </a:p>
          <a:p>
            <a:pPr lvl="0" algn="just"/>
            <a:r>
              <a:rPr lang="en-US" sz="2300" b="1">
                <a:latin typeface="Calibri" panose="020F0502020204030204"/>
              </a:rPr>
              <a:t>	</a:t>
            </a:r>
            <a:r>
              <a:rPr lang="vi-VN" sz="2300" b="1">
                <a:latin typeface="Calibri" panose="020F0502020204030204"/>
              </a:rPr>
              <a:t>Mỗi lần có chuyện gây gổ với bạn bè thì bà dỗ tôi, bảo tôi kể cho bà nghe những nỗi bực bội chất chứa trong lòng và hầu như lúc nào bà cũng tìm được những lời thích hợp để an ủi tôi, hoặc tỏ ra đồng tình với tôi.</a:t>
            </a:r>
            <a:endParaRPr lang="vi-VN" sz="2300" b="1">
              <a:latin typeface="Calibri" panose="020F0502020204030204"/>
            </a:endParaRPr>
          </a:p>
          <a:p>
            <a:pPr lvl="0" algn="just"/>
            <a:r>
              <a:rPr lang="en-US" sz="2300" b="1">
                <a:latin typeface="Calibri" panose="020F0502020204030204"/>
              </a:rPr>
              <a:t>	</a:t>
            </a:r>
            <a:r>
              <a:rPr lang="vi-VN" sz="2300" b="1">
                <a:latin typeface="Calibri" panose="020F0502020204030204"/>
              </a:rPr>
              <a:t>Qua những việc ấy, và bao nhiêu việc khác nữa, từ giọng nói, cách nhìn, cái vuốt ve cho đến những lời trách mắng ôn tồn, tôi yên trí bà là mẹ tôi.”</a:t>
            </a:r>
            <a:endParaRPr lang="vi-VN" sz="2300" b="1">
              <a:latin typeface="Calibri" panose="020F0502020204030204"/>
            </a:endParaRPr>
          </a:p>
          <a:p>
            <a:pPr lvl="0" algn="just"/>
            <a:endParaRPr lang="vi-VN" sz="2300" b="1">
              <a:latin typeface="Calibri" panose="020F0502020204030204"/>
            </a:endParaRPr>
          </a:p>
          <a:p>
            <a:pPr lvl="0" algn="just"/>
            <a:r>
              <a:rPr lang="vi-VN" sz="2300" b="1">
                <a:latin typeface="Calibri" panose="020F0502020204030204"/>
              </a:rPr>
              <a:t> </a:t>
            </a:r>
            <a:endParaRPr kumimoji="0" lang="en-US" sz="2300" b="1" i="0" u="none" strike="noStrike" kern="1200" cap="none" spc="0" normalizeH="0" baseline="0" noProof="0">
              <a:ln>
                <a:noFill/>
              </a:ln>
              <a:effectLst/>
              <a:uLnTx/>
              <a:uFillTx/>
              <a:latin typeface="Calibri" panose="020F0502020204030204"/>
            </a:endParaRP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360"/>
                                          </p:val>
                                        </p:tav>
                                        <p:tav tm="100000">
                                          <p:val>
                                            <p:fltVal val="0"/>
                                          </p:val>
                                        </p:tav>
                                      </p:tavLst>
                                    </p:anim>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0" y="0"/>
            <a:ext cx="12227442" cy="6984922"/>
            <a:chOff x="0" y="0"/>
            <a:chExt cx="12227442" cy="6984922"/>
          </a:xfrm>
        </p:grpSpPr>
        <p:pic>
          <p:nvPicPr>
            <p:cNvPr id="15" name="Picture 1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6"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51775"/>
              <a:ext cx="12227442" cy="4433147"/>
            </a:xfrm>
            <a:prstGeom prst="rect">
              <a:avLst/>
            </a:prstGeom>
          </p:spPr>
        </p:pic>
      </p:grpSp>
      <p:sp>
        <p:nvSpPr>
          <p:cNvPr id="13" name="Title 4"/>
          <p:cNvSpPr txBox="1"/>
          <p:nvPr/>
        </p:nvSpPr>
        <p:spPr>
          <a:xfrm>
            <a:off x="215096" y="309622"/>
            <a:ext cx="11761809" cy="6238755"/>
          </a:xfrm>
          <a:custGeom>
            <a:avLst/>
            <a:gdLst>
              <a:gd name="connsiteX0" fmla="*/ 1039813 w 11761809"/>
              <a:gd name="connsiteY0" fmla="*/ 0 h 6238755"/>
              <a:gd name="connsiteX1" fmla="*/ 1709938 w 11761809"/>
              <a:gd name="connsiteY1" fmla="*/ 0 h 6238755"/>
              <a:gd name="connsiteX2" fmla="*/ 2165623 w 11761809"/>
              <a:gd name="connsiteY2" fmla="*/ 0 h 6238755"/>
              <a:gd name="connsiteX3" fmla="*/ 2728527 w 11761809"/>
              <a:gd name="connsiteY3" fmla="*/ 0 h 6238755"/>
              <a:gd name="connsiteX4" fmla="*/ 3505872 w 11761809"/>
              <a:gd name="connsiteY4" fmla="*/ 0 h 6238755"/>
              <a:gd name="connsiteX5" fmla="*/ 4175997 w 11761809"/>
              <a:gd name="connsiteY5" fmla="*/ 0 h 6238755"/>
              <a:gd name="connsiteX6" fmla="*/ 4846122 w 11761809"/>
              <a:gd name="connsiteY6" fmla="*/ 0 h 6238755"/>
              <a:gd name="connsiteX7" fmla="*/ 5194586 w 11761809"/>
              <a:gd name="connsiteY7" fmla="*/ 0 h 6238755"/>
              <a:gd name="connsiteX8" fmla="*/ 6079151 w 11761809"/>
              <a:gd name="connsiteY8" fmla="*/ 0 h 6238755"/>
              <a:gd name="connsiteX9" fmla="*/ 6427616 w 11761809"/>
              <a:gd name="connsiteY9" fmla="*/ 0 h 6238755"/>
              <a:gd name="connsiteX10" fmla="*/ 6776081 w 11761809"/>
              <a:gd name="connsiteY10" fmla="*/ 0 h 6238755"/>
              <a:gd name="connsiteX11" fmla="*/ 7124546 w 11761809"/>
              <a:gd name="connsiteY11" fmla="*/ 0 h 6238755"/>
              <a:gd name="connsiteX12" fmla="*/ 7473011 w 11761809"/>
              <a:gd name="connsiteY12" fmla="*/ 0 h 6238755"/>
              <a:gd name="connsiteX13" fmla="*/ 7928695 w 11761809"/>
              <a:gd name="connsiteY13" fmla="*/ 0 h 6238755"/>
              <a:gd name="connsiteX14" fmla="*/ 8706040 w 11761809"/>
              <a:gd name="connsiteY14" fmla="*/ 0 h 6238755"/>
              <a:gd name="connsiteX15" fmla="*/ 9483385 w 11761809"/>
              <a:gd name="connsiteY15" fmla="*/ 0 h 6238755"/>
              <a:gd name="connsiteX16" fmla="*/ 10367950 w 11761809"/>
              <a:gd name="connsiteY16" fmla="*/ 0 h 6238755"/>
              <a:gd name="connsiteX17" fmla="*/ 11038074 w 11761809"/>
              <a:gd name="connsiteY17" fmla="*/ 0 h 6238755"/>
              <a:gd name="connsiteX18" fmla="*/ 11761809 w 11761809"/>
              <a:gd name="connsiteY18" fmla="*/ 0 h 6238755"/>
              <a:gd name="connsiteX19" fmla="*/ 11761809 w 11761809"/>
              <a:gd name="connsiteY19" fmla="*/ 0 h 6238755"/>
              <a:gd name="connsiteX20" fmla="*/ 11761809 w 11761809"/>
              <a:gd name="connsiteY20" fmla="*/ 753847 h 6238755"/>
              <a:gd name="connsiteX21" fmla="*/ 11761809 w 11761809"/>
              <a:gd name="connsiteY21" fmla="*/ 1507693 h 6238755"/>
              <a:gd name="connsiteX22" fmla="*/ 11761809 w 11761809"/>
              <a:gd name="connsiteY22" fmla="*/ 2261540 h 6238755"/>
              <a:gd name="connsiteX23" fmla="*/ 11761809 w 11761809"/>
              <a:gd name="connsiteY23" fmla="*/ 2807429 h 6238755"/>
              <a:gd name="connsiteX24" fmla="*/ 11761809 w 11761809"/>
              <a:gd name="connsiteY24" fmla="*/ 3405307 h 6238755"/>
              <a:gd name="connsiteX25" fmla="*/ 11761809 w 11761809"/>
              <a:gd name="connsiteY25" fmla="*/ 4107164 h 6238755"/>
              <a:gd name="connsiteX26" fmla="*/ 11761809 w 11761809"/>
              <a:gd name="connsiteY26" fmla="*/ 5198942 h 6238755"/>
              <a:gd name="connsiteX27" fmla="*/ 10721996 w 11761809"/>
              <a:gd name="connsiteY27" fmla="*/ 6238755 h 6238755"/>
              <a:gd name="connsiteX28" fmla="*/ 9837431 w 11761809"/>
              <a:gd name="connsiteY28" fmla="*/ 6238755 h 6238755"/>
              <a:gd name="connsiteX29" fmla="*/ 9488966 w 11761809"/>
              <a:gd name="connsiteY29" fmla="*/ 6238755 h 6238755"/>
              <a:gd name="connsiteX30" fmla="*/ 9033282 w 11761809"/>
              <a:gd name="connsiteY30" fmla="*/ 6238755 h 6238755"/>
              <a:gd name="connsiteX31" fmla="*/ 8684817 w 11761809"/>
              <a:gd name="connsiteY31" fmla="*/ 6238755 h 6238755"/>
              <a:gd name="connsiteX32" fmla="*/ 8014692 w 11761809"/>
              <a:gd name="connsiteY32" fmla="*/ 6238755 h 6238755"/>
              <a:gd name="connsiteX33" fmla="*/ 7451787 w 11761809"/>
              <a:gd name="connsiteY33" fmla="*/ 6238755 h 6238755"/>
              <a:gd name="connsiteX34" fmla="*/ 6567223 w 11761809"/>
              <a:gd name="connsiteY34" fmla="*/ 6238755 h 6238755"/>
              <a:gd name="connsiteX35" fmla="*/ 6111538 w 11761809"/>
              <a:gd name="connsiteY35" fmla="*/ 6238755 h 6238755"/>
              <a:gd name="connsiteX36" fmla="*/ 5655853 w 11761809"/>
              <a:gd name="connsiteY36" fmla="*/ 6238755 h 6238755"/>
              <a:gd name="connsiteX37" fmla="*/ 5092948 w 11761809"/>
              <a:gd name="connsiteY37" fmla="*/ 6238755 h 6238755"/>
              <a:gd name="connsiteX38" fmla="*/ 4315603 w 11761809"/>
              <a:gd name="connsiteY38" fmla="*/ 6238755 h 6238755"/>
              <a:gd name="connsiteX39" fmla="*/ 3538259 w 11761809"/>
              <a:gd name="connsiteY39" fmla="*/ 6238755 h 6238755"/>
              <a:gd name="connsiteX40" fmla="*/ 2975354 w 11761809"/>
              <a:gd name="connsiteY40" fmla="*/ 6238755 h 6238755"/>
              <a:gd name="connsiteX41" fmla="*/ 2519669 w 11761809"/>
              <a:gd name="connsiteY41" fmla="*/ 6238755 h 6238755"/>
              <a:gd name="connsiteX42" fmla="*/ 2063984 w 11761809"/>
              <a:gd name="connsiteY42" fmla="*/ 6238755 h 6238755"/>
              <a:gd name="connsiteX43" fmla="*/ 1286640 w 11761809"/>
              <a:gd name="connsiteY43" fmla="*/ 6238755 h 6238755"/>
              <a:gd name="connsiteX44" fmla="*/ 616515 w 11761809"/>
              <a:gd name="connsiteY44" fmla="*/ 6238755 h 6238755"/>
              <a:gd name="connsiteX45" fmla="*/ 0 w 11761809"/>
              <a:gd name="connsiteY45" fmla="*/ 6238755 h 6238755"/>
              <a:gd name="connsiteX46" fmla="*/ 0 w 11761809"/>
              <a:gd name="connsiteY46" fmla="*/ 6238755 h 6238755"/>
              <a:gd name="connsiteX47" fmla="*/ 0 w 11761809"/>
              <a:gd name="connsiteY47" fmla="*/ 5692866 h 6238755"/>
              <a:gd name="connsiteX48" fmla="*/ 0 w 11761809"/>
              <a:gd name="connsiteY48" fmla="*/ 5042998 h 6238755"/>
              <a:gd name="connsiteX49" fmla="*/ 0 w 11761809"/>
              <a:gd name="connsiteY49" fmla="*/ 4497109 h 6238755"/>
              <a:gd name="connsiteX50" fmla="*/ 0 w 11761809"/>
              <a:gd name="connsiteY50" fmla="*/ 3847242 h 6238755"/>
              <a:gd name="connsiteX51" fmla="*/ 0 w 11761809"/>
              <a:gd name="connsiteY51" fmla="*/ 3249363 h 6238755"/>
              <a:gd name="connsiteX52" fmla="*/ 0 w 11761809"/>
              <a:gd name="connsiteY52" fmla="*/ 2547506 h 6238755"/>
              <a:gd name="connsiteX53" fmla="*/ 0 w 11761809"/>
              <a:gd name="connsiteY53" fmla="*/ 1793660 h 6238755"/>
              <a:gd name="connsiteX54" fmla="*/ 0 w 11761809"/>
              <a:gd name="connsiteY54" fmla="*/ 1039813 h 6238755"/>
              <a:gd name="connsiteX55" fmla="*/ 1039813 w 11761809"/>
              <a:gd name="connsiteY55" fmla="*/ 0 h 6238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761809" h="6238755" fill="none" extrusionOk="0">
                <a:moveTo>
                  <a:pt x="1039813" y="0"/>
                </a:moveTo>
                <a:cubicBezTo>
                  <a:pt x="1187680" y="-3676"/>
                  <a:pt x="1483872" y="2712"/>
                  <a:pt x="1709938" y="0"/>
                </a:cubicBezTo>
                <a:cubicBezTo>
                  <a:pt x="1936004" y="-2712"/>
                  <a:pt x="2037749" y="9793"/>
                  <a:pt x="2165623" y="0"/>
                </a:cubicBezTo>
                <a:cubicBezTo>
                  <a:pt x="2293498" y="-9793"/>
                  <a:pt x="2612751" y="8111"/>
                  <a:pt x="2728527" y="0"/>
                </a:cubicBezTo>
                <a:cubicBezTo>
                  <a:pt x="2844303" y="-8111"/>
                  <a:pt x="3188462" y="-35909"/>
                  <a:pt x="3505872" y="0"/>
                </a:cubicBezTo>
                <a:cubicBezTo>
                  <a:pt x="3823283" y="35909"/>
                  <a:pt x="3882078" y="-27128"/>
                  <a:pt x="4175997" y="0"/>
                </a:cubicBezTo>
                <a:cubicBezTo>
                  <a:pt x="4469917" y="27128"/>
                  <a:pt x="4683023" y="-33245"/>
                  <a:pt x="4846122" y="0"/>
                </a:cubicBezTo>
                <a:cubicBezTo>
                  <a:pt x="5009222" y="33245"/>
                  <a:pt x="5086594" y="16815"/>
                  <a:pt x="5194586" y="0"/>
                </a:cubicBezTo>
                <a:cubicBezTo>
                  <a:pt x="5302578" y="-16815"/>
                  <a:pt x="5806083" y="27984"/>
                  <a:pt x="6079151" y="0"/>
                </a:cubicBezTo>
                <a:cubicBezTo>
                  <a:pt x="6352219" y="-27984"/>
                  <a:pt x="6286873" y="10436"/>
                  <a:pt x="6427616" y="0"/>
                </a:cubicBezTo>
                <a:cubicBezTo>
                  <a:pt x="6568359" y="-10436"/>
                  <a:pt x="6694326" y="-17374"/>
                  <a:pt x="6776081" y="0"/>
                </a:cubicBezTo>
                <a:cubicBezTo>
                  <a:pt x="6857836" y="17374"/>
                  <a:pt x="7048167" y="13755"/>
                  <a:pt x="7124546" y="0"/>
                </a:cubicBezTo>
                <a:cubicBezTo>
                  <a:pt x="7200926" y="-13755"/>
                  <a:pt x="7323792" y="13262"/>
                  <a:pt x="7473011" y="0"/>
                </a:cubicBezTo>
                <a:cubicBezTo>
                  <a:pt x="7622231" y="-13262"/>
                  <a:pt x="7823968" y="789"/>
                  <a:pt x="7928695" y="0"/>
                </a:cubicBezTo>
                <a:cubicBezTo>
                  <a:pt x="8033422" y="-789"/>
                  <a:pt x="8497655" y="-14427"/>
                  <a:pt x="8706040" y="0"/>
                </a:cubicBezTo>
                <a:cubicBezTo>
                  <a:pt x="8914426" y="14427"/>
                  <a:pt x="9153424" y="-34940"/>
                  <a:pt x="9483385" y="0"/>
                </a:cubicBezTo>
                <a:cubicBezTo>
                  <a:pt x="9813346" y="34940"/>
                  <a:pt x="10166956" y="-25099"/>
                  <a:pt x="10367950" y="0"/>
                </a:cubicBezTo>
                <a:cubicBezTo>
                  <a:pt x="10568944" y="25099"/>
                  <a:pt x="10787852" y="6593"/>
                  <a:pt x="11038074" y="0"/>
                </a:cubicBezTo>
                <a:cubicBezTo>
                  <a:pt x="11288296" y="-6593"/>
                  <a:pt x="11547415" y="-24032"/>
                  <a:pt x="11761809" y="0"/>
                </a:cubicBezTo>
                <a:lnTo>
                  <a:pt x="11761809" y="0"/>
                </a:lnTo>
                <a:cubicBezTo>
                  <a:pt x="11747402" y="334774"/>
                  <a:pt x="11734964" y="597883"/>
                  <a:pt x="11761809" y="753847"/>
                </a:cubicBezTo>
                <a:cubicBezTo>
                  <a:pt x="11788654" y="909811"/>
                  <a:pt x="11756844" y="1147564"/>
                  <a:pt x="11761809" y="1507693"/>
                </a:cubicBezTo>
                <a:cubicBezTo>
                  <a:pt x="11766774" y="1867822"/>
                  <a:pt x="11771974" y="1967429"/>
                  <a:pt x="11761809" y="2261540"/>
                </a:cubicBezTo>
                <a:cubicBezTo>
                  <a:pt x="11751644" y="2555651"/>
                  <a:pt x="11766755" y="2539265"/>
                  <a:pt x="11761809" y="2807429"/>
                </a:cubicBezTo>
                <a:cubicBezTo>
                  <a:pt x="11756863" y="3075593"/>
                  <a:pt x="11785051" y="3284521"/>
                  <a:pt x="11761809" y="3405307"/>
                </a:cubicBezTo>
                <a:cubicBezTo>
                  <a:pt x="11738567" y="3526093"/>
                  <a:pt x="11753656" y="3826287"/>
                  <a:pt x="11761809" y="4107164"/>
                </a:cubicBezTo>
                <a:cubicBezTo>
                  <a:pt x="11769962" y="4388041"/>
                  <a:pt x="11799097" y="4800249"/>
                  <a:pt x="11761809" y="5198942"/>
                </a:cubicBezTo>
                <a:cubicBezTo>
                  <a:pt x="11665704" y="5752028"/>
                  <a:pt x="11391160" y="6201530"/>
                  <a:pt x="10721996" y="6238755"/>
                </a:cubicBezTo>
                <a:cubicBezTo>
                  <a:pt x="10414590" y="6209924"/>
                  <a:pt x="10189971" y="6243670"/>
                  <a:pt x="9837431" y="6238755"/>
                </a:cubicBezTo>
                <a:cubicBezTo>
                  <a:pt x="9484892" y="6233840"/>
                  <a:pt x="9595474" y="6245665"/>
                  <a:pt x="9488966" y="6238755"/>
                </a:cubicBezTo>
                <a:cubicBezTo>
                  <a:pt x="9382458" y="6231845"/>
                  <a:pt x="9255220" y="6258274"/>
                  <a:pt x="9033282" y="6238755"/>
                </a:cubicBezTo>
                <a:cubicBezTo>
                  <a:pt x="8811344" y="6219236"/>
                  <a:pt x="8857188" y="6222021"/>
                  <a:pt x="8684817" y="6238755"/>
                </a:cubicBezTo>
                <a:cubicBezTo>
                  <a:pt x="8512447" y="6255489"/>
                  <a:pt x="8210838" y="6254174"/>
                  <a:pt x="8014692" y="6238755"/>
                </a:cubicBezTo>
                <a:cubicBezTo>
                  <a:pt x="7818547" y="6223336"/>
                  <a:pt x="7600641" y="6255660"/>
                  <a:pt x="7451787" y="6238755"/>
                </a:cubicBezTo>
                <a:cubicBezTo>
                  <a:pt x="7302933" y="6221850"/>
                  <a:pt x="7001971" y="6279647"/>
                  <a:pt x="6567223" y="6238755"/>
                </a:cubicBezTo>
                <a:cubicBezTo>
                  <a:pt x="6132475" y="6197863"/>
                  <a:pt x="6297198" y="6233592"/>
                  <a:pt x="6111538" y="6238755"/>
                </a:cubicBezTo>
                <a:cubicBezTo>
                  <a:pt x="5925878" y="6243918"/>
                  <a:pt x="5819809" y="6249662"/>
                  <a:pt x="5655853" y="6238755"/>
                </a:cubicBezTo>
                <a:cubicBezTo>
                  <a:pt x="5491898" y="6227848"/>
                  <a:pt x="5290363" y="6242708"/>
                  <a:pt x="5092948" y="6238755"/>
                </a:cubicBezTo>
                <a:cubicBezTo>
                  <a:pt x="4895534" y="6234802"/>
                  <a:pt x="4551917" y="6246003"/>
                  <a:pt x="4315603" y="6238755"/>
                </a:cubicBezTo>
                <a:cubicBezTo>
                  <a:pt x="4079289" y="6231507"/>
                  <a:pt x="3695363" y="6248313"/>
                  <a:pt x="3538259" y="6238755"/>
                </a:cubicBezTo>
                <a:cubicBezTo>
                  <a:pt x="3381155" y="6229197"/>
                  <a:pt x="3225630" y="6225145"/>
                  <a:pt x="2975354" y="6238755"/>
                </a:cubicBezTo>
                <a:cubicBezTo>
                  <a:pt x="2725078" y="6252365"/>
                  <a:pt x="2696674" y="6221190"/>
                  <a:pt x="2519669" y="6238755"/>
                </a:cubicBezTo>
                <a:cubicBezTo>
                  <a:pt x="2342664" y="6256320"/>
                  <a:pt x="2220607" y="6242931"/>
                  <a:pt x="2063984" y="6238755"/>
                </a:cubicBezTo>
                <a:cubicBezTo>
                  <a:pt x="1907361" y="6234579"/>
                  <a:pt x="1551146" y="6219435"/>
                  <a:pt x="1286640" y="6238755"/>
                </a:cubicBezTo>
                <a:cubicBezTo>
                  <a:pt x="1022134" y="6258075"/>
                  <a:pt x="910949" y="6209761"/>
                  <a:pt x="616515" y="6238755"/>
                </a:cubicBezTo>
                <a:cubicBezTo>
                  <a:pt x="322082" y="6267749"/>
                  <a:pt x="249766" y="6267334"/>
                  <a:pt x="0" y="6238755"/>
                </a:cubicBezTo>
                <a:lnTo>
                  <a:pt x="0" y="6238755"/>
                </a:lnTo>
                <a:cubicBezTo>
                  <a:pt x="-93" y="5971400"/>
                  <a:pt x="2808" y="5837355"/>
                  <a:pt x="0" y="5692866"/>
                </a:cubicBezTo>
                <a:cubicBezTo>
                  <a:pt x="-2808" y="5548377"/>
                  <a:pt x="3148" y="5181560"/>
                  <a:pt x="0" y="5042998"/>
                </a:cubicBezTo>
                <a:cubicBezTo>
                  <a:pt x="-3148" y="4904436"/>
                  <a:pt x="-25534" y="4678076"/>
                  <a:pt x="0" y="4497109"/>
                </a:cubicBezTo>
                <a:cubicBezTo>
                  <a:pt x="25534" y="4316142"/>
                  <a:pt x="23974" y="3985277"/>
                  <a:pt x="0" y="3847242"/>
                </a:cubicBezTo>
                <a:cubicBezTo>
                  <a:pt x="-23974" y="3709207"/>
                  <a:pt x="14527" y="3518299"/>
                  <a:pt x="0" y="3249363"/>
                </a:cubicBezTo>
                <a:cubicBezTo>
                  <a:pt x="-14527" y="2980427"/>
                  <a:pt x="-395" y="2824682"/>
                  <a:pt x="0" y="2547506"/>
                </a:cubicBezTo>
                <a:cubicBezTo>
                  <a:pt x="395" y="2270330"/>
                  <a:pt x="19327" y="2000669"/>
                  <a:pt x="0" y="1793660"/>
                </a:cubicBezTo>
                <a:cubicBezTo>
                  <a:pt x="-19327" y="1586651"/>
                  <a:pt x="-1042" y="1225025"/>
                  <a:pt x="0" y="1039813"/>
                </a:cubicBezTo>
                <a:cubicBezTo>
                  <a:pt x="-26733" y="522395"/>
                  <a:pt x="445371" y="53239"/>
                  <a:pt x="1039813" y="0"/>
                </a:cubicBezTo>
                <a:close/>
              </a:path>
              <a:path w="11761809" h="6238755" stroke="0" extrusionOk="0">
                <a:moveTo>
                  <a:pt x="1039813" y="0"/>
                </a:moveTo>
                <a:cubicBezTo>
                  <a:pt x="1189029" y="6408"/>
                  <a:pt x="1214747" y="14457"/>
                  <a:pt x="1388278" y="0"/>
                </a:cubicBezTo>
                <a:cubicBezTo>
                  <a:pt x="1561810" y="-14457"/>
                  <a:pt x="1898869" y="33132"/>
                  <a:pt x="2058403" y="0"/>
                </a:cubicBezTo>
                <a:cubicBezTo>
                  <a:pt x="2217938" y="-33132"/>
                  <a:pt x="2478385" y="-4400"/>
                  <a:pt x="2621307" y="0"/>
                </a:cubicBezTo>
                <a:cubicBezTo>
                  <a:pt x="2764229" y="4400"/>
                  <a:pt x="2805782" y="-5058"/>
                  <a:pt x="2969772" y="0"/>
                </a:cubicBezTo>
                <a:cubicBezTo>
                  <a:pt x="3133763" y="5058"/>
                  <a:pt x="3353083" y="-22998"/>
                  <a:pt x="3532677" y="0"/>
                </a:cubicBezTo>
                <a:cubicBezTo>
                  <a:pt x="3712272" y="22998"/>
                  <a:pt x="3887931" y="-22087"/>
                  <a:pt x="3988362" y="0"/>
                </a:cubicBezTo>
                <a:cubicBezTo>
                  <a:pt x="4088793" y="22087"/>
                  <a:pt x="4211372" y="5147"/>
                  <a:pt x="4336827" y="0"/>
                </a:cubicBezTo>
                <a:cubicBezTo>
                  <a:pt x="4462282" y="-5147"/>
                  <a:pt x="4630593" y="-19316"/>
                  <a:pt x="4899732" y="0"/>
                </a:cubicBezTo>
                <a:cubicBezTo>
                  <a:pt x="5168872" y="19316"/>
                  <a:pt x="5157758" y="14639"/>
                  <a:pt x="5248196" y="0"/>
                </a:cubicBezTo>
                <a:cubicBezTo>
                  <a:pt x="5338634" y="-14639"/>
                  <a:pt x="5603977" y="-8278"/>
                  <a:pt x="5918321" y="0"/>
                </a:cubicBezTo>
                <a:cubicBezTo>
                  <a:pt x="6232665" y="8278"/>
                  <a:pt x="6254470" y="-20993"/>
                  <a:pt x="6374006" y="0"/>
                </a:cubicBezTo>
                <a:cubicBezTo>
                  <a:pt x="6493542" y="20993"/>
                  <a:pt x="6841234" y="16590"/>
                  <a:pt x="7151351" y="0"/>
                </a:cubicBezTo>
                <a:cubicBezTo>
                  <a:pt x="7461468" y="-16590"/>
                  <a:pt x="7768337" y="-19758"/>
                  <a:pt x="8035915" y="0"/>
                </a:cubicBezTo>
                <a:cubicBezTo>
                  <a:pt x="8303493" y="19758"/>
                  <a:pt x="8517343" y="16879"/>
                  <a:pt x="8706040" y="0"/>
                </a:cubicBezTo>
                <a:cubicBezTo>
                  <a:pt x="8894738" y="-16879"/>
                  <a:pt x="9175459" y="-39729"/>
                  <a:pt x="9590605" y="0"/>
                </a:cubicBezTo>
                <a:cubicBezTo>
                  <a:pt x="10005751" y="39729"/>
                  <a:pt x="9987428" y="9658"/>
                  <a:pt x="10153510" y="0"/>
                </a:cubicBezTo>
                <a:cubicBezTo>
                  <a:pt x="10319592" y="-9658"/>
                  <a:pt x="10748727" y="-15563"/>
                  <a:pt x="11038074" y="0"/>
                </a:cubicBezTo>
                <a:cubicBezTo>
                  <a:pt x="11327421" y="15563"/>
                  <a:pt x="11611093" y="-23260"/>
                  <a:pt x="11761809" y="0"/>
                </a:cubicBezTo>
                <a:lnTo>
                  <a:pt x="11761809" y="0"/>
                </a:lnTo>
                <a:cubicBezTo>
                  <a:pt x="11728129" y="203043"/>
                  <a:pt x="11786444" y="545091"/>
                  <a:pt x="11761809" y="701857"/>
                </a:cubicBezTo>
                <a:cubicBezTo>
                  <a:pt x="11737174" y="858623"/>
                  <a:pt x="11760919" y="1234374"/>
                  <a:pt x="11761809" y="1455704"/>
                </a:cubicBezTo>
                <a:cubicBezTo>
                  <a:pt x="11762699" y="1677034"/>
                  <a:pt x="11740251" y="1788858"/>
                  <a:pt x="11761809" y="2001593"/>
                </a:cubicBezTo>
                <a:cubicBezTo>
                  <a:pt x="11783367" y="2214328"/>
                  <a:pt x="11764418" y="2361514"/>
                  <a:pt x="11761809" y="2495492"/>
                </a:cubicBezTo>
                <a:cubicBezTo>
                  <a:pt x="11759200" y="2629470"/>
                  <a:pt x="11764666" y="2914319"/>
                  <a:pt x="11761809" y="3093370"/>
                </a:cubicBezTo>
                <a:cubicBezTo>
                  <a:pt x="11758952" y="3272421"/>
                  <a:pt x="11752311" y="3407276"/>
                  <a:pt x="11761809" y="3639259"/>
                </a:cubicBezTo>
                <a:cubicBezTo>
                  <a:pt x="11771307" y="3871242"/>
                  <a:pt x="11782046" y="4062143"/>
                  <a:pt x="11761809" y="4185148"/>
                </a:cubicBezTo>
                <a:cubicBezTo>
                  <a:pt x="11741572" y="4308153"/>
                  <a:pt x="11771501" y="4860856"/>
                  <a:pt x="11761809" y="5198942"/>
                </a:cubicBezTo>
                <a:cubicBezTo>
                  <a:pt x="11734438" y="5742786"/>
                  <a:pt x="11333711" y="6119682"/>
                  <a:pt x="10721996" y="6238755"/>
                </a:cubicBezTo>
                <a:cubicBezTo>
                  <a:pt x="10575931" y="6233465"/>
                  <a:pt x="10425154" y="6223082"/>
                  <a:pt x="10266311" y="6238755"/>
                </a:cubicBezTo>
                <a:cubicBezTo>
                  <a:pt x="10107468" y="6254428"/>
                  <a:pt x="9948043" y="6252558"/>
                  <a:pt x="9810626" y="6238755"/>
                </a:cubicBezTo>
                <a:cubicBezTo>
                  <a:pt x="9673209" y="6224952"/>
                  <a:pt x="9580082" y="6245680"/>
                  <a:pt x="9462161" y="6238755"/>
                </a:cubicBezTo>
                <a:cubicBezTo>
                  <a:pt x="9344241" y="6231830"/>
                  <a:pt x="8952435" y="6255699"/>
                  <a:pt x="8684817" y="6238755"/>
                </a:cubicBezTo>
                <a:cubicBezTo>
                  <a:pt x="8417199" y="6221811"/>
                  <a:pt x="8191910" y="6273718"/>
                  <a:pt x="7800252" y="6238755"/>
                </a:cubicBezTo>
                <a:cubicBezTo>
                  <a:pt x="7408595" y="6203792"/>
                  <a:pt x="7461094" y="6248738"/>
                  <a:pt x="7344567" y="6238755"/>
                </a:cubicBezTo>
                <a:cubicBezTo>
                  <a:pt x="7228041" y="6228772"/>
                  <a:pt x="7146673" y="6228778"/>
                  <a:pt x="6996102" y="6238755"/>
                </a:cubicBezTo>
                <a:cubicBezTo>
                  <a:pt x="6845531" y="6248732"/>
                  <a:pt x="6739510" y="6253010"/>
                  <a:pt x="6647638" y="6238755"/>
                </a:cubicBezTo>
                <a:cubicBezTo>
                  <a:pt x="6555766" y="6224500"/>
                  <a:pt x="6154024" y="6208873"/>
                  <a:pt x="5977513" y="6238755"/>
                </a:cubicBezTo>
                <a:cubicBezTo>
                  <a:pt x="5801002" y="6268637"/>
                  <a:pt x="5528916" y="6253905"/>
                  <a:pt x="5414608" y="6238755"/>
                </a:cubicBezTo>
                <a:cubicBezTo>
                  <a:pt x="5300300" y="6223605"/>
                  <a:pt x="5046719" y="6213410"/>
                  <a:pt x="4744483" y="6238755"/>
                </a:cubicBezTo>
                <a:cubicBezTo>
                  <a:pt x="4442247" y="6264100"/>
                  <a:pt x="4495578" y="6228152"/>
                  <a:pt x="4288798" y="6238755"/>
                </a:cubicBezTo>
                <a:cubicBezTo>
                  <a:pt x="4082019" y="6249358"/>
                  <a:pt x="4096737" y="6250526"/>
                  <a:pt x="3940334" y="6238755"/>
                </a:cubicBezTo>
                <a:cubicBezTo>
                  <a:pt x="3783931" y="6226984"/>
                  <a:pt x="3344372" y="6228216"/>
                  <a:pt x="3055769" y="6238755"/>
                </a:cubicBezTo>
                <a:cubicBezTo>
                  <a:pt x="2767166" y="6249294"/>
                  <a:pt x="2521635" y="6214271"/>
                  <a:pt x="2278424" y="6238755"/>
                </a:cubicBezTo>
                <a:cubicBezTo>
                  <a:pt x="2035213" y="6263239"/>
                  <a:pt x="1950793" y="6227158"/>
                  <a:pt x="1822739" y="6238755"/>
                </a:cubicBezTo>
                <a:cubicBezTo>
                  <a:pt x="1694686" y="6250352"/>
                  <a:pt x="1615140" y="6230668"/>
                  <a:pt x="1474274" y="6238755"/>
                </a:cubicBezTo>
                <a:cubicBezTo>
                  <a:pt x="1333408" y="6246842"/>
                  <a:pt x="952682" y="6242141"/>
                  <a:pt x="804150" y="6238755"/>
                </a:cubicBezTo>
                <a:cubicBezTo>
                  <a:pt x="655618" y="6235369"/>
                  <a:pt x="192647" y="6238504"/>
                  <a:pt x="0" y="6238755"/>
                </a:cubicBezTo>
                <a:lnTo>
                  <a:pt x="0" y="6238755"/>
                </a:lnTo>
                <a:cubicBezTo>
                  <a:pt x="4896" y="5959277"/>
                  <a:pt x="-9909" y="5760919"/>
                  <a:pt x="0" y="5588887"/>
                </a:cubicBezTo>
                <a:cubicBezTo>
                  <a:pt x="9909" y="5416855"/>
                  <a:pt x="9263" y="5277720"/>
                  <a:pt x="0" y="5094988"/>
                </a:cubicBezTo>
                <a:cubicBezTo>
                  <a:pt x="-9263" y="4912256"/>
                  <a:pt x="-13273" y="4746939"/>
                  <a:pt x="0" y="4601088"/>
                </a:cubicBezTo>
                <a:cubicBezTo>
                  <a:pt x="13273" y="4455237"/>
                  <a:pt x="-2468" y="4189967"/>
                  <a:pt x="0" y="3951221"/>
                </a:cubicBezTo>
                <a:cubicBezTo>
                  <a:pt x="2468" y="3712475"/>
                  <a:pt x="21309" y="3596328"/>
                  <a:pt x="0" y="3457321"/>
                </a:cubicBezTo>
                <a:cubicBezTo>
                  <a:pt x="-21309" y="3318314"/>
                  <a:pt x="-25738" y="3023301"/>
                  <a:pt x="0" y="2859443"/>
                </a:cubicBezTo>
                <a:cubicBezTo>
                  <a:pt x="25738" y="2695585"/>
                  <a:pt x="9821" y="2605030"/>
                  <a:pt x="0" y="2365543"/>
                </a:cubicBezTo>
                <a:cubicBezTo>
                  <a:pt x="-9821" y="2126056"/>
                  <a:pt x="26442" y="2037473"/>
                  <a:pt x="0" y="1819654"/>
                </a:cubicBezTo>
                <a:cubicBezTo>
                  <a:pt x="-26442" y="1601835"/>
                  <a:pt x="33883" y="1203383"/>
                  <a:pt x="0" y="1039813"/>
                </a:cubicBezTo>
                <a:cubicBezTo>
                  <a:pt x="-39229" y="466873"/>
                  <a:pt x="372054" y="51995"/>
                  <a:pt x="1039813" y="0"/>
                </a:cubicBezTo>
                <a:close/>
              </a:path>
            </a:pathLst>
          </a:custGeom>
          <a:solidFill>
            <a:sysClr val="window" lastClr="FFFFFF">
              <a:alpha val="90000"/>
            </a:sysClr>
          </a:solidFill>
          <a:ln w="57150" cap="flat" cmpd="sng" algn="ctr">
            <a:noFill/>
            <a:prstDash val="solid"/>
            <a:miter lim="800000"/>
          </a:ln>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l" defTabSz="914400" rtl="0" eaLnBrk="1" fontAlgn="auto" latinLnBrk="0" hangingPunct="1">
              <a:lnSpc>
                <a:spcPct val="90000"/>
              </a:lnSpc>
              <a:spcBef>
                <a:spcPct val="0"/>
              </a:spcBef>
              <a:spcAft>
                <a:spcPts val="0"/>
              </a:spcAft>
              <a:buClrTx/>
              <a:buSzTx/>
              <a:buFontTx/>
              <a:buNone/>
              <a:defRPr/>
            </a:pPr>
            <a:endParaRPr kumimoji="0" lang="en-US" sz="3200" b="0" i="0" u="none" strike="noStrike" kern="1200" cap="none" spc="0" normalizeH="0" baseline="0" noProof="0" dirty="0">
              <a:ln>
                <a:noFill/>
              </a:ln>
              <a:solidFill>
                <a:sysClr val="window" lastClr="FFFFFF"/>
              </a:solidFill>
              <a:effectLst/>
              <a:uLnTx/>
              <a:uFillTx/>
              <a:latin typeface="Calibri" panose="020F0502020204030204"/>
              <a:ea typeface="+mn-ea"/>
              <a:cs typeface="+mn-cs"/>
            </a:endParaRPr>
          </a:p>
        </p:txBody>
      </p:sp>
      <p:sp>
        <p:nvSpPr>
          <p:cNvPr id="3" name="TextBox 2"/>
          <p:cNvSpPr txBox="1"/>
          <p:nvPr/>
        </p:nvSpPr>
        <p:spPr>
          <a:xfrm>
            <a:off x="395377" y="350371"/>
            <a:ext cx="11436687" cy="6109365"/>
          </a:xfrm>
          <a:prstGeom prst="rect">
            <a:avLst/>
          </a:prstGeom>
          <a:noFill/>
        </p:spPr>
        <p:txBody>
          <a:bodyPr wrap="square" rtlCol="0">
            <a:spAutoFit/>
          </a:bodyPr>
          <a:lstStyle/>
          <a:p>
            <a:pPr lvl="0" algn="ctr"/>
            <a:r>
              <a:rPr lang="vi-VN" sz="2300" b="1">
                <a:solidFill>
                  <a:srgbClr val="FF0000"/>
                </a:solidFill>
                <a:latin typeface="Calibri" panose="020F0502020204030204"/>
              </a:rPr>
              <a:t>2. Một đoạn trích ở phần cuối - Giữa gia đình</a:t>
            </a:r>
            <a:endParaRPr lang="en-US" sz="2300" b="1">
              <a:solidFill>
                <a:srgbClr val="FF0000"/>
              </a:solidFill>
              <a:latin typeface="Calibri" panose="020F0502020204030204"/>
            </a:endParaRPr>
          </a:p>
          <a:p>
            <a:pPr lvl="0" algn="just"/>
            <a:r>
              <a:rPr kumimoji="0" lang="en-US" sz="2300" b="1" i="0" u="none" strike="noStrike" kern="1200" cap="none" spc="0" normalizeH="0" baseline="0" noProof="0">
                <a:ln>
                  <a:noFill/>
                </a:ln>
                <a:solidFill>
                  <a:prstClr val="black"/>
                </a:solidFill>
                <a:effectLst/>
                <a:uLnTx/>
                <a:uFillTx/>
                <a:latin typeface="Calibri" panose="020F0502020204030204"/>
                <a:ea typeface="+mn-ea"/>
                <a:cs typeface="+mn-cs"/>
              </a:rPr>
              <a:t>	</a:t>
            </a:r>
            <a:r>
              <a:rPr lang="vi-VN" sz="2300" b="1">
                <a:solidFill>
                  <a:prstClr val="black"/>
                </a:solidFill>
                <a:latin typeface="Calibri" panose="020F0502020204030204"/>
              </a:rPr>
              <a:t>“Năm tháng trôi qua, nhiều nhưng ngắn bởi vì chỉ có những ngày êm đẹp…</a:t>
            </a:r>
            <a:endParaRPr lang="vi-VN" sz="2300" b="1">
              <a:solidFill>
                <a:prstClr val="black"/>
              </a:solidFill>
              <a:latin typeface="Calibri" panose="020F0502020204030204"/>
            </a:endParaRPr>
          </a:p>
          <a:p>
            <a:pPr lvl="0" algn="just"/>
            <a:r>
              <a:rPr lang="en-US" sz="2300" b="1">
                <a:solidFill>
                  <a:prstClr val="black"/>
                </a:solidFill>
                <a:latin typeface="Calibri" panose="020F0502020204030204"/>
              </a:rPr>
              <a:t>	</a:t>
            </a:r>
            <a:r>
              <a:rPr lang="vi-VN" sz="2300" b="1">
                <a:solidFill>
                  <a:prstClr val="black"/>
                </a:solidFill>
                <a:latin typeface="Calibri" panose="020F0502020204030204"/>
              </a:rPr>
              <a:t>Đứa bé không gia đình, không nơi nương tựa, bơ vơ lạc lõng giữa cuộc sống, lênh đênh chìm nổi, không có đèn pha chỉ đường giữa biển đời bát ngát, không bờ bến cắm neo, đứa bé ấy ngày nay có một người mẹ, một chú em yêu mến nó và được nó mến yêu… Đứa bé khốn khổ đã nhiều đêm ngủ trong vựa cỏ, hay bên cạnh chuồng bò, hoặc ở giữa trời tại một xó rừng nào đó, đứa bé ấy ngày nay được về ở ngôi nhà của ông cha…</a:t>
            </a:r>
            <a:endParaRPr lang="vi-VN" sz="2300" b="1">
              <a:solidFill>
                <a:prstClr val="black"/>
              </a:solidFill>
              <a:latin typeface="Calibri" panose="020F0502020204030204"/>
            </a:endParaRPr>
          </a:p>
          <a:p>
            <a:pPr lvl="0" algn="just"/>
            <a:r>
              <a:rPr lang="en-US" sz="2300" b="1">
                <a:solidFill>
                  <a:prstClr val="black"/>
                </a:solidFill>
                <a:latin typeface="Calibri" panose="020F0502020204030204"/>
              </a:rPr>
              <a:t>	</a:t>
            </a:r>
            <a:r>
              <a:rPr lang="vi-VN" sz="2300" b="1">
                <a:solidFill>
                  <a:prstClr val="black"/>
                </a:solidFill>
                <a:latin typeface="Calibri" panose="020F0502020204030204"/>
              </a:rPr>
              <a:t>Ở đây, tôi đã cúi đầu trên một cái bàn rộng bằng gỗ sồi lên nước đen nhánh và cặm cụi viết. Nhưng không phải tôi cần cù tra cứu gia phả hay giấy tờ lưu khế, tôi chỉ ngồi ghi chép lại những kỷ niệm của tôi.</a:t>
            </a:r>
            <a:endParaRPr lang="vi-VN" sz="2300" b="1">
              <a:solidFill>
                <a:prstClr val="black"/>
              </a:solidFill>
              <a:latin typeface="Calibri" panose="020F0502020204030204"/>
            </a:endParaRPr>
          </a:p>
          <a:p>
            <a:pPr lvl="0" algn="just"/>
            <a:r>
              <a:rPr lang="en-US" sz="2300" b="1">
                <a:solidFill>
                  <a:prstClr val="black"/>
                </a:solidFill>
                <a:latin typeface="Calibri" panose="020F0502020204030204"/>
              </a:rPr>
              <a:t>	</a:t>
            </a:r>
            <a:r>
              <a:rPr lang="vi-VN" sz="2300" b="1">
                <a:solidFill>
                  <a:prstClr val="black"/>
                </a:solidFill>
                <a:latin typeface="Calibri" panose="020F0502020204030204"/>
              </a:rPr>
              <a:t>Chúng tôi sắp làm lễ rửa tội cho đứa con đầu lòng – một đứa con trai tên là Mattia. Dịp lễ này sẽ tập hợp tất cả những bạn bè trong đoạn đời cùng quẫn của tôi. Tôi muốn trao tặng mỗi người một tập hồi ký ghi chép những sự việc trong ấy họ có đóng một vai trò, để tỏ lòng biết ơn của tôi về sự giúp đỡ của họ, hoặc về tình thương yêu của họ đối với đứa bé lưu lạc đáng thương lúc bấy giờ. Viết xong mỗi chương, tôi gửi ngay đến cho thợ in bản đá, và chính ngày hôm nay, tôi chờ người ta đưa những bản sách rập tự tích của tôi để tặng mỗi người khách dự lễ một bản.</a:t>
            </a:r>
            <a:endParaRPr lang="vi-VN" sz="2300" b="1">
              <a:solidFill>
                <a:prstClr val="black"/>
              </a:solidFill>
              <a:latin typeface="Calibri" panose="020F0502020204030204"/>
            </a:endParaRP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360"/>
                                          </p:val>
                                        </p:tav>
                                        <p:tav tm="100000">
                                          <p:val>
                                            <p:fltVal val="0"/>
                                          </p:val>
                                        </p:tav>
                                      </p:tavLst>
                                    </p:anim>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0" y="0"/>
            <a:ext cx="12227442" cy="6984922"/>
            <a:chOff x="0" y="0"/>
            <a:chExt cx="12227442" cy="6984922"/>
          </a:xfrm>
        </p:grpSpPr>
        <p:pic>
          <p:nvPicPr>
            <p:cNvPr id="15" name="Picture 1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6"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51775"/>
              <a:ext cx="12227442" cy="4433147"/>
            </a:xfrm>
            <a:prstGeom prst="rect">
              <a:avLst/>
            </a:prstGeom>
          </p:spPr>
        </p:pic>
      </p:grpSp>
      <p:sp>
        <p:nvSpPr>
          <p:cNvPr id="13" name="Title 4"/>
          <p:cNvSpPr txBox="1"/>
          <p:nvPr/>
        </p:nvSpPr>
        <p:spPr>
          <a:xfrm>
            <a:off x="215096" y="309622"/>
            <a:ext cx="11761809" cy="6238755"/>
          </a:xfrm>
          <a:custGeom>
            <a:avLst/>
            <a:gdLst>
              <a:gd name="connsiteX0" fmla="*/ 1039813 w 11761809"/>
              <a:gd name="connsiteY0" fmla="*/ 0 h 6238755"/>
              <a:gd name="connsiteX1" fmla="*/ 1709938 w 11761809"/>
              <a:gd name="connsiteY1" fmla="*/ 0 h 6238755"/>
              <a:gd name="connsiteX2" fmla="*/ 2165623 w 11761809"/>
              <a:gd name="connsiteY2" fmla="*/ 0 h 6238755"/>
              <a:gd name="connsiteX3" fmla="*/ 2728527 w 11761809"/>
              <a:gd name="connsiteY3" fmla="*/ 0 h 6238755"/>
              <a:gd name="connsiteX4" fmla="*/ 3505872 w 11761809"/>
              <a:gd name="connsiteY4" fmla="*/ 0 h 6238755"/>
              <a:gd name="connsiteX5" fmla="*/ 4175997 w 11761809"/>
              <a:gd name="connsiteY5" fmla="*/ 0 h 6238755"/>
              <a:gd name="connsiteX6" fmla="*/ 4846122 w 11761809"/>
              <a:gd name="connsiteY6" fmla="*/ 0 h 6238755"/>
              <a:gd name="connsiteX7" fmla="*/ 5194586 w 11761809"/>
              <a:gd name="connsiteY7" fmla="*/ 0 h 6238755"/>
              <a:gd name="connsiteX8" fmla="*/ 6079151 w 11761809"/>
              <a:gd name="connsiteY8" fmla="*/ 0 h 6238755"/>
              <a:gd name="connsiteX9" fmla="*/ 6427616 w 11761809"/>
              <a:gd name="connsiteY9" fmla="*/ 0 h 6238755"/>
              <a:gd name="connsiteX10" fmla="*/ 6776081 w 11761809"/>
              <a:gd name="connsiteY10" fmla="*/ 0 h 6238755"/>
              <a:gd name="connsiteX11" fmla="*/ 7124546 w 11761809"/>
              <a:gd name="connsiteY11" fmla="*/ 0 h 6238755"/>
              <a:gd name="connsiteX12" fmla="*/ 7473011 w 11761809"/>
              <a:gd name="connsiteY12" fmla="*/ 0 h 6238755"/>
              <a:gd name="connsiteX13" fmla="*/ 7928695 w 11761809"/>
              <a:gd name="connsiteY13" fmla="*/ 0 h 6238755"/>
              <a:gd name="connsiteX14" fmla="*/ 8706040 w 11761809"/>
              <a:gd name="connsiteY14" fmla="*/ 0 h 6238755"/>
              <a:gd name="connsiteX15" fmla="*/ 9483385 w 11761809"/>
              <a:gd name="connsiteY15" fmla="*/ 0 h 6238755"/>
              <a:gd name="connsiteX16" fmla="*/ 10367950 w 11761809"/>
              <a:gd name="connsiteY16" fmla="*/ 0 h 6238755"/>
              <a:gd name="connsiteX17" fmla="*/ 11038074 w 11761809"/>
              <a:gd name="connsiteY17" fmla="*/ 0 h 6238755"/>
              <a:gd name="connsiteX18" fmla="*/ 11761809 w 11761809"/>
              <a:gd name="connsiteY18" fmla="*/ 0 h 6238755"/>
              <a:gd name="connsiteX19" fmla="*/ 11761809 w 11761809"/>
              <a:gd name="connsiteY19" fmla="*/ 0 h 6238755"/>
              <a:gd name="connsiteX20" fmla="*/ 11761809 w 11761809"/>
              <a:gd name="connsiteY20" fmla="*/ 753847 h 6238755"/>
              <a:gd name="connsiteX21" fmla="*/ 11761809 w 11761809"/>
              <a:gd name="connsiteY21" fmla="*/ 1507693 h 6238755"/>
              <a:gd name="connsiteX22" fmla="*/ 11761809 w 11761809"/>
              <a:gd name="connsiteY22" fmla="*/ 2261540 h 6238755"/>
              <a:gd name="connsiteX23" fmla="*/ 11761809 w 11761809"/>
              <a:gd name="connsiteY23" fmla="*/ 2807429 h 6238755"/>
              <a:gd name="connsiteX24" fmla="*/ 11761809 w 11761809"/>
              <a:gd name="connsiteY24" fmla="*/ 3405307 h 6238755"/>
              <a:gd name="connsiteX25" fmla="*/ 11761809 w 11761809"/>
              <a:gd name="connsiteY25" fmla="*/ 4107164 h 6238755"/>
              <a:gd name="connsiteX26" fmla="*/ 11761809 w 11761809"/>
              <a:gd name="connsiteY26" fmla="*/ 5198942 h 6238755"/>
              <a:gd name="connsiteX27" fmla="*/ 10721996 w 11761809"/>
              <a:gd name="connsiteY27" fmla="*/ 6238755 h 6238755"/>
              <a:gd name="connsiteX28" fmla="*/ 9837431 w 11761809"/>
              <a:gd name="connsiteY28" fmla="*/ 6238755 h 6238755"/>
              <a:gd name="connsiteX29" fmla="*/ 9488966 w 11761809"/>
              <a:gd name="connsiteY29" fmla="*/ 6238755 h 6238755"/>
              <a:gd name="connsiteX30" fmla="*/ 9033282 w 11761809"/>
              <a:gd name="connsiteY30" fmla="*/ 6238755 h 6238755"/>
              <a:gd name="connsiteX31" fmla="*/ 8684817 w 11761809"/>
              <a:gd name="connsiteY31" fmla="*/ 6238755 h 6238755"/>
              <a:gd name="connsiteX32" fmla="*/ 8014692 w 11761809"/>
              <a:gd name="connsiteY32" fmla="*/ 6238755 h 6238755"/>
              <a:gd name="connsiteX33" fmla="*/ 7451787 w 11761809"/>
              <a:gd name="connsiteY33" fmla="*/ 6238755 h 6238755"/>
              <a:gd name="connsiteX34" fmla="*/ 6567223 w 11761809"/>
              <a:gd name="connsiteY34" fmla="*/ 6238755 h 6238755"/>
              <a:gd name="connsiteX35" fmla="*/ 6111538 w 11761809"/>
              <a:gd name="connsiteY35" fmla="*/ 6238755 h 6238755"/>
              <a:gd name="connsiteX36" fmla="*/ 5655853 w 11761809"/>
              <a:gd name="connsiteY36" fmla="*/ 6238755 h 6238755"/>
              <a:gd name="connsiteX37" fmla="*/ 5092948 w 11761809"/>
              <a:gd name="connsiteY37" fmla="*/ 6238755 h 6238755"/>
              <a:gd name="connsiteX38" fmla="*/ 4315603 w 11761809"/>
              <a:gd name="connsiteY38" fmla="*/ 6238755 h 6238755"/>
              <a:gd name="connsiteX39" fmla="*/ 3538259 w 11761809"/>
              <a:gd name="connsiteY39" fmla="*/ 6238755 h 6238755"/>
              <a:gd name="connsiteX40" fmla="*/ 2975354 w 11761809"/>
              <a:gd name="connsiteY40" fmla="*/ 6238755 h 6238755"/>
              <a:gd name="connsiteX41" fmla="*/ 2519669 w 11761809"/>
              <a:gd name="connsiteY41" fmla="*/ 6238755 h 6238755"/>
              <a:gd name="connsiteX42" fmla="*/ 2063984 w 11761809"/>
              <a:gd name="connsiteY42" fmla="*/ 6238755 h 6238755"/>
              <a:gd name="connsiteX43" fmla="*/ 1286640 w 11761809"/>
              <a:gd name="connsiteY43" fmla="*/ 6238755 h 6238755"/>
              <a:gd name="connsiteX44" fmla="*/ 616515 w 11761809"/>
              <a:gd name="connsiteY44" fmla="*/ 6238755 h 6238755"/>
              <a:gd name="connsiteX45" fmla="*/ 0 w 11761809"/>
              <a:gd name="connsiteY45" fmla="*/ 6238755 h 6238755"/>
              <a:gd name="connsiteX46" fmla="*/ 0 w 11761809"/>
              <a:gd name="connsiteY46" fmla="*/ 6238755 h 6238755"/>
              <a:gd name="connsiteX47" fmla="*/ 0 w 11761809"/>
              <a:gd name="connsiteY47" fmla="*/ 5692866 h 6238755"/>
              <a:gd name="connsiteX48" fmla="*/ 0 w 11761809"/>
              <a:gd name="connsiteY48" fmla="*/ 5042998 h 6238755"/>
              <a:gd name="connsiteX49" fmla="*/ 0 w 11761809"/>
              <a:gd name="connsiteY49" fmla="*/ 4497109 h 6238755"/>
              <a:gd name="connsiteX50" fmla="*/ 0 w 11761809"/>
              <a:gd name="connsiteY50" fmla="*/ 3847242 h 6238755"/>
              <a:gd name="connsiteX51" fmla="*/ 0 w 11761809"/>
              <a:gd name="connsiteY51" fmla="*/ 3249363 h 6238755"/>
              <a:gd name="connsiteX52" fmla="*/ 0 w 11761809"/>
              <a:gd name="connsiteY52" fmla="*/ 2547506 h 6238755"/>
              <a:gd name="connsiteX53" fmla="*/ 0 w 11761809"/>
              <a:gd name="connsiteY53" fmla="*/ 1793660 h 6238755"/>
              <a:gd name="connsiteX54" fmla="*/ 0 w 11761809"/>
              <a:gd name="connsiteY54" fmla="*/ 1039813 h 6238755"/>
              <a:gd name="connsiteX55" fmla="*/ 1039813 w 11761809"/>
              <a:gd name="connsiteY55" fmla="*/ 0 h 6238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761809" h="6238755" fill="none" extrusionOk="0">
                <a:moveTo>
                  <a:pt x="1039813" y="0"/>
                </a:moveTo>
                <a:cubicBezTo>
                  <a:pt x="1187680" y="-3676"/>
                  <a:pt x="1483872" y="2712"/>
                  <a:pt x="1709938" y="0"/>
                </a:cubicBezTo>
                <a:cubicBezTo>
                  <a:pt x="1936004" y="-2712"/>
                  <a:pt x="2037749" y="9793"/>
                  <a:pt x="2165623" y="0"/>
                </a:cubicBezTo>
                <a:cubicBezTo>
                  <a:pt x="2293498" y="-9793"/>
                  <a:pt x="2612751" y="8111"/>
                  <a:pt x="2728527" y="0"/>
                </a:cubicBezTo>
                <a:cubicBezTo>
                  <a:pt x="2844303" y="-8111"/>
                  <a:pt x="3188462" y="-35909"/>
                  <a:pt x="3505872" y="0"/>
                </a:cubicBezTo>
                <a:cubicBezTo>
                  <a:pt x="3823283" y="35909"/>
                  <a:pt x="3882078" y="-27128"/>
                  <a:pt x="4175997" y="0"/>
                </a:cubicBezTo>
                <a:cubicBezTo>
                  <a:pt x="4469917" y="27128"/>
                  <a:pt x="4683023" y="-33245"/>
                  <a:pt x="4846122" y="0"/>
                </a:cubicBezTo>
                <a:cubicBezTo>
                  <a:pt x="5009222" y="33245"/>
                  <a:pt x="5086594" y="16815"/>
                  <a:pt x="5194586" y="0"/>
                </a:cubicBezTo>
                <a:cubicBezTo>
                  <a:pt x="5302578" y="-16815"/>
                  <a:pt x="5806083" y="27984"/>
                  <a:pt x="6079151" y="0"/>
                </a:cubicBezTo>
                <a:cubicBezTo>
                  <a:pt x="6352219" y="-27984"/>
                  <a:pt x="6286873" y="10436"/>
                  <a:pt x="6427616" y="0"/>
                </a:cubicBezTo>
                <a:cubicBezTo>
                  <a:pt x="6568359" y="-10436"/>
                  <a:pt x="6694326" y="-17374"/>
                  <a:pt x="6776081" y="0"/>
                </a:cubicBezTo>
                <a:cubicBezTo>
                  <a:pt x="6857836" y="17374"/>
                  <a:pt x="7048167" y="13755"/>
                  <a:pt x="7124546" y="0"/>
                </a:cubicBezTo>
                <a:cubicBezTo>
                  <a:pt x="7200926" y="-13755"/>
                  <a:pt x="7323792" y="13262"/>
                  <a:pt x="7473011" y="0"/>
                </a:cubicBezTo>
                <a:cubicBezTo>
                  <a:pt x="7622231" y="-13262"/>
                  <a:pt x="7823968" y="789"/>
                  <a:pt x="7928695" y="0"/>
                </a:cubicBezTo>
                <a:cubicBezTo>
                  <a:pt x="8033422" y="-789"/>
                  <a:pt x="8497655" y="-14427"/>
                  <a:pt x="8706040" y="0"/>
                </a:cubicBezTo>
                <a:cubicBezTo>
                  <a:pt x="8914426" y="14427"/>
                  <a:pt x="9153424" y="-34940"/>
                  <a:pt x="9483385" y="0"/>
                </a:cubicBezTo>
                <a:cubicBezTo>
                  <a:pt x="9813346" y="34940"/>
                  <a:pt x="10166956" y="-25099"/>
                  <a:pt x="10367950" y="0"/>
                </a:cubicBezTo>
                <a:cubicBezTo>
                  <a:pt x="10568944" y="25099"/>
                  <a:pt x="10787852" y="6593"/>
                  <a:pt x="11038074" y="0"/>
                </a:cubicBezTo>
                <a:cubicBezTo>
                  <a:pt x="11288296" y="-6593"/>
                  <a:pt x="11547415" y="-24032"/>
                  <a:pt x="11761809" y="0"/>
                </a:cubicBezTo>
                <a:lnTo>
                  <a:pt x="11761809" y="0"/>
                </a:lnTo>
                <a:cubicBezTo>
                  <a:pt x="11747402" y="334774"/>
                  <a:pt x="11734964" y="597883"/>
                  <a:pt x="11761809" y="753847"/>
                </a:cubicBezTo>
                <a:cubicBezTo>
                  <a:pt x="11788654" y="909811"/>
                  <a:pt x="11756844" y="1147564"/>
                  <a:pt x="11761809" y="1507693"/>
                </a:cubicBezTo>
                <a:cubicBezTo>
                  <a:pt x="11766774" y="1867822"/>
                  <a:pt x="11771974" y="1967429"/>
                  <a:pt x="11761809" y="2261540"/>
                </a:cubicBezTo>
                <a:cubicBezTo>
                  <a:pt x="11751644" y="2555651"/>
                  <a:pt x="11766755" y="2539265"/>
                  <a:pt x="11761809" y="2807429"/>
                </a:cubicBezTo>
                <a:cubicBezTo>
                  <a:pt x="11756863" y="3075593"/>
                  <a:pt x="11785051" y="3284521"/>
                  <a:pt x="11761809" y="3405307"/>
                </a:cubicBezTo>
                <a:cubicBezTo>
                  <a:pt x="11738567" y="3526093"/>
                  <a:pt x="11753656" y="3826287"/>
                  <a:pt x="11761809" y="4107164"/>
                </a:cubicBezTo>
                <a:cubicBezTo>
                  <a:pt x="11769962" y="4388041"/>
                  <a:pt x="11799097" y="4800249"/>
                  <a:pt x="11761809" y="5198942"/>
                </a:cubicBezTo>
                <a:cubicBezTo>
                  <a:pt x="11665704" y="5752028"/>
                  <a:pt x="11391160" y="6201530"/>
                  <a:pt x="10721996" y="6238755"/>
                </a:cubicBezTo>
                <a:cubicBezTo>
                  <a:pt x="10414590" y="6209924"/>
                  <a:pt x="10189971" y="6243670"/>
                  <a:pt x="9837431" y="6238755"/>
                </a:cubicBezTo>
                <a:cubicBezTo>
                  <a:pt x="9484892" y="6233840"/>
                  <a:pt x="9595474" y="6245665"/>
                  <a:pt x="9488966" y="6238755"/>
                </a:cubicBezTo>
                <a:cubicBezTo>
                  <a:pt x="9382458" y="6231845"/>
                  <a:pt x="9255220" y="6258274"/>
                  <a:pt x="9033282" y="6238755"/>
                </a:cubicBezTo>
                <a:cubicBezTo>
                  <a:pt x="8811344" y="6219236"/>
                  <a:pt x="8857188" y="6222021"/>
                  <a:pt x="8684817" y="6238755"/>
                </a:cubicBezTo>
                <a:cubicBezTo>
                  <a:pt x="8512447" y="6255489"/>
                  <a:pt x="8210838" y="6254174"/>
                  <a:pt x="8014692" y="6238755"/>
                </a:cubicBezTo>
                <a:cubicBezTo>
                  <a:pt x="7818547" y="6223336"/>
                  <a:pt x="7600641" y="6255660"/>
                  <a:pt x="7451787" y="6238755"/>
                </a:cubicBezTo>
                <a:cubicBezTo>
                  <a:pt x="7302933" y="6221850"/>
                  <a:pt x="7001971" y="6279647"/>
                  <a:pt x="6567223" y="6238755"/>
                </a:cubicBezTo>
                <a:cubicBezTo>
                  <a:pt x="6132475" y="6197863"/>
                  <a:pt x="6297198" y="6233592"/>
                  <a:pt x="6111538" y="6238755"/>
                </a:cubicBezTo>
                <a:cubicBezTo>
                  <a:pt x="5925878" y="6243918"/>
                  <a:pt x="5819809" y="6249662"/>
                  <a:pt x="5655853" y="6238755"/>
                </a:cubicBezTo>
                <a:cubicBezTo>
                  <a:pt x="5491898" y="6227848"/>
                  <a:pt x="5290363" y="6242708"/>
                  <a:pt x="5092948" y="6238755"/>
                </a:cubicBezTo>
                <a:cubicBezTo>
                  <a:pt x="4895534" y="6234802"/>
                  <a:pt x="4551917" y="6246003"/>
                  <a:pt x="4315603" y="6238755"/>
                </a:cubicBezTo>
                <a:cubicBezTo>
                  <a:pt x="4079289" y="6231507"/>
                  <a:pt x="3695363" y="6248313"/>
                  <a:pt x="3538259" y="6238755"/>
                </a:cubicBezTo>
                <a:cubicBezTo>
                  <a:pt x="3381155" y="6229197"/>
                  <a:pt x="3225630" y="6225145"/>
                  <a:pt x="2975354" y="6238755"/>
                </a:cubicBezTo>
                <a:cubicBezTo>
                  <a:pt x="2725078" y="6252365"/>
                  <a:pt x="2696674" y="6221190"/>
                  <a:pt x="2519669" y="6238755"/>
                </a:cubicBezTo>
                <a:cubicBezTo>
                  <a:pt x="2342664" y="6256320"/>
                  <a:pt x="2220607" y="6242931"/>
                  <a:pt x="2063984" y="6238755"/>
                </a:cubicBezTo>
                <a:cubicBezTo>
                  <a:pt x="1907361" y="6234579"/>
                  <a:pt x="1551146" y="6219435"/>
                  <a:pt x="1286640" y="6238755"/>
                </a:cubicBezTo>
                <a:cubicBezTo>
                  <a:pt x="1022134" y="6258075"/>
                  <a:pt x="910949" y="6209761"/>
                  <a:pt x="616515" y="6238755"/>
                </a:cubicBezTo>
                <a:cubicBezTo>
                  <a:pt x="322082" y="6267749"/>
                  <a:pt x="249766" y="6267334"/>
                  <a:pt x="0" y="6238755"/>
                </a:cubicBezTo>
                <a:lnTo>
                  <a:pt x="0" y="6238755"/>
                </a:lnTo>
                <a:cubicBezTo>
                  <a:pt x="-93" y="5971400"/>
                  <a:pt x="2808" y="5837355"/>
                  <a:pt x="0" y="5692866"/>
                </a:cubicBezTo>
                <a:cubicBezTo>
                  <a:pt x="-2808" y="5548377"/>
                  <a:pt x="3148" y="5181560"/>
                  <a:pt x="0" y="5042998"/>
                </a:cubicBezTo>
                <a:cubicBezTo>
                  <a:pt x="-3148" y="4904436"/>
                  <a:pt x="-25534" y="4678076"/>
                  <a:pt x="0" y="4497109"/>
                </a:cubicBezTo>
                <a:cubicBezTo>
                  <a:pt x="25534" y="4316142"/>
                  <a:pt x="23974" y="3985277"/>
                  <a:pt x="0" y="3847242"/>
                </a:cubicBezTo>
                <a:cubicBezTo>
                  <a:pt x="-23974" y="3709207"/>
                  <a:pt x="14527" y="3518299"/>
                  <a:pt x="0" y="3249363"/>
                </a:cubicBezTo>
                <a:cubicBezTo>
                  <a:pt x="-14527" y="2980427"/>
                  <a:pt x="-395" y="2824682"/>
                  <a:pt x="0" y="2547506"/>
                </a:cubicBezTo>
                <a:cubicBezTo>
                  <a:pt x="395" y="2270330"/>
                  <a:pt x="19327" y="2000669"/>
                  <a:pt x="0" y="1793660"/>
                </a:cubicBezTo>
                <a:cubicBezTo>
                  <a:pt x="-19327" y="1586651"/>
                  <a:pt x="-1042" y="1225025"/>
                  <a:pt x="0" y="1039813"/>
                </a:cubicBezTo>
                <a:cubicBezTo>
                  <a:pt x="-26733" y="522395"/>
                  <a:pt x="445371" y="53239"/>
                  <a:pt x="1039813" y="0"/>
                </a:cubicBezTo>
                <a:close/>
              </a:path>
              <a:path w="11761809" h="6238755" stroke="0" extrusionOk="0">
                <a:moveTo>
                  <a:pt x="1039813" y="0"/>
                </a:moveTo>
                <a:cubicBezTo>
                  <a:pt x="1189029" y="6408"/>
                  <a:pt x="1214747" y="14457"/>
                  <a:pt x="1388278" y="0"/>
                </a:cubicBezTo>
                <a:cubicBezTo>
                  <a:pt x="1561810" y="-14457"/>
                  <a:pt x="1898869" y="33132"/>
                  <a:pt x="2058403" y="0"/>
                </a:cubicBezTo>
                <a:cubicBezTo>
                  <a:pt x="2217938" y="-33132"/>
                  <a:pt x="2478385" y="-4400"/>
                  <a:pt x="2621307" y="0"/>
                </a:cubicBezTo>
                <a:cubicBezTo>
                  <a:pt x="2764229" y="4400"/>
                  <a:pt x="2805782" y="-5058"/>
                  <a:pt x="2969772" y="0"/>
                </a:cubicBezTo>
                <a:cubicBezTo>
                  <a:pt x="3133763" y="5058"/>
                  <a:pt x="3353083" y="-22998"/>
                  <a:pt x="3532677" y="0"/>
                </a:cubicBezTo>
                <a:cubicBezTo>
                  <a:pt x="3712272" y="22998"/>
                  <a:pt x="3887931" y="-22087"/>
                  <a:pt x="3988362" y="0"/>
                </a:cubicBezTo>
                <a:cubicBezTo>
                  <a:pt x="4088793" y="22087"/>
                  <a:pt x="4211372" y="5147"/>
                  <a:pt x="4336827" y="0"/>
                </a:cubicBezTo>
                <a:cubicBezTo>
                  <a:pt x="4462282" y="-5147"/>
                  <a:pt x="4630593" y="-19316"/>
                  <a:pt x="4899732" y="0"/>
                </a:cubicBezTo>
                <a:cubicBezTo>
                  <a:pt x="5168872" y="19316"/>
                  <a:pt x="5157758" y="14639"/>
                  <a:pt x="5248196" y="0"/>
                </a:cubicBezTo>
                <a:cubicBezTo>
                  <a:pt x="5338634" y="-14639"/>
                  <a:pt x="5603977" y="-8278"/>
                  <a:pt x="5918321" y="0"/>
                </a:cubicBezTo>
                <a:cubicBezTo>
                  <a:pt x="6232665" y="8278"/>
                  <a:pt x="6254470" y="-20993"/>
                  <a:pt x="6374006" y="0"/>
                </a:cubicBezTo>
                <a:cubicBezTo>
                  <a:pt x="6493542" y="20993"/>
                  <a:pt x="6841234" y="16590"/>
                  <a:pt x="7151351" y="0"/>
                </a:cubicBezTo>
                <a:cubicBezTo>
                  <a:pt x="7461468" y="-16590"/>
                  <a:pt x="7768337" y="-19758"/>
                  <a:pt x="8035915" y="0"/>
                </a:cubicBezTo>
                <a:cubicBezTo>
                  <a:pt x="8303493" y="19758"/>
                  <a:pt x="8517343" y="16879"/>
                  <a:pt x="8706040" y="0"/>
                </a:cubicBezTo>
                <a:cubicBezTo>
                  <a:pt x="8894738" y="-16879"/>
                  <a:pt x="9175459" y="-39729"/>
                  <a:pt x="9590605" y="0"/>
                </a:cubicBezTo>
                <a:cubicBezTo>
                  <a:pt x="10005751" y="39729"/>
                  <a:pt x="9987428" y="9658"/>
                  <a:pt x="10153510" y="0"/>
                </a:cubicBezTo>
                <a:cubicBezTo>
                  <a:pt x="10319592" y="-9658"/>
                  <a:pt x="10748727" y="-15563"/>
                  <a:pt x="11038074" y="0"/>
                </a:cubicBezTo>
                <a:cubicBezTo>
                  <a:pt x="11327421" y="15563"/>
                  <a:pt x="11611093" y="-23260"/>
                  <a:pt x="11761809" y="0"/>
                </a:cubicBezTo>
                <a:lnTo>
                  <a:pt x="11761809" y="0"/>
                </a:lnTo>
                <a:cubicBezTo>
                  <a:pt x="11728129" y="203043"/>
                  <a:pt x="11786444" y="545091"/>
                  <a:pt x="11761809" y="701857"/>
                </a:cubicBezTo>
                <a:cubicBezTo>
                  <a:pt x="11737174" y="858623"/>
                  <a:pt x="11760919" y="1234374"/>
                  <a:pt x="11761809" y="1455704"/>
                </a:cubicBezTo>
                <a:cubicBezTo>
                  <a:pt x="11762699" y="1677034"/>
                  <a:pt x="11740251" y="1788858"/>
                  <a:pt x="11761809" y="2001593"/>
                </a:cubicBezTo>
                <a:cubicBezTo>
                  <a:pt x="11783367" y="2214328"/>
                  <a:pt x="11764418" y="2361514"/>
                  <a:pt x="11761809" y="2495492"/>
                </a:cubicBezTo>
                <a:cubicBezTo>
                  <a:pt x="11759200" y="2629470"/>
                  <a:pt x="11764666" y="2914319"/>
                  <a:pt x="11761809" y="3093370"/>
                </a:cubicBezTo>
                <a:cubicBezTo>
                  <a:pt x="11758952" y="3272421"/>
                  <a:pt x="11752311" y="3407276"/>
                  <a:pt x="11761809" y="3639259"/>
                </a:cubicBezTo>
                <a:cubicBezTo>
                  <a:pt x="11771307" y="3871242"/>
                  <a:pt x="11782046" y="4062143"/>
                  <a:pt x="11761809" y="4185148"/>
                </a:cubicBezTo>
                <a:cubicBezTo>
                  <a:pt x="11741572" y="4308153"/>
                  <a:pt x="11771501" y="4860856"/>
                  <a:pt x="11761809" y="5198942"/>
                </a:cubicBezTo>
                <a:cubicBezTo>
                  <a:pt x="11734438" y="5742786"/>
                  <a:pt x="11333711" y="6119682"/>
                  <a:pt x="10721996" y="6238755"/>
                </a:cubicBezTo>
                <a:cubicBezTo>
                  <a:pt x="10575931" y="6233465"/>
                  <a:pt x="10425154" y="6223082"/>
                  <a:pt x="10266311" y="6238755"/>
                </a:cubicBezTo>
                <a:cubicBezTo>
                  <a:pt x="10107468" y="6254428"/>
                  <a:pt x="9948043" y="6252558"/>
                  <a:pt x="9810626" y="6238755"/>
                </a:cubicBezTo>
                <a:cubicBezTo>
                  <a:pt x="9673209" y="6224952"/>
                  <a:pt x="9580082" y="6245680"/>
                  <a:pt x="9462161" y="6238755"/>
                </a:cubicBezTo>
                <a:cubicBezTo>
                  <a:pt x="9344241" y="6231830"/>
                  <a:pt x="8952435" y="6255699"/>
                  <a:pt x="8684817" y="6238755"/>
                </a:cubicBezTo>
                <a:cubicBezTo>
                  <a:pt x="8417199" y="6221811"/>
                  <a:pt x="8191910" y="6273718"/>
                  <a:pt x="7800252" y="6238755"/>
                </a:cubicBezTo>
                <a:cubicBezTo>
                  <a:pt x="7408595" y="6203792"/>
                  <a:pt x="7461094" y="6248738"/>
                  <a:pt x="7344567" y="6238755"/>
                </a:cubicBezTo>
                <a:cubicBezTo>
                  <a:pt x="7228041" y="6228772"/>
                  <a:pt x="7146673" y="6228778"/>
                  <a:pt x="6996102" y="6238755"/>
                </a:cubicBezTo>
                <a:cubicBezTo>
                  <a:pt x="6845531" y="6248732"/>
                  <a:pt x="6739510" y="6253010"/>
                  <a:pt x="6647638" y="6238755"/>
                </a:cubicBezTo>
                <a:cubicBezTo>
                  <a:pt x="6555766" y="6224500"/>
                  <a:pt x="6154024" y="6208873"/>
                  <a:pt x="5977513" y="6238755"/>
                </a:cubicBezTo>
                <a:cubicBezTo>
                  <a:pt x="5801002" y="6268637"/>
                  <a:pt x="5528916" y="6253905"/>
                  <a:pt x="5414608" y="6238755"/>
                </a:cubicBezTo>
                <a:cubicBezTo>
                  <a:pt x="5300300" y="6223605"/>
                  <a:pt x="5046719" y="6213410"/>
                  <a:pt x="4744483" y="6238755"/>
                </a:cubicBezTo>
                <a:cubicBezTo>
                  <a:pt x="4442247" y="6264100"/>
                  <a:pt x="4495578" y="6228152"/>
                  <a:pt x="4288798" y="6238755"/>
                </a:cubicBezTo>
                <a:cubicBezTo>
                  <a:pt x="4082019" y="6249358"/>
                  <a:pt x="4096737" y="6250526"/>
                  <a:pt x="3940334" y="6238755"/>
                </a:cubicBezTo>
                <a:cubicBezTo>
                  <a:pt x="3783931" y="6226984"/>
                  <a:pt x="3344372" y="6228216"/>
                  <a:pt x="3055769" y="6238755"/>
                </a:cubicBezTo>
                <a:cubicBezTo>
                  <a:pt x="2767166" y="6249294"/>
                  <a:pt x="2521635" y="6214271"/>
                  <a:pt x="2278424" y="6238755"/>
                </a:cubicBezTo>
                <a:cubicBezTo>
                  <a:pt x="2035213" y="6263239"/>
                  <a:pt x="1950793" y="6227158"/>
                  <a:pt x="1822739" y="6238755"/>
                </a:cubicBezTo>
                <a:cubicBezTo>
                  <a:pt x="1694686" y="6250352"/>
                  <a:pt x="1615140" y="6230668"/>
                  <a:pt x="1474274" y="6238755"/>
                </a:cubicBezTo>
                <a:cubicBezTo>
                  <a:pt x="1333408" y="6246842"/>
                  <a:pt x="952682" y="6242141"/>
                  <a:pt x="804150" y="6238755"/>
                </a:cubicBezTo>
                <a:cubicBezTo>
                  <a:pt x="655618" y="6235369"/>
                  <a:pt x="192647" y="6238504"/>
                  <a:pt x="0" y="6238755"/>
                </a:cubicBezTo>
                <a:lnTo>
                  <a:pt x="0" y="6238755"/>
                </a:lnTo>
                <a:cubicBezTo>
                  <a:pt x="4896" y="5959277"/>
                  <a:pt x="-9909" y="5760919"/>
                  <a:pt x="0" y="5588887"/>
                </a:cubicBezTo>
                <a:cubicBezTo>
                  <a:pt x="9909" y="5416855"/>
                  <a:pt x="9263" y="5277720"/>
                  <a:pt x="0" y="5094988"/>
                </a:cubicBezTo>
                <a:cubicBezTo>
                  <a:pt x="-9263" y="4912256"/>
                  <a:pt x="-13273" y="4746939"/>
                  <a:pt x="0" y="4601088"/>
                </a:cubicBezTo>
                <a:cubicBezTo>
                  <a:pt x="13273" y="4455237"/>
                  <a:pt x="-2468" y="4189967"/>
                  <a:pt x="0" y="3951221"/>
                </a:cubicBezTo>
                <a:cubicBezTo>
                  <a:pt x="2468" y="3712475"/>
                  <a:pt x="21309" y="3596328"/>
                  <a:pt x="0" y="3457321"/>
                </a:cubicBezTo>
                <a:cubicBezTo>
                  <a:pt x="-21309" y="3318314"/>
                  <a:pt x="-25738" y="3023301"/>
                  <a:pt x="0" y="2859443"/>
                </a:cubicBezTo>
                <a:cubicBezTo>
                  <a:pt x="25738" y="2695585"/>
                  <a:pt x="9821" y="2605030"/>
                  <a:pt x="0" y="2365543"/>
                </a:cubicBezTo>
                <a:cubicBezTo>
                  <a:pt x="-9821" y="2126056"/>
                  <a:pt x="26442" y="2037473"/>
                  <a:pt x="0" y="1819654"/>
                </a:cubicBezTo>
                <a:cubicBezTo>
                  <a:pt x="-26442" y="1601835"/>
                  <a:pt x="33883" y="1203383"/>
                  <a:pt x="0" y="1039813"/>
                </a:cubicBezTo>
                <a:cubicBezTo>
                  <a:pt x="-39229" y="466873"/>
                  <a:pt x="372054" y="51995"/>
                  <a:pt x="1039813" y="0"/>
                </a:cubicBezTo>
                <a:close/>
              </a:path>
            </a:pathLst>
          </a:custGeom>
          <a:solidFill>
            <a:sysClr val="window" lastClr="FFFFFF">
              <a:alpha val="90000"/>
            </a:sysClr>
          </a:solidFill>
          <a:ln w="57150" cap="flat" cmpd="sng" algn="ctr">
            <a:noFill/>
            <a:prstDash val="solid"/>
            <a:miter lim="800000"/>
          </a:ln>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l" defTabSz="914400" rtl="0" eaLnBrk="1" fontAlgn="auto" latinLnBrk="0" hangingPunct="1">
              <a:lnSpc>
                <a:spcPct val="90000"/>
              </a:lnSpc>
              <a:spcBef>
                <a:spcPct val="0"/>
              </a:spcBef>
              <a:spcAft>
                <a:spcPts val="0"/>
              </a:spcAft>
              <a:buClrTx/>
              <a:buSzTx/>
              <a:buFontTx/>
              <a:buNone/>
              <a:defRPr/>
            </a:pPr>
            <a:endParaRPr kumimoji="0" lang="en-US" sz="3200" b="0" i="0" u="none" strike="noStrike" kern="1200" cap="none" spc="0" normalizeH="0" baseline="0" noProof="0" dirty="0">
              <a:ln>
                <a:noFill/>
              </a:ln>
              <a:solidFill>
                <a:sysClr val="window" lastClr="FFFFFF"/>
              </a:solidFill>
              <a:effectLst/>
              <a:uLnTx/>
              <a:uFillTx/>
              <a:latin typeface="Calibri" panose="020F0502020204030204"/>
              <a:ea typeface="+mn-ea"/>
              <a:cs typeface="+mn-cs"/>
            </a:endParaRPr>
          </a:p>
        </p:txBody>
      </p:sp>
      <p:sp>
        <p:nvSpPr>
          <p:cNvPr id="3" name="TextBox 2"/>
          <p:cNvSpPr txBox="1"/>
          <p:nvPr/>
        </p:nvSpPr>
        <p:spPr>
          <a:xfrm>
            <a:off x="395377" y="502473"/>
            <a:ext cx="11436687" cy="61093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23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vi-VN" sz="2300" b="1" i="0" u="none" strike="noStrike" kern="1200" cap="none" spc="0" normalizeH="0" baseline="0" noProof="0">
                <a:ln>
                  <a:noFill/>
                </a:ln>
                <a:solidFill>
                  <a:prstClr val="black"/>
                </a:solidFill>
                <a:effectLst/>
                <a:uLnTx/>
                <a:uFillTx/>
                <a:latin typeface="Calibri" panose="020F0502020204030204"/>
                <a:ea typeface="+mn-ea"/>
                <a:cs typeface="+mn-cs"/>
              </a:rPr>
              <a:t>Cuộc hội họp hôm nay là một sự bất ngờ cho họ và cả cho vợ tôi; vợ tôi không mong mà sẽ được gặp bố, chị, anh và cô nữa. Chỉ có mẹ tôi và em tôi là có biết. Nếu không xảy ra việc gì trắc trở thì tối nay tất cả đều ở trong nhà tôi và tôi sẽ vui sướng được thấy họ quây quần quanh bàn ăn gia đình.</a:t>
            </a:r>
            <a:endParaRPr kumimoji="0" lang="vi-VN" sz="2300" b="1"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23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vi-VN" sz="2300" b="1" i="0" u="none" strike="noStrike" kern="1200" cap="none" spc="0" normalizeH="0" baseline="0" noProof="0">
                <a:ln>
                  <a:noFill/>
                </a:ln>
                <a:solidFill>
                  <a:prstClr val="black"/>
                </a:solidFill>
                <a:effectLst/>
                <a:uLnTx/>
                <a:uFillTx/>
                <a:latin typeface="Calibri" panose="020F0502020204030204"/>
                <a:ea typeface="+mn-ea"/>
                <a:cs typeface="+mn-cs"/>
              </a:rPr>
              <a:t>Duy có một người thiếu mặt trong ngày hội vui mừng hôm nay bởi vì tiền của không làm người chết sống lại. Cụ chủ thân yêu của cháu ơi! Giá được phụng dưỡng tuổi già của cụ thì cháu sung sướng biết ngần nào! Nếu thế, hẳn cụ đã bỏ cái ống tiêu, tấm da cừu và chiếc áo nhung của cụ ra, cụ đã không lặp đi lặp lại cái câu: “Nào ta tiến lên, các con!” Được trọng vọng trong tuổi già, hẳn cụ có thể ngẩng cao cái đầu bạc rất đẹp và lấy lại tên tuổi của cụ ngày xưa. Ông già Vitalis vô gia cư sẽ trở lại làm nhà danh ca Carlo Balzani. Không làm được gì đối với cụ vì cái chết tàn nhẫn đã cướp cụ đi, thì cháu cũng có cố vớt vát ít nhiều đối với vong linh cụ. Thể theo yêu cầu của cháu, mẹ cháu đã xây cho cụ một ngôi mộ trong nghĩa địa Montparnasse ở Paris, và cháu đã cho khắc tên Carlo Balzani lên bia mộ. Và dựa theo những chân dung lưu hành thuở cụ từng lừng lẫy tiếng tăm, cháu đã cho tạc một bức tượng bán thân bằng đồng đen để nhắc lại sự nghiệp vinh quang của cụ cho những người đã hoan hô cụ.</a:t>
            </a:r>
            <a:endParaRPr kumimoji="0" lang="vi-VN" sz="2300" b="1"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300" b="1" i="0" u="none" strike="noStrike" kern="1200" cap="none" spc="0" normalizeH="0" baseline="0" noProof="0">
                <a:ln>
                  <a:noFill/>
                </a:ln>
                <a:solidFill>
                  <a:prstClr val="black"/>
                </a:solidFill>
                <a:effectLst/>
                <a:uLnTx/>
                <a:uFillTx/>
                <a:latin typeface="Calibri" panose="020F0502020204030204"/>
                <a:ea typeface="+mn-ea"/>
                <a:cs typeface="+mn-cs"/>
              </a:rPr>
              <a:t> </a:t>
            </a:r>
            <a:endParaRPr kumimoji="0" lang="en-US" sz="23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360"/>
                                          </p:val>
                                        </p:tav>
                                        <p:tav tm="100000">
                                          <p:val>
                                            <p:fltVal val="0"/>
                                          </p:val>
                                        </p:tav>
                                      </p:tavLst>
                                    </p:anim>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p:nvPr/>
        </p:nvGrpSpPr>
        <p:grpSpPr>
          <a:xfrm>
            <a:off x="0" y="0"/>
            <a:ext cx="12227442" cy="6984922"/>
            <a:chOff x="0" y="0"/>
            <a:chExt cx="12227442" cy="6984922"/>
          </a:xfrm>
        </p:grpSpPr>
        <p:pic>
          <p:nvPicPr>
            <p:cNvPr id="32" name="Picture 3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3" name="Picture 3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51775"/>
              <a:ext cx="12227442" cy="4433147"/>
            </a:xfrm>
            <a:prstGeom prst="rect">
              <a:avLst/>
            </a:prstGeom>
          </p:spPr>
        </p:pic>
      </p:grpSp>
      <p:sp>
        <p:nvSpPr>
          <p:cNvPr id="11" name="Title 4"/>
          <p:cNvSpPr txBox="1"/>
          <p:nvPr/>
        </p:nvSpPr>
        <p:spPr>
          <a:xfrm>
            <a:off x="430191" y="309622"/>
            <a:ext cx="11331615" cy="6238755"/>
          </a:xfrm>
          <a:custGeom>
            <a:avLst/>
            <a:gdLst>
              <a:gd name="connsiteX0" fmla="*/ 1039813 w 11331615"/>
              <a:gd name="connsiteY0" fmla="*/ 0 h 6238755"/>
              <a:gd name="connsiteX1" fmla="*/ 1725933 w 11331615"/>
              <a:gd name="connsiteY1" fmla="*/ 0 h 6238755"/>
              <a:gd name="connsiteX2" fmla="*/ 2309135 w 11331615"/>
              <a:gd name="connsiteY2" fmla="*/ 0 h 6238755"/>
              <a:gd name="connsiteX3" fmla="*/ 2789419 w 11331615"/>
              <a:gd name="connsiteY3" fmla="*/ 0 h 6238755"/>
              <a:gd name="connsiteX4" fmla="*/ 3681376 w 11331615"/>
              <a:gd name="connsiteY4" fmla="*/ 0 h 6238755"/>
              <a:gd name="connsiteX5" fmla="*/ 4161660 w 11331615"/>
              <a:gd name="connsiteY5" fmla="*/ 0 h 6238755"/>
              <a:gd name="connsiteX6" fmla="*/ 4641944 w 11331615"/>
              <a:gd name="connsiteY6" fmla="*/ 0 h 6238755"/>
              <a:gd name="connsiteX7" fmla="*/ 5225146 w 11331615"/>
              <a:gd name="connsiteY7" fmla="*/ 0 h 6238755"/>
              <a:gd name="connsiteX8" fmla="*/ 6014184 w 11331615"/>
              <a:gd name="connsiteY8" fmla="*/ 0 h 6238755"/>
              <a:gd name="connsiteX9" fmla="*/ 6700304 w 11331615"/>
              <a:gd name="connsiteY9" fmla="*/ 0 h 6238755"/>
              <a:gd name="connsiteX10" fmla="*/ 7386424 w 11331615"/>
              <a:gd name="connsiteY10" fmla="*/ 0 h 6238755"/>
              <a:gd name="connsiteX11" fmla="*/ 7763790 w 11331615"/>
              <a:gd name="connsiteY11" fmla="*/ 0 h 6238755"/>
              <a:gd name="connsiteX12" fmla="*/ 8655746 w 11331615"/>
              <a:gd name="connsiteY12" fmla="*/ 0 h 6238755"/>
              <a:gd name="connsiteX13" fmla="*/ 9033113 w 11331615"/>
              <a:gd name="connsiteY13" fmla="*/ 0 h 6238755"/>
              <a:gd name="connsiteX14" fmla="*/ 9410479 w 11331615"/>
              <a:gd name="connsiteY14" fmla="*/ 0 h 6238755"/>
              <a:gd name="connsiteX15" fmla="*/ 9787845 w 11331615"/>
              <a:gd name="connsiteY15" fmla="*/ 0 h 6238755"/>
              <a:gd name="connsiteX16" fmla="*/ 10165211 w 11331615"/>
              <a:gd name="connsiteY16" fmla="*/ 0 h 6238755"/>
              <a:gd name="connsiteX17" fmla="*/ 10645495 w 11331615"/>
              <a:gd name="connsiteY17" fmla="*/ 0 h 6238755"/>
              <a:gd name="connsiteX18" fmla="*/ 11331615 w 11331615"/>
              <a:gd name="connsiteY18" fmla="*/ 0 h 6238755"/>
              <a:gd name="connsiteX19" fmla="*/ 11331615 w 11331615"/>
              <a:gd name="connsiteY19" fmla="*/ 0 h 6238755"/>
              <a:gd name="connsiteX20" fmla="*/ 11331615 w 11331615"/>
              <a:gd name="connsiteY20" fmla="*/ 701857 h 6238755"/>
              <a:gd name="connsiteX21" fmla="*/ 11331615 w 11331615"/>
              <a:gd name="connsiteY21" fmla="*/ 1351725 h 6238755"/>
              <a:gd name="connsiteX22" fmla="*/ 11331615 w 11331615"/>
              <a:gd name="connsiteY22" fmla="*/ 2053582 h 6238755"/>
              <a:gd name="connsiteX23" fmla="*/ 11331615 w 11331615"/>
              <a:gd name="connsiteY23" fmla="*/ 2703450 h 6238755"/>
              <a:gd name="connsiteX24" fmla="*/ 11331615 w 11331615"/>
              <a:gd name="connsiteY24" fmla="*/ 3301328 h 6238755"/>
              <a:gd name="connsiteX25" fmla="*/ 11331615 w 11331615"/>
              <a:gd name="connsiteY25" fmla="*/ 4055175 h 6238755"/>
              <a:gd name="connsiteX26" fmla="*/ 11331615 w 11331615"/>
              <a:gd name="connsiteY26" fmla="*/ 5198942 h 6238755"/>
              <a:gd name="connsiteX27" fmla="*/ 10291802 w 11331615"/>
              <a:gd name="connsiteY27" fmla="*/ 6238755 h 6238755"/>
              <a:gd name="connsiteX28" fmla="*/ 9811518 w 11331615"/>
              <a:gd name="connsiteY28" fmla="*/ 6238755 h 6238755"/>
              <a:gd name="connsiteX29" fmla="*/ 9125398 w 11331615"/>
              <a:gd name="connsiteY29" fmla="*/ 6238755 h 6238755"/>
              <a:gd name="connsiteX30" fmla="*/ 8233442 w 11331615"/>
              <a:gd name="connsiteY30" fmla="*/ 6238755 h 6238755"/>
              <a:gd name="connsiteX31" fmla="*/ 7650239 w 11331615"/>
              <a:gd name="connsiteY31" fmla="*/ 6238755 h 6238755"/>
              <a:gd name="connsiteX32" fmla="*/ 7067037 w 11331615"/>
              <a:gd name="connsiteY32" fmla="*/ 6238755 h 6238755"/>
              <a:gd name="connsiteX33" fmla="*/ 6689671 w 11331615"/>
              <a:gd name="connsiteY33" fmla="*/ 6238755 h 6238755"/>
              <a:gd name="connsiteX34" fmla="*/ 6209387 w 11331615"/>
              <a:gd name="connsiteY34" fmla="*/ 6238755 h 6238755"/>
              <a:gd name="connsiteX35" fmla="*/ 5832021 w 11331615"/>
              <a:gd name="connsiteY35" fmla="*/ 6238755 h 6238755"/>
              <a:gd name="connsiteX36" fmla="*/ 5145901 w 11331615"/>
              <a:gd name="connsiteY36" fmla="*/ 6238755 h 6238755"/>
              <a:gd name="connsiteX37" fmla="*/ 4562699 w 11331615"/>
              <a:gd name="connsiteY37" fmla="*/ 6238755 h 6238755"/>
              <a:gd name="connsiteX38" fmla="*/ 3670743 w 11331615"/>
              <a:gd name="connsiteY38" fmla="*/ 6238755 h 6238755"/>
              <a:gd name="connsiteX39" fmla="*/ 3190459 w 11331615"/>
              <a:gd name="connsiteY39" fmla="*/ 6238755 h 6238755"/>
              <a:gd name="connsiteX40" fmla="*/ 2710175 w 11331615"/>
              <a:gd name="connsiteY40" fmla="*/ 6238755 h 6238755"/>
              <a:gd name="connsiteX41" fmla="*/ 2126972 w 11331615"/>
              <a:gd name="connsiteY41" fmla="*/ 6238755 h 6238755"/>
              <a:gd name="connsiteX42" fmla="*/ 1337934 w 11331615"/>
              <a:gd name="connsiteY42" fmla="*/ 6238755 h 6238755"/>
              <a:gd name="connsiteX43" fmla="*/ 0 w 11331615"/>
              <a:gd name="connsiteY43" fmla="*/ 6238755 h 6238755"/>
              <a:gd name="connsiteX44" fmla="*/ 0 w 11331615"/>
              <a:gd name="connsiteY44" fmla="*/ 6238755 h 6238755"/>
              <a:gd name="connsiteX45" fmla="*/ 0 w 11331615"/>
              <a:gd name="connsiteY45" fmla="*/ 5640877 h 6238755"/>
              <a:gd name="connsiteX46" fmla="*/ 0 w 11331615"/>
              <a:gd name="connsiteY46" fmla="*/ 4939020 h 6238755"/>
              <a:gd name="connsiteX47" fmla="*/ 0 w 11331615"/>
              <a:gd name="connsiteY47" fmla="*/ 4341141 h 6238755"/>
              <a:gd name="connsiteX48" fmla="*/ 0 w 11331615"/>
              <a:gd name="connsiteY48" fmla="*/ 3847242 h 6238755"/>
              <a:gd name="connsiteX49" fmla="*/ 0 w 11331615"/>
              <a:gd name="connsiteY49" fmla="*/ 3145385 h 6238755"/>
              <a:gd name="connsiteX50" fmla="*/ 0 w 11331615"/>
              <a:gd name="connsiteY50" fmla="*/ 2443527 h 6238755"/>
              <a:gd name="connsiteX51" fmla="*/ 0 w 11331615"/>
              <a:gd name="connsiteY51" fmla="*/ 1741670 h 6238755"/>
              <a:gd name="connsiteX52" fmla="*/ 0 w 11331615"/>
              <a:gd name="connsiteY52" fmla="*/ 1039813 h 6238755"/>
              <a:gd name="connsiteX53" fmla="*/ 1039813 w 11331615"/>
              <a:gd name="connsiteY53" fmla="*/ 0 h 6238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331615" h="6238755" fill="none" extrusionOk="0">
                <a:moveTo>
                  <a:pt x="1039813" y="0"/>
                </a:moveTo>
                <a:cubicBezTo>
                  <a:pt x="1228809" y="-32465"/>
                  <a:pt x="1517436" y="-20323"/>
                  <a:pt x="1725933" y="0"/>
                </a:cubicBezTo>
                <a:cubicBezTo>
                  <a:pt x="1934430" y="20323"/>
                  <a:pt x="2135949" y="-19261"/>
                  <a:pt x="2309135" y="0"/>
                </a:cubicBezTo>
                <a:cubicBezTo>
                  <a:pt x="2482321" y="19261"/>
                  <a:pt x="2672189" y="12629"/>
                  <a:pt x="2789419" y="0"/>
                </a:cubicBezTo>
                <a:cubicBezTo>
                  <a:pt x="2906649" y="-12629"/>
                  <a:pt x="3392935" y="-37369"/>
                  <a:pt x="3681376" y="0"/>
                </a:cubicBezTo>
                <a:cubicBezTo>
                  <a:pt x="3969817" y="37369"/>
                  <a:pt x="3956860" y="15106"/>
                  <a:pt x="4161660" y="0"/>
                </a:cubicBezTo>
                <a:cubicBezTo>
                  <a:pt x="4366460" y="-15106"/>
                  <a:pt x="4457278" y="3616"/>
                  <a:pt x="4641944" y="0"/>
                </a:cubicBezTo>
                <a:cubicBezTo>
                  <a:pt x="4826610" y="-3616"/>
                  <a:pt x="5030784" y="29091"/>
                  <a:pt x="5225146" y="0"/>
                </a:cubicBezTo>
                <a:cubicBezTo>
                  <a:pt x="5419508" y="-29091"/>
                  <a:pt x="5730596" y="-1812"/>
                  <a:pt x="6014184" y="0"/>
                </a:cubicBezTo>
                <a:cubicBezTo>
                  <a:pt x="6297772" y="1812"/>
                  <a:pt x="6483594" y="-7710"/>
                  <a:pt x="6700304" y="0"/>
                </a:cubicBezTo>
                <a:cubicBezTo>
                  <a:pt x="6917014" y="7710"/>
                  <a:pt x="7057726" y="27697"/>
                  <a:pt x="7386424" y="0"/>
                </a:cubicBezTo>
                <a:cubicBezTo>
                  <a:pt x="7715122" y="-27697"/>
                  <a:pt x="7639523" y="-332"/>
                  <a:pt x="7763790" y="0"/>
                </a:cubicBezTo>
                <a:cubicBezTo>
                  <a:pt x="7888057" y="332"/>
                  <a:pt x="8364167" y="21933"/>
                  <a:pt x="8655746" y="0"/>
                </a:cubicBezTo>
                <a:cubicBezTo>
                  <a:pt x="8947325" y="-21933"/>
                  <a:pt x="8873581" y="4674"/>
                  <a:pt x="9033113" y="0"/>
                </a:cubicBezTo>
                <a:cubicBezTo>
                  <a:pt x="9192645" y="-4674"/>
                  <a:pt x="9226278" y="-2041"/>
                  <a:pt x="9410479" y="0"/>
                </a:cubicBezTo>
                <a:cubicBezTo>
                  <a:pt x="9594680" y="2041"/>
                  <a:pt x="9626276" y="10472"/>
                  <a:pt x="9787845" y="0"/>
                </a:cubicBezTo>
                <a:cubicBezTo>
                  <a:pt x="9949414" y="-10472"/>
                  <a:pt x="10029178" y="-10124"/>
                  <a:pt x="10165211" y="0"/>
                </a:cubicBezTo>
                <a:cubicBezTo>
                  <a:pt x="10301244" y="10124"/>
                  <a:pt x="10442220" y="10496"/>
                  <a:pt x="10645495" y="0"/>
                </a:cubicBezTo>
                <a:cubicBezTo>
                  <a:pt x="10848770" y="-10496"/>
                  <a:pt x="11009593" y="23463"/>
                  <a:pt x="11331615" y="0"/>
                </a:cubicBezTo>
                <a:lnTo>
                  <a:pt x="11331615" y="0"/>
                </a:lnTo>
                <a:cubicBezTo>
                  <a:pt x="11348309" y="278847"/>
                  <a:pt x="11338838" y="508735"/>
                  <a:pt x="11331615" y="701857"/>
                </a:cubicBezTo>
                <a:cubicBezTo>
                  <a:pt x="11324392" y="894979"/>
                  <a:pt x="11309433" y="1078656"/>
                  <a:pt x="11331615" y="1351725"/>
                </a:cubicBezTo>
                <a:cubicBezTo>
                  <a:pt x="11353797" y="1624794"/>
                  <a:pt x="11321002" y="1827330"/>
                  <a:pt x="11331615" y="2053582"/>
                </a:cubicBezTo>
                <a:cubicBezTo>
                  <a:pt x="11342228" y="2279834"/>
                  <a:pt x="11314054" y="2526818"/>
                  <a:pt x="11331615" y="2703450"/>
                </a:cubicBezTo>
                <a:cubicBezTo>
                  <a:pt x="11349176" y="2880082"/>
                  <a:pt x="11342245" y="3090539"/>
                  <a:pt x="11331615" y="3301328"/>
                </a:cubicBezTo>
                <a:cubicBezTo>
                  <a:pt x="11320985" y="3512117"/>
                  <a:pt x="11329199" y="3694210"/>
                  <a:pt x="11331615" y="4055175"/>
                </a:cubicBezTo>
                <a:cubicBezTo>
                  <a:pt x="11334031" y="4416140"/>
                  <a:pt x="11301026" y="4757125"/>
                  <a:pt x="11331615" y="5198942"/>
                </a:cubicBezTo>
                <a:cubicBezTo>
                  <a:pt x="11393998" y="5873238"/>
                  <a:pt x="10949412" y="6346916"/>
                  <a:pt x="10291802" y="6238755"/>
                </a:cubicBezTo>
                <a:cubicBezTo>
                  <a:pt x="10169024" y="6218501"/>
                  <a:pt x="9980543" y="6231604"/>
                  <a:pt x="9811518" y="6238755"/>
                </a:cubicBezTo>
                <a:cubicBezTo>
                  <a:pt x="9642493" y="6245906"/>
                  <a:pt x="9403477" y="6252701"/>
                  <a:pt x="9125398" y="6238755"/>
                </a:cubicBezTo>
                <a:cubicBezTo>
                  <a:pt x="8847319" y="6224809"/>
                  <a:pt x="8543907" y="6260241"/>
                  <a:pt x="8233442" y="6238755"/>
                </a:cubicBezTo>
                <a:cubicBezTo>
                  <a:pt x="7922977" y="6217269"/>
                  <a:pt x="7836463" y="6267779"/>
                  <a:pt x="7650239" y="6238755"/>
                </a:cubicBezTo>
                <a:cubicBezTo>
                  <a:pt x="7464015" y="6209731"/>
                  <a:pt x="7300547" y="6254392"/>
                  <a:pt x="7067037" y="6238755"/>
                </a:cubicBezTo>
                <a:cubicBezTo>
                  <a:pt x="6833527" y="6223118"/>
                  <a:pt x="6808838" y="6221406"/>
                  <a:pt x="6689671" y="6238755"/>
                </a:cubicBezTo>
                <a:cubicBezTo>
                  <a:pt x="6570504" y="6256104"/>
                  <a:pt x="6435025" y="6221211"/>
                  <a:pt x="6209387" y="6238755"/>
                </a:cubicBezTo>
                <a:cubicBezTo>
                  <a:pt x="5983749" y="6256299"/>
                  <a:pt x="5968619" y="6250082"/>
                  <a:pt x="5832021" y="6238755"/>
                </a:cubicBezTo>
                <a:cubicBezTo>
                  <a:pt x="5695423" y="6227428"/>
                  <a:pt x="5312707" y="6252126"/>
                  <a:pt x="5145901" y="6238755"/>
                </a:cubicBezTo>
                <a:cubicBezTo>
                  <a:pt x="4979095" y="6225384"/>
                  <a:pt x="4808424" y="6232402"/>
                  <a:pt x="4562699" y="6238755"/>
                </a:cubicBezTo>
                <a:cubicBezTo>
                  <a:pt x="4316974" y="6245108"/>
                  <a:pt x="3965839" y="6233857"/>
                  <a:pt x="3670743" y="6238755"/>
                </a:cubicBezTo>
                <a:cubicBezTo>
                  <a:pt x="3375647" y="6243653"/>
                  <a:pt x="3384760" y="6231851"/>
                  <a:pt x="3190459" y="6238755"/>
                </a:cubicBezTo>
                <a:cubicBezTo>
                  <a:pt x="2996158" y="6245659"/>
                  <a:pt x="2904582" y="6215540"/>
                  <a:pt x="2710175" y="6238755"/>
                </a:cubicBezTo>
                <a:cubicBezTo>
                  <a:pt x="2515768" y="6261970"/>
                  <a:pt x="2354715" y="6258174"/>
                  <a:pt x="2126972" y="6238755"/>
                </a:cubicBezTo>
                <a:cubicBezTo>
                  <a:pt x="1899229" y="6219336"/>
                  <a:pt x="1728681" y="6267962"/>
                  <a:pt x="1337934" y="6238755"/>
                </a:cubicBezTo>
                <a:cubicBezTo>
                  <a:pt x="947187" y="6209548"/>
                  <a:pt x="388098" y="6271216"/>
                  <a:pt x="0" y="6238755"/>
                </a:cubicBezTo>
                <a:lnTo>
                  <a:pt x="0" y="6238755"/>
                </a:lnTo>
                <a:cubicBezTo>
                  <a:pt x="16030" y="6115519"/>
                  <a:pt x="-1394" y="5914944"/>
                  <a:pt x="0" y="5640877"/>
                </a:cubicBezTo>
                <a:cubicBezTo>
                  <a:pt x="1394" y="5366810"/>
                  <a:pt x="-9902" y="5152535"/>
                  <a:pt x="0" y="4939020"/>
                </a:cubicBezTo>
                <a:cubicBezTo>
                  <a:pt x="9902" y="4725505"/>
                  <a:pt x="15517" y="4542991"/>
                  <a:pt x="0" y="4341141"/>
                </a:cubicBezTo>
                <a:cubicBezTo>
                  <a:pt x="-15517" y="4139291"/>
                  <a:pt x="18248" y="4065066"/>
                  <a:pt x="0" y="3847242"/>
                </a:cubicBezTo>
                <a:cubicBezTo>
                  <a:pt x="-18248" y="3629418"/>
                  <a:pt x="26308" y="3479654"/>
                  <a:pt x="0" y="3145385"/>
                </a:cubicBezTo>
                <a:cubicBezTo>
                  <a:pt x="-26308" y="2811116"/>
                  <a:pt x="15331" y="2656394"/>
                  <a:pt x="0" y="2443527"/>
                </a:cubicBezTo>
                <a:cubicBezTo>
                  <a:pt x="-15331" y="2230660"/>
                  <a:pt x="-12434" y="1936160"/>
                  <a:pt x="0" y="1741670"/>
                </a:cubicBezTo>
                <a:cubicBezTo>
                  <a:pt x="12434" y="1547180"/>
                  <a:pt x="-20348" y="1266751"/>
                  <a:pt x="0" y="1039813"/>
                </a:cubicBezTo>
                <a:cubicBezTo>
                  <a:pt x="-107389" y="385229"/>
                  <a:pt x="390235" y="-76357"/>
                  <a:pt x="1039813" y="0"/>
                </a:cubicBezTo>
                <a:close/>
              </a:path>
              <a:path w="11331615" h="6238755" stroke="0" extrusionOk="0">
                <a:moveTo>
                  <a:pt x="1039813" y="0"/>
                </a:moveTo>
                <a:cubicBezTo>
                  <a:pt x="1183281" y="-8826"/>
                  <a:pt x="1326909" y="7730"/>
                  <a:pt x="1417179" y="0"/>
                </a:cubicBezTo>
                <a:cubicBezTo>
                  <a:pt x="1507449" y="-7730"/>
                  <a:pt x="1869294" y="1808"/>
                  <a:pt x="2103299" y="0"/>
                </a:cubicBezTo>
                <a:cubicBezTo>
                  <a:pt x="2337304" y="-1808"/>
                  <a:pt x="2548129" y="23747"/>
                  <a:pt x="2686501" y="0"/>
                </a:cubicBezTo>
                <a:cubicBezTo>
                  <a:pt x="2824873" y="-23747"/>
                  <a:pt x="2927849" y="13967"/>
                  <a:pt x="3063867" y="0"/>
                </a:cubicBezTo>
                <a:cubicBezTo>
                  <a:pt x="3199885" y="-13967"/>
                  <a:pt x="3456385" y="3782"/>
                  <a:pt x="3647070" y="0"/>
                </a:cubicBezTo>
                <a:cubicBezTo>
                  <a:pt x="3837755" y="-3782"/>
                  <a:pt x="3962584" y="22204"/>
                  <a:pt x="4127354" y="0"/>
                </a:cubicBezTo>
                <a:cubicBezTo>
                  <a:pt x="4292124" y="-22204"/>
                  <a:pt x="4368937" y="-9048"/>
                  <a:pt x="4504720" y="0"/>
                </a:cubicBezTo>
                <a:cubicBezTo>
                  <a:pt x="4640503" y="9048"/>
                  <a:pt x="4844735" y="20172"/>
                  <a:pt x="5087922" y="0"/>
                </a:cubicBezTo>
                <a:cubicBezTo>
                  <a:pt x="5331109" y="-20172"/>
                  <a:pt x="5379688" y="-17118"/>
                  <a:pt x="5465288" y="0"/>
                </a:cubicBezTo>
                <a:cubicBezTo>
                  <a:pt x="5550888" y="17118"/>
                  <a:pt x="5894771" y="13960"/>
                  <a:pt x="6151408" y="0"/>
                </a:cubicBezTo>
                <a:cubicBezTo>
                  <a:pt x="6408045" y="-13960"/>
                  <a:pt x="6433821" y="-2153"/>
                  <a:pt x="6631692" y="0"/>
                </a:cubicBezTo>
                <a:cubicBezTo>
                  <a:pt x="6829563" y="2153"/>
                  <a:pt x="7045471" y="25701"/>
                  <a:pt x="7420730" y="0"/>
                </a:cubicBezTo>
                <a:cubicBezTo>
                  <a:pt x="7795989" y="-25701"/>
                  <a:pt x="7997560" y="44515"/>
                  <a:pt x="8312686" y="0"/>
                </a:cubicBezTo>
                <a:cubicBezTo>
                  <a:pt x="8627812" y="-44515"/>
                  <a:pt x="8809244" y="-33926"/>
                  <a:pt x="8998807" y="0"/>
                </a:cubicBezTo>
                <a:cubicBezTo>
                  <a:pt x="9188370" y="33926"/>
                  <a:pt x="9648903" y="34419"/>
                  <a:pt x="9890763" y="0"/>
                </a:cubicBezTo>
                <a:cubicBezTo>
                  <a:pt x="10132623" y="-34419"/>
                  <a:pt x="10202429" y="28236"/>
                  <a:pt x="10473965" y="0"/>
                </a:cubicBezTo>
                <a:cubicBezTo>
                  <a:pt x="10745501" y="-28236"/>
                  <a:pt x="10969424" y="-5751"/>
                  <a:pt x="11331615" y="0"/>
                </a:cubicBezTo>
                <a:lnTo>
                  <a:pt x="11331615" y="0"/>
                </a:lnTo>
                <a:cubicBezTo>
                  <a:pt x="11341493" y="110446"/>
                  <a:pt x="11343995" y="333988"/>
                  <a:pt x="11331615" y="493899"/>
                </a:cubicBezTo>
                <a:cubicBezTo>
                  <a:pt x="11319235" y="653810"/>
                  <a:pt x="11296474" y="1086621"/>
                  <a:pt x="11331615" y="1247746"/>
                </a:cubicBezTo>
                <a:cubicBezTo>
                  <a:pt x="11366756" y="1408871"/>
                  <a:pt x="11330725" y="1780263"/>
                  <a:pt x="11331615" y="2001593"/>
                </a:cubicBezTo>
                <a:cubicBezTo>
                  <a:pt x="11332505" y="2222923"/>
                  <a:pt x="11310057" y="2334747"/>
                  <a:pt x="11331615" y="2547482"/>
                </a:cubicBezTo>
                <a:cubicBezTo>
                  <a:pt x="11353173" y="2760217"/>
                  <a:pt x="11334224" y="2907403"/>
                  <a:pt x="11331615" y="3041381"/>
                </a:cubicBezTo>
                <a:cubicBezTo>
                  <a:pt x="11329006" y="3175359"/>
                  <a:pt x="11334472" y="3460208"/>
                  <a:pt x="11331615" y="3639259"/>
                </a:cubicBezTo>
                <a:cubicBezTo>
                  <a:pt x="11328758" y="3818310"/>
                  <a:pt x="11322117" y="3953165"/>
                  <a:pt x="11331615" y="4185148"/>
                </a:cubicBezTo>
                <a:cubicBezTo>
                  <a:pt x="11341113" y="4417131"/>
                  <a:pt x="11367465" y="4756260"/>
                  <a:pt x="11331615" y="5198942"/>
                </a:cubicBezTo>
                <a:cubicBezTo>
                  <a:pt x="11253469" y="5849258"/>
                  <a:pt x="10842114" y="6352032"/>
                  <a:pt x="10291802" y="6238755"/>
                </a:cubicBezTo>
                <a:cubicBezTo>
                  <a:pt x="10008976" y="6206586"/>
                  <a:pt x="9698140" y="6216142"/>
                  <a:pt x="9502764" y="6238755"/>
                </a:cubicBezTo>
                <a:cubicBezTo>
                  <a:pt x="9307388" y="6261368"/>
                  <a:pt x="8857688" y="6197589"/>
                  <a:pt x="8610808" y="6238755"/>
                </a:cubicBezTo>
                <a:cubicBezTo>
                  <a:pt x="8363928" y="6279921"/>
                  <a:pt x="8343710" y="6227990"/>
                  <a:pt x="8130524" y="6238755"/>
                </a:cubicBezTo>
                <a:cubicBezTo>
                  <a:pt x="7917338" y="6249520"/>
                  <a:pt x="7851473" y="6250054"/>
                  <a:pt x="7753158" y="6238755"/>
                </a:cubicBezTo>
                <a:cubicBezTo>
                  <a:pt x="7654843" y="6227456"/>
                  <a:pt x="7260280" y="6250081"/>
                  <a:pt x="6964119" y="6238755"/>
                </a:cubicBezTo>
                <a:cubicBezTo>
                  <a:pt x="6667958" y="6227429"/>
                  <a:pt x="6296179" y="6217840"/>
                  <a:pt x="6072163" y="6238755"/>
                </a:cubicBezTo>
                <a:cubicBezTo>
                  <a:pt x="5848147" y="6259670"/>
                  <a:pt x="5700893" y="6224611"/>
                  <a:pt x="5591879" y="6238755"/>
                </a:cubicBezTo>
                <a:cubicBezTo>
                  <a:pt x="5482865" y="6252899"/>
                  <a:pt x="5363258" y="6231563"/>
                  <a:pt x="5214513" y="6238755"/>
                </a:cubicBezTo>
                <a:cubicBezTo>
                  <a:pt x="5065768" y="6245947"/>
                  <a:pt x="4968931" y="6230986"/>
                  <a:pt x="4837147" y="6238755"/>
                </a:cubicBezTo>
                <a:cubicBezTo>
                  <a:pt x="4705363" y="6246524"/>
                  <a:pt x="4419212" y="6225956"/>
                  <a:pt x="4151027" y="6238755"/>
                </a:cubicBezTo>
                <a:cubicBezTo>
                  <a:pt x="3882842" y="6251554"/>
                  <a:pt x="3814097" y="6259168"/>
                  <a:pt x="3567825" y="6238755"/>
                </a:cubicBezTo>
                <a:cubicBezTo>
                  <a:pt x="3321553" y="6218342"/>
                  <a:pt x="3085669" y="6234280"/>
                  <a:pt x="2881705" y="6238755"/>
                </a:cubicBezTo>
                <a:cubicBezTo>
                  <a:pt x="2677741" y="6243230"/>
                  <a:pt x="2508721" y="6229259"/>
                  <a:pt x="2401420" y="6238755"/>
                </a:cubicBezTo>
                <a:cubicBezTo>
                  <a:pt x="2294120" y="6248251"/>
                  <a:pt x="2123621" y="6221599"/>
                  <a:pt x="2024054" y="6238755"/>
                </a:cubicBezTo>
                <a:cubicBezTo>
                  <a:pt x="1924487" y="6255911"/>
                  <a:pt x="1520849" y="6264783"/>
                  <a:pt x="1132098" y="6238755"/>
                </a:cubicBezTo>
                <a:cubicBezTo>
                  <a:pt x="743347" y="6212727"/>
                  <a:pt x="393882" y="6225334"/>
                  <a:pt x="0" y="6238755"/>
                </a:cubicBezTo>
                <a:lnTo>
                  <a:pt x="0" y="6238755"/>
                </a:lnTo>
                <a:cubicBezTo>
                  <a:pt x="-14479" y="5976292"/>
                  <a:pt x="21764" y="5860201"/>
                  <a:pt x="0" y="5692866"/>
                </a:cubicBezTo>
                <a:cubicBezTo>
                  <a:pt x="-21764" y="5525531"/>
                  <a:pt x="5329" y="5345042"/>
                  <a:pt x="0" y="5198967"/>
                </a:cubicBezTo>
                <a:cubicBezTo>
                  <a:pt x="-5329" y="5052892"/>
                  <a:pt x="-15195" y="4847040"/>
                  <a:pt x="0" y="4549099"/>
                </a:cubicBezTo>
                <a:cubicBezTo>
                  <a:pt x="15195" y="4251158"/>
                  <a:pt x="155" y="4091423"/>
                  <a:pt x="0" y="3847242"/>
                </a:cubicBezTo>
                <a:cubicBezTo>
                  <a:pt x="-155" y="3603061"/>
                  <a:pt x="6160" y="3477590"/>
                  <a:pt x="0" y="3301353"/>
                </a:cubicBezTo>
                <a:cubicBezTo>
                  <a:pt x="-6160" y="3125116"/>
                  <a:pt x="2386" y="2997965"/>
                  <a:pt x="0" y="2807453"/>
                </a:cubicBezTo>
                <a:cubicBezTo>
                  <a:pt x="-2386" y="2616941"/>
                  <a:pt x="-7030" y="2457478"/>
                  <a:pt x="0" y="2313554"/>
                </a:cubicBezTo>
                <a:cubicBezTo>
                  <a:pt x="7030" y="2169630"/>
                  <a:pt x="-7679" y="1907992"/>
                  <a:pt x="0" y="1663686"/>
                </a:cubicBezTo>
                <a:cubicBezTo>
                  <a:pt x="7679" y="1419380"/>
                  <a:pt x="4377" y="1295597"/>
                  <a:pt x="0" y="1039813"/>
                </a:cubicBezTo>
                <a:cubicBezTo>
                  <a:pt x="-38147" y="373569"/>
                  <a:pt x="479512" y="-1883"/>
                  <a:pt x="1039813" y="0"/>
                </a:cubicBezTo>
                <a:close/>
              </a:path>
            </a:pathLst>
          </a:custGeom>
          <a:solidFill>
            <a:sysClr val="window" lastClr="FFFFFF">
              <a:alpha val="94000"/>
            </a:sysClr>
          </a:solidFill>
          <a:ln w="57150" cap="flat" cmpd="sng" algn="ctr">
            <a:solidFill>
              <a:srgbClr val="381F0B"/>
            </a:solidFill>
            <a:prstDash val="solid"/>
            <a:miter lim="800000"/>
          </a:ln>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l" defTabSz="914400" rtl="0" eaLnBrk="1" fontAlgn="auto" latinLnBrk="0" hangingPunct="1">
              <a:lnSpc>
                <a:spcPct val="90000"/>
              </a:lnSpc>
              <a:spcBef>
                <a:spcPct val="0"/>
              </a:spcBef>
              <a:spcAft>
                <a:spcPts val="0"/>
              </a:spcAft>
              <a:buClrTx/>
              <a:buSzTx/>
              <a:buFontTx/>
              <a:buNone/>
              <a:defRPr/>
            </a:pPr>
            <a:endParaRPr kumimoji="0" lang="en-US" sz="3200" b="0" i="0" u="none" strike="noStrike" kern="1200" cap="none" spc="0" normalizeH="0" baseline="0" noProof="0" dirty="0">
              <a:ln>
                <a:noFill/>
              </a:ln>
              <a:solidFill>
                <a:sysClr val="window" lastClr="FFFFFF"/>
              </a:solidFill>
              <a:effectLst/>
              <a:uLnTx/>
              <a:uFillTx/>
              <a:latin typeface="Calibri" panose="020F0502020204030204"/>
              <a:ea typeface="+mn-ea"/>
              <a:cs typeface="+mn-cs"/>
            </a:endParaRPr>
          </a:p>
        </p:txBody>
      </p:sp>
      <p:pic>
        <p:nvPicPr>
          <p:cNvPr id="16" name="Picture 16"/>
          <p:cNvPicPr>
            <a:picLocks noChangeAspect="1"/>
          </p:cNvPicPr>
          <p:nvPr/>
        </p:nvPicPr>
        <p:blipFill>
          <a:blip r:embed="rId3"/>
          <a:srcRect/>
          <a:stretch>
            <a:fillRect/>
          </a:stretch>
        </p:blipFill>
        <p:spPr>
          <a:xfrm>
            <a:off x="1948866" y="5686836"/>
            <a:ext cx="2473991" cy="1419453"/>
          </a:xfrm>
          <a:prstGeom prst="rect">
            <a:avLst/>
          </a:prstGeom>
        </p:spPr>
      </p:pic>
      <p:pic>
        <p:nvPicPr>
          <p:cNvPr id="17" name="Picture 16"/>
          <p:cNvPicPr>
            <a:picLocks noChangeAspect="1"/>
          </p:cNvPicPr>
          <p:nvPr/>
        </p:nvPicPr>
        <p:blipFill>
          <a:blip r:embed="rId3"/>
          <a:srcRect/>
          <a:stretch>
            <a:fillRect/>
          </a:stretch>
        </p:blipFill>
        <p:spPr>
          <a:xfrm>
            <a:off x="-658695" y="5660985"/>
            <a:ext cx="3647787" cy="2092919"/>
          </a:xfrm>
          <a:prstGeom prst="rect">
            <a:avLst/>
          </a:prstGeom>
        </p:spPr>
      </p:pic>
      <p:pic>
        <p:nvPicPr>
          <p:cNvPr id="18" name="Picture 17"/>
          <p:cNvPicPr>
            <a:picLocks noChangeAspect="1"/>
          </p:cNvPicPr>
          <p:nvPr/>
        </p:nvPicPr>
        <p:blipFill>
          <a:blip r:embed="rId4">
            <a:extLst>
              <a:ext uri="{BEBA8EAE-BF5A-486C-A8C5-ECC9F3942E4B}">
                <a14:imgProps xmlns:a14="http://schemas.microsoft.com/office/drawing/2010/main">
                  <a14:imgLayer r:embed="rId5">
                    <a14:imgEffect>
                      <a14:backgroundRemoval t="162" b="98827" l="1194" r="99258">
                        <a14:foregroundMark x1="24653" y1="59482" x2="79735" y2="81278"/>
                        <a14:foregroundMark x1="81575" y1="60534" x2="31236" y2="89082"/>
                      </a14:backgroundRemoval>
                    </a14:imgEffect>
                  </a14:imgLayer>
                </a14:imgProps>
              </a:ext>
              <a:ext uri="{28A0092B-C50C-407E-A947-70E740481C1C}">
                <a14:useLocalDpi xmlns:a14="http://schemas.microsoft.com/office/drawing/2010/main" val="0"/>
              </a:ext>
            </a:extLst>
          </a:blip>
          <a:stretch>
            <a:fillRect/>
          </a:stretch>
        </p:blipFill>
        <p:spPr>
          <a:xfrm>
            <a:off x="-12125" y="171121"/>
            <a:ext cx="3751531" cy="2801257"/>
          </a:xfrm>
          <a:prstGeom prst="rect">
            <a:avLst/>
          </a:prstGeom>
        </p:spPr>
      </p:pic>
      <p:sp>
        <p:nvSpPr>
          <p:cNvPr id="19" name="Title 1"/>
          <p:cNvSpPr txBox="1"/>
          <p:nvPr/>
        </p:nvSpPr>
        <p:spPr>
          <a:xfrm>
            <a:off x="433276" y="1962181"/>
            <a:ext cx="2860727" cy="1010197"/>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n-US" sz="8000" b="1">
                <a:ln>
                  <a:solidFill>
                    <a:schemeClr val="tx1"/>
                  </a:solidFill>
                </a:ln>
                <a:solidFill>
                  <a:srgbClr val="FFC000"/>
                </a:solidFill>
                <a:latin typeface="#9Slide05 Phobia" panose="02000506000000020003" pitchFamily="2" charset="0"/>
                <a:ea typeface="LNTH-LuoLuoNotangYuanTi 1" pitchFamily="2" charset="-128"/>
                <a:cs typeface="LNTH-LuoLuoNotangYuanTi 1" pitchFamily="2" charset="-128"/>
              </a:rPr>
              <a:t>Dặn dò</a:t>
            </a:r>
            <a:endParaRPr lang="en-US" sz="8000" b="1">
              <a:ln>
                <a:solidFill>
                  <a:schemeClr val="tx1"/>
                </a:solidFill>
              </a:ln>
              <a:solidFill>
                <a:srgbClr val="FFC000"/>
              </a:solidFill>
              <a:latin typeface="#9Slide05 Phobia" panose="02000506000000020003" pitchFamily="2" charset="0"/>
              <a:ea typeface="LNTH-LuoLuoNotangYuanTi 1" pitchFamily="2" charset="-128"/>
              <a:cs typeface="LNTH-LuoLuoNotangYuanTi 1" pitchFamily="2" charset="-128"/>
            </a:endParaRPr>
          </a:p>
        </p:txBody>
      </p:sp>
      <p:pic>
        <p:nvPicPr>
          <p:cNvPr id="28" name="Picture 27" descr="A picture containing vector graphics&#10;&#10;Description automatically generated"/>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56130">
            <a:off x="8726514" y="4339276"/>
            <a:ext cx="2309940" cy="2297133"/>
          </a:xfrm>
          <a:prstGeom prst="rect">
            <a:avLst/>
          </a:prstGeom>
        </p:spPr>
      </p:pic>
      <p:pic>
        <p:nvPicPr>
          <p:cNvPr id="29" name="Picture 28" descr="A picture containing text&#10;&#10;Description automatically generated"/>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544105" y="4487447"/>
            <a:ext cx="1515108" cy="2219997"/>
          </a:xfrm>
          <a:prstGeom prst="rect">
            <a:avLst/>
          </a:prstGeom>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500" fill="hold"/>
                                        <p:tgtEl>
                                          <p:spTgt spid="29"/>
                                        </p:tgtEl>
                                        <p:attrNameLst>
                                          <p:attrName>ppt_x</p:attrName>
                                        </p:attrNameLst>
                                      </p:cBhvr>
                                      <p:tavLst>
                                        <p:tav tm="0">
                                          <p:val>
                                            <p:strVal val="#ppt_x"/>
                                          </p:val>
                                        </p:tav>
                                        <p:tav tm="100000">
                                          <p:val>
                                            <p:strVal val="#ppt_x"/>
                                          </p:val>
                                        </p:tav>
                                      </p:tavLst>
                                    </p:anim>
                                    <p:anim calcmode="lin" valueType="num">
                                      <p:cBhvr additive="base">
                                        <p:cTn id="12" dur="500" fill="hold"/>
                                        <p:tgtEl>
                                          <p:spTgt spid="2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 y="-580571"/>
            <a:ext cx="12192001" cy="7532967"/>
          </a:xfrm>
          <a:prstGeom prst="rect">
            <a:avLst/>
          </a:prstGeom>
        </p:spPr>
      </p:pic>
      <p:grpSp>
        <p:nvGrpSpPr>
          <p:cNvPr id="10" name="Group 9"/>
          <p:cNvGrpSpPr/>
          <p:nvPr/>
        </p:nvGrpSpPr>
        <p:grpSpPr>
          <a:xfrm>
            <a:off x="3969203" y="246743"/>
            <a:ext cx="7685770" cy="2554545"/>
            <a:chOff x="-716245" y="1869863"/>
            <a:chExt cx="7265378" cy="15973098"/>
          </a:xfrm>
        </p:grpSpPr>
        <p:sp>
          <p:nvSpPr>
            <p:cNvPr id="12" name="TextBox 11"/>
            <p:cNvSpPr txBox="1"/>
            <p:nvPr/>
          </p:nvSpPr>
          <p:spPr>
            <a:xfrm>
              <a:off x="-716245" y="1869863"/>
              <a:ext cx="7265378" cy="15973098"/>
            </a:xfrm>
            <a:prstGeom prst="rect">
              <a:avLst/>
            </a:prstGeom>
            <a:noFill/>
          </p:spPr>
          <p:txBody>
            <a:bodyPr wrap="square">
              <a:spAutoFit/>
            </a:bodyPr>
            <a:lstStyle/>
            <a:p>
              <a:pPr algn="ctr"/>
              <a:r>
                <a:rPr lang="en-US" sz="8000" b="1">
                  <a:ln w="292100">
                    <a:solidFill>
                      <a:schemeClr val="bg1"/>
                    </a:solidFill>
                    <a:prstDash val="solid"/>
                  </a:ln>
                  <a:effectLst>
                    <a:outerShdw blurRad="12700" dist="38100" dir="2700000" algn="tl" rotWithShape="0">
                      <a:schemeClr val="accent5">
                        <a:lumMod val="60000"/>
                        <a:lumOff val="40000"/>
                      </a:schemeClr>
                    </a:outerShdw>
                  </a:effectLst>
                  <a:latin typeface="UVN Banh Mi" pitchFamily="2" charset="0"/>
                </a:rPr>
                <a:t>Tạm biệt và </a:t>
              </a:r>
              <a:br>
                <a:rPr lang="en-US" sz="8000" b="1">
                  <a:ln w="292100">
                    <a:solidFill>
                      <a:schemeClr val="bg1"/>
                    </a:solidFill>
                    <a:prstDash val="solid"/>
                  </a:ln>
                  <a:effectLst>
                    <a:outerShdw blurRad="12700" dist="38100" dir="2700000" algn="tl" rotWithShape="0">
                      <a:schemeClr val="accent5">
                        <a:lumMod val="60000"/>
                        <a:lumOff val="40000"/>
                      </a:schemeClr>
                    </a:outerShdw>
                  </a:effectLst>
                  <a:latin typeface="UVN Banh Mi" pitchFamily="2" charset="0"/>
                </a:rPr>
              </a:br>
              <a:r>
                <a:rPr lang="en-US" sz="8000" b="1">
                  <a:ln w="292100">
                    <a:solidFill>
                      <a:schemeClr val="bg1"/>
                    </a:solidFill>
                    <a:prstDash val="solid"/>
                  </a:ln>
                  <a:effectLst>
                    <a:outerShdw blurRad="12700" dist="38100" dir="2700000" algn="tl" rotWithShape="0">
                      <a:schemeClr val="accent5">
                        <a:lumMod val="60000"/>
                        <a:lumOff val="40000"/>
                      </a:schemeClr>
                    </a:outerShdw>
                  </a:effectLst>
                  <a:latin typeface="UVN Banh Mi" pitchFamily="2" charset="0"/>
                </a:rPr>
                <a:t>hẹn gặp lại</a:t>
              </a:r>
              <a:endParaRPr lang="en-US" sz="8000" b="1" dirty="0">
                <a:ln w="292100">
                  <a:solidFill>
                    <a:schemeClr val="bg1"/>
                  </a:solidFill>
                  <a:prstDash val="solid"/>
                </a:ln>
                <a:effectLst>
                  <a:outerShdw blurRad="12700" dist="38100" dir="2700000" algn="tl" rotWithShape="0">
                    <a:schemeClr val="accent5">
                      <a:lumMod val="60000"/>
                      <a:lumOff val="40000"/>
                    </a:schemeClr>
                  </a:outerShdw>
                </a:effectLst>
                <a:latin typeface="UVN Banh Mi" pitchFamily="2" charset="0"/>
              </a:endParaRPr>
            </a:p>
          </p:txBody>
        </p:sp>
        <p:sp>
          <p:nvSpPr>
            <p:cNvPr id="13" name="TextBox 12"/>
            <p:cNvSpPr txBox="1"/>
            <p:nvPr/>
          </p:nvSpPr>
          <p:spPr>
            <a:xfrm>
              <a:off x="-716245" y="1869863"/>
              <a:ext cx="7265376" cy="15973098"/>
            </a:xfrm>
            <a:prstGeom prst="rect">
              <a:avLst/>
            </a:prstGeom>
            <a:noFill/>
          </p:spPr>
          <p:txBody>
            <a:bodyPr wrap="square">
              <a:spAutoFit/>
            </a:bodyPr>
            <a:lstStyle/>
            <a:p>
              <a:pPr algn="ctr"/>
              <a:r>
                <a:rPr lang="en-US" sz="8000" b="1">
                  <a:ln w="9525">
                    <a:solidFill>
                      <a:schemeClr val="bg1"/>
                    </a:solidFill>
                    <a:prstDash val="solid"/>
                  </a:ln>
                  <a:gradFill>
                    <a:gsLst>
                      <a:gs pos="0">
                        <a:srgbClr val="FF0060"/>
                      </a:gs>
                      <a:gs pos="20000">
                        <a:srgbClr val="F94A29"/>
                      </a:gs>
                      <a:gs pos="41000">
                        <a:srgbClr val="FCE22A"/>
                      </a:gs>
                      <a:gs pos="95000">
                        <a:srgbClr val="D61355"/>
                      </a:gs>
                      <a:gs pos="78000">
                        <a:srgbClr val="0079FF"/>
                      </a:gs>
                      <a:gs pos="60000">
                        <a:srgbClr val="00DFA2"/>
                      </a:gs>
                    </a:gsLst>
                    <a:lin ang="21594000" scaled="0"/>
                  </a:gradFill>
                  <a:effectLst>
                    <a:outerShdw blurRad="12700" dist="38100" dir="2700000" algn="tl" rotWithShape="0">
                      <a:schemeClr val="accent5">
                        <a:lumMod val="60000"/>
                        <a:lumOff val="40000"/>
                      </a:schemeClr>
                    </a:outerShdw>
                  </a:effectLst>
                  <a:latin typeface="UVN Banh Mi" pitchFamily="2" charset="0"/>
                </a:rPr>
                <a:t>Tạm biệt và </a:t>
              </a:r>
              <a:br>
                <a:rPr lang="en-US" sz="8000" b="1">
                  <a:ln w="9525">
                    <a:solidFill>
                      <a:schemeClr val="bg1"/>
                    </a:solidFill>
                    <a:prstDash val="solid"/>
                  </a:ln>
                  <a:gradFill>
                    <a:gsLst>
                      <a:gs pos="0">
                        <a:srgbClr val="FF0060"/>
                      </a:gs>
                      <a:gs pos="20000">
                        <a:srgbClr val="F94A29"/>
                      </a:gs>
                      <a:gs pos="41000">
                        <a:srgbClr val="FCE22A"/>
                      </a:gs>
                      <a:gs pos="95000">
                        <a:srgbClr val="D61355"/>
                      </a:gs>
                      <a:gs pos="78000">
                        <a:srgbClr val="0079FF"/>
                      </a:gs>
                      <a:gs pos="60000">
                        <a:srgbClr val="00DFA2"/>
                      </a:gs>
                    </a:gsLst>
                    <a:lin ang="21594000" scaled="0"/>
                  </a:gradFill>
                  <a:effectLst>
                    <a:outerShdw blurRad="12700" dist="38100" dir="2700000" algn="tl" rotWithShape="0">
                      <a:schemeClr val="accent5">
                        <a:lumMod val="60000"/>
                        <a:lumOff val="40000"/>
                      </a:schemeClr>
                    </a:outerShdw>
                  </a:effectLst>
                  <a:latin typeface="UVN Banh Mi" pitchFamily="2" charset="0"/>
                </a:rPr>
              </a:br>
              <a:r>
                <a:rPr lang="en-US" sz="8000" b="1">
                  <a:ln w="9525">
                    <a:solidFill>
                      <a:schemeClr val="bg1"/>
                    </a:solidFill>
                    <a:prstDash val="solid"/>
                  </a:ln>
                  <a:gradFill>
                    <a:gsLst>
                      <a:gs pos="0">
                        <a:srgbClr val="FF0060"/>
                      </a:gs>
                      <a:gs pos="20000">
                        <a:srgbClr val="F94A29"/>
                      </a:gs>
                      <a:gs pos="41000">
                        <a:srgbClr val="FCE22A"/>
                      </a:gs>
                      <a:gs pos="95000">
                        <a:srgbClr val="D61355"/>
                      </a:gs>
                      <a:gs pos="78000">
                        <a:srgbClr val="0079FF"/>
                      </a:gs>
                      <a:gs pos="60000">
                        <a:srgbClr val="00DFA2"/>
                      </a:gs>
                    </a:gsLst>
                    <a:lin ang="21594000" scaled="0"/>
                  </a:gradFill>
                  <a:effectLst>
                    <a:outerShdw blurRad="12700" dist="38100" dir="2700000" algn="tl" rotWithShape="0">
                      <a:schemeClr val="accent5">
                        <a:lumMod val="60000"/>
                        <a:lumOff val="40000"/>
                      </a:schemeClr>
                    </a:outerShdw>
                  </a:effectLst>
                  <a:latin typeface="UVN Banh Mi" pitchFamily="2" charset="0"/>
                </a:rPr>
                <a:t>hẹn gặp lại</a:t>
              </a:r>
              <a:endParaRPr lang="en-US" sz="8000" b="1" dirty="0">
                <a:ln w="9525">
                  <a:solidFill>
                    <a:schemeClr val="bg1"/>
                  </a:solidFill>
                  <a:prstDash val="solid"/>
                </a:ln>
                <a:gradFill>
                  <a:gsLst>
                    <a:gs pos="0">
                      <a:srgbClr val="FF0060"/>
                    </a:gs>
                    <a:gs pos="20000">
                      <a:srgbClr val="F94A29"/>
                    </a:gs>
                    <a:gs pos="41000">
                      <a:srgbClr val="FCE22A"/>
                    </a:gs>
                    <a:gs pos="95000">
                      <a:srgbClr val="D61355"/>
                    </a:gs>
                    <a:gs pos="78000">
                      <a:srgbClr val="0079FF"/>
                    </a:gs>
                    <a:gs pos="60000">
                      <a:srgbClr val="00DFA2"/>
                    </a:gs>
                  </a:gsLst>
                  <a:lin ang="21594000" scaled="0"/>
                </a:gradFill>
                <a:effectLst>
                  <a:outerShdw blurRad="12700" dist="38100" dir="2700000" algn="tl" rotWithShape="0">
                    <a:schemeClr val="accent5">
                      <a:lumMod val="60000"/>
                      <a:lumOff val="40000"/>
                    </a:schemeClr>
                  </a:outerShdw>
                </a:effectLst>
                <a:latin typeface="UVN Banh Mi" pitchFamily="2" charset="0"/>
              </a:endParaRPr>
            </a:p>
          </p:txBody>
        </p:sp>
      </p:gr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10" dur="1000" fill="hold"/>
                                        <p:tgtEl>
                                          <p:spTgt spid="10"/>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2" name="Tiếng yeah trẻ con.wav"/>
                                        </p:tgtEl>
                                      </p:cMediaNode>
                                    </p:audio>
                                  </p:subTnLst>
                                </p:cTn>
                              </p:par>
                            </p:childTnLst>
                          </p:cTn>
                        </p:par>
                        <p:par>
                          <p:cTn id="15" fill="hold">
                            <p:stCondLst>
                              <p:cond delay="1000"/>
                            </p:stCondLst>
                            <p:childTnLst>
                              <p:par>
                                <p:cTn id="16" presetID="32" presetClass="emph" presetSubtype="0" fill="hold" nodeType="afterEffect">
                                  <p:stCondLst>
                                    <p:cond delay="0"/>
                                  </p:stCondLst>
                                  <p:childTnLst>
                                    <p:animRot by="120000">
                                      <p:cBhvr>
                                        <p:cTn id="17" dur="50" fill="hold">
                                          <p:stCondLst>
                                            <p:cond delay="0"/>
                                          </p:stCondLst>
                                        </p:cTn>
                                        <p:tgtEl>
                                          <p:spTgt spid="10"/>
                                        </p:tgtEl>
                                        <p:attrNameLst>
                                          <p:attrName>r</p:attrName>
                                        </p:attrNameLst>
                                      </p:cBhvr>
                                    </p:animRot>
                                    <p:animRot by="-240000">
                                      <p:cBhvr>
                                        <p:cTn id="18" dur="100" fill="hold">
                                          <p:stCondLst>
                                            <p:cond delay="100"/>
                                          </p:stCondLst>
                                        </p:cTn>
                                        <p:tgtEl>
                                          <p:spTgt spid="10"/>
                                        </p:tgtEl>
                                        <p:attrNameLst>
                                          <p:attrName>r</p:attrName>
                                        </p:attrNameLst>
                                      </p:cBhvr>
                                    </p:animRot>
                                    <p:animRot by="240000">
                                      <p:cBhvr>
                                        <p:cTn id="19" dur="100" fill="hold">
                                          <p:stCondLst>
                                            <p:cond delay="200"/>
                                          </p:stCondLst>
                                        </p:cTn>
                                        <p:tgtEl>
                                          <p:spTgt spid="10"/>
                                        </p:tgtEl>
                                        <p:attrNameLst>
                                          <p:attrName>r</p:attrName>
                                        </p:attrNameLst>
                                      </p:cBhvr>
                                    </p:animRot>
                                    <p:animRot by="-240000">
                                      <p:cBhvr>
                                        <p:cTn id="20" dur="100" fill="hold">
                                          <p:stCondLst>
                                            <p:cond delay="300"/>
                                          </p:stCondLst>
                                        </p:cTn>
                                        <p:tgtEl>
                                          <p:spTgt spid="10"/>
                                        </p:tgtEl>
                                        <p:attrNameLst>
                                          <p:attrName>r</p:attrName>
                                        </p:attrNameLst>
                                      </p:cBhvr>
                                    </p:animRot>
                                    <p:animRot by="120000">
                                      <p:cBhvr>
                                        <p:cTn id="21" dur="100" fill="hold">
                                          <p:stCondLst>
                                            <p:cond delay="4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rotWithShape="1">
          <a:blip r:embed="rId1">
            <a:extLst>
              <a:ext uri="{28A0092B-C50C-407E-A947-70E740481C1C}">
                <a14:useLocalDpi xmlns:a14="http://schemas.microsoft.com/office/drawing/2010/main" val="0"/>
              </a:ext>
            </a:extLst>
          </a:blip>
          <a:srcRect l="4018" b="6788"/>
          <a:stretch>
            <a:fillRect/>
          </a:stretch>
        </p:blipFill>
        <p:spPr>
          <a:xfrm>
            <a:off x="-95250" y="-342900"/>
            <a:ext cx="12287250" cy="7429500"/>
          </a:xfrm>
          <a:prstGeom prst="rect">
            <a:avLst/>
          </a:prstGeom>
        </p:spPr>
      </p:pic>
      <p:grpSp>
        <p:nvGrpSpPr>
          <p:cNvPr id="2" name="Group 1"/>
          <p:cNvGrpSpPr/>
          <p:nvPr/>
        </p:nvGrpSpPr>
        <p:grpSpPr>
          <a:xfrm>
            <a:off x="2802437" y="2216780"/>
            <a:ext cx="6167165" cy="1493641"/>
            <a:chOff x="1986912" y="2146569"/>
            <a:chExt cx="7372350" cy="1493641"/>
          </a:xfrm>
        </p:grpSpPr>
        <p:sp>
          <p:nvSpPr>
            <p:cNvPr id="5" name="TextBox 4"/>
            <p:cNvSpPr txBox="1"/>
            <p:nvPr/>
          </p:nvSpPr>
          <p:spPr>
            <a:xfrm>
              <a:off x="1986912" y="2193660"/>
              <a:ext cx="7372350"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8800" b="1" i="0" u="none" strike="noStrike" kern="1200" cap="none" spc="0" normalizeH="0" baseline="0" noProof="0">
                  <a:ln w="69850">
                    <a:solidFill>
                      <a:prstClr val="white"/>
                    </a:solidFill>
                  </a:ln>
                  <a:solidFill>
                    <a:prstClr val="white"/>
                  </a:solidFill>
                  <a:effectLst>
                    <a:outerShdw blurRad="38100" dist="38100" dir="2700000" algn="tl">
                      <a:srgbClr val="000000">
                        <a:alpha val="43137"/>
                      </a:srgbClr>
                    </a:outerShdw>
                  </a:effectLst>
                  <a:uLnTx/>
                  <a:uFillTx/>
                  <a:latin typeface="iCiel Pony" panose="02000000000000000000" pitchFamily="2" charset="0"/>
                  <a:ea typeface="+mn-ea"/>
                  <a:cs typeface="+mn-cs"/>
                </a:rPr>
                <a:t>KHỞI ĐỘNG</a:t>
              </a:r>
              <a:endParaRPr kumimoji="0" lang="vi-VN" sz="8800" b="1" i="0" u="none" strike="noStrike" kern="1200" cap="none" spc="0" normalizeH="0" baseline="0" noProof="0">
                <a:ln w="69850">
                  <a:solidFill>
                    <a:prstClr val="white"/>
                  </a:solidFill>
                </a:ln>
                <a:solidFill>
                  <a:prstClr val="white"/>
                </a:solidFill>
                <a:effectLst>
                  <a:outerShdw blurRad="38100" dist="38100" dir="2700000" algn="tl">
                    <a:srgbClr val="000000">
                      <a:alpha val="43137"/>
                    </a:srgbClr>
                  </a:outerShdw>
                </a:effectLst>
                <a:uLnTx/>
                <a:uFillTx/>
                <a:latin typeface="iCiel Pony" panose="02000000000000000000" pitchFamily="2" charset="0"/>
                <a:ea typeface="+mn-ea"/>
                <a:cs typeface="+mn-cs"/>
              </a:endParaRPr>
            </a:p>
          </p:txBody>
        </p:sp>
        <p:sp>
          <p:nvSpPr>
            <p:cNvPr id="7" name="TextBox 6"/>
            <p:cNvSpPr txBox="1"/>
            <p:nvPr/>
          </p:nvSpPr>
          <p:spPr>
            <a:xfrm>
              <a:off x="1986912" y="2146569"/>
              <a:ext cx="7372350"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8800" b="1" i="0" u="none" strike="noStrike" kern="1200" cap="none" spc="0" normalizeH="0" baseline="0" noProof="0">
                  <a:ln>
                    <a:noFill/>
                  </a:ln>
                  <a:gradFill>
                    <a:gsLst>
                      <a:gs pos="0">
                        <a:srgbClr val="FF0060"/>
                      </a:gs>
                      <a:gs pos="27000">
                        <a:srgbClr val="F6FA70"/>
                      </a:gs>
                      <a:gs pos="55000">
                        <a:srgbClr val="00DFA2"/>
                      </a:gs>
                      <a:gs pos="85000">
                        <a:srgbClr val="0079FF"/>
                      </a:gs>
                    </a:gsLst>
                    <a:lin ang="21594000" scaled="0"/>
                  </a:gradFill>
                  <a:effectLst/>
                  <a:uLnTx/>
                  <a:uFillTx/>
                  <a:latin typeface="iCiel Pony" panose="02000000000000000000" pitchFamily="2" charset="0"/>
                  <a:ea typeface="+mn-ea"/>
                  <a:cs typeface="+mn-cs"/>
                </a:rPr>
                <a:t>KHỞI ĐỘNG</a:t>
              </a:r>
              <a:endParaRPr kumimoji="0" lang="en-US" sz="8800" b="1" i="0" u="none" strike="noStrike" kern="1200" cap="none" spc="0" normalizeH="0" baseline="0" noProof="0">
                <a:ln>
                  <a:noFill/>
                </a:ln>
                <a:gradFill>
                  <a:gsLst>
                    <a:gs pos="0">
                      <a:srgbClr val="FF0060"/>
                    </a:gs>
                    <a:gs pos="27000">
                      <a:srgbClr val="F6FA70"/>
                    </a:gs>
                    <a:gs pos="55000">
                      <a:srgbClr val="00DFA2"/>
                    </a:gs>
                    <a:gs pos="85000">
                      <a:srgbClr val="0079FF"/>
                    </a:gs>
                  </a:gsLst>
                  <a:lin ang="21594000" scaled="0"/>
                </a:gradFill>
                <a:effectLst/>
                <a:uLnTx/>
                <a:uFillTx/>
                <a:latin typeface="iCiel Pony" panose="02000000000000000000" pitchFamily="2" charset="0"/>
                <a:ea typeface="+mn-ea"/>
                <a:cs typeface="+mn-cs"/>
              </a:endParaRPr>
            </a:p>
          </p:txBody>
        </p:sp>
      </p:grpSp>
    </p:spTree>
  </p:cSld>
  <p:clrMapOvr>
    <a:masterClrMapping/>
  </p:clrMapOvr>
  <p:transition spd="slow">
    <p:random/>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M BUM - KHỞI ĐỘNG ĐẦU GIỜ - Body Percussion - Lớp 5_6 - Trường Tiểu Học Đinh Bộ Lĩnh.">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0" y="0"/>
            <a:ext cx="12192000" cy="68580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681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1">
            <a:extLst>
              <a:ext uri="{28A0092B-C50C-407E-A947-70E740481C1C}">
                <a14:useLocalDpi xmlns:a14="http://schemas.microsoft.com/office/drawing/2010/main" val="0"/>
              </a:ext>
            </a:extLst>
          </a:blip>
          <a:srcRect l="4018" b="6788"/>
          <a:stretch>
            <a:fillRect/>
          </a:stretch>
        </p:blipFill>
        <p:spPr>
          <a:xfrm>
            <a:off x="0" y="-342901"/>
            <a:ext cx="12287250" cy="7429501"/>
          </a:xfrm>
        </p:spPr>
      </p:pic>
      <p:grpSp>
        <p:nvGrpSpPr>
          <p:cNvPr id="2" name="Group 1"/>
          <p:cNvGrpSpPr/>
          <p:nvPr/>
        </p:nvGrpSpPr>
        <p:grpSpPr>
          <a:xfrm>
            <a:off x="2629017" y="1239318"/>
            <a:ext cx="6167165" cy="3832743"/>
            <a:chOff x="1986912" y="2146569"/>
            <a:chExt cx="7372350" cy="3832743"/>
          </a:xfrm>
        </p:grpSpPr>
        <p:sp>
          <p:nvSpPr>
            <p:cNvPr id="5" name="TextBox 4"/>
            <p:cNvSpPr txBox="1"/>
            <p:nvPr/>
          </p:nvSpPr>
          <p:spPr>
            <a:xfrm>
              <a:off x="1986912" y="2193660"/>
              <a:ext cx="7372350" cy="3785652"/>
            </a:xfrm>
            <a:prstGeom prst="rect">
              <a:avLst/>
            </a:prstGeom>
            <a:noFill/>
          </p:spPr>
          <p:txBody>
            <a:bodyPr wrap="square" rtlCol="0">
              <a:spAutoFit/>
            </a:bodyPr>
            <a:lstStyle/>
            <a:p>
              <a:pPr algn="ctr"/>
              <a:r>
                <a:rPr lang="vi-VN" sz="6000" b="1">
                  <a:ln w="69850">
                    <a:solidFill>
                      <a:schemeClr val="bg1"/>
                    </a:solidFill>
                  </a:ln>
                  <a:solidFill>
                    <a:schemeClr val="bg1"/>
                  </a:solidFill>
                  <a:effectLst>
                    <a:outerShdw blurRad="38100" dist="38100" dir="2700000" algn="tl">
                      <a:srgbClr val="000000">
                        <a:alpha val="43137"/>
                      </a:srgbClr>
                    </a:outerShdw>
                  </a:effectLst>
                  <a:latin typeface="iCiel Pony" panose="02000000000000000000" pitchFamily="2" charset="0"/>
                </a:rPr>
                <a:t>Tìm hiểu cấu tạo của bản chương trình hoạt động </a:t>
              </a:r>
              <a:endParaRPr lang="en-US" sz="6000" b="1">
                <a:ln w="69850">
                  <a:solidFill>
                    <a:schemeClr val="bg1"/>
                  </a:solidFill>
                </a:ln>
                <a:solidFill>
                  <a:schemeClr val="bg1"/>
                </a:solidFill>
                <a:effectLst>
                  <a:outerShdw blurRad="38100" dist="38100" dir="2700000" algn="tl">
                    <a:srgbClr val="000000">
                      <a:alpha val="43137"/>
                    </a:srgbClr>
                  </a:outerShdw>
                </a:effectLst>
                <a:latin typeface="iCiel Pony" panose="02000000000000000000" pitchFamily="2" charset="0"/>
              </a:endParaRPr>
            </a:p>
          </p:txBody>
        </p:sp>
        <p:sp>
          <p:nvSpPr>
            <p:cNvPr id="7" name="TextBox 6"/>
            <p:cNvSpPr txBox="1"/>
            <p:nvPr/>
          </p:nvSpPr>
          <p:spPr>
            <a:xfrm>
              <a:off x="1986912" y="2146569"/>
              <a:ext cx="7372350" cy="3785652"/>
            </a:xfrm>
            <a:prstGeom prst="rect">
              <a:avLst/>
            </a:prstGeom>
            <a:noFill/>
          </p:spPr>
          <p:txBody>
            <a:bodyPr wrap="square" rtlCol="0">
              <a:spAutoFit/>
            </a:bodyPr>
            <a:lstStyle/>
            <a:p>
              <a:pPr algn="ctr"/>
              <a:r>
                <a:rPr lang="vi-VN" sz="6000" b="1">
                  <a:gradFill>
                    <a:gsLst>
                      <a:gs pos="0">
                        <a:srgbClr val="FF0060"/>
                      </a:gs>
                      <a:gs pos="27000">
                        <a:srgbClr val="F6FA70"/>
                      </a:gs>
                      <a:gs pos="55000">
                        <a:srgbClr val="00DFA2"/>
                      </a:gs>
                      <a:gs pos="85000">
                        <a:srgbClr val="0079FF"/>
                      </a:gs>
                    </a:gsLst>
                    <a:lin ang="21594000" scaled="0"/>
                  </a:gradFill>
                  <a:latin typeface="iCiel Pony" panose="02000000000000000000" pitchFamily="2" charset="0"/>
                </a:rPr>
                <a:t>Tìm hiểu cấu tạo của bản chương trình hoạt động </a:t>
              </a:r>
              <a:endParaRPr lang="en-US" sz="6000" b="1">
                <a:gradFill>
                  <a:gsLst>
                    <a:gs pos="0">
                      <a:srgbClr val="FF0060"/>
                    </a:gs>
                    <a:gs pos="27000">
                      <a:srgbClr val="F6FA70"/>
                    </a:gs>
                    <a:gs pos="55000">
                      <a:srgbClr val="00DFA2"/>
                    </a:gs>
                    <a:gs pos="85000">
                      <a:srgbClr val="0079FF"/>
                    </a:gs>
                  </a:gsLst>
                  <a:lin ang="21594000" scaled="0"/>
                </a:gradFill>
                <a:latin typeface="iCiel Pony" panose="02000000000000000000" pitchFamily="2" charset="0"/>
              </a:endParaRPr>
            </a:p>
          </p:txBody>
        </p:sp>
      </p:grpSp>
    </p:spTree>
  </p:cSld>
  <p:clrMapOvr>
    <a:masterClrMapping/>
  </p:clrMapOvr>
  <p:transition spd="slow">
    <p:random/>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1" name="Picture 4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51775"/>
            <a:ext cx="12227442" cy="4433147"/>
          </a:xfrm>
          <a:prstGeom prst="rect">
            <a:avLst/>
          </a:prstGeom>
        </p:spPr>
      </p:pic>
      <p:sp>
        <p:nvSpPr>
          <p:cNvPr id="13" name="Title 4"/>
          <p:cNvSpPr txBox="1"/>
          <p:nvPr/>
        </p:nvSpPr>
        <p:spPr>
          <a:xfrm>
            <a:off x="215096" y="309622"/>
            <a:ext cx="11761809" cy="6238755"/>
          </a:xfrm>
          <a:custGeom>
            <a:avLst/>
            <a:gdLst>
              <a:gd name="connsiteX0" fmla="*/ 1039813 w 11761809"/>
              <a:gd name="connsiteY0" fmla="*/ 0 h 6238755"/>
              <a:gd name="connsiteX1" fmla="*/ 1709938 w 11761809"/>
              <a:gd name="connsiteY1" fmla="*/ 0 h 6238755"/>
              <a:gd name="connsiteX2" fmla="*/ 2165623 w 11761809"/>
              <a:gd name="connsiteY2" fmla="*/ 0 h 6238755"/>
              <a:gd name="connsiteX3" fmla="*/ 2728527 w 11761809"/>
              <a:gd name="connsiteY3" fmla="*/ 0 h 6238755"/>
              <a:gd name="connsiteX4" fmla="*/ 3505872 w 11761809"/>
              <a:gd name="connsiteY4" fmla="*/ 0 h 6238755"/>
              <a:gd name="connsiteX5" fmla="*/ 4175997 w 11761809"/>
              <a:gd name="connsiteY5" fmla="*/ 0 h 6238755"/>
              <a:gd name="connsiteX6" fmla="*/ 4846122 w 11761809"/>
              <a:gd name="connsiteY6" fmla="*/ 0 h 6238755"/>
              <a:gd name="connsiteX7" fmla="*/ 5194586 w 11761809"/>
              <a:gd name="connsiteY7" fmla="*/ 0 h 6238755"/>
              <a:gd name="connsiteX8" fmla="*/ 6079151 w 11761809"/>
              <a:gd name="connsiteY8" fmla="*/ 0 h 6238755"/>
              <a:gd name="connsiteX9" fmla="*/ 6427616 w 11761809"/>
              <a:gd name="connsiteY9" fmla="*/ 0 h 6238755"/>
              <a:gd name="connsiteX10" fmla="*/ 6776081 w 11761809"/>
              <a:gd name="connsiteY10" fmla="*/ 0 h 6238755"/>
              <a:gd name="connsiteX11" fmla="*/ 7124546 w 11761809"/>
              <a:gd name="connsiteY11" fmla="*/ 0 h 6238755"/>
              <a:gd name="connsiteX12" fmla="*/ 7473011 w 11761809"/>
              <a:gd name="connsiteY12" fmla="*/ 0 h 6238755"/>
              <a:gd name="connsiteX13" fmla="*/ 7928695 w 11761809"/>
              <a:gd name="connsiteY13" fmla="*/ 0 h 6238755"/>
              <a:gd name="connsiteX14" fmla="*/ 8706040 w 11761809"/>
              <a:gd name="connsiteY14" fmla="*/ 0 h 6238755"/>
              <a:gd name="connsiteX15" fmla="*/ 9483385 w 11761809"/>
              <a:gd name="connsiteY15" fmla="*/ 0 h 6238755"/>
              <a:gd name="connsiteX16" fmla="*/ 10367950 w 11761809"/>
              <a:gd name="connsiteY16" fmla="*/ 0 h 6238755"/>
              <a:gd name="connsiteX17" fmla="*/ 11038074 w 11761809"/>
              <a:gd name="connsiteY17" fmla="*/ 0 h 6238755"/>
              <a:gd name="connsiteX18" fmla="*/ 11761809 w 11761809"/>
              <a:gd name="connsiteY18" fmla="*/ 0 h 6238755"/>
              <a:gd name="connsiteX19" fmla="*/ 11761809 w 11761809"/>
              <a:gd name="connsiteY19" fmla="*/ 0 h 6238755"/>
              <a:gd name="connsiteX20" fmla="*/ 11761809 w 11761809"/>
              <a:gd name="connsiteY20" fmla="*/ 753847 h 6238755"/>
              <a:gd name="connsiteX21" fmla="*/ 11761809 w 11761809"/>
              <a:gd name="connsiteY21" fmla="*/ 1507693 h 6238755"/>
              <a:gd name="connsiteX22" fmla="*/ 11761809 w 11761809"/>
              <a:gd name="connsiteY22" fmla="*/ 2261540 h 6238755"/>
              <a:gd name="connsiteX23" fmla="*/ 11761809 w 11761809"/>
              <a:gd name="connsiteY23" fmla="*/ 2807429 h 6238755"/>
              <a:gd name="connsiteX24" fmla="*/ 11761809 w 11761809"/>
              <a:gd name="connsiteY24" fmla="*/ 3405307 h 6238755"/>
              <a:gd name="connsiteX25" fmla="*/ 11761809 w 11761809"/>
              <a:gd name="connsiteY25" fmla="*/ 4107164 h 6238755"/>
              <a:gd name="connsiteX26" fmla="*/ 11761809 w 11761809"/>
              <a:gd name="connsiteY26" fmla="*/ 5198942 h 6238755"/>
              <a:gd name="connsiteX27" fmla="*/ 10721996 w 11761809"/>
              <a:gd name="connsiteY27" fmla="*/ 6238755 h 6238755"/>
              <a:gd name="connsiteX28" fmla="*/ 9837431 w 11761809"/>
              <a:gd name="connsiteY28" fmla="*/ 6238755 h 6238755"/>
              <a:gd name="connsiteX29" fmla="*/ 9488966 w 11761809"/>
              <a:gd name="connsiteY29" fmla="*/ 6238755 h 6238755"/>
              <a:gd name="connsiteX30" fmla="*/ 9033282 w 11761809"/>
              <a:gd name="connsiteY30" fmla="*/ 6238755 h 6238755"/>
              <a:gd name="connsiteX31" fmla="*/ 8684817 w 11761809"/>
              <a:gd name="connsiteY31" fmla="*/ 6238755 h 6238755"/>
              <a:gd name="connsiteX32" fmla="*/ 8014692 w 11761809"/>
              <a:gd name="connsiteY32" fmla="*/ 6238755 h 6238755"/>
              <a:gd name="connsiteX33" fmla="*/ 7451787 w 11761809"/>
              <a:gd name="connsiteY33" fmla="*/ 6238755 h 6238755"/>
              <a:gd name="connsiteX34" fmla="*/ 6567223 w 11761809"/>
              <a:gd name="connsiteY34" fmla="*/ 6238755 h 6238755"/>
              <a:gd name="connsiteX35" fmla="*/ 6111538 w 11761809"/>
              <a:gd name="connsiteY35" fmla="*/ 6238755 h 6238755"/>
              <a:gd name="connsiteX36" fmla="*/ 5655853 w 11761809"/>
              <a:gd name="connsiteY36" fmla="*/ 6238755 h 6238755"/>
              <a:gd name="connsiteX37" fmla="*/ 5092948 w 11761809"/>
              <a:gd name="connsiteY37" fmla="*/ 6238755 h 6238755"/>
              <a:gd name="connsiteX38" fmla="*/ 4315603 w 11761809"/>
              <a:gd name="connsiteY38" fmla="*/ 6238755 h 6238755"/>
              <a:gd name="connsiteX39" fmla="*/ 3538259 w 11761809"/>
              <a:gd name="connsiteY39" fmla="*/ 6238755 h 6238755"/>
              <a:gd name="connsiteX40" fmla="*/ 2975354 w 11761809"/>
              <a:gd name="connsiteY40" fmla="*/ 6238755 h 6238755"/>
              <a:gd name="connsiteX41" fmla="*/ 2519669 w 11761809"/>
              <a:gd name="connsiteY41" fmla="*/ 6238755 h 6238755"/>
              <a:gd name="connsiteX42" fmla="*/ 2063984 w 11761809"/>
              <a:gd name="connsiteY42" fmla="*/ 6238755 h 6238755"/>
              <a:gd name="connsiteX43" fmla="*/ 1286640 w 11761809"/>
              <a:gd name="connsiteY43" fmla="*/ 6238755 h 6238755"/>
              <a:gd name="connsiteX44" fmla="*/ 616515 w 11761809"/>
              <a:gd name="connsiteY44" fmla="*/ 6238755 h 6238755"/>
              <a:gd name="connsiteX45" fmla="*/ 0 w 11761809"/>
              <a:gd name="connsiteY45" fmla="*/ 6238755 h 6238755"/>
              <a:gd name="connsiteX46" fmla="*/ 0 w 11761809"/>
              <a:gd name="connsiteY46" fmla="*/ 6238755 h 6238755"/>
              <a:gd name="connsiteX47" fmla="*/ 0 w 11761809"/>
              <a:gd name="connsiteY47" fmla="*/ 5692866 h 6238755"/>
              <a:gd name="connsiteX48" fmla="*/ 0 w 11761809"/>
              <a:gd name="connsiteY48" fmla="*/ 5042998 h 6238755"/>
              <a:gd name="connsiteX49" fmla="*/ 0 w 11761809"/>
              <a:gd name="connsiteY49" fmla="*/ 4497109 h 6238755"/>
              <a:gd name="connsiteX50" fmla="*/ 0 w 11761809"/>
              <a:gd name="connsiteY50" fmla="*/ 3847242 h 6238755"/>
              <a:gd name="connsiteX51" fmla="*/ 0 w 11761809"/>
              <a:gd name="connsiteY51" fmla="*/ 3249363 h 6238755"/>
              <a:gd name="connsiteX52" fmla="*/ 0 w 11761809"/>
              <a:gd name="connsiteY52" fmla="*/ 2547506 h 6238755"/>
              <a:gd name="connsiteX53" fmla="*/ 0 w 11761809"/>
              <a:gd name="connsiteY53" fmla="*/ 1793660 h 6238755"/>
              <a:gd name="connsiteX54" fmla="*/ 0 w 11761809"/>
              <a:gd name="connsiteY54" fmla="*/ 1039813 h 6238755"/>
              <a:gd name="connsiteX55" fmla="*/ 1039813 w 11761809"/>
              <a:gd name="connsiteY55" fmla="*/ 0 h 6238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761809" h="6238755" fill="none" extrusionOk="0">
                <a:moveTo>
                  <a:pt x="1039813" y="0"/>
                </a:moveTo>
                <a:cubicBezTo>
                  <a:pt x="1187680" y="-3676"/>
                  <a:pt x="1483872" y="2712"/>
                  <a:pt x="1709938" y="0"/>
                </a:cubicBezTo>
                <a:cubicBezTo>
                  <a:pt x="1936004" y="-2712"/>
                  <a:pt x="2037749" y="9793"/>
                  <a:pt x="2165623" y="0"/>
                </a:cubicBezTo>
                <a:cubicBezTo>
                  <a:pt x="2293498" y="-9793"/>
                  <a:pt x="2612751" y="8111"/>
                  <a:pt x="2728527" y="0"/>
                </a:cubicBezTo>
                <a:cubicBezTo>
                  <a:pt x="2844303" y="-8111"/>
                  <a:pt x="3188462" y="-35909"/>
                  <a:pt x="3505872" y="0"/>
                </a:cubicBezTo>
                <a:cubicBezTo>
                  <a:pt x="3823283" y="35909"/>
                  <a:pt x="3882078" y="-27128"/>
                  <a:pt x="4175997" y="0"/>
                </a:cubicBezTo>
                <a:cubicBezTo>
                  <a:pt x="4469917" y="27128"/>
                  <a:pt x="4683023" y="-33245"/>
                  <a:pt x="4846122" y="0"/>
                </a:cubicBezTo>
                <a:cubicBezTo>
                  <a:pt x="5009222" y="33245"/>
                  <a:pt x="5086594" y="16815"/>
                  <a:pt x="5194586" y="0"/>
                </a:cubicBezTo>
                <a:cubicBezTo>
                  <a:pt x="5302578" y="-16815"/>
                  <a:pt x="5806083" y="27984"/>
                  <a:pt x="6079151" y="0"/>
                </a:cubicBezTo>
                <a:cubicBezTo>
                  <a:pt x="6352219" y="-27984"/>
                  <a:pt x="6286873" y="10436"/>
                  <a:pt x="6427616" y="0"/>
                </a:cubicBezTo>
                <a:cubicBezTo>
                  <a:pt x="6568359" y="-10436"/>
                  <a:pt x="6694326" y="-17374"/>
                  <a:pt x="6776081" y="0"/>
                </a:cubicBezTo>
                <a:cubicBezTo>
                  <a:pt x="6857836" y="17374"/>
                  <a:pt x="7048167" y="13755"/>
                  <a:pt x="7124546" y="0"/>
                </a:cubicBezTo>
                <a:cubicBezTo>
                  <a:pt x="7200926" y="-13755"/>
                  <a:pt x="7323792" y="13262"/>
                  <a:pt x="7473011" y="0"/>
                </a:cubicBezTo>
                <a:cubicBezTo>
                  <a:pt x="7622231" y="-13262"/>
                  <a:pt x="7823968" y="789"/>
                  <a:pt x="7928695" y="0"/>
                </a:cubicBezTo>
                <a:cubicBezTo>
                  <a:pt x="8033422" y="-789"/>
                  <a:pt x="8497655" y="-14427"/>
                  <a:pt x="8706040" y="0"/>
                </a:cubicBezTo>
                <a:cubicBezTo>
                  <a:pt x="8914426" y="14427"/>
                  <a:pt x="9153424" y="-34940"/>
                  <a:pt x="9483385" y="0"/>
                </a:cubicBezTo>
                <a:cubicBezTo>
                  <a:pt x="9813346" y="34940"/>
                  <a:pt x="10166956" y="-25099"/>
                  <a:pt x="10367950" y="0"/>
                </a:cubicBezTo>
                <a:cubicBezTo>
                  <a:pt x="10568944" y="25099"/>
                  <a:pt x="10787852" y="6593"/>
                  <a:pt x="11038074" y="0"/>
                </a:cubicBezTo>
                <a:cubicBezTo>
                  <a:pt x="11288296" y="-6593"/>
                  <a:pt x="11547415" y="-24032"/>
                  <a:pt x="11761809" y="0"/>
                </a:cubicBezTo>
                <a:lnTo>
                  <a:pt x="11761809" y="0"/>
                </a:lnTo>
                <a:cubicBezTo>
                  <a:pt x="11747402" y="334774"/>
                  <a:pt x="11734964" y="597883"/>
                  <a:pt x="11761809" y="753847"/>
                </a:cubicBezTo>
                <a:cubicBezTo>
                  <a:pt x="11788654" y="909811"/>
                  <a:pt x="11756844" y="1147564"/>
                  <a:pt x="11761809" y="1507693"/>
                </a:cubicBezTo>
                <a:cubicBezTo>
                  <a:pt x="11766774" y="1867822"/>
                  <a:pt x="11771974" y="1967429"/>
                  <a:pt x="11761809" y="2261540"/>
                </a:cubicBezTo>
                <a:cubicBezTo>
                  <a:pt x="11751644" y="2555651"/>
                  <a:pt x="11766755" y="2539265"/>
                  <a:pt x="11761809" y="2807429"/>
                </a:cubicBezTo>
                <a:cubicBezTo>
                  <a:pt x="11756863" y="3075593"/>
                  <a:pt x="11785051" y="3284521"/>
                  <a:pt x="11761809" y="3405307"/>
                </a:cubicBezTo>
                <a:cubicBezTo>
                  <a:pt x="11738567" y="3526093"/>
                  <a:pt x="11753656" y="3826287"/>
                  <a:pt x="11761809" y="4107164"/>
                </a:cubicBezTo>
                <a:cubicBezTo>
                  <a:pt x="11769962" y="4388041"/>
                  <a:pt x="11799097" y="4800249"/>
                  <a:pt x="11761809" y="5198942"/>
                </a:cubicBezTo>
                <a:cubicBezTo>
                  <a:pt x="11665704" y="5752028"/>
                  <a:pt x="11391160" y="6201530"/>
                  <a:pt x="10721996" y="6238755"/>
                </a:cubicBezTo>
                <a:cubicBezTo>
                  <a:pt x="10414590" y="6209924"/>
                  <a:pt x="10189971" y="6243670"/>
                  <a:pt x="9837431" y="6238755"/>
                </a:cubicBezTo>
                <a:cubicBezTo>
                  <a:pt x="9484892" y="6233840"/>
                  <a:pt x="9595474" y="6245665"/>
                  <a:pt x="9488966" y="6238755"/>
                </a:cubicBezTo>
                <a:cubicBezTo>
                  <a:pt x="9382458" y="6231845"/>
                  <a:pt x="9255220" y="6258274"/>
                  <a:pt x="9033282" y="6238755"/>
                </a:cubicBezTo>
                <a:cubicBezTo>
                  <a:pt x="8811344" y="6219236"/>
                  <a:pt x="8857188" y="6222021"/>
                  <a:pt x="8684817" y="6238755"/>
                </a:cubicBezTo>
                <a:cubicBezTo>
                  <a:pt x="8512447" y="6255489"/>
                  <a:pt x="8210838" y="6254174"/>
                  <a:pt x="8014692" y="6238755"/>
                </a:cubicBezTo>
                <a:cubicBezTo>
                  <a:pt x="7818547" y="6223336"/>
                  <a:pt x="7600641" y="6255660"/>
                  <a:pt x="7451787" y="6238755"/>
                </a:cubicBezTo>
                <a:cubicBezTo>
                  <a:pt x="7302933" y="6221850"/>
                  <a:pt x="7001971" y="6279647"/>
                  <a:pt x="6567223" y="6238755"/>
                </a:cubicBezTo>
                <a:cubicBezTo>
                  <a:pt x="6132475" y="6197863"/>
                  <a:pt x="6297198" y="6233592"/>
                  <a:pt x="6111538" y="6238755"/>
                </a:cubicBezTo>
                <a:cubicBezTo>
                  <a:pt x="5925878" y="6243918"/>
                  <a:pt x="5819809" y="6249662"/>
                  <a:pt x="5655853" y="6238755"/>
                </a:cubicBezTo>
                <a:cubicBezTo>
                  <a:pt x="5491898" y="6227848"/>
                  <a:pt x="5290363" y="6242708"/>
                  <a:pt x="5092948" y="6238755"/>
                </a:cubicBezTo>
                <a:cubicBezTo>
                  <a:pt x="4895534" y="6234802"/>
                  <a:pt x="4551917" y="6246003"/>
                  <a:pt x="4315603" y="6238755"/>
                </a:cubicBezTo>
                <a:cubicBezTo>
                  <a:pt x="4079289" y="6231507"/>
                  <a:pt x="3695363" y="6248313"/>
                  <a:pt x="3538259" y="6238755"/>
                </a:cubicBezTo>
                <a:cubicBezTo>
                  <a:pt x="3381155" y="6229197"/>
                  <a:pt x="3225630" y="6225145"/>
                  <a:pt x="2975354" y="6238755"/>
                </a:cubicBezTo>
                <a:cubicBezTo>
                  <a:pt x="2725078" y="6252365"/>
                  <a:pt x="2696674" y="6221190"/>
                  <a:pt x="2519669" y="6238755"/>
                </a:cubicBezTo>
                <a:cubicBezTo>
                  <a:pt x="2342664" y="6256320"/>
                  <a:pt x="2220607" y="6242931"/>
                  <a:pt x="2063984" y="6238755"/>
                </a:cubicBezTo>
                <a:cubicBezTo>
                  <a:pt x="1907361" y="6234579"/>
                  <a:pt x="1551146" y="6219435"/>
                  <a:pt x="1286640" y="6238755"/>
                </a:cubicBezTo>
                <a:cubicBezTo>
                  <a:pt x="1022134" y="6258075"/>
                  <a:pt x="910949" y="6209761"/>
                  <a:pt x="616515" y="6238755"/>
                </a:cubicBezTo>
                <a:cubicBezTo>
                  <a:pt x="322082" y="6267749"/>
                  <a:pt x="249766" y="6267334"/>
                  <a:pt x="0" y="6238755"/>
                </a:cubicBezTo>
                <a:lnTo>
                  <a:pt x="0" y="6238755"/>
                </a:lnTo>
                <a:cubicBezTo>
                  <a:pt x="-93" y="5971400"/>
                  <a:pt x="2808" y="5837355"/>
                  <a:pt x="0" y="5692866"/>
                </a:cubicBezTo>
                <a:cubicBezTo>
                  <a:pt x="-2808" y="5548377"/>
                  <a:pt x="3148" y="5181560"/>
                  <a:pt x="0" y="5042998"/>
                </a:cubicBezTo>
                <a:cubicBezTo>
                  <a:pt x="-3148" y="4904436"/>
                  <a:pt x="-25534" y="4678076"/>
                  <a:pt x="0" y="4497109"/>
                </a:cubicBezTo>
                <a:cubicBezTo>
                  <a:pt x="25534" y="4316142"/>
                  <a:pt x="23974" y="3985277"/>
                  <a:pt x="0" y="3847242"/>
                </a:cubicBezTo>
                <a:cubicBezTo>
                  <a:pt x="-23974" y="3709207"/>
                  <a:pt x="14527" y="3518299"/>
                  <a:pt x="0" y="3249363"/>
                </a:cubicBezTo>
                <a:cubicBezTo>
                  <a:pt x="-14527" y="2980427"/>
                  <a:pt x="-395" y="2824682"/>
                  <a:pt x="0" y="2547506"/>
                </a:cubicBezTo>
                <a:cubicBezTo>
                  <a:pt x="395" y="2270330"/>
                  <a:pt x="19327" y="2000669"/>
                  <a:pt x="0" y="1793660"/>
                </a:cubicBezTo>
                <a:cubicBezTo>
                  <a:pt x="-19327" y="1586651"/>
                  <a:pt x="-1042" y="1225025"/>
                  <a:pt x="0" y="1039813"/>
                </a:cubicBezTo>
                <a:cubicBezTo>
                  <a:pt x="-26733" y="522395"/>
                  <a:pt x="445371" y="53239"/>
                  <a:pt x="1039813" y="0"/>
                </a:cubicBezTo>
                <a:close/>
              </a:path>
              <a:path w="11761809" h="6238755" stroke="0" extrusionOk="0">
                <a:moveTo>
                  <a:pt x="1039813" y="0"/>
                </a:moveTo>
                <a:cubicBezTo>
                  <a:pt x="1189029" y="6408"/>
                  <a:pt x="1214747" y="14457"/>
                  <a:pt x="1388278" y="0"/>
                </a:cubicBezTo>
                <a:cubicBezTo>
                  <a:pt x="1561810" y="-14457"/>
                  <a:pt x="1898869" y="33132"/>
                  <a:pt x="2058403" y="0"/>
                </a:cubicBezTo>
                <a:cubicBezTo>
                  <a:pt x="2217938" y="-33132"/>
                  <a:pt x="2478385" y="-4400"/>
                  <a:pt x="2621307" y="0"/>
                </a:cubicBezTo>
                <a:cubicBezTo>
                  <a:pt x="2764229" y="4400"/>
                  <a:pt x="2805782" y="-5058"/>
                  <a:pt x="2969772" y="0"/>
                </a:cubicBezTo>
                <a:cubicBezTo>
                  <a:pt x="3133763" y="5058"/>
                  <a:pt x="3353083" y="-22998"/>
                  <a:pt x="3532677" y="0"/>
                </a:cubicBezTo>
                <a:cubicBezTo>
                  <a:pt x="3712272" y="22998"/>
                  <a:pt x="3887931" y="-22087"/>
                  <a:pt x="3988362" y="0"/>
                </a:cubicBezTo>
                <a:cubicBezTo>
                  <a:pt x="4088793" y="22087"/>
                  <a:pt x="4211372" y="5147"/>
                  <a:pt x="4336827" y="0"/>
                </a:cubicBezTo>
                <a:cubicBezTo>
                  <a:pt x="4462282" y="-5147"/>
                  <a:pt x="4630593" y="-19316"/>
                  <a:pt x="4899732" y="0"/>
                </a:cubicBezTo>
                <a:cubicBezTo>
                  <a:pt x="5168872" y="19316"/>
                  <a:pt x="5157758" y="14639"/>
                  <a:pt x="5248196" y="0"/>
                </a:cubicBezTo>
                <a:cubicBezTo>
                  <a:pt x="5338634" y="-14639"/>
                  <a:pt x="5603977" y="-8278"/>
                  <a:pt x="5918321" y="0"/>
                </a:cubicBezTo>
                <a:cubicBezTo>
                  <a:pt x="6232665" y="8278"/>
                  <a:pt x="6254470" y="-20993"/>
                  <a:pt x="6374006" y="0"/>
                </a:cubicBezTo>
                <a:cubicBezTo>
                  <a:pt x="6493542" y="20993"/>
                  <a:pt x="6841234" y="16590"/>
                  <a:pt x="7151351" y="0"/>
                </a:cubicBezTo>
                <a:cubicBezTo>
                  <a:pt x="7461468" y="-16590"/>
                  <a:pt x="7768337" y="-19758"/>
                  <a:pt x="8035915" y="0"/>
                </a:cubicBezTo>
                <a:cubicBezTo>
                  <a:pt x="8303493" y="19758"/>
                  <a:pt x="8517343" y="16879"/>
                  <a:pt x="8706040" y="0"/>
                </a:cubicBezTo>
                <a:cubicBezTo>
                  <a:pt x="8894738" y="-16879"/>
                  <a:pt x="9175459" y="-39729"/>
                  <a:pt x="9590605" y="0"/>
                </a:cubicBezTo>
                <a:cubicBezTo>
                  <a:pt x="10005751" y="39729"/>
                  <a:pt x="9987428" y="9658"/>
                  <a:pt x="10153510" y="0"/>
                </a:cubicBezTo>
                <a:cubicBezTo>
                  <a:pt x="10319592" y="-9658"/>
                  <a:pt x="10748727" y="-15563"/>
                  <a:pt x="11038074" y="0"/>
                </a:cubicBezTo>
                <a:cubicBezTo>
                  <a:pt x="11327421" y="15563"/>
                  <a:pt x="11611093" y="-23260"/>
                  <a:pt x="11761809" y="0"/>
                </a:cubicBezTo>
                <a:lnTo>
                  <a:pt x="11761809" y="0"/>
                </a:lnTo>
                <a:cubicBezTo>
                  <a:pt x="11728129" y="203043"/>
                  <a:pt x="11786444" y="545091"/>
                  <a:pt x="11761809" y="701857"/>
                </a:cubicBezTo>
                <a:cubicBezTo>
                  <a:pt x="11737174" y="858623"/>
                  <a:pt x="11760919" y="1234374"/>
                  <a:pt x="11761809" y="1455704"/>
                </a:cubicBezTo>
                <a:cubicBezTo>
                  <a:pt x="11762699" y="1677034"/>
                  <a:pt x="11740251" y="1788858"/>
                  <a:pt x="11761809" y="2001593"/>
                </a:cubicBezTo>
                <a:cubicBezTo>
                  <a:pt x="11783367" y="2214328"/>
                  <a:pt x="11764418" y="2361514"/>
                  <a:pt x="11761809" y="2495492"/>
                </a:cubicBezTo>
                <a:cubicBezTo>
                  <a:pt x="11759200" y="2629470"/>
                  <a:pt x="11764666" y="2914319"/>
                  <a:pt x="11761809" y="3093370"/>
                </a:cubicBezTo>
                <a:cubicBezTo>
                  <a:pt x="11758952" y="3272421"/>
                  <a:pt x="11752311" y="3407276"/>
                  <a:pt x="11761809" y="3639259"/>
                </a:cubicBezTo>
                <a:cubicBezTo>
                  <a:pt x="11771307" y="3871242"/>
                  <a:pt x="11782046" y="4062143"/>
                  <a:pt x="11761809" y="4185148"/>
                </a:cubicBezTo>
                <a:cubicBezTo>
                  <a:pt x="11741572" y="4308153"/>
                  <a:pt x="11771501" y="4860856"/>
                  <a:pt x="11761809" y="5198942"/>
                </a:cubicBezTo>
                <a:cubicBezTo>
                  <a:pt x="11734438" y="5742786"/>
                  <a:pt x="11333711" y="6119682"/>
                  <a:pt x="10721996" y="6238755"/>
                </a:cubicBezTo>
                <a:cubicBezTo>
                  <a:pt x="10575931" y="6233465"/>
                  <a:pt x="10425154" y="6223082"/>
                  <a:pt x="10266311" y="6238755"/>
                </a:cubicBezTo>
                <a:cubicBezTo>
                  <a:pt x="10107468" y="6254428"/>
                  <a:pt x="9948043" y="6252558"/>
                  <a:pt x="9810626" y="6238755"/>
                </a:cubicBezTo>
                <a:cubicBezTo>
                  <a:pt x="9673209" y="6224952"/>
                  <a:pt x="9580082" y="6245680"/>
                  <a:pt x="9462161" y="6238755"/>
                </a:cubicBezTo>
                <a:cubicBezTo>
                  <a:pt x="9344241" y="6231830"/>
                  <a:pt x="8952435" y="6255699"/>
                  <a:pt x="8684817" y="6238755"/>
                </a:cubicBezTo>
                <a:cubicBezTo>
                  <a:pt x="8417199" y="6221811"/>
                  <a:pt x="8191910" y="6273718"/>
                  <a:pt x="7800252" y="6238755"/>
                </a:cubicBezTo>
                <a:cubicBezTo>
                  <a:pt x="7408595" y="6203792"/>
                  <a:pt x="7461094" y="6248738"/>
                  <a:pt x="7344567" y="6238755"/>
                </a:cubicBezTo>
                <a:cubicBezTo>
                  <a:pt x="7228041" y="6228772"/>
                  <a:pt x="7146673" y="6228778"/>
                  <a:pt x="6996102" y="6238755"/>
                </a:cubicBezTo>
                <a:cubicBezTo>
                  <a:pt x="6845531" y="6248732"/>
                  <a:pt x="6739510" y="6253010"/>
                  <a:pt x="6647638" y="6238755"/>
                </a:cubicBezTo>
                <a:cubicBezTo>
                  <a:pt x="6555766" y="6224500"/>
                  <a:pt x="6154024" y="6208873"/>
                  <a:pt x="5977513" y="6238755"/>
                </a:cubicBezTo>
                <a:cubicBezTo>
                  <a:pt x="5801002" y="6268637"/>
                  <a:pt x="5528916" y="6253905"/>
                  <a:pt x="5414608" y="6238755"/>
                </a:cubicBezTo>
                <a:cubicBezTo>
                  <a:pt x="5300300" y="6223605"/>
                  <a:pt x="5046719" y="6213410"/>
                  <a:pt x="4744483" y="6238755"/>
                </a:cubicBezTo>
                <a:cubicBezTo>
                  <a:pt x="4442247" y="6264100"/>
                  <a:pt x="4495578" y="6228152"/>
                  <a:pt x="4288798" y="6238755"/>
                </a:cubicBezTo>
                <a:cubicBezTo>
                  <a:pt x="4082019" y="6249358"/>
                  <a:pt x="4096737" y="6250526"/>
                  <a:pt x="3940334" y="6238755"/>
                </a:cubicBezTo>
                <a:cubicBezTo>
                  <a:pt x="3783931" y="6226984"/>
                  <a:pt x="3344372" y="6228216"/>
                  <a:pt x="3055769" y="6238755"/>
                </a:cubicBezTo>
                <a:cubicBezTo>
                  <a:pt x="2767166" y="6249294"/>
                  <a:pt x="2521635" y="6214271"/>
                  <a:pt x="2278424" y="6238755"/>
                </a:cubicBezTo>
                <a:cubicBezTo>
                  <a:pt x="2035213" y="6263239"/>
                  <a:pt x="1950793" y="6227158"/>
                  <a:pt x="1822739" y="6238755"/>
                </a:cubicBezTo>
                <a:cubicBezTo>
                  <a:pt x="1694686" y="6250352"/>
                  <a:pt x="1615140" y="6230668"/>
                  <a:pt x="1474274" y="6238755"/>
                </a:cubicBezTo>
                <a:cubicBezTo>
                  <a:pt x="1333408" y="6246842"/>
                  <a:pt x="952682" y="6242141"/>
                  <a:pt x="804150" y="6238755"/>
                </a:cubicBezTo>
                <a:cubicBezTo>
                  <a:pt x="655618" y="6235369"/>
                  <a:pt x="192647" y="6238504"/>
                  <a:pt x="0" y="6238755"/>
                </a:cubicBezTo>
                <a:lnTo>
                  <a:pt x="0" y="6238755"/>
                </a:lnTo>
                <a:cubicBezTo>
                  <a:pt x="4896" y="5959277"/>
                  <a:pt x="-9909" y="5760919"/>
                  <a:pt x="0" y="5588887"/>
                </a:cubicBezTo>
                <a:cubicBezTo>
                  <a:pt x="9909" y="5416855"/>
                  <a:pt x="9263" y="5277720"/>
                  <a:pt x="0" y="5094988"/>
                </a:cubicBezTo>
                <a:cubicBezTo>
                  <a:pt x="-9263" y="4912256"/>
                  <a:pt x="-13273" y="4746939"/>
                  <a:pt x="0" y="4601088"/>
                </a:cubicBezTo>
                <a:cubicBezTo>
                  <a:pt x="13273" y="4455237"/>
                  <a:pt x="-2468" y="4189967"/>
                  <a:pt x="0" y="3951221"/>
                </a:cubicBezTo>
                <a:cubicBezTo>
                  <a:pt x="2468" y="3712475"/>
                  <a:pt x="21309" y="3596328"/>
                  <a:pt x="0" y="3457321"/>
                </a:cubicBezTo>
                <a:cubicBezTo>
                  <a:pt x="-21309" y="3318314"/>
                  <a:pt x="-25738" y="3023301"/>
                  <a:pt x="0" y="2859443"/>
                </a:cubicBezTo>
                <a:cubicBezTo>
                  <a:pt x="25738" y="2695585"/>
                  <a:pt x="9821" y="2605030"/>
                  <a:pt x="0" y="2365543"/>
                </a:cubicBezTo>
                <a:cubicBezTo>
                  <a:pt x="-9821" y="2126056"/>
                  <a:pt x="26442" y="2037473"/>
                  <a:pt x="0" y="1819654"/>
                </a:cubicBezTo>
                <a:cubicBezTo>
                  <a:pt x="-26442" y="1601835"/>
                  <a:pt x="33883" y="1203383"/>
                  <a:pt x="0" y="1039813"/>
                </a:cubicBezTo>
                <a:cubicBezTo>
                  <a:pt x="-39229" y="466873"/>
                  <a:pt x="372054" y="51995"/>
                  <a:pt x="1039813" y="0"/>
                </a:cubicBezTo>
                <a:close/>
              </a:path>
            </a:pathLst>
          </a:custGeom>
          <a:solidFill>
            <a:sysClr val="window" lastClr="FFFFFF">
              <a:alpha val="90000"/>
            </a:sysClr>
          </a:solidFill>
          <a:ln w="57150" cap="flat" cmpd="sng" algn="ctr">
            <a:noFill/>
            <a:prstDash val="solid"/>
            <a:miter lim="800000"/>
          </a:ln>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l" defTabSz="914400" rtl="0" eaLnBrk="1" fontAlgn="auto" latinLnBrk="0" hangingPunct="1">
              <a:lnSpc>
                <a:spcPct val="90000"/>
              </a:lnSpc>
              <a:spcBef>
                <a:spcPct val="0"/>
              </a:spcBef>
              <a:spcAft>
                <a:spcPts val="0"/>
              </a:spcAft>
              <a:buClrTx/>
              <a:buSzTx/>
              <a:buFontTx/>
              <a:buNone/>
              <a:defRPr/>
            </a:pPr>
            <a:endParaRPr kumimoji="0" lang="en-US" sz="3200" b="0" i="0" u="none" strike="noStrike" kern="1200" cap="none" spc="0" normalizeH="0" baseline="0" noProof="0" dirty="0">
              <a:ln>
                <a:noFill/>
              </a:ln>
              <a:solidFill>
                <a:sysClr val="window" lastClr="FFFFFF"/>
              </a:solidFill>
              <a:effectLst/>
              <a:uLnTx/>
              <a:uFillTx/>
              <a:latin typeface="Calibri" panose="020F0502020204030204"/>
              <a:ea typeface="+mn-ea"/>
              <a:cs typeface="+mn-cs"/>
            </a:endParaRPr>
          </a:p>
        </p:txBody>
      </p:sp>
      <p:sp>
        <p:nvSpPr>
          <p:cNvPr id="3" name="TextBox 2"/>
          <p:cNvSpPr txBox="1"/>
          <p:nvPr/>
        </p:nvSpPr>
        <p:spPr>
          <a:xfrm>
            <a:off x="377656" y="489810"/>
            <a:ext cx="11761809" cy="461665"/>
          </a:xfrm>
          <a:prstGeom prst="rect">
            <a:avLst/>
          </a:prstGeom>
          <a:noFill/>
        </p:spPr>
        <p:txBody>
          <a:bodyPr wrap="square" rtlCol="0">
            <a:spAutoFit/>
          </a:bodyPr>
          <a:lstStyle/>
          <a:p>
            <a:r>
              <a:rPr lang="vi-VN" sz="2400" b="1"/>
              <a:t>1. Đọc chương trình giao lưu “Sách và ước mơ” và thực hiện yêu cầu:</a:t>
            </a:r>
            <a:endParaRPr lang="en-US" sz="2400" b="1"/>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2068" y="951475"/>
            <a:ext cx="4712542" cy="5416715"/>
          </a:xfrm>
          <a:prstGeom prst="rect">
            <a:avLst/>
          </a:prstGeom>
        </p:spPr>
      </p:pic>
      <p:sp>
        <p:nvSpPr>
          <p:cNvPr id="5" name="TextBox 4"/>
          <p:cNvSpPr txBox="1"/>
          <p:nvPr/>
        </p:nvSpPr>
        <p:spPr>
          <a:xfrm>
            <a:off x="668712" y="1721360"/>
            <a:ext cx="5319741" cy="3046988"/>
          </a:xfrm>
          <a:prstGeom prst="rect">
            <a:avLst/>
          </a:prstGeom>
          <a:noFill/>
        </p:spPr>
        <p:txBody>
          <a:bodyPr wrap="square" rtlCol="0">
            <a:spAutoFit/>
          </a:bodyPr>
          <a:lstStyle/>
          <a:p>
            <a:pPr algn="just"/>
            <a:r>
              <a:rPr lang="vi-VN" sz="3200">
                <a:solidFill>
                  <a:srgbClr val="FF0000"/>
                </a:solidFill>
              </a:rPr>
              <a:t>a. </a:t>
            </a:r>
            <a:r>
              <a:rPr lang="vi-VN" sz="3200"/>
              <a:t>Bản chương trình giao lưu “Sách và ước mơ” được lập gồm mấy mục?</a:t>
            </a:r>
            <a:r>
              <a:rPr lang="en-US" sz="3200"/>
              <a:t> </a:t>
            </a:r>
            <a:r>
              <a:rPr lang="vi-VN" sz="3200"/>
              <a:t>Nội dung của mỗi mục là gì?</a:t>
            </a:r>
            <a:endParaRPr lang="en-US" sz="3200"/>
          </a:p>
          <a:p>
            <a:pPr algn="just"/>
            <a:r>
              <a:rPr lang="en-US" sz="3200">
                <a:solidFill>
                  <a:srgbClr val="FF0000"/>
                </a:solidFill>
                <a:latin typeface="Arial" panose="020B0604020202020204" pitchFamily="34" charset="0"/>
                <a:cs typeface="Arial" panose="020B0604020202020204" pitchFamily="34" charset="0"/>
              </a:rPr>
              <a:t>b. </a:t>
            </a:r>
            <a:r>
              <a:rPr lang="en-US" sz="3200">
                <a:latin typeface="Arial" panose="020B0604020202020204" pitchFamily="34" charset="0"/>
                <a:cs typeface="Arial" panose="020B0604020202020204" pitchFamily="34" charset="0"/>
              </a:rPr>
              <a:t>Nhận xét về cách trình bày mỗi mục.</a:t>
            </a:r>
            <a:endParaRPr lang="en-US" sz="3200">
              <a:latin typeface="Arial" panose="020B0604020202020204" pitchFamily="34" charset="0"/>
              <a:cs typeface="Arial" panose="020B0604020202020204" pitchFamily="34" charset="0"/>
            </a:endParaRP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randombar(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randombar(horizontal)">
                                      <p:cBhvr>
                                        <p:cTn id="1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449943"/>
            <a:ext cx="12192000" cy="7307943"/>
          </a:xfrm>
          <a:prstGeom prst="rect">
            <a:avLst/>
          </a:prstGeom>
        </p:spPr>
      </p:pic>
      <p:grpSp>
        <p:nvGrpSpPr>
          <p:cNvPr id="6" name="Group 5"/>
          <p:cNvGrpSpPr/>
          <p:nvPr/>
        </p:nvGrpSpPr>
        <p:grpSpPr>
          <a:xfrm>
            <a:off x="3982697" y="604883"/>
            <a:ext cx="5029074" cy="2308324"/>
            <a:chOff x="3982697" y="604883"/>
            <a:chExt cx="5029074" cy="2308324"/>
          </a:xfrm>
        </p:grpSpPr>
        <p:sp>
          <p:nvSpPr>
            <p:cNvPr id="7" name="Rectangle 6"/>
            <p:cNvSpPr/>
            <p:nvPr/>
          </p:nvSpPr>
          <p:spPr>
            <a:xfrm>
              <a:off x="3982697" y="604883"/>
              <a:ext cx="5029074" cy="230832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7200" b="1" i="0" u="none" strike="noStrike" kern="1200" cap="none" spc="0" normalizeH="0" baseline="0" noProof="0">
                  <a:ln w="114300">
                    <a:solidFill>
                      <a:prstClr val="white"/>
                    </a:solidFill>
                  </a:ln>
                  <a:solidFill>
                    <a:prstClr val="white"/>
                  </a:solidFill>
                  <a:effectLst>
                    <a:outerShdw blurRad="38100" dist="38100" dir="2700000" algn="tl">
                      <a:srgbClr val="000000">
                        <a:alpha val="43137"/>
                      </a:srgbClr>
                    </a:outerShdw>
                  </a:effectLst>
                  <a:uLnTx/>
                  <a:uFillTx/>
                  <a:latin typeface="iCiel Pony" panose="02000000000000000000" pitchFamily="2" charset="0"/>
                  <a:ea typeface="+mn-ea"/>
                  <a:cs typeface="+mn-cs"/>
                </a:rPr>
                <a:t>THẢO LUẬN NHÓM 4</a:t>
              </a:r>
              <a:endParaRPr kumimoji="0" lang="en-US" sz="7200" b="1" i="0" u="none" strike="noStrike" kern="1200" cap="none" spc="0" normalizeH="0" baseline="0" noProof="0">
                <a:ln w="114300">
                  <a:solidFill>
                    <a:prstClr val="white"/>
                  </a:solidFill>
                </a:ln>
                <a:solidFill>
                  <a:prstClr val="white"/>
                </a:solidFill>
                <a:effectLst>
                  <a:outerShdw blurRad="38100" dist="38100" dir="2700000" algn="tl">
                    <a:srgbClr val="000000">
                      <a:alpha val="43137"/>
                    </a:srgbClr>
                  </a:outerShdw>
                </a:effectLst>
                <a:uLnTx/>
                <a:uFillTx/>
                <a:latin typeface="iCiel Pony" panose="02000000000000000000" pitchFamily="2" charset="0"/>
                <a:ea typeface="+mn-ea"/>
                <a:cs typeface="+mn-cs"/>
              </a:endParaRPr>
            </a:p>
          </p:txBody>
        </p:sp>
        <p:sp>
          <p:nvSpPr>
            <p:cNvPr id="15" name="Rectangle 14"/>
            <p:cNvSpPr/>
            <p:nvPr/>
          </p:nvSpPr>
          <p:spPr>
            <a:xfrm>
              <a:off x="3982697" y="604883"/>
              <a:ext cx="5029074" cy="230832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7200" b="1" i="0" u="none" strike="noStrike" kern="1200" cap="none" spc="0" normalizeH="0" baseline="0" noProof="0">
                  <a:ln>
                    <a:solidFill>
                      <a:prstClr val="black"/>
                    </a:solidFill>
                  </a:ln>
                  <a:solidFill>
                    <a:srgbClr val="FFC000"/>
                  </a:solidFill>
                  <a:effectLst/>
                  <a:uLnTx/>
                  <a:uFillTx/>
                  <a:latin typeface="iCiel Pony" panose="02000000000000000000" pitchFamily="2" charset="0"/>
                  <a:ea typeface="+mn-ea"/>
                  <a:cs typeface="+mn-cs"/>
                </a:rPr>
                <a:t>THẢO LUẬN NHÓM 4</a:t>
              </a:r>
              <a:endParaRPr kumimoji="0" lang="en-US" sz="7200" b="0" i="0" u="none" strike="noStrike" kern="1200" cap="none" spc="0" normalizeH="0" baseline="0" noProof="0">
                <a:ln>
                  <a:solidFill>
                    <a:prstClr val="black"/>
                  </a:solidFill>
                </a:ln>
                <a:solidFill>
                  <a:srgbClr val="FFC000"/>
                </a:solidFill>
                <a:effectLst/>
                <a:uLnTx/>
                <a:uFillTx/>
                <a:latin typeface="iCiel Pony" panose="02000000000000000000" pitchFamily="2" charset="0"/>
                <a:ea typeface="+mn-ea"/>
                <a:cs typeface="+mn-cs"/>
              </a:endParaRPr>
            </a:p>
          </p:txBody>
        </p:sp>
      </p:gr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 calcmode="lin" valueType="num">
                                      <p:cBhvr>
                                        <p:cTn id="9" dur="500" fill="hold"/>
                                        <p:tgtEl>
                                          <p:spTgt spid="6"/>
                                        </p:tgtEl>
                                        <p:attrNameLst>
                                          <p:attrName>style.rotation</p:attrName>
                                        </p:attrNameLst>
                                      </p:cBhvr>
                                      <p:tavLst>
                                        <p:tav tm="0">
                                          <p:val>
                                            <p:fltVal val="90"/>
                                          </p:val>
                                        </p:tav>
                                        <p:tav tm="100000">
                                          <p:val>
                                            <p:fltVal val="0"/>
                                          </p:val>
                                        </p:tav>
                                      </p:tavLst>
                                    </p:anim>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1">
            <a:extLst>
              <a:ext uri="{28A0092B-C50C-407E-A947-70E740481C1C}">
                <a14:useLocalDpi xmlns:a14="http://schemas.microsoft.com/office/drawing/2010/main" val="0"/>
              </a:ext>
            </a:extLst>
          </a:blip>
          <a:stretch>
            <a:fillRect/>
          </a:stretch>
        </p:blipFill>
        <p:spPr>
          <a:xfrm>
            <a:off x="0" y="0"/>
            <a:ext cx="12192000" cy="6858000"/>
          </a:xfrm>
        </p:spPr>
      </p:pic>
      <p:sp>
        <p:nvSpPr>
          <p:cNvPr id="5" name="Rounded Rectangle 4"/>
          <p:cNvSpPr/>
          <p:nvPr/>
        </p:nvSpPr>
        <p:spPr>
          <a:xfrm>
            <a:off x="219075" y="209550"/>
            <a:ext cx="11753850" cy="6400800"/>
          </a:xfrm>
          <a:prstGeom prst="roundRect">
            <a:avLst>
              <a:gd name="adj" fmla="val 892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group of flowers&#10;&#10;Description automatically generated with low confidenc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19327" y="5069751"/>
            <a:ext cx="12125852" cy="1925401"/>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0808" y="615736"/>
            <a:ext cx="4712542" cy="5416715"/>
          </a:xfrm>
          <a:prstGeom prst="rect">
            <a:avLst/>
          </a:prstGeom>
        </p:spPr>
      </p:pic>
      <p:sp>
        <p:nvSpPr>
          <p:cNvPr id="10" name="Rectangle: Rounded Corners 9"/>
          <p:cNvSpPr/>
          <p:nvPr/>
        </p:nvSpPr>
        <p:spPr>
          <a:xfrm>
            <a:off x="457200" y="952500"/>
            <a:ext cx="6198918" cy="1104900"/>
          </a:xfrm>
          <a:prstGeom prst="roundRect">
            <a:avLst/>
          </a:prstGeom>
          <a:solidFill>
            <a:srgbClr val="FFF6B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600">
                <a:solidFill>
                  <a:srgbClr val="FF0000"/>
                </a:solidFill>
              </a:rPr>
              <a:t>Bản chương trình hoạt động</a:t>
            </a:r>
            <a:endParaRPr lang="en-US" sz="3600">
              <a:solidFill>
                <a:srgbClr val="FF0000"/>
              </a:solidFill>
            </a:endParaRPr>
          </a:p>
        </p:txBody>
      </p:sp>
      <p:sp>
        <p:nvSpPr>
          <p:cNvPr id="16" name="Arrow: Down 15"/>
          <p:cNvSpPr/>
          <p:nvPr/>
        </p:nvSpPr>
        <p:spPr>
          <a:xfrm>
            <a:off x="628650" y="2257293"/>
            <a:ext cx="666750" cy="990600"/>
          </a:xfrm>
          <a:prstGeom prst="down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p:cNvSpPr/>
          <p:nvPr/>
        </p:nvSpPr>
        <p:spPr>
          <a:xfrm>
            <a:off x="438151" y="3473021"/>
            <a:ext cx="1491982" cy="1596727"/>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600">
                <a:solidFill>
                  <a:srgbClr val="0070C0"/>
                </a:solidFill>
              </a:rPr>
              <a:t>Mục đích</a:t>
            </a:r>
            <a:endParaRPr lang="en-US" sz="3600">
              <a:solidFill>
                <a:srgbClr val="0070C0"/>
              </a:solidFill>
            </a:endParaRPr>
          </a:p>
        </p:txBody>
      </p:sp>
      <p:sp>
        <p:nvSpPr>
          <p:cNvPr id="21" name="Arrow: Down 20"/>
          <p:cNvSpPr/>
          <p:nvPr/>
        </p:nvSpPr>
        <p:spPr>
          <a:xfrm>
            <a:off x="3140336" y="2320365"/>
            <a:ext cx="666750" cy="990600"/>
          </a:xfrm>
          <a:prstGeom prst="down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Rounded Corners 21"/>
          <p:cNvSpPr/>
          <p:nvPr/>
        </p:nvSpPr>
        <p:spPr>
          <a:xfrm>
            <a:off x="2149207" y="3473022"/>
            <a:ext cx="2137043" cy="1596728"/>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a:solidFill>
                  <a:srgbClr val="0070C0"/>
                </a:solidFill>
              </a:rPr>
              <a:t>P</a:t>
            </a:r>
            <a:r>
              <a:rPr lang="vi-VN" sz="3600">
                <a:solidFill>
                  <a:srgbClr val="0070C0"/>
                </a:solidFill>
              </a:rPr>
              <a:t>hân công chuẩn bị</a:t>
            </a:r>
            <a:endParaRPr lang="en-US" sz="3600">
              <a:solidFill>
                <a:srgbClr val="0070C0"/>
              </a:solidFill>
            </a:endParaRPr>
          </a:p>
        </p:txBody>
      </p:sp>
      <p:sp>
        <p:nvSpPr>
          <p:cNvPr id="23" name="Arrow: Down 22"/>
          <p:cNvSpPr/>
          <p:nvPr/>
        </p:nvSpPr>
        <p:spPr>
          <a:xfrm>
            <a:off x="5249859" y="2305050"/>
            <a:ext cx="666750" cy="990600"/>
          </a:xfrm>
          <a:prstGeom prst="down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Rounded Corners 23"/>
          <p:cNvSpPr/>
          <p:nvPr/>
        </p:nvSpPr>
        <p:spPr>
          <a:xfrm>
            <a:off x="4534952" y="3473021"/>
            <a:ext cx="1969291" cy="1596729"/>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a:solidFill>
                  <a:srgbClr val="0070C0"/>
                </a:solidFill>
              </a:rPr>
              <a:t>C</a:t>
            </a:r>
            <a:r>
              <a:rPr lang="vi-VN" sz="3600">
                <a:solidFill>
                  <a:srgbClr val="0070C0"/>
                </a:solidFill>
              </a:rPr>
              <a:t>hương trình cụ thể</a:t>
            </a:r>
            <a:endParaRPr lang="en-US" sz="3600">
              <a:solidFill>
                <a:srgbClr val="0070C0"/>
              </a:solidFill>
            </a:endParaRP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up)">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wipe(up)">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barn(inVertical)">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wipe(up)">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barn(inVertical)">
                                      <p:cBhvr>
                                        <p:cTn id="3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6" grpId="0" animBg="1"/>
      <p:bldP spid="19" grpId="0" animBg="1"/>
      <p:bldP spid="21" grpId="0" animBg="1"/>
      <p:bldP spid="22" grpId="0" animBg="1"/>
      <p:bldP spid="23" grpId="0" animBg="1"/>
      <p:bldP spid="2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ounded Rectangle 4"/>
          <p:cNvSpPr/>
          <p:nvPr/>
        </p:nvSpPr>
        <p:spPr>
          <a:xfrm>
            <a:off x="219075" y="209550"/>
            <a:ext cx="11753850" cy="6400800"/>
          </a:xfrm>
          <a:prstGeom prst="roundRect">
            <a:avLst>
              <a:gd name="adj" fmla="val 892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A group of flowers&#10;&#10;Description automatically generated with low confidenc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19327" y="5069751"/>
            <a:ext cx="12125852" cy="1925401"/>
          </a:xfrm>
          <a:prstGeom prst="rect">
            <a:avLst/>
          </a:prstGeom>
        </p:spPr>
      </p:pic>
      <p:sp>
        <p:nvSpPr>
          <p:cNvPr id="10" name="Rectangle: Rounded Corners 9"/>
          <p:cNvSpPr/>
          <p:nvPr/>
        </p:nvSpPr>
        <p:spPr>
          <a:xfrm>
            <a:off x="542352" y="615737"/>
            <a:ext cx="10792397" cy="4623014"/>
          </a:xfrm>
          <a:prstGeom prst="roundRect">
            <a:avLst/>
          </a:prstGeom>
          <a:no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vi-VN" sz="3600">
                <a:solidFill>
                  <a:srgbClr val="FF0000"/>
                </a:solidFill>
              </a:rPr>
              <a:t>1. Mục đích</a:t>
            </a:r>
            <a:endParaRPr lang="vi-VN" sz="3600">
              <a:solidFill>
                <a:srgbClr val="FF0000"/>
              </a:solidFill>
            </a:endParaRPr>
          </a:p>
          <a:p>
            <a:pPr lvl="0" algn="just"/>
            <a:r>
              <a:rPr lang="vi-VN" sz="3600">
                <a:solidFill>
                  <a:schemeClr val="tx1"/>
                </a:solidFill>
              </a:rPr>
              <a:t>– Trao tặng sách để hỗ trợ Trường Tiểu học Ban Mai</a:t>
            </a:r>
            <a:r>
              <a:rPr lang="en-US" sz="3600">
                <a:solidFill>
                  <a:schemeClr val="tx1"/>
                </a:solidFill>
              </a:rPr>
              <a:t> </a:t>
            </a:r>
            <a:r>
              <a:rPr lang="vi-VN" sz="3600">
                <a:solidFill>
                  <a:schemeClr val="tx1"/>
                </a:solidFill>
              </a:rPr>
              <a:t>xây dựng thư viện.</a:t>
            </a:r>
            <a:endParaRPr lang="vi-VN" sz="3600">
              <a:solidFill>
                <a:schemeClr val="tx1"/>
              </a:solidFill>
            </a:endParaRPr>
          </a:p>
          <a:p>
            <a:pPr lvl="0" algn="just"/>
            <a:r>
              <a:rPr lang="vi-VN" sz="3600">
                <a:solidFill>
                  <a:schemeClr val="tx1"/>
                </a:solidFill>
              </a:rPr>
              <a:t>– Tổ chức một số hoạt động để giao lưu và khuyến</a:t>
            </a:r>
            <a:r>
              <a:rPr lang="en-US" sz="3600">
                <a:solidFill>
                  <a:schemeClr val="tx1"/>
                </a:solidFill>
              </a:rPr>
              <a:t> </a:t>
            </a:r>
            <a:r>
              <a:rPr lang="vi-VN" sz="3600">
                <a:solidFill>
                  <a:schemeClr val="tx1"/>
                </a:solidFill>
              </a:rPr>
              <a:t>khích học sinh đọc sách.</a:t>
            </a:r>
            <a:endParaRPr kumimoji="0" lang="en-US" sz="3600" b="0" i="0" u="none" strike="noStrike" kern="1200" cap="none" spc="0" normalizeH="0" baseline="0" noProof="0">
              <a:ln>
                <a:noFill/>
              </a:ln>
              <a:solidFill>
                <a:schemeClr val="tx1"/>
              </a:solidFill>
              <a:effectLst/>
              <a:uLnTx/>
              <a:uFillTx/>
              <a:latin typeface="Calibri" panose="020F0502020204030204"/>
            </a:endParaRP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0</TotalTime>
  <Words>7231</Words>
  <Application>WPS Presentation</Application>
  <PresentationFormat>Widescreen</PresentationFormat>
  <Paragraphs>148</Paragraphs>
  <Slides>27</Slides>
  <Notes>0</Notes>
  <HiddenSlides>0</HiddenSlides>
  <MMClips>1</MMClips>
  <ScaleCrop>false</ScaleCrop>
  <HeadingPairs>
    <vt:vector size="6" baseType="variant">
      <vt:variant>
        <vt:lpstr>已用的字体</vt:lpstr>
      </vt:variant>
      <vt:variant>
        <vt:i4>22</vt:i4>
      </vt:variant>
      <vt:variant>
        <vt:lpstr>主题</vt:lpstr>
      </vt:variant>
      <vt:variant>
        <vt:i4>1</vt:i4>
      </vt:variant>
      <vt:variant>
        <vt:lpstr>幻灯片标题</vt:lpstr>
      </vt:variant>
      <vt:variant>
        <vt:i4>27</vt:i4>
      </vt:variant>
    </vt:vector>
  </HeadingPairs>
  <TitlesOfParts>
    <vt:vector size="50" baseType="lpstr">
      <vt:lpstr>Arial</vt:lpstr>
      <vt:lpstr>SimSun</vt:lpstr>
      <vt:lpstr>Wingdings</vt:lpstr>
      <vt:lpstr>#9Slide05 SVNClementine</vt:lpstr>
      <vt:lpstr>Calibri</vt:lpstr>
      <vt:lpstr>UTM Mother</vt:lpstr>
      <vt:lpstr>UVN Banh Mi</vt:lpstr>
      <vt:lpstr>Arial</vt:lpstr>
      <vt:lpstr>UTM Cookies</vt:lpstr>
      <vt:lpstr>Segoe Print</vt:lpstr>
      <vt:lpstr>iCiel Pony</vt:lpstr>
      <vt:lpstr>Wide Latin</vt:lpstr>
      <vt:lpstr>Calibri</vt:lpstr>
      <vt:lpstr>Calibri Light</vt:lpstr>
      <vt:lpstr>Microsoft YaHei</vt:lpstr>
      <vt:lpstr>Arial Unicode MS</vt:lpstr>
      <vt:lpstr>UTM Duepuntozero</vt:lpstr>
      <vt:lpstr>#9Slide05 Phobia</vt:lpstr>
      <vt:lpstr>Yu Gothic UI</vt:lpstr>
      <vt:lpstr>LNTH-LuoLuoNotangYuanTi 1</vt:lpstr>
      <vt:lpstr>Times New Roman</vt:lpstr>
      <vt:lpstr>Yu Gothic</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9Slide.vn</Company>
  <LinksUpToDate>false</LinksUpToDate>
  <SharedDoc>false</SharedDoc>
  <HyperlinksChanged>false</HyperlinksChanged>
  <AppVersion>14.0000</AppVersion>
  <Manager>9Slide.vn</Manager>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dc:creator>
  <dc:description>9Slide.vn</dc:description>
  <dc:subject>9Slide.vn</dc:subject>
  <cp:category>9Slide.vn</cp:category>
  <cp:lastModifiedBy>Thùy Linh</cp:lastModifiedBy>
  <cp:revision>55</cp:revision>
  <dcterms:created xsi:type="dcterms:W3CDTF">2023-07-28T01:38:00Z</dcterms:created>
  <dcterms:modified xsi:type="dcterms:W3CDTF">2025-10-06T07:36:59Z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7AE98C80C195441B9BB4FD13029F3A5F_12</vt:lpwstr>
  </property>
  <property fmtid="{D5CDD505-2E9C-101B-9397-08002B2CF9AE}" pid="3" name="KSOProductBuildVer">
    <vt:lpwstr>1033-12.2.0.22549</vt:lpwstr>
  </property>
</Properties>
</file>