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8" r:id="rId3"/>
    <p:sldId id="279" r:id="rId4"/>
    <p:sldId id="277" r:id="rId5"/>
    <p:sldId id="308" r:id="rId6"/>
    <p:sldId id="276" r:id="rId7"/>
    <p:sldId id="280" r:id="rId8"/>
    <p:sldId id="273" r:id="rId9"/>
    <p:sldId id="281" r:id="rId10"/>
    <p:sldId id="259" r:id="rId12"/>
    <p:sldId id="284" r:id="rId13"/>
    <p:sldId id="272" r:id="rId14"/>
    <p:sldId id="282" r:id="rId15"/>
    <p:sldId id="260" r:id="rId16"/>
    <p:sldId id="309" r:id="rId17"/>
    <p:sldId id="310" r:id="rId18"/>
    <p:sldId id="311" r:id="rId19"/>
    <p:sldId id="274" r:id="rId20"/>
    <p:sldId id="291" r:id="rId21"/>
    <p:sldId id="265" r:id="rId22"/>
    <p:sldId id="296" r:id="rId23"/>
    <p:sldId id="297" r:id="rId24"/>
    <p:sldId id="275" r:id="rId25"/>
    <p:sldId id="266" r:id="rId26"/>
    <p:sldId id="298" r:id="rId27"/>
    <p:sldId id="299" r:id="rId28"/>
    <p:sldId id="312" r:id="rId29"/>
    <p:sldId id="278" r:id="rId30"/>
    <p:sldId id="300" r:id="rId31"/>
    <p:sldId id="305" r:id="rId32"/>
    <p:sldId id="301" r:id="rId33"/>
    <p:sldId id="303" r:id="rId34"/>
    <p:sldId id="304" r:id="rId35"/>
    <p:sldId id="269" r:id="rId36"/>
    <p:sldId id="306" r:id="rId37"/>
  </p:sldIdLst>
  <p:sldSz cx="12192000" cy="6858000"/>
  <p:notesSz cx="6858000" cy="9144000"/>
  <p:embeddedFontLst>
    <p:embeddedFont>
      <p:font typeface="#9Slide05 SVNClementine" panose="020F0502020204030203" pitchFamily="34" charset="0"/>
      <p:regular r:id="rId41"/>
    </p:embeddedFont>
    <p:embeddedFont>
      <p:font typeface="Calibri" panose="020F0502020204030204" pitchFamily="34" charset="0"/>
      <p:regular r:id="rId42"/>
      <p:bold r:id="rId43"/>
      <p:italic r:id="rId44"/>
      <p:boldItalic r:id="rId45"/>
    </p:embeddedFont>
    <p:embeddedFont>
      <p:font typeface="Calibri" panose="020F0502020204030204"/>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E625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4649" autoAdjust="0"/>
  </p:normalViewPr>
  <p:slideViewPr>
    <p:cSldViewPr showGuides="1">
      <p:cViewPr>
        <p:scale>
          <a:sx n="25" d="100"/>
          <a:sy n="25" d="100"/>
        </p:scale>
        <p:origin x="2442" y="75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242C6-1E37-413B-B885-8D9FF5258D7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04922-0F86-4536-87E1-6FEE2DAE88A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r>
              <a:rPr lang="en-US"/>
              <a:t>GV tuyên dương HS làm bài tốt, có thể chia sẻ hình ảnh/chi tiết hay vào khung bên dưới.</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r>
              <a:rPr lang="en-US"/>
              <a:t>GV tuyên dương HS làm bài tốt, có thể chia sẻ hình ảnh/chi tiết hay vào khung bên dưới.</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r>
              <a:rPr lang="en-US"/>
              <a:t>Slide cho GV chữa các lỗi cụ thể (dùng từ, chính tả,...) nếu cần</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158750" indent="0">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571A882-2BDF-446E-8E5B-87D9A6667B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571A882-2BDF-446E-8E5B-87D9A6667B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571A882-2BDF-446E-8E5B-87D9A6667B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571A882-2BDF-446E-8E5B-87D9A6667B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571A882-2BDF-446E-8E5B-87D9A6667BB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571A882-2BDF-446E-8E5B-87D9A6667B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571A882-2BDF-446E-8E5B-87D9A6667BB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571A882-2BDF-446E-8E5B-87D9A6667BB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1A882-2BDF-446E-8E5B-87D9A6667BB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571A882-2BDF-446E-8E5B-87D9A6667B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571A882-2BDF-446E-8E5B-87D9A6667BB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77FF4E-C047-47FE-A56F-0ED79E4D440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71A882-2BDF-446E-8E5B-87D9A6667BB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77FF4E-C047-47FE-A56F-0ED79E4D440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4.GIF"/><Relationship Id="rId3" Type="http://schemas.openxmlformats.org/officeDocument/2006/relationships/image" Target="../media/image13.emf"/><Relationship Id="rId2" Type="http://schemas.openxmlformats.org/officeDocument/2006/relationships/image" Target="../media/image9.sv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9.sv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9.sv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9.sv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9.sv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9.sv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9.sv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6.png"/><Relationship Id="rId2" Type="http://schemas.openxmlformats.org/officeDocument/2006/relationships/image" Target="../media/image9.sv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9.sv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9.sv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6.png"/><Relationship Id="rId4" Type="http://schemas.openxmlformats.org/officeDocument/2006/relationships/image" Target="../media/image25.png"/><Relationship Id="rId3" Type="http://schemas.openxmlformats.org/officeDocument/2006/relationships/image" Target="../media/image14.GIF"/><Relationship Id="rId2" Type="http://schemas.openxmlformats.org/officeDocument/2006/relationships/image" Target="../media/image9.sv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6.png"/><Relationship Id="rId4" Type="http://schemas.openxmlformats.org/officeDocument/2006/relationships/image" Target="../media/image25.png"/><Relationship Id="rId3" Type="http://schemas.openxmlformats.org/officeDocument/2006/relationships/image" Target="../media/image14.GIF"/><Relationship Id="rId2" Type="http://schemas.openxmlformats.org/officeDocument/2006/relationships/image" Target="../media/image9.sv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6.png"/><Relationship Id="rId4" Type="http://schemas.openxmlformats.org/officeDocument/2006/relationships/image" Target="../media/image25.png"/><Relationship Id="rId3" Type="http://schemas.openxmlformats.org/officeDocument/2006/relationships/image" Target="../media/image14.GIF"/><Relationship Id="rId2" Type="http://schemas.openxmlformats.org/officeDocument/2006/relationships/image" Target="../media/image9.sv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9.svg"/><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27.png"/><Relationship Id="rId3" Type="http://schemas.openxmlformats.org/officeDocument/2006/relationships/image" Target="../media/image29.png"/><Relationship Id="rId2" Type="http://schemas.openxmlformats.org/officeDocument/2006/relationships/image" Target="../media/image9.sv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9.svg"/><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9.svg"/><Relationship Id="rId1" Type="http://schemas.openxmlformats.org/officeDocument/2006/relationships/image" Target="../media/image15.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9.svg"/><Relationship Id="rId1" Type="http://schemas.openxmlformats.org/officeDocument/2006/relationships/image" Target="../media/image15.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9.svg"/><Relationship Id="rId1"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9.sv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000"/>
          </a:stretch>
        </a:blipFill>
        <a:effectLst/>
      </p:bgPr>
    </p:bg>
    <p:spTree>
      <p:nvGrpSpPr>
        <p:cNvPr id="1" name=""/>
        <p:cNvGrpSpPr/>
        <p:nvPr/>
      </p:nvGrpSpPr>
      <p:grpSpPr>
        <a:xfrm>
          <a:off x="0" y="0"/>
          <a:ext cx="0" cy="0"/>
          <a:chOff x="0" y="0"/>
          <a:chExt cx="0" cy="0"/>
        </a:xfrm>
      </p:grpSpPr>
      <p:grpSp>
        <p:nvGrpSpPr>
          <p:cNvPr id="18" name="Group 17"/>
          <p:cNvGrpSpPr/>
          <p:nvPr/>
        </p:nvGrpSpPr>
        <p:grpSpPr>
          <a:xfrm>
            <a:off x="1036637" y="365505"/>
            <a:ext cx="10118726" cy="6126990"/>
            <a:chOff x="1896253" y="1103023"/>
            <a:chExt cx="9245763" cy="4549622"/>
          </a:xfrm>
        </p:grpSpPr>
        <p:sp>
          <p:nvSpPr>
            <p:cNvPr id="19" name="Rectangle: Rounded Corners 18"/>
            <p:cNvSpPr/>
            <p:nvPr/>
          </p:nvSpPr>
          <p:spPr>
            <a:xfrm>
              <a:off x="1917531" y="1103023"/>
              <a:ext cx="9144646" cy="4549622"/>
            </a:xfrm>
            <a:prstGeom prst="roundRect">
              <a:avLst/>
            </a:prstGeom>
            <a:solidFill>
              <a:srgbClr val="FFFF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9Slide05 SVNClementine" panose="020F0502020204030203" pitchFamily="34" charset="0"/>
              </a:endParaRPr>
            </a:p>
          </p:txBody>
        </p:sp>
        <p:grpSp>
          <p:nvGrpSpPr>
            <p:cNvPr id="23" name="Group 22"/>
            <p:cNvGrpSpPr/>
            <p:nvPr/>
          </p:nvGrpSpPr>
          <p:grpSpPr>
            <a:xfrm>
              <a:off x="1896253" y="2106419"/>
              <a:ext cx="9245763" cy="3299666"/>
              <a:chOff x="1168204" y="1340355"/>
              <a:chExt cx="9245763" cy="3299666"/>
            </a:xfrm>
          </p:grpSpPr>
          <p:grpSp>
            <p:nvGrpSpPr>
              <p:cNvPr id="24" name="Nhóm 19"/>
              <p:cNvGrpSpPr/>
              <p:nvPr/>
            </p:nvGrpSpPr>
            <p:grpSpPr>
              <a:xfrm>
                <a:off x="1168204" y="3004071"/>
                <a:ext cx="9245763" cy="1635950"/>
                <a:chOff x="3715371" y="3251588"/>
                <a:chExt cx="9245763" cy="1635950"/>
              </a:xfrm>
            </p:grpSpPr>
            <p:sp>
              <p:nvSpPr>
                <p:cNvPr id="30" name="Hộp Văn bản 18"/>
                <p:cNvSpPr txBox="1"/>
                <p:nvPr/>
              </p:nvSpPr>
              <p:spPr>
                <a:xfrm>
                  <a:off x="3715371" y="3251588"/>
                  <a:ext cx="9212057" cy="754185"/>
                </a:xfrm>
                <a:prstGeom prst="rect">
                  <a:avLst/>
                </a:prstGeom>
                <a:noFill/>
              </p:spPr>
              <p:txBody>
                <a:bodyPr wrap="square" rtlCol="0">
                  <a:spAutoFit/>
                </a:bodyPr>
                <a:lstStyle/>
                <a:p>
                  <a:pPr algn="ctr"/>
                  <a:r>
                    <a:rPr lang="vi-VN" sz="6000" u="sng">
                      <a:ln w="0">
                        <a:noFill/>
                      </a:ln>
                      <a:solidFill>
                        <a:srgbClr val="7030A0"/>
                      </a:solidFill>
                      <a:latin typeface="#9Slide05 SVNClementine" panose="020F0502020204030203" pitchFamily="34" charset="0"/>
                      <a:cs typeface="Calibri" panose="020F0502020204030204" pitchFamily="34" charset="0"/>
                    </a:rPr>
                    <a:t>Bài </a:t>
                  </a:r>
                  <a:r>
                    <a:rPr lang="en-US" sz="6000" u="sng">
                      <a:ln w="0">
                        <a:noFill/>
                      </a:ln>
                      <a:solidFill>
                        <a:srgbClr val="7030A0"/>
                      </a:solidFill>
                      <a:latin typeface="#9Slide05 SVNClementine" panose="020F0502020204030203" pitchFamily="34" charset="0"/>
                      <a:cs typeface="Calibri" panose="020F0502020204030204" pitchFamily="34" charset="0"/>
                    </a:rPr>
                    <a:t>2- Tiết 3</a:t>
                  </a:r>
                  <a:endParaRPr lang="en-US" sz="6000" dirty="0">
                    <a:ln w="0">
                      <a:noFill/>
                    </a:ln>
                    <a:solidFill>
                      <a:srgbClr val="7030A0"/>
                    </a:solidFill>
                    <a:latin typeface="#9Slide05 SVNClementine" panose="020F0502020204030203" pitchFamily="34" charset="0"/>
                    <a:cs typeface="Calibri" panose="020F0502020204030204" pitchFamily="34" charset="0"/>
                  </a:endParaRPr>
                </a:p>
              </p:txBody>
            </p:sp>
            <p:sp>
              <p:nvSpPr>
                <p:cNvPr id="32" name="Hộp Văn bản 4"/>
                <p:cNvSpPr txBox="1"/>
                <p:nvPr/>
              </p:nvSpPr>
              <p:spPr>
                <a:xfrm>
                  <a:off x="3749077" y="4133353"/>
                  <a:ext cx="9212057" cy="754185"/>
                </a:xfrm>
                <a:prstGeom prst="rect">
                  <a:avLst/>
                </a:prstGeom>
                <a:noFill/>
              </p:spPr>
              <p:txBody>
                <a:bodyPr wrap="square" rtlCol="0">
                  <a:spAutoFit/>
                </a:bodyPr>
                <a:lstStyle/>
                <a:p>
                  <a:pPr algn="ctr"/>
                  <a:r>
                    <a:rPr lang="vi-VN" sz="6000">
                      <a:solidFill>
                        <a:schemeClr val="accent5">
                          <a:lumMod val="50000"/>
                        </a:schemeClr>
                      </a:solidFill>
                      <a:latin typeface="#9Slide05 SVNClementine" panose="020F0502020204030203" pitchFamily="34" charset="0"/>
                    </a:rPr>
                    <a:t>TRẢ BÀI VĂN </a:t>
                  </a:r>
                  <a:r>
                    <a:rPr lang="en-US" sz="6000">
                      <a:solidFill>
                        <a:schemeClr val="accent5">
                          <a:lumMod val="50000"/>
                        </a:schemeClr>
                      </a:solidFill>
                      <a:latin typeface="#9Slide05 SVNClementine" panose="020F0502020204030203" pitchFamily="34" charset="0"/>
                    </a:rPr>
                    <a:t>TẢ PHONG CẢNH</a:t>
                  </a:r>
                  <a:endParaRPr lang="en-US" sz="6000" dirty="0">
                    <a:solidFill>
                      <a:schemeClr val="accent5">
                        <a:lumMod val="50000"/>
                      </a:schemeClr>
                    </a:solidFill>
                    <a:latin typeface="#9Slide05 SVNClementine" panose="020F0502020204030203" pitchFamily="34" charset="0"/>
                  </a:endParaRPr>
                </a:p>
              </p:txBody>
            </p:sp>
          </p:grpSp>
          <p:grpSp>
            <p:nvGrpSpPr>
              <p:cNvPr id="25" name="Nhóm 16"/>
              <p:cNvGrpSpPr/>
              <p:nvPr/>
            </p:nvGrpSpPr>
            <p:grpSpPr>
              <a:xfrm>
                <a:off x="1537371" y="1340355"/>
                <a:ext cx="8561294" cy="1586041"/>
                <a:chOff x="4084538" y="1587872"/>
                <a:chExt cx="8561294" cy="1586041"/>
              </a:xfrm>
            </p:grpSpPr>
            <p:sp>
              <p:nvSpPr>
                <p:cNvPr id="26" name="Hộp Văn bản 15"/>
                <p:cNvSpPr txBox="1"/>
                <p:nvPr/>
              </p:nvSpPr>
              <p:spPr>
                <a:xfrm>
                  <a:off x="5840120" y="1587872"/>
                  <a:ext cx="5029971" cy="754185"/>
                </a:xfrm>
                <a:prstGeom prst="rect">
                  <a:avLst/>
                </a:prstGeom>
                <a:noFill/>
              </p:spPr>
              <p:txBody>
                <a:bodyPr wrap="square" rtlCol="0">
                  <a:spAutoFit/>
                </a:bodyPr>
                <a:lstStyle/>
                <a:p>
                  <a:pPr algn="ctr"/>
                  <a:r>
                    <a:rPr lang="vi-VN" sz="6000">
                      <a:ln w="22225">
                        <a:noFill/>
                        <a:prstDash val="solid"/>
                      </a:ln>
                      <a:solidFill>
                        <a:schemeClr val="accent4"/>
                      </a:solidFill>
                      <a:latin typeface="#9Slide05 SVNClementine" panose="020F0502020204030203" pitchFamily="34" charset="0"/>
                      <a:cs typeface="Calibri" panose="020F0502020204030204" pitchFamily="34" charset="0"/>
                    </a:rPr>
                    <a:t>TIẾNG VIỆT</a:t>
                  </a:r>
                  <a:endParaRPr lang="en-US" sz="6000" dirty="0">
                    <a:ln w="22225">
                      <a:noFill/>
                      <a:prstDash val="solid"/>
                    </a:ln>
                    <a:solidFill>
                      <a:schemeClr val="accent4"/>
                    </a:solidFill>
                    <a:latin typeface="#9Slide05 SVNClementine" panose="020F0502020204030203" pitchFamily="34" charset="0"/>
                    <a:cs typeface="Calibri" panose="020F0502020204030204" pitchFamily="34" charset="0"/>
                  </a:endParaRPr>
                </a:p>
              </p:txBody>
            </p:sp>
            <p:sp>
              <p:nvSpPr>
                <p:cNvPr id="29" name="Hộp Văn bản 14"/>
                <p:cNvSpPr txBox="1"/>
                <p:nvPr/>
              </p:nvSpPr>
              <p:spPr>
                <a:xfrm>
                  <a:off x="4084538" y="2419728"/>
                  <a:ext cx="8561294" cy="754185"/>
                </a:xfrm>
                <a:prstGeom prst="rect">
                  <a:avLst/>
                </a:prstGeom>
                <a:noFill/>
              </p:spPr>
              <p:txBody>
                <a:bodyPr wrap="square">
                  <a:spAutoFit/>
                </a:bodyPr>
                <a:lstStyle/>
                <a:p>
                  <a:pPr algn="ctr"/>
                  <a:r>
                    <a:rPr lang="en-US" altLang="zh-CN" sz="6000" dirty="0" err="1">
                      <a:ln w="22225">
                        <a:noFill/>
                        <a:prstDash val="solid"/>
                      </a:ln>
                      <a:solidFill>
                        <a:schemeClr val="accent3"/>
                      </a:solidFill>
                      <a:latin typeface="#9Slide05 SVNClementine" panose="020F0502020204030203" pitchFamily="34" charset="0"/>
                      <a:ea typeface="字魂59号-创粗黑" panose="00000500000000000000" pitchFamily="2" charset="-122"/>
                      <a:cs typeface="+mn-ea"/>
                      <a:sym typeface="+mn-lt"/>
                    </a:rPr>
                    <a:t>Chủ</a:t>
                  </a:r>
                  <a:r>
                    <a:rPr lang="en-US" altLang="zh-CN" sz="6000" dirty="0">
                      <a:ln w="22225">
                        <a:noFill/>
                        <a:prstDash val="solid"/>
                      </a:ln>
                      <a:solidFill>
                        <a:schemeClr val="accent3"/>
                      </a:solidFill>
                      <a:latin typeface="#9Slide05 SVNClementine" panose="020F0502020204030203" pitchFamily="34" charset="0"/>
                      <a:ea typeface="字魂59号-创粗黑" panose="00000500000000000000" pitchFamily="2" charset="-122"/>
                      <a:cs typeface="+mn-ea"/>
                      <a:sym typeface="+mn-lt"/>
                    </a:rPr>
                    <a:t> </a:t>
                  </a:r>
                  <a:r>
                    <a:rPr lang="en-US" altLang="zh-CN" sz="6000" dirty="0" err="1">
                      <a:ln w="22225">
                        <a:noFill/>
                        <a:prstDash val="solid"/>
                      </a:ln>
                      <a:solidFill>
                        <a:schemeClr val="accent3"/>
                      </a:solidFill>
                      <a:latin typeface="#9Slide05 SVNClementine" panose="020F0502020204030203" pitchFamily="34" charset="0"/>
                      <a:ea typeface="字魂59号-创粗黑" panose="00000500000000000000" pitchFamily="2" charset="-122"/>
                      <a:cs typeface="+mn-ea"/>
                      <a:sym typeface="+mn-lt"/>
                    </a:rPr>
                    <a:t>đề</a:t>
                  </a:r>
                  <a:r>
                    <a:rPr lang="en-US" altLang="zh-CN" sz="6000">
                      <a:ln w="22225">
                        <a:noFill/>
                        <a:prstDash val="solid"/>
                      </a:ln>
                      <a:solidFill>
                        <a:schemeClr val="accent3"/>
                      </a:solidFill>
                      <a:latin typeface="#9Slide05 SVNClementine" panose="020F0502020204030203" pitchFamily="34" charset="0"/>
                      <a:ea typeface="字魂59号-创粗黑" panose="00000500000000000000" pitchFamily="2" charset="-122"/>
                      <a:cs typeface="+mn-ea"/>
                      <a:sym typeface="+mn-lt"/>
                    </a:rPr>
                    <a:t>: Chủ nhân tương lai</a:t>
                  </a:r>
                  <a:endParaRPr lang="en-US" altLang="zh-CN" sz="6000" dirty="0">
                    <a:ln w="22225">
                      <a:noFill/>
                      <a:prstDash val="solid"/>
                    </a:ln>
                    <a:solidFill>
                      <a:schemeClr val="accent3"/>
                    </a:solidFill>
                    <a:latin typeface="#9Slide05 SVNClementine" panose="020F0502020204030203" pitchFamily="34" charset="0"/>
                    <a:ea typeface="字魂59号-创粗黑" panose="00000500000000000000" pitchFamily="2" charset="-122"/>
                    <a:cs typeface="+mn-e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ppt_w</p:attrName>
                                        </p:attrNameLst>
                                      </p:cBhvr>
                                      <p:tavLst>
                                        <p:tav tm="0" fmla="#ppt_w*sin(2.5*pi*$)">
                                          <p:val>
                                            <p:fltVal val="0"/>
                                          </p:val>
                                        </p:tav>
                                        <p:tav tm="100000">
                                          <p:val>
                                            <p:fltVal val="1"/>
                                          </p:val>
                                        </p:tav>
                                      </p:tavLst>
                                    </p:anim>
                                    <p:anim calcmode="lin" valueType="num">
                                      <p:cBhvr>
                                        <p:cTn id="9"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schemeClr val="accent2">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1" name="Rectangle: Rounded Corners 10"/>
          <p:cNvSpPr/>
          <p:nvPr/>
        </p:nvSpPr>
        <p:spPr>
          <a:xfrm>
            <a:off x="952501" y="1654517"/>
            <a:ext cx="10286999" cy="4569928"/>
          </a:xfrm>
          <a:custGeom>
            <a:avLst/>
            <a:gdLst>
              <a:gd name="connsiteX0" fmla="*/ 0 w 10286999"/>
              <a:gd name="connsiteY0" fmla="*/ 761670 h 4569928"/>
              <a:gd name="connsiteX1" fmla="*/ 761670 w 10286999"/>
              <a:gd name="connsiteY1" fmla="*/ 0 h 4569928"/>
              <a:gd name="connsiteX2" fmla="*/ 9525329 w 10286999"/>
              <a:gd name="connsiteY2" fmla="*/ 0 h 4569928"/>
              <a:gd name="connsiteX3" fmla="*/ 10286999 w 10286999"/>
              <a:gd name="connsiteY3" fmla="*/ 761670 h 4569928"/>
              <a:gd name="connsiteX4" fmla="*/ 10286999 w 10286999"/>
              <a:gd name="connsiteY4" fmla="*/ 3808258 h 4569928"/>
              <a:gd name="connsiteX5" fmla="*/ 9525329 w 10286999"/>
              <a:gd name="connsiteY5" fmla="*/ 4569928 h 4569928"/>
              <a:gd name="connsiteX6" fmla="*/ 761670 w 10286999"/>
              <a:gd name="connsiteY6" fmla="*/ 4569928 h 4569928"/>
              <a:gd name="connsiteX7" fmla="*/ 0 w 10286999"/>
              <a:gd name="connsiteY7" fmla="*/ 3808258 h 4569928"/>
              <a:gd name="connsiteX8" fmla="*/ 0 w 10286999"/>
              <a:gd name="connsiteY8" fmla="*/ 761670 h 456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999" h="4569928" fill="none" extrusionOk="0">
                <a:moveTo>
                  <a:pt x="0" y="761670"/>
                </a:moveTo>
                <a:cubicBezTo>
                  <a:pt x="7207" y="318647"/>
                  <a:pt x="301268" y="-51849"/>
                  <a:pt x="761670" y="0"/>
                </a:cubicBezTo>
                <a:cubicBezTo>
                  <a:pt x="2962906" y="-153102"/>
                  <a:pt x="7704407" y="151723"/>
                  <a:pt x="9525329" y="0"/>
                </a:cubicBezTo>
                <a:cubicBezTo>
                  <a:pt x="9950175" y="-6293"/>
                  <a:pt x="10274776" y="355159"/>
                  <a:pt x="10286999" y="761670"/>
                </a:cubicBezTo>
                <a:cubicBezTo>
                  <a:pt x="10305261" y="1341292"/>
                  <a:pt x="10329739" y="2422467"/>
                  <a:pt x="10286999" y="3808258"/>
                </a:cubicBezTo>
                <a:cubicBezTo>
                  <a:pt x="10346899" y="4240716"/>
                  <a:pt x="9978634" y="4625962"/>
                  <a:pt x="9525329" y="4569928"/>
                </a:cubicBezTo>
                <a:cubicBezTo>
                  <a:pt x="6796928" y="4546620"/>
                  <a:pt x="3746857" y="4549269"/>
                  <a:pt x="761670" y="4569928"/>
                </a:cubicBezTo>
                <a:cubicBezTo>
                  <a:pt x="297893" y="4498401"/>
                  <a:pt x="-22213" y="4172546"/>
                  <a:pt x="0" y="3808258"/>
                </a:cubicBezTo>
                <a:cubicBezTo>
                  <a:pt x="-110589" y="2808508"/>
                  <a:pt x="102857" y="1603602"/>
                  <a:pt x="0" y="761670"/>
                </a:cubicBezTo>
                <a:close/>
              </a:path>
              <a:path w="10286999" h="4569928" stroke="0" extrusionOk="0">
                <a:moveTo>
                  <a:pt x="0" y="761670"/>
                </a:moveTo>
                <a:cubicBezTo>
                  <a:pt x="-60729" y="362874"/>
                  <a:pt x="392080" y="-41637"/>
                  <a:pt x="761670" y="0"/>
                </a:cubicBezTo>
                <a:cubicBezTo>
                  <a:pt x="3766621" y="22586"/>
                  <a:pt x="7688448" y="61614"/>
                  <a:pt x="9525329" y="0"/>
                </a:cubicBezTo>
                <a:cubicBezTo>
                  <a:pt x="9985436" y="12738"/>
                  <a:pt x="10350543" y="319937"/>
                  <a:pt x="10286999" y="761670"/>
                </a:cubicBezTo>
                <a:cubicBezTo>
                  <a:pt x="10346535" y="1640675"/>
                  <a:pt x="10405841" y="2874234"/>
                  <a:pt x="10286999" y="3808258"/>
                </a:cubicBezTo>
                <a:cubicBezTo>
                  <a:pt x="10332569" y="4282009"/>
                  <a:pt x="10013140" y="4570696"/>
                  <a:pt x="9525329" y="4569928"/>
                </a:cubicBezTo>
                <a:cubicBezTo>
                  <a:pt x="6042001" y="4487189"/>
                  <a:pt x="2599207" y="4603751"/>
                  <a:pt x="761670" y="4569928"/>
                </a:cubicBezTo>
                <a:cubicBezTo>
                  <a:pt x="307753" y="4570434"/>
                  <a:pt x="-6208" y="4208334"/>
                  <a:pt x="0" y="3808258"/>
                </a:cubicBezTo>
                <a:cubicBezTo>
                  <a:pt x="-165540" y="2821282"/>
                  <a:pt x="-31292" y="1811976"/>
                  <a:pt x="0" y="761670"/>
                </a:cubicBezTo>
                <a:close/>
              </a:path>
            </a:pathLst>
          </a:custGeom>
          <a:solidFill>
            <a:srgbClr val="FFFFFF"/>
          </a:solidFill>
          <a:ln w="38100">
            <a:solidFill>
              <a:schemeClr val="accent2"/>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665"/>
          </a:p>
        </p:txBody>
      </p:sp>
      <p:pic>
        <p:nvPicPr>
          <p:cNvPr id="16" name="Picture 15"/>
          <p:cNvPicPr>
            <a:picLocks noChangeAspect="1"/>
          </p:cNvPicPr>
          <p:nvPr/>
        </p:nvPicPr>
        <p:blipFill>
          <a:blip r:embed="rId3"/>
          <a:stretch>
            <a:fillRect/>
          </a:stretch>
        </p:blipFill>
        <p:spPr>
          <a:xfrm rot="20723672">
            <a:off x="2791509" y="214494"/>
            <a:ext cx="1143194" cy="1143194"/>
          </a:xfrm>
          <a:prstGeom prst="rect">
            <a:avLst/>
          </a:prstGeom>
        </p:spPr>
      </p:pic>
      <p:pic>
        <p:nvPicPr>
          <p:cNvPr id="1026" name="Picture 2" descr="Stars Twinkle Sticker for iOS &amp; Android | GIPH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080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s Twinkle Sticker for iOS &amp; Android | GIPH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000" y="492904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49240" y="284515"/>
            <a:ext cx="8518710" cy="1077218"/>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400">
                <a:solidFill>
                  <a:schemeClr val="accent2"/>
                </a:solidFill>
                <a:effectLst>
                  <a:glow rad="127000">
                    <a:srgbClr val="FFFFFF"/>
                  </a:glow>
                  <a:outerShdw blurRad="38100" dist="38100" dir="2700000" algn="tl">
                    <a:srgbClr val="000000">
                      <a:alpha val="43137"/>
                    </a:srgbClr>
                  </a:outerShdw>
                </a:effectLst>
                <a:latin typeface="iCiel Pony" panose="02000000000000000000" pitchFamily="2" charset="0"/>
                <a:ea typeface="UD Digi Kyokasho NK-R" panose="020B0400000000000000" pitchFamily="18" charset="-128"/>
              </a:rPr>
              <a:t>Chữa lỗi dùng từ</a:t>
            </a:r>
            <a:endParaRPr lang="en-US" sz="6400">
              <a:solidFill>
                <a:schemeClr val="accent2"/>
              </a:solidFill>
              <a:effectLst>
                <a:glow rad="127000">
                  <a:srgbClr val="FFFFFF"/>
                </a:glow>
                <a:outerShdw blurRad="38100" dist="38100" dir="2700000" algn="tl">
                  <a:srgbClr val="000000">
                    <a:alpha val="43137"/>
                  </a:srgbClr>
                </a:outerShdw>
              </a:effectLst>
              <a:latin typeface="iCiel Pony" panose="02000000000000000000" pitchFamily="2" charset="0"/>
              <a:ea typeface="UD Digi Kyokasho NK-R" panose="020B0400000000000000" pitchFamily="18" charset="-128"/>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ppt_w</p:attrName>
                                        </p:attrNameLst>
                                      </p:cBhvr>
                                      <p:tavLst>
                                        <p:tav tm="0" fmla="#ppt_w*sin(2.5*pi*$)">
                                          <p:val>
                                            <p:fltVal val="0"/>
                                          </p:val>
                                        </p:tav>
                                        <p:tav tm="100000">
                                          <p:val>
                                            <p:fltVal val="1"/>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11582399" y="1500872"/>
            <a:ext cx="11891115" cy="6311234"/>
            <a:chOff x="-8369299" y="935153"/>
            <a:chExt cx="8918336" cy="4733427"/>
          </a:xfrm>
        </p:grpSpPr>
        <p:sp>
          <p:nvSpPr>
            <p:cNvPr id="4" name="Hình chữ nhật: Góc Tròn 3"/>
            <p:cNvSpPr/>
            <p:nvPr/>
          </p:nvSpPr>
          <p:spPr>
            <a:xfrm>
              <a:off x="-8369299" y="2552699"/>
              <a:ext cx="7029450" cy="3115881"/>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1" fmla="*/ 428625 w 3933825"/>
                <a:gd name="connsiteY0-2" fmla="*/ 493720 h 2105025"/>
                <a:gd name="connsiteX1-3" fmla="*/ 350845 w 3933825"/>
                <a:gd name="connsiteY1-4" fmla="*/ 0 h 2105025"/>
                <a:gd name="connsiteX2-5" fmla="*/ 3582980 w 3933825"/>
                <a:gd name="connsiteY2-6" fmla="*/ 0 h 2105025"/>
                <a:gd name="connsiteX3-7" fmla="*/ 3933825 w 3933825"/>
                <a:gd name="connsiteY3-8" fmla="*/ 350845 h 2105025"/>
                <a:gd name="connsiteX4-9" fmla="*/ 3933825 w 3933825"/>
                <a:gd name="connsiteY4-10" fmla="*/ 1754180 h 2105025"/>
                <a:gd name="connsiteX5-11" fmla="*/ 3582980 w 3933825"/>
                <a:gd name="connsiteY5-12" fmla="*/ 2105025 h 2105025"/>
                <a:gd name="connsiteX6-13" fmla="*/ 350845 w 3933825"/>
                <a:gd name="connsiteY6-14" fmla="*/ 2105025 h 2105025"/>
                <a:gd name="connsiteX7-15" fmla="*/ 0 w 3933825"/>
                <a:gd name="connsiteY7-16" fmla="*/ 1754180 h 2105025"/>
                <a:gd name="connsiteX8-17" fmla="*/ 428625 w 3933825"/>
                <a:gd name="connsiteY8-18" fmla="*/ 493720 h 2105025"/>
                <a:gd name="connsiteX0-19" fmla="*/ 428625 w 3933825"/>
                <a:gd name="connsiteY0-20" fmla="*/ 493720 h 2105025"/>
                <a:gd name="connsiteX1-21" fmla="*/ 350845 w 3933825"/>
                <a:gd name="connsiteY1-22" fmla="*/ 0 h 2105025"/>
                <a:gd name="connsiteX2-23" fmla="*/ 3582980 w 3933825"/>
                <a:gd name="connsiteY2-24" fmla="*/ 0 h 2105025"/>
                <a:gd name="connsiteX3-25" fmla="*/ 3667125 w 3933825"/>
                <a:gd name="connsiteY3-26" fmla="*/ 1455745 h 2105025"/>
                <a:gd name="connsiteX4-27" fmla="*/ 3933825 w 3933825"/>
                <a:gd name="connsiteY4-28" fmla="*/ 1754180 h 2105025"/>
                <a:gd name="connsiteX5-29" fmla="*/ 3582980 w 3933825"/>
                <a:gd name="connsiteY5-30" fmla="*/ 2105025 h 2105025"/>
                <a:gd name="connsiteX6-31" fmla="*/ 350845 w 3933825"/>
                <a:gd name="connsiteY6-32" fmla="*/ 2105025 h 2105025"/>
                <a:gd name="connsiteX7-33" fmla="*/ 0 w 3933825"/>
                <a:gd name="connsiteY7-34" fmla="*/ 1754180 h 2105025"/>
                <a:gd name="connsiteX8-35" fmla="*/ 428625 w 3933825"/>
                <a:gd name="connsiteY8-36" fmla="*/ 493720 h 2105025"/>
                <a:gd name="connsiteX0-37" fmla="*/ 428625 w 3933825"/>
                <a:gd name="connsiteY0-38" fmla="*/ 493720 h 2105025"/>
                <a:gd name="connsiteX1-39" fmla="*/ 350845 w 3933825"/>
                <a:gd name="connsiteY1-40" fmla="*/ 0 h 2105025"/>
                <a:gd name="connsiteX2-41" fmla="*/ 3582980 w 3933825"/>
                <a:gd name="connsiteY2-42" fmla="*/ 0 h 2105025"/>
                <a:gd name="connsiteX3-43" fmla="*/ 3810000 w 3933825"/>
                <a:gd name="connsiteY3-44" fmla="*/ 903295 h 2105025"/>
                <a:gd name="connsiteX4-45" fmla="*/ 3933825 w 3933825"/>
                <a:gd name="connsiteY4-46" fmla="*/ 1754180 h 2105025"/>
                <a:gd name="connsiteX5-47" fmla="*/ 3582980 w 3933825"/>
                <a:gd name="connsiteY5-48" fmla="*/ 2105025 h 2105025"/>
                <a:gd name="connsiteX6-49" fmla="*/ 350845 w 3933825"/>
                <a:gd name="connsiteY6-50" fmla="*/ 2105025 h 2105025"/>
                <a:gd name="connsiteX7-51" fmla="*/ 0 w 3933825"/>
                <a:gd name="connsiteY7-52" fmla="*/ 1754180 h 2105025"/>
                <a:gd name="connsiteX8-53" fmla="*/ 428625 w 3933825"/>
                <a:gd name="connsiteY8-54" fmla="*/ 493720 h 2105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rgbClr val="FFFFFF"/>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solidFill>
                  <a:schemeClr val="accent2"/>
                </a:solidFill>
              </a:endParaRPr>
            </a:p>
          </p:txBody>
        </p:sp>
        <p:sp>
          <p:nvSpPr>
            <p:cNvPr id="5" name="Hộp Văn bản 4"/>
            <p:cNvSpPr txBox="1"/>
            <p:nvPr/>
          </p:nvSpPr>
          <p:spPr>
            <a:xfrm>
              <a:off x="-7512050" y="2737008"/>
              <a:ext cx="5689619" cy="29315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200">
                  <a:ln w="22225">
                    <a:solidFill>
                      <a:schemeClr val="bg2"/>
                    </a:solidFill>
                    <a:prstDash val="solid"/>
                  </a:ln>
                  <a:solidFill>
                    <a:schemeClr val="accent4"/>
                  </a:solidFill>
                  <a:latin typeface="iCiel Pony" panose="02000000000000000000" pitchFamily="2" charset="0"/>
                </a:rPr>
                <a:t>2.</a:t>
              </a:r>
              <a:r>
                <a:rPr lang="en-US" sz="6200">
                  <a:ln w="22225">
                    <a:noFill/>
                    <a:prstDash val="solid"/>
                  </a:ln>
                  <a:solidFill>
                    <a:srgbClr val="E62530"/>
                  </a:solidFill>
                  <a:latin typeface="iCiel Pony" panose="02000000000000000000" pitchFamily="2" charset="0"/>
                </a:rPr>
                <a:t> Đọc lời nhận xét của thầy cô và chỉnh sửa bài viết của em</a:t>
              </a:r>
              <a:endParaRPr lang="en-US" sz="6200" dirty="0">
                <a:ln w="22225">
                  <a:noFill/>
                  <a:prstDash val="solid"/>
                </a:ln>
                <a:solidFill>
                  <a:srgbClr val="E62530"/>
                </a:solidFill>
                <a:latin typeface="iCiel Pony" panose="02000000000000000000" pitchFamily="2" charset="0"/>
              </a:endParaRPr>
            </a:p>
          </p:txBody>
        </p:sp>
        <p:pic>
          <p:nvPicPr>
            <p:cNvPr id="3" name="Hình ảnh 2"/>
            <p:cNvPicPr>
              <a:picLocks noChangeAspect="1"/>
            </p:cNvPicPr>
            <p:nvPr/>
          </p:nvPicPr>
          <p:blipFill rotWithShape="1">
            <a:blip r:embed="rId2"/>
            <a:srcRect l="29166" t="24198" r="30139" b="25185"/>
            <a:stretch>
              <a:fillRect/>
            </a:stretch>
          </p:blipFill>
          <p:spPr>
            <a:xfrm rot="20616146" flipH="1">
              <a:off x="-3172063" y="935153"/>
              <a:ext cx="3721100" cy="26035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49 0.24907 L 0.98737 -0.24815 " pathEditMode="relative" rAng="0" ptsTypes="AA">
                                      <p:cBhvr>
                                        <p:cTn id="6" dur="2000" fill="hold"/>
                                        <p:tgtEl>
                                          <p:spTgt spid="2"/>
                                        </p:tgtEl>
                                        <p:attrNameLst>
                                          <p:attrName>ppt_x</p:attrName>
                                          <p:attrName>ppt_y</p:attrName>
                                        </p:attrNameLst>
                                      </p:cBhvr>
                                      <p:rCtr x="50143" y="-2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Hộp Văn bản 11"/>
          <p:cNvSpPr txBox="1"/>
          <p:nvPr/>
        </p:nvSpPr>
        <p:spPr>
          <a:xfrm>
            <a:off x="2151013" y="664284"/>
            <a:ext cx="7889975"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400"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rPr>
              <a:t>Làm việc cá nhân</a:t>
            </a:r>
            <a:endParaRPr lang="en-US" sz="6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59" name="Hình chữ nhật: Góc Tròn 65"/>
          <p:cNvSpPr/>
          <p:nvPr/>
        </p:nvSpPr>
        <p:spPr>
          <a:xfrm>
            <a:off x="1139070" y="2057401"/>
            <a:ext cx="9998861" cy="4443429"/>
          </a:xfrm>
          <a:custGeom>
            <a:avLst/>
            <a:gdLst>
              <a:gd name="connsiteX0" fmla="*/ 0 w 9998861"/>
              <a:gd name="connsiteY0" fmla="*/ 740586 h 4443429"/>
              <a:gd name="connsiteX1" fmla="*/ 740586 w 9998861"/>
              <a:gd name="connsiteY1" fmla="*/ 0 h 4443429"/>
              <a:gd name="connsiteX2" fmla="*/ 9258275 w 9998861"/>
              <a:gd name="connsiteY2" fmla="*/ 0 h 4443429"/>
              <a:gd name="connsiteX3" fmla="*/ 9998861 w 9998861"/>
              <a:gd name="connsiteY3" fmla="*/ 740586 h 4443429"/>
              <a:gd name="connsiteX4" fmla="*/ 9998861 w 9998861"/>
              <a:gd name="connsiteY4" fmla="*/ 3702843 h 4443429"/>
              <a:gd name="connsiteX5" fmla="*/ 9258275 w 9998861"/>
              <a:gd name="connsiteY5" fmla="*/ 4443429 h 4443429"/>
              <a:gd name="connsiteX6" fmla="*/ 740586 w 9998861"/>
              <a:gd name="connsiteY6" fmla="*/ 4443429 h 4443429"/>
              <a:gd name="connsiteX7" fmla="*/ 0 w 9998861"/>
              <a:gd name="connsiteY7" fmla="*/ 3702843 h 4443429"/>
              <a:gd name="connsiteX8" fmla="*/ 0 w 9998861"/>
              <a:gd name="connsiteY8" fmla="*/ 740586 h 44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8861" h="4443429" fill="none" extrusionOk="0">
                <a:moveTo>
                  <a:pt x="0" y="740586"/>
                </a:moveTo>
                <a:cubicBezTo>
                  <a:pt x="2625" y="402638"/>
                  <a:pt x="351013" y="32628"/>
                  <a:pt x="740586" y="0"/>
                </a:cubicBezTo>
                <a:cubicBezTo>
                  <a:pt x="2087402" y="72427"/>
                  <a:pt x="5522763" y="61419"/>
                  <a:pt x="9258275" y="0"/>
                </a:cubicBezTo>
                <a:cubicBezTo>
                  <a:pt x="9659699" y="-52246"/>
                  <a:pt x="9950656" y="316991"/>
                  <a:pt x="9998861" y="740586"/>
                </a:cubicBezTo>
                <a:cubicBezTo>
                  <a:pt x="10099737" y="1515413"/>
                  <a:pt x="9891548" y="2256042"/>
                  <a:pt x="9998861" y="3702843"/>
                </a:cubicBezTo>
                <a:cubicBezTo>
                  <a:pt x="10003870" y="4086436"/>
                  <a:pt x="9646561" y="4420193"/>
                  <a:pt x="9258275" y="4443429"/>
                </a:cubicBezTo>
                <a:cubicBezTo>
                  <a:pt x="8064216" y="4473256"/>
                  <a:pt x="3622172" y="4364123"/>
                  <a:pt x="740586" y="4443429"/>
                </a:cubicBezTo>
                <a:cubicBezTo>
                  <a:pt x="360010" y="4440214"/>
                  <a:pt x="-50582" y="4121859"/>
                  <a:pt x="0" y="3702843"/>
                </a:cubicBezTo>
                <a:cubicBezTo>
                  <a:pt x="50037" y="3332482"/>
                  <a:pt x="770" y="1933619"/>
                  <a:pt x="0" y="740586"/>
                </a:cubicBezTo>
                <a:close/>
              </a:path>
              <a:path w="9998861" h="4443429" stroke="0" extrusionOk="0">
                <a:moveTo>
                  <a:pt x="0" y="740586"/>
                </a:moveTo>
                <a:cubicBezTo>
                  <a:pt x="23531" y="337986"/>
                  <a:pt x="338581" y="14603"/>
                  <a:pt x="740586" y="0"/>
                </a:cubicBezTo>
                <a:cubicBezTo>
                  <a:pt x="3253304" y="123000"/>
                  <a:pt x="7107671" y="-96860"/>
                  <a:pt x="9258275" y="0"/>
                </a:cubicBezTo>
                <a:cubicBezTo>
                  <a:pt x="9651516" y="-12021"/>
                  <a:pt x="10019542" y="289878"/>
                  <a:pt x="9998861" y="740586"/>
                </a:cubicBezTo>
                <a:cubicBezTo>
                  <a:pt x="10002034" y="1181400"/>
                  <a:pt x="10093128" y="2454725"/>
                  <a:pt x="9998861" y="3702843"/>
                </a:cubicBezTo>
                <a:cubicBezTo>
                  <a:pt x="9964144" y="4124434"/>
                  <a:pt x="9650480" y="4440678"/>
                  <a:pt x="9258275" y="4443429"/>
                </a:cubicBezTo>
                <a:cubicBezTo>
                  <a:pt x="5655531" y="4282722"/>
                  <a:pt x="3824444" y="4483096"/>
                  <a:pt x="740586" y="4443429"/>
                </a:cubicBezTo>
                <a:cubicBezTo>
                  <a:pt x="322628" y="4441623"/>
                  <a:pt x="-30430" y="4098071"/>
                  <a:pt x="0" y="3702843"/>
                </a:cubicBezTo>
                <a:cubicBezTo>
                  <a:pt x="32216" y="3220920"/>
                  <a:pt x="57206" y="1379255"/>
                  <a:pt x="0" y="740586"/>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nvGrpSpPr>
          <p:cNvPr id="7" name="Group 6"/>
          <p:cNvGrpSpPr/>
          <p:nvPr/>
        </p:nvGrpSpPr>
        <p:grpSpPr>
          <a:xfrm>
            <a:off x="1733809" y="2362201"/>
            <a:ext cx="8745195" cy="1188607"/>
            <a:chOff x="1733809" y="2362201"/>
            <a:chExt cx="8745195" cy="1188607"/>
          </a:xfrm>
        </p:grpSpPr>
        <p:pic>
          <p:nvPicPr>
            <p:cNvPr id="57" name="Hình ảnh 62"/>
            <p:cNvPicPr>
              <a:picLocks noChangeAspect="1"/>
            </p:cNvPicPr>
            <p:nvPr/>
          </p:nvPicPr>
          <p:blipFill rotWithShape="1">
            <a:blip r:embed="rId3"/>
            <a:srcRect l="50875" t="2918" r="19625" b="45112"/>
            <a:stretch>
              <a:fillRect/>
            </a:stretch>
          </p:blipFill>
          <p:spPr>
            <a:xfrm>
              <a:off x="1733809" y="2362201"/>
              <a:ext cx="1168973" cy="1188607"/>
            </a:xfrm>
            <a:prstGeom prst="rect">
              <a:avLst/>
            </a:prstGeom>
          </p:spPr>
        </p:pic>
        <p:sp>
          <p:nvSpPr>
            <p:cNvPr id="66" name="TextBox 65"/>
            <p:cNvSpPr txBox="1"/>
            <p:nvPr/>
          </p:nvSpPr>
          <p:spPr>
            <a:xfrm>
              <a:off x="2902782" y="2556069"/>
              <a:ext cx="7576222" cy="80087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75000"/>
                </a:lnSpc>
                <a:spcBef>
                  <a:spcPct val="50000"/>
                </a:spcBef>
              </a:pPr>
              <a:r>
                <a:rPr lang="en-US" sz="5665"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Đọc</a:t>
              </a:r>
              <a:r>
                <a:rPr lang="en-US" sz="5665"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5665"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lời</a:t>
              </a:r>
              <a:r>
                <a:rPr lang="en-US" sz="5665"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5665" b="1" err="1">
                  <a:solidFill>
                    <a:schemeClr val="accent1"/>
                  </a:solidFill>
                  <a:latin typeface="Calibri" panose="020F0502020204030204" pitchFamily="34" charset="0"/>
                  <a:ea typeface="Calibri" panose="020F0502020204030204" pitchFamily="34" charset="0"/>
                  <a:cs typeface="Calibri" panose="020F0502020204030204" pitchFamily="34" charset="0"/>
                </a:rPr>
                <a:t>nhận</a:t>
              </a:r>
              <a:r>
                <a:rPr lang="en-US" sz="5665" b="1">
                  <a:solidFill>
                    <a:schemeClr val="accent1"/>
                  </a:solidFill>
                  <a:latin typeface="Calibri" panose="020F0502020204030204" pitchFamily="34" charset="0"/>
                  <a:ea typeface="Calibri" panose="020F0502020204030204" pitchFamily="34" charset="0"/>
                  <a:cs typeface="Calibri" panose="020F0502020204030204" pitchFamily="34" charset="0"/>
                </a:rPr>
                <a:t> xét</a:t>
              </a:r>
              <a:endParaRPr lang="en-US" sz="5665"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p:cNvGrpSpPr/>
          <p:nvPr/>
        </p:nvGrpSpPr>
        <p:grpSpPr>
          <a:xfrm>
            <a:off x="1738119" y="3505590"/>
            <a:ext cx="8740884" cy="2733672"/>
            <a:chOff x="1738119" y="3505590"/>
            <a:chExt cx="8740884" cy="2733672"/>
          </a:xfrm>
        </p:grpSpPr>
        <p:sp>
          <p:nvSpPr>
            <p:cNvPr id="71" name="TextBox 70"/>
            <p:cNvSpPr txBox="1"/>
            <p:nvPr/>
          </p:nvSpPr>
          <p:spPr>
            <a:xfrm>
              <a:off x="2902781" y="3505590"/>
              <a:ext cx="7576222" cy="273367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spcBef>
                  <a:spcPct val="50000"/>
                </a:spcBef>
              </a:pPr>
              <a:r>
                <a:rPr lang="en-US" sz="5665" b="1">
                  <a:solidFill>
                    <a:schemeClr val="accent1"/>
                  </a:solidFill>
                  <a:latin typeface="Calibri" panose="020F0502020204030204" pitchFamily="34" charset="0"/>
                  <a:ea typeface="Calibri" panose="020F0502020204030204" pitchFamily="34" charset="0"/>
                  <a:cs typeface="Calibri" panose="020F0502020204030204" pitchFamily="34" charset="0"/>
                </a:rPr>
                <a:t>Tự đọc lại bài</a:t>
              </a:r>
              <a:r>
                <a:rPr lang="en-US" sz="5665" b="1">
                  <a:solidFill>
                    <a:schemeClr val="tx1"/>
                  </a:solidFill>
                  <a:latin typeface="Calibri" panose="020F0502020204030204" pitchFamily="34" charset="0"/>
                  <a:ea typeface="Calibri" panose="020F0502020204030204" pitchFamily="34" charset="0"/>
                  <a:cs typeface="Calibri" panose="020F0502020204030204" pitchFamily="34" charset="0"/>
                </a:rPr>
                <a:t>, dựa vào nhận xét chung và riêng để </a:t>
              </a:r>
              <a:r>
                <a:rPr lang="en-US" sz="5665" b="1">
                  <a:solidFill>
                    <a:schemeClr val="accent1"/>
                  </a:solidFill>
                  <a:latin typeface="Calibri" panose="020F0502020204030204" pitchFamily="34" charset="0"/>
                  <a:ea typeface="Calibri" panose="020F0502020204030204" pitchFamily="34" charset="0"/>
                  <a:cs typeface="Calibri" panose="020F0502020204030204" pitchFamily="34" charset="0"/>
                </a:rPr>
                <a:t>chỉnh sửa bài viết</a:t>
              </a:r>
              <a:endParaRPr lang="en-US" sz="5665"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77" name="Hình ảnh 62"/>
            <p:cNvPicPr>
              <a:picLocks noChangeAspect="1"/>
            </p:cNvPicPr>
            <p:nvPr/>
          </p:nvPicPr>
          <p:blipFill rotWithShape="1">
            <a:blip r:embed="rId3"/>
            <a:srcRect l="50875" t="2918" r="19625" b="45112"/>
            <a:stretch>
              <a:fillRect/>
            </a:stretch>
          </p:blipFill>
          <p:spPr>
            <a:xfrm>
              <a:off x="1738119" y="3505590"/>
              <a:ext cx="1168973" cy="118860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grpSp>
        <p:nvGrpSpPr>
          <p:cNvPr id="21" name="Group 20"/>
          <p:cNvGrpSpPr/>
          <p:nvPr/>
        </p:nvGrpSpPr>
        <p:grpSpPr>
          <a:xfrm>
            <a:off x="1106249" y="2214164"/>
            <a:ext cx="3666134" cy="1430054"/>
            <a:chOff x="1544827" y="58333"/>
            <a:chExt cx="3666134" cy="1430054"/>
          </a:xfrm>
        </p:grpSpPr>
        <p:grpSp>
          <p:nvGrpSpPr>
            <p:cNvPr id="135" name="Nhóm 134"/>
            <p:cNvGrpSpPr/>
            <p:nvPr/>
          </p:nvGrpSpPr>
          <p:grpSpPr>
            <a:xfrm>
              <a:off x="1544827" y="58333"/>
              <a:ext cx="3590645" cy="1430054"/>
              <a:chOff x="6374373" y="3645766"/>
              <a:chExt cx="2408981" cy="1100611"/>
            </a:xfrm>
          </p:grpSpPr>
          <p:grpSp>
            <p:nvGrpSpPr>
              <p:cNvPr id="136" name="Nhóm 135"/>
              <p:cNvGrpSpPr/>
              <p:nvPr/>
            </p:nvGrpSpPr>
            <p:grpSpPr>
              <a:xfrm>
                <a:off x="6716236" y="4095623"/>
                <a:ext cx="2067118" cy="650754"/>
                <a:chOff x="207003" y="3916896"/>
                <a:chExt cx="2067118" cy="650754"/>
              </a:xfrm>
            </p:grpSpPr>
            <p:sp>
              <p:nvSpPr>
                <p:cNvPr id="140" name="Hình chữ nhật: Góc Tròn 139"/>
                <p:cNvSpPr/>
                <p:nvPr/>
              </p:nvSpPr>
              <p:spPr>
                <a:xfrm>
                  <a:off x="327289" y="4044430"/>
                  <a:ext cx="1946832" cy="523220"/>
                </a:xfrm>
                <a:prstGeom prst="roundRect">
                  <a:avLst/>
                </a:prstGeom>
                <a:noFill/>
                <a:ln w="1905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sp>
              <p:nvSpPr>
                <p:cNvPr id="141" name="Hình chữ nhật: Góc Tròn 140"/>
                <p:cNvSpPr/>
                <p:nvPr/>
              </p:nvSpPr>
              <p:spPr>
                <a:xfrm>
                  <a:off x="207003" y="3916896"/>
                  <a:ext cx="1946832" cy="523220"/>
                </a:xfrm>
                <a:prstGeom prst="roundRect">
                  <a:avLst/>
                </a:prstGeom>
                <a:solidFill>
                  <a:srgbClr val="FF6699"/>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pic>
            <p:nvPicPr>
              <p:cNvPr id="138" name="Hình ảnh 137"/>
              <p:cNvPicPr>
                <a:picLocks noChangeAspect="1"/>
              </p:cNvPicPr>
              <p:nvPr/>
            </p:nvPicPr>
            <p:blipFill rotWithShape="1">
              <a:blip r:embed="rId3"/>
              <a:srcRect l="75142" b="53650"/>
              <a:stretch>
                <a:fillRect/>
              </a:stretch>
            </p:blipFill>
            <p:spPr>
              <a:xfrm>
                <a:off x="6374373" y="3645766"/>
                <a:ext cx="916025" cy="961724"/>
              </a:xfrm>
              <a:prstGeom prst="rect">
                <a:avLst/>
              </a:prstGeom>
            </p:spPr>
          </p:pic>
        </p:grpSp>
        <p:sp>
          <p:nvSpPr>
            <p:cNvPr id="6" name="TextBox 5"/>
            <p:cNvSpPr txBox="1"/>
            <p:nvPr/>
          </p:nvSpPr>
          <p:spPr>
            <a:xfrm>
              <a:off x="2655408" y="591090"/>
              <a:ext cx="2555553" cy="769441"/>
            </a:xfrm>
            <a:prstGeom prst="rect">
              <a:avLst/>
            </a:prstGeom>
            <a:noFill/>
          </p:spPr>
          <p:txBody>
            <a:bodyPr wrap="square" rtlCol="0">
              <a:spAutoFit/>
            </a:bodyPr>
            <a:lstStyle/>
            <a:p>
              <a:r>
                <a:rPr lang="en-US" sz="4400">
                  <a:solidFill>
                    <a:schemeClr val="bg1"/>
                  </a:solidFill>
                </a:rPr>
                <a:t>Cấu tạo</a:t>
              </a:r>
              <a:endParaRPr lang="en-US" sz="4400">
                <a:solidFill>
                  <a:schemeClr val="bg1"/>
                </a:solidFill>
              </a:endParaRPr>
            </a:p>
          </p:txBody>
        </p:sp>
      </p:grpSp>
      <p:grpSp>
        <p:nvGrpSpPr>
          <p:cNvPr id="20" name="Group 19"/>
          <p:cNvGrpSpPr/>
          <p:nvPr/>
        </p:nvGrpSpPr>
        <p:grpSpPr>
          <a:xfrm>
            <a:off x="4985656" y="2339587"/>
            <a:ext cx="6100096" cy="1304631"/>
            <a:chOff x="6933252" y="183755"/>
            <a:chExt cx="6100096" cy="1304631"/>
          </a:xfrm>
        </p:grpSpPr>
        <p:grpSp>
          <p:nvGrpSpPr>
            <p:cNvPr id="83" name="Nhóm 134"/>
            <p:cNvGrpSpPr/>
            <p:nvPr/>
          </p:nvGrpSpPr>
          <p:grpSpPr>
            <a:xfrm>
              <a:off x="6933252" y="183755"/>
              <a:ext cx="6100096" cy="1304631"/>
              <a:chOff x="6291665" y="3742295"/>
              <a:chExt cx="4092583" cy="1004082"/>
            </a:xfrm>
          </p:grpSpPr>
          <p:grpSp>
            <p:nvGrpSpPr>
              <p:cNvPr id="84" name="Nhóm 135"/>
              <p:cNvGrpSpPr/>
              <p:nvPr/>
            </p:nvGrpSpPr>
            <p:grpSpPr>
              <a:xfrm>
                <a:off x="6716236" y="4095623"/>
                <a:ext cx="3668012" cy="650754"/>
                <a:chOff x="207003" y="3916896"/>
                <a:chExt cx="3668012" cy="650754"/>
              </a:xfrm>
            </p:grpSpPr>
            <p:sp>
              <p:nvSpPr>
                <p:cNvPr id="86" name="Hình chữ nhật: Góc Tròn 139"/>
                <p:cNvSpPr/>
                <p:nvPr/>
              </p:nvSpPr>
              <p:spPr>
                <a:xfrm>
                  <a:off x="327289" y="4044430"/>
                  <a:ext cx="3547726" cy="523220"/>
                </a:xfrm>
                <a:prstGeom prst="round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sp>
              <p:nvSpPr>
                <p:cNvPr id="87" name="Hình chữ nhật: Góc Tròn 140"/>
                <p:cNvSpPr/>
                <p:nvPr/>
              </p:nvSpPr>
              <p:spPr>
                <a:xfrm>
                  <a:off x="207003" y="3916896"/>
                  <a:ext cx="3547726" cy="523220"/>
                </a:xfrm>
                <a:prstGeom prst="roundRect">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pic>
            <p:nvPicPr>
              <p:cNvPr id="85" name="Hình ảnh 137"/>
              <p:cNvPicPr>
                <a:picLocks noChangeAspect="1"/>
              </p:cNvPicPr>
              <p:nvPr/>
            </p:nvPicPr>
            <p:blipFill rotWithShape="1">
              <a:blip r:embed="rId3"/>
              <a:srcRect l="75142" b="53650"/>
              <a:stretch>
                <a:fillRect/>
              </a:stretch>
            </p:blipFill>
            <p:spPr>
              <a:xfrm>
                <a:off x="6291665" y="3742295"/>
                <a:ext cx="916025" cy="961724"/>
              </a:xfrm>
              <a:prstGeom prst="rect">
                <a:avLst/>
              </a:prstGeom>
            </p:spPr>
          </p:pic>
        </p:grpSp>
        <p:sp>
          <p:nvSpPr>
            <p:cNvPr id="98" name="TextBox 97"/>
            <p:cNvSpPr txBox="1"/>
            <p:nvPr/>
          </p:nvSpPr>
          <p:spPr>
            <a:xfrm>
              <a:off x="8175570" y="591090"/>
              <a:ext cx="4678489" cy="769441"/>
            </a:xfrm>
            <a:prstGeom prst="rect">
              <a:avLst/>
            </a:prstGeom>
            <a:noFill/>
          </p:spPr>
          <p:txBody>
            <a:bodyPr wrap="square" rtlCol="0">
              <a:spAutoFit/>
            </a:bodyPr>
            <a:lstStyle/>
            <a:p>
              <a:r>
                <a:rPr lang="en-US" sz="4400">
                  <a:solidFill>
                    <a:schemeClr val="bg1"/>
                  </a:solidFill>
                </a:rPr>
                <a:t>Trình tự miêu tả</a:t>
              </a:r>
              <a:endParaRPr lang="en-US" sz="4400">
                <a:solidFill>
                  <a:schemeClr val="bg1"/>
                </a:solidFill>
              </a:endParaRPr>
            </a:p>
          </p:txBody>
        </p:sp>
      </p:grpSp>
      <p:grpSp>
        <p:nvGrpSpPr>
          <p:cNvPr id="18" name="Group 17"/>
          <p:cNvGrpSpPr/>
          <p:nvPr/>
        </p:nvGrpSpPr>
        <p:grpSpPr>
          <a:xfrm>
            <a:off x="217025" y="4513546"/>
            <a:ext cx="3666134" cy="1430054"/>
            <a:chOff x="1544827" y="2363037"/>
            <a:chExt cx="3666134" cy="1430054"/>
          </a:xfrm>
        </p:grpSpPr>
        <p:grpSp>
          <p:nvGrpSpPr>
            <p:cNvPr id="57" name="Nhóm 134"/>
            <p:cNvGrpSpPr/>
            <p:nvPr/>
          </p:nvGrpSpPr>
          <p:grpSpPr>
            <a:xfrm>
              <a:off x="1544827" y="2363037"/>
              <a:ext cx="3590645" cy="1430054"/>
              <a:chOff x="6374373" y="3645766"/>
              <a:chExt cx="2408981" cy="1100611"/>
            </a:xfrm>
          </p:grpSpPr>
          <p:grpSp>
            <p:nvGrpSpPr>
              <p:cNvPr id="58" name="Nhóm 135"/>
              <p:cNvGrpSpPr/>
              <p:nvPr/>
            </p:nvGrpSpPr>
            <p:grpSpPr>
              <a:xfrm>
                <a:off x="6716236" y="4095623"/>
                <a:ext cx="2067118" cy="650754"/>
                <a:chOff x="207003" y="3916896"/>
                <a:chExt cx="2067118" cy="650754"/>
              </a:xfrm>
            </p:grpSpPr>
            <p:sp>
              <p:nvSpPr>
                <p:cNvPr id="60" name="Hình chữ nhật: Góc Tròn 139"/>
                <p:cNvSpPr/>
                <p:nvPr/>
              </p:nvSpPr>
              <p:spPr>
                <a:xfrm>
                  <a:off x="327289" y="4044430"/>
                  <a:ext cx="1946832" cy="523220"/>
                </a:xfrm>
                <a:prstGeom prst="round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sp>
              <p:nvSpPr>
                <p:cNvPr id="61" name="Hình chữ nhật: Góc Tròn 140"/>
                <p:cNvSpPr/>
                <p:nvPr/>
              </p:nvSpPr>
              <p:spPr>
                <a:xfrm>
                  <a:off x="207003" y="3916896"/>
                  <a:ext cx="1946832" cy="523220"/>
                </a:xfrm>
                <a:prstGeom prst="round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pic>
            <p:nvPicPr>
              <p:cNvPr id="59" name="Hình ảnh 137"/>
              <p:cNvPicPr>
                <a:picLocks noChangeAspect="1"/>
              </p:cNvPicPr>
              <p:nvPr/>
            </p:nvPicPr>
            <p:blipFill rotWithShape="1">
              <a:blip r:embed="rId3"/>
              <a:srcRect l="75142" b="53650"/>
              <a:stretch>
                <a:fillRect/>
              </a:stretch>
            </p:blipFill>
            <p:spPr>
              <a:xfrm>
                <a:off x="6374373" y="3645766"/>
                <a:ext cx="916025" cy="961724"/>
              </a:xfrm>
              <a:prstGeom prst="rect">
                <a:avLst/>
              </a:prstGeom>
            </p:spPr>
          </p:pic>
        </p:grpSp>
        <p:sp>
          <p:nvSpPr>
            <p:cNvPr id="95" name="TextBox 94"/>
            <p:cNvSpPr txBox="1"/>
            <p:nvPr/>
          </p:nvSpPr>
          <p:spPr>
            <a:xfrm>
              <a:off x="2655408" y="2857942"/>
              <a:ext cx="2555553" cy="769441"/>
            </a:xfrm>
            <a:prstGeom prst="rect">
              <a:avLst/>
            </a:prstGeom>
            <a:noFill/>
          </p:spPr>
          <p:txBody>
            <a:bodyPr wrap="square" rtlCol="0">
              <a:spAutoFit/>
            </a:bodyPr>
            <a:lstStyle/>
            <a:p>
              <a:r>
                <a:rPr lang="en-US" sz="4400">
                  <a:solidFill>
                    <a:schemeClr val="bg1"/>
                  </a:solidFill>
                </a:rPr>
                <a:t>Dùng từ</a:t>
              </a:r>
              <a:endParaRPr lang="en-US" sz="4400">
                <a:solidFill>
                  <a:schemeClr val="bg1"/>
                </a:solidFill>
              </a:endParaRPr>
            </a:p>
          </p:txBody>
        </p:sp>
      </p:grpSp>
      <p:grpSp>
        <p:nvGrpSpPr>
          <p:cNvPr id="13" name="Group 12"/>
          <p:cNvGrpSpPr/>
          <p:nvPr/>
        </p:nvGrpSpPr>
        <p:grpSpPr>
          <a:xfrm>
            <a:off x="8308842" y="4513546"/>
            <a:ext cx="3666134" cy="1430054"/>
            <a:chOff x="1544827" y="4667740"/>
            <a:chExt cx="3666134" cy="1430054"/>
          </a:xfrm>
        </p:grpSpPr>
        <p:grpSp>
          <p:nvGrpSpPr>
            <p:cNvPr id="77" name="Nhóm 134"/>
            <p:cNvGrpSpPr/>
            <p:nvPr/>
          </p:nvGrpSpPr>
          <p:grpSpPr>
            <a:xfrm>
              <a:off x="1544827" y="4667740"/>
              <a:ext cx="3590645" cy="1430054"/>
              <a:chOff x="6374373" y="3645766"/>
              <a:chExt cx="2408981" cy="1100611"/>
            </a:xfrm>
          </p:grpSpPr>
          <p:grpSp>
            <p:nvGrpSpPr>
              <p:cNvPr id="79" name="Nhóm 135"/>
              <p:cNvGrpSpPr/>
              <p:nvPr/>
            </p:nvGrpSpPr>
            <p:grpSpPr>
              <a:xfrm>
                <a:off x="6716236" y="4095623"/>
                <a:ext cx="2067118" cy="650754"/>
                <a:chOff x="207003" y="3916896"/>
                <a:chExt cx="2067118" cy="650754"/>
              </a:xfrm>
            </p:grpSpPr>
            <p:sp>
              <p:nvSpPr>
                <p:cNvPr id="81" name="Hình chữ nhật: Góc Tròn 139"/>
                <p:cNvSpPr/>
                <p:nvPr/>
              </p:nvSpPr>
              <p:spPr>
                <a:xfrm>
                  <a:off x="327289" y="4044430"/>
                  <a:ext cx="1946832" cy="523220"/>
                </a:xfrm>
                <a:prstGeom prst="roundRect">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sp>
              <p:nvSpPr>
                <p:cNvPr id="82" name="Hình chữ nhật: Góc Tròn 140"/>
                <p:cNvSpPr/>
                <p:nvPr/>
              </p:nvSpPr>
              <p:spPr>
                <a:xfrm>
                  <a:off x="207003" y="3916896"/>
                  <a:ext cx="1946832" cy="523220"/>
                </a:xfrm>
                <a:prstGeom prst="round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pic>
            <p:nvPicPr>
              <p:cNvPr id="80" name="Hình ảnh 137"/>
              <p:cNvPicPr>
                <a:picLocks noChangeAspect="1"/>
              </p:cNvPicPr>
              <p:nvPr/>
            </p:nvPicPr>
            <p:blipFill rotWithShape="1">
              <a:blip r:embed="rId3"/>
              <a:srcRect l="75142" b="53650"/>
              <a:stretch>
                <a:fillRect/>
              </a:stretch>
            </p:blipFill>
            <p:spPr>
              <a:xfrm>
                <a:off x="6374373" y="3645766"/>
                <a:ext cx="916025" cy="961724"/>
              </a:xfrm>
              <a:prstGeom prst="rect">
                <a:avLst/>
              </a:prstGeom>
            </p:spPr>
          </p:pic>
        </p:grpSp>
        <p:sp>
          <p:nvSpPr>
            <p:cNvPr id="96" name="TextBox 95"/>
            <p:cNvSpPr txBox="1"/>
            <p:nvPr/>
          </p:nvSpPr>
          <p:spPr>
            <a:xfrm>
              <a:off x="2655408" y="5162645"/>
              <a:ext cx="2555553" cy="769441"/>
            </a:xfrm>
            <a:prstGeom prst="rect">
              <a:avLst/>
            </a:prstGeom>
            <a:noFill/>
          </p:spPr>
          <p:txBody>
            <a:bodyPr wrap="square" rtlCol="0">
              <a:spAutoFit/>
            </a:bodyPr>
            <a:lstStyle/>
            <a:p>
              <a:r>
                <a:rPr lang="en-US" sz="4400">
                  <a:solidFill>
                    <a:schemeClr val="bg1"/>
                  </a:solidFill>
                </a:rPr>
                <a:t>Chính tả</a:t>
              </a:r>
              <a:endParaRPr lang="en-US" sz="4400">
                <a:solidFill>
                  <a:schemeClr val="bg1"/>
                </a:solidFill>
              </a:endParaRPr>
            </a:p>
          </p:txBody>
        </p:sp>
      </p:grpSp>
      <p:grpSp>
        <p:nvGrpSpPr>
          <p:cNvPr id="19" name="Group 18"/>
          <p:cNvGrpSpPr/>
          <p:nvPr/>
        </p:nvGrpSpPr>
        <p:grpSpPr>
          <a:xfrm>
            <a:off x="4258703" y="4513546"/>
            <a:ext cx="3674595" cy="1430054"/>
            <a:chOff x="7056528" y="2363037"/>
            <a:chExt cx="3674595" cy="1430054"/>
          </a:xfrm>
        </p:grpSpPr>
        <p:grpSp>
          <p:nvGrpSpPr>
            <p:cNvPr id="88" name="Nhóm 134"/>
            <p:cNvGrpSpPr/>
            <p:nvPr/>
          </p:nvGrpSpPr>
          <p:grpSpPr>
            <a:xfrm>
              <a:off x="7056528" y="2363037"/>
              <a:ext cx="3590645" cy="1430054"/>
              <a:chOff x="6374373" y="3645766"/>
              <a:chExt cx="2408981" cy="1100611"/>
            </a:xfrm>
          </p:grpSpPr>
          <p:grpSp>
            <p:nvGrpSpPr>
              <p:cNvPr id="90" name="Nhóm 135"/>
              <p:cNvGrpSpPr/>
              <p:nvPr/>
            </p:nvGrpSpPr>
            <p:grpSpPr>
              <a:xfrm>
                <a:off x="6716236" y="4095623"/>
                <a:ext cx="2067118" cy="650754"/>
                <a:chOff x="207003" y="3916896"/>
                <a:chExt cx="2067118" cy="650754"/>
              </a:xfrm>
            </p:grpSpPr>
            <p:sp>
              <p:nvSpPr>
                <p:cNvPr id="92" name="Hình chữ nhật: Góc Tròn 139"/>
                <p:cNvSpPr/>
                <p:nvPr/>
              </p:nvSpPr>
              <p:spPr>
                <a:xfrm>
                  <a:off x="327289" y="4044430"/>
                  <a:ext cx="1946832" cy="523220"/>
                </a:xfrm>
                <a:prstGeom prst="roundRect">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sp>
              <p:nvSpPr>
                <p:cNvPr id="93" name="Hình chữ nhật: Góc Tròn 140"/>
                <p:cNvSpPr/>
                <p:nvPr/>
              </p:nvSpPr>
              <p:spPr>
                <a:xfrm>
                  <a:off x="207003" y="3916896"/>
                  <a:ext cx="1946832" cy="523220"/>
                </a:xfrm>
                <a:prstGeom prst="round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pic>
            <p:nvPicPr>
              <p:cNvPr id="91" name="Hình ảnh 137"/>
              <p:cNvPicPr>
                <a:picLocks noChangeAspect="1"/>
              </p:cNvPicPr>
              <p:nvPr/>
            </p:nvPicPr>
            <p:blipFill rotWithShape="1">
              <a:blip r:embed="rId3"/>
              <a:srcRect l="75142" b="53650"/>
              <a:stretch>
                <a:fillRect/>
              </a:stretch>
            </p:blipFill>
            <p:spPr>
              <a:xfrm>
                <a:off x="6374373" y="3645766"/>
                <a:ext cx="916025" cy="961724"/>
              </a:xfrm>
              <a:prstGeom prst="rect">
                <a:avLst/>
              </a:prstGeom>
            </p:spPr>
          </p:pic>
        </p:grpSp>
        <p:sp>
          <p:nvSpPr>
            <p:cNvPr id="99" name="TextBox 98"/>
            <p:cNvSpPr txBox="1"/>
            <p:nvPr/>
          </p:nvSpPr>
          <p:spPr>
            <a:xfrm>
              <a:off x="8175570" y="2857942"/>
              <a:ext cx="2555553" cy="769441"/>
            </a:xfrm>
            <a:prstGeom prst="rect">
              <a:avLst/>
            </a:prstGeom>
            <a:noFill/>
          </p:spPr>
          <p:txBody>
            <a:bodyPr wrap="square" rtlCol="0">
              <a:spAutoFit/>
            </a:bodyPr>
            <a:lstStyle/>
            <a:p>
              <a:r>
                <a:rPr lang="en-US" sz="4400">
                  <a:solidFill>
                    <a:schemeClr val="bg1"/>
                  </a:solidFill>
                </a:rPr>
                <a:t>Câu văn</a:t>
              </a:r>
              <a:endParaRPr lang="en-US" sz="4400">
                <a:solidFill>
                  <a:schemeClr val="bg1"/>
                </a:solidFill>
              </a:endParaRPr>
            </a:p>
          </p:txBody>
        </p:sp>
      </p:grpSp>
      <p:sp>
        <p:nvSpPr>
          <p:cNvPr id="106" name="Hộp Văn bản 11"/>
          <p:cNvSpPr txBox="1"/>
          <p:nvPr/>
        </p:nvSpPr>
        <p:spPr>
          <a:xfrm>
            <a:off x="2151013" y="664284"/>
            <a:ext cx="7889975"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400"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rPr>
              <a:t>Làm việc cá nhân</a:t>
            </a:r>
            <a:endParaRPr lang="en-US" sz="6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ppt_x</p:attrName>
                                        </p:attrNameLst>
                                      </p:cBhvr>
                                      <p:tavLst>
                                        <p:tav tm="0">
                                          <p:val>
                                            <p:strVal val="#ppt_x-#ppt_w*1.125000"/>
                                          </p:val>
                                        </p:tav>
                                        <p:tav tm="100000">
                                          <p:val>
                                            <p:strVal val="#ppt_x"/>
                                          </p:val>
                                        </p:tav>
                                      </p:tavLst>
                                    </p:anim>
                                    <p:animEffect transition="in" filter="wipe(right)">
                                      <p:cBhvr>
                                        <p:cTn id="13" dur="500"/>
                                        <p:tgtEl>
                                          <p:spTgt spid="20"/>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ppt_x</p:attrName>
                                        </p:attrNameLst>
                                      </p:cBhvr>
                                      <p:tavLst>
                                        <p:tav tm="0">
                                          <p:val>
                                            <p:strVal val="#ppt_x-#ppt_w*1.125000"/>
                                          </p:val>
                                        </p:tav>
                                        <p:tav tm="100000">
                                          <p:val>
                                            <p:strVal val="#ppt_x"/>
                                          </p:val>
                                        </p:tav>
                                      </p:tavLst>
                                    </p:anim>
                                    <p:animEffect transition="in" filter="wipe(right)">
                                      <p:cBhvr>
                                        <p:cTn id="18" dur="500"/>
                                        <p:tgtEl>
                                          <p:spTgt spid="18"/>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ppt_x</p:attrName>
                                        </p:attrNameLst>
                                      </p:cBhvr>
                                      <p:tavLst>
                                        <p:tav tm="0">
                                          <p:val>
                                            <p:strVal val="#ppt_x-#ppt_w*1.125000"/>
                                          </p:val>
                                        </p:tav>
                                        <p:tav tm="100000">
                                          <p:val>
                                            <p:strVal val="#ppt_x"/>
                                          </p:val>
                                        </p:tav>
                                      </p:tavLst>
                                    </p:anim>
                                    <p:animEffect transition="in" filter="wipe(right)">
                                      <p:cBhvr>
                                        <p:cTn id="23" dur="500"/>
                                        <p:tgtEl>
                                          <p:spTgt spid="19"/>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righ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11582399" y="1500872"/>
            <a:ext cx="11891115" cy="6311234"/>
            <a:chOff x="-8369299" y="935153"/>
            <a:chExt cx="8918336" cy="4733427"/>
          </a:xfrm>
        </p:grpSpPr>
        <p:sp>
          <p:nvSpPr>
            <p:cNvPr id="4" name="Hình chữ nhật: Góc Tròn 3"/>
            <p:cNvSpPr/>
            <p:nvPr/>
          </p:nvSpPr>
          <p:spPr>
            <a:xfrm>
              <a:off x="-8369299" y="2552699"/>
              <a:ext cx="7029450" cy="3115881"/>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1" fmla="*/ 428625 w 3933825"/>
                <a:gd name="connsiteY0-2" fmla="*/ 493720 h 2105025"/>
                <a:gd name="connsiteX1-3" fmla="*/ 350845 w 3933825"/>
                <a:gd name="connsiteY1-4" fmla="*/ 0 h 2105025"/>
                <a:gd name="connsiteX2-5" fmla="*/ 3582980 w 3933825"/>
                <a:gd name="connsiteY2-6" fmla="*/ 0 h 2105025"/>
                <a:gd name="connsiteX3-7" fmla="*/ 3933825 w 3933825"/>
                <a:gd name="connsiteY3-8" fmla="*/ 350845 h 2105025"/>
                <a:gd name="connsiteX4-9" fmla="*/ 3933825 w 3933825"/>
                <a:gd name="connsiteY4-10" fmla="*/ 1754180 h 2105025"/>
                <a:gd name="connsiteX5-11" fmla="*/ 3582980 w 3933825"/>
                <a:gd name="connsiteY5-12" fmla="*/ 2105025 h 2105025"/>
                <a:gd name="connsiteX6-13" fmla="*/ 350845 w 3933825"/>
                <a:gd name="connsiteY6-14" fmla="*/ 2105025 h 2105025"/>
                <a:gd name="connsiteX7-15" fmla="*/ 0 w 3933825"/>
                <a:gd name="connsiteY7-16" fmla="*/ 1754180 h 2105025"/>
                <a:gd name="connsiteX8-17" fmla="*/ 428625 w 3933825"/>
                <a:gd name="connsiteY8-18" fmla="*/ 493720 h 2105025"/>
                <a:gd name="connsiteX0-19" fmla="*/ 428625 w 3933825"/>
                <a:gd name="connsiteY0-20" fmla="*/ 493720 h 2105025"/>
                <a:gd name="connsiteX1-21" fmla="*/ 350845 w 3933825"/>
                <a:gd name="connsiteY1-22" fmla="*/ 0 h 2105025"/>
                <a:gd name="connsiteX2-23" fmla="*/ 3582980 w 3933825"/>
                <a:gd name="connsiteY2-24" fmla="*/ 0 h 2105025"/>
                <a:gd name="connsiteX3-25" fmla="*/ 3667125 w 3933825"/>
                <a:gd name="connsiteY3-26" fmla="*/ 1455745 h 2105025"/>
                <a:gd name="connsiteX4-27" fmla="*/ 3933825 w 3933825"/>
                <a:gd name="connsiteY4-28" fmla="*/ 1754180 h 2105025"/>
                <a:gd name="connsiteX5-29" fmla="*/ 3582980 w 3933825"/>
                <a:gd name="connsiteY5-30" fmla="*/ 2105025 h 2105025"/>
                <a:gd name="connsiteX6-31" fmla="*/ 350845 w 3933825"/>
                <a:gd name="connsiteY6-32" fmla="*/ 2105025 h 2105025"/>
                <a:gd name="connsiteX7-33" fmla="*/ 0 w 3933825"/>
                <a:gd name="connsiteY7-34" fmla="*/ 1754180 h 2105025"/>
                <a:gd name="connsiteX8-35" fmla="*/ 428625 w 3933825"/>
                <a:gd name="connsiteY8-36" fmla="*/ 493720 h 2105025"/>
                <a:gd name="connsiteX0-37" fmla="*/ 428625 w 3933825"/>
                <a:gd name="connsiteY0-38" fmla="*/ 493720 h 2105025"/>
                <a:gd name="connsiteX1-39" fmla="*/ 350845 w 3933825"/>
                <a:gd name="connsiteY1-40" fmla="*/ 0 h 2105025"/>
                <a:gd name="connsiteX2-41" fmla="*/ 3582980 w 3933825"/>
                <a:gd name="connsiteY2-42" fmla="*/ 0 h 2105025"/>
                <a:gd name="connsiteX3-43" fmla="*/ 3810000 w 3933825"/>
                <a:gd name="connsiteY3-44" fmla="*/ 903295 h 2105025"/>
                <a:gd name="connsiteX4-45" fmla="*/ 3933825 w 3933825"/>
                <a:gd name="connsiteY4-46" fmla="*/ 1754180 h 2105025"/>
                <a:gd name="connsiteX5-47" fmla="*/ 3582980 w 3933825"/>
                <a:gd name="connsiteY5-48" fmla="*/ 2105025 h 2105025"/>
                <a:gd name="connsiteX6-49" fmla="*/ 350845 w 3933825"/>
                <a:gd name="connsiteY6-50" fmla="*/ 2105025 h 2105025"/>
                <a:gd name="connsiteX7-51" fmla="*/ 0 w 3933825"/>
                <a:gd name="connsiteY7-52" fmla="*/ 1754180 h 2105025"/>
                <a:gd name="connsiteX8-53" fmla="*/ 428625 w 3933825"/>
                <a:gd name="connsiteY8-54" fmla="*/ 493720 h 2105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rgbClr val="FFFFFF"/>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90" b="0" i="0" u="none" strike="noStrike" kern="1200" cap="none" spc="0" normalizeH="0" baseline="0" noProof="0">
                <a:ln>
                  <a:noFill/>
                </a:ln>
                <a:solidFill>
                  <a:srgbClr val="E97132"/>
                </a:solidFill>
                <a:effectLst/>
                <a:uLnTx/>
                <a:uFillTx/>
                <a:latin typeface="Arial" panose="020B0604020202020204"/>
                <a:cs typeface="Arial" panose="020B0604020202020204"/>
                <a:sym typeface="Arial" panose="020B0604020202020204"/>
              </a:endParaRPr>
            </a:p>
          </p:txBody>
        </p:sp>
        <p:sp>
          <p:nvSpPr>
            <p:cNvPr id="5" name="Hộp Văn bản 4"/>
            <p:cNvSpPr txBox="1"/>
            <p:nvPr/>
          </p:nvSpPr>
          <p:spPr>
            <a:xfrm>
              <a:off x="-7454900" y="3618526"/>
              <a:ext cx="5689619" cy="7848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200" b="0" i="0" u="none" strike="noStrike" kern="1200" cap="none" spc="0" normalizeH="0" baseline="0" noProof="0">
                  <a:ln w="22225">
                    <a:solidFill>
                      <a:srgbClr val="E8E8E8"/>
                    </a:solidFill>
                    <a:prstDash val="solid"/>
                  </a:ln>
                  <a:solidFill>
                    <a:srgbClr val="FF0000"/>
                  </a:solidFill>
                  <a:effectLst/>
                  <a:uLnTx/>
                  <a:uFillTx/>
                  <a:latin typeface="iCiel Pony" panose="02000000000000000000" pitchFamily="2" charset="0"/>
                  <a:cs typeface="Arial" panose="020B0604020202020204"/>
                  <a:sym typeface="Arial" panose="020B0604020202020204"/>
                </a:rPr>
                <a:t>3. Trao đổi với bạn:</a:t>
              </a:r>
              <a:endParaRPr kumimoji="0" lang="en-US" sz="6200" b="0" i="0" u="none" strike="noStrike" kern="1200" cap="none" spc="0" normalizeH="0" baseline="0" noProof="0" dirty="0">
                <a:ln w="22225">
                  <a:noFill/>
                  <a:prstDash val="solid"/>
                </a:ln>
                <a:solidFill>
                  <a:srgbClr val="FF0000"/>
                </a:solidFill>
                <a:effectLst/>
                <a:uLnTx/>
                <a:uFillTx/>
                <a:latin typeface="iCiel Pony" panose="02000000000000000000" pitchFamily="2" charset="0"/>
                <a:cs typeface="Arial" panose="020B0604020202020204"/>
                <a:sym typeface="Arial" panose="020B0604020202020204"/>
              </a:endParaRPr>
            </a:p>
          </p:txBody>
        </p:sp>
        <p:pic>
          <p:nvPicPr>
            <p:cNvPr id="3" name="Hình ảnh 2"/>
            <p:cNvPicPr>
              <a:picLocks noChangeAspect="1"/>
            </p:cNvPicPr>
            <p:nvPr/>
          </p:nvPicPr>
          <p:blipFill rotWithShape="1">
            <a:blip r:embed="rId2"/>
            <a:srcRect l="29166" t="24198" r="30139" b="25185"/>
            <a:stretch>
              <a:fillRect/>
            </a:stretch>
          </p:blipFill>
          <p:spPr>
            <a:xfrm rot="20616146" flipH="1">
              <a:off x="-3172063" y="935153"/>
              <a:ext cx="3721100" cy="26035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49 0.24907 L 0.98737 -0.24815 " pathEditMode="relative" rAng="0" ptsTypes="AA">
                                      <p:cBhvr>
                                        <p:cTn id="6" dur="2000" fill="hold"/>
                                        <p:tgtEl>
                                          <p:spTgt spid="2"/>
                                        </p:tgtEl>
                                        <p:attrNameLst>
                                          <p:attrName>ppt_x</p:attrName>
                                          <p:attrName>ppt_y</p:attrName>
                                        </p:attrNameLst>
                                      </p:cBhvr>
                                      <p:rCtr x="50143" y="-2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Hộp Văn bản 11"/>
          <p:cNvSpPr txBox="1"/>
          <p:nvPr/>
        </p:nvSpPr>
        <p:spPr>
          <a:xfrm>
            <a:off x="1305171" y="303075"/>
            <a:ext cx="9581657"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r>
              <a:rPr lang="vi-VN" sz="5400" b="1">
                <a:ln w="9525">
                  <a:solidFill>
                    <a:prstClr val="white"/>
                  </a:solidFill>
                  <a:prstDash val="solid"/>
                </a:ln>
                <a:solidFill>
                  <a:srgbClr val="E97132"/>
                </a:solidFill>
                <a:effectLst>
                  <a:outerShdw blurRad="12700" dist="38100" dir="2700000" algn="tl" rotWithShape="0">
                    <a:srgbClr val="A02B93">
                      <a:lumMod val="60000"/>
                      <a:lumOff val="40000"/>
                    </a:srgbClr>
                  </a:outerShdw>
                </a:effectLst>
                <a:latin typeface="iCiel Pony" panose="02000000000000000000" pitchFamily="2" charset="0"/>
              </a:rPr>
              <a:t>a. Những điều em học được ở bài viết của bạn.</a:t>
            </a:r>
            <a:endParaRPr kumimoji="0" lang="en-US" sz="5400" b="1" i="0" u="none" strike="noStrike" kern="1200" cap="none" spc="0" normalizeH="0" baseline="0" noProof="0" dirty="0">
              <a:ln w="9525">
                <a:solidFill>
                  <a:prstClr val="white"/>
                </a:solidFill>
                <a:prstDash val="solid"/>
              </a:ln>
              <a:solidFill>
                <a:srgbClr val="E97132"/>
              </a:solidFill>
              <a:effectLst>
                <a:outerShdw blurRad="12700" dist="38100" dir="2700000" algn="tl" rotWithShape="0">
                  <a:srgbClr val="A02B93">
                    <a:lumMod val="60000"/>
                    <a:lumOff val="40000"/>
                  </a:srgbClr>
                </a:outerShdw>
              </a:effectLst>
              <a:uLnTx/>
              <a:uFillTx/>
              <a:latin typeface="iCiel Pony" panose="02000000000000000000" pitchFamily="2" charset="0"/>
              <a:sym typeface="Arial" panose="020B0604020202020204"/>
            </a:endParaRPr>
          </a:p>
        </p:txBody>
      </p:sp>
      <p:sp>
        <p:nvSpPr>
          <p:cNvPr id="59" name="Hình chữ nhật: Góc Tròn 65"/>
          <p:cNvSpPr/>
          <p:nvPr/>
        </p:nvSpPr>
        <p:spPr>
          <a:xfrm>
            <a:off x="381000" y="2057401"/>
            <a:ext cx="11277600" cy="4443429"/>
          </a:xfrm>
          <a:custGeom>
            <a:avLst/>
            <a:gdLst>
              <a:gd name="connsiteX0" fmla="*/ 0 w 11277600"/>
              <a:gd name="connsiteY0" fmla="*/ 740586 h 4443429"/>
              <a:gd name="connsiteX1" fmla="*/ 740586 w 11277600"/>
              <a:gd name="connsiteY1" fmla="*/ 0 h 4443429"/>
              <a:gd name="connsiteX2" fmla="*/ 10537014 w 11277600"/>
              <a:gd name="connsiteY2" fmla="*/ 0 h 4443429"/>
              <a:gd name="connsiteX3" fmla="*/ 11277600 w 11277600"/>
              <a:gd name="connsiteY3" fmla="*/ 740586 h 4443429"/>
              <a:gd name="connsiteX4" fmla="*/ 11277600 w 11277600"/>
              <a:gd name="connsiteY4" fmla="*/ 3702843 h 4443429"/>
              <a:gd name="connsiteX5" fmla="*/ 10537014 w 11277600"/>
              <a:gd name="connsiteY5" fmla="*/ 4443429 h 4443429"/>
              <a:gd name="connsiteX6" fmla="*/ 740586 w 11277600"/>
              <a:gd name="connsiteY6" fmla="*/ 4443429 h 4443429"/>
              <a:gd name="connsiteX7" fmla="*/ 0 w 11277600"/>
              <a:gd name="connsiteY7" fmla="*/ 3702843 h 4443429"/>
              <a:gd name="connsiteX8" fmla="*/ 0 w 11277600"/>
              <a:gd name="connsiteY8" fmla="*/ 740586 h 44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7600" h="4443429" fill="none" extrusionOk="0">
                <a:moveTo>
                  <a:pt x="0" y="740586"/>
                </a:moveTo>
                <a:cubicBezTo>
                  <a:pt x="2625" y="402638"/>
                  <a:pt x="351013" y="32628"/>
                  <a:pt x="740586" y="0"/>
                </a:cubicBezTo>
                <a:cubicBezTo>
                  <a:pt x="5405549" y="72427"/>
                  <a:pt x="8372574" y="61419"/>
                  <a:pt x="10537014" y="0"/>
                </a:cubicBezTo>
                <a:cubicBezTo>
                  <a:pt x="10938438" y="-52246"/>
                  <a:pt x="11229395" y="316991"/>
                  <a:pt x="11277600" y="740586"/>
                </a:cubicBezTo>
                <a:cubicBezTo>
                  <a:pt x="11378476" y="1515413"/>
                  <a:pt x="11170287" y="2256042"/>
                  <a:pt x="11277600" y="3702843"/>
                </a:cubicBezTo>
                <a:cubicBezTo>
                  <a:pt x="11282609" y="4086436"/>
                  <a:pt x="10925300" y="4420193"/>
                  <a:pt x="10537014" y="4443429"/>
                </a:cubicBezTo>
                <a:cubicBezTo>
                  <a:pt x="9302405" y="4473256"/>
                  <a:pt x="4695149" y="4364123"/>
                  <a:pt x="740586" y="4443429"/>
                </a:cubicBezTo>
                <a:cubicBezTo>
                  <a:pt x="360010" y="4440214"/>
                  <a:pt x="-50582" y="4121859"/>
                  <a:pt x="0" y="3702843"/>
                </a:cubicBezTo>
                <a:cubicBezTo>
                  <a:pt x="50037" y="3332482"/>
                  <a:pt x="770" y="1933619"/>
                  <a:pt x="0" y="740586"/>
                </a:cubicBezTo>
                <a:close/>
              </a:path>
              <a:path w="11277600" h="4443429" stroke="0" extrusionOk="0">
                <a:moveTo>
                  <a:pt x="0" y="740586"/>
                </a:moveTo>
                <a:cubicBezTo>
                  <a:pt x="23531" y="337986"/>
                  <a:pt x="338581" y="14603"/>
                  <a:pt x="740586" y="0"/>
                </a:cubicBezTo>
                <a:cubicBezTo>
                  <a:pt x="2184794" y="123000"/>
                  <a:pt x="6177322" y="-96860"/>
                  <a:pt x="10537014" y="0"/>
                </a:cubicBezTo>
                <a:cubicBezTo>
                  <a:pt x="10930255" y="-12021"/>
                  <a:pt x="11298281" y="289878"/>
                  <a:pt x="11277600" y="740586"/>
                </a:cubicBezTo>
                <a:cubicBezTo>
                  <a:pt x="11280773" y="1181400"/>
                  <a:pt x="11371867" y="2454725"/>
                  <a:pt x="11277600" y="3702843"/>
                </a:cubicBezTo>
                <a:cubicBezTo>
                  <a:pt x="11242883" y="4124434"/>
                  <a:pt x="10929219" y="4440678"/>
                  <a:pt x="10537014" y="4443429"/>
                </a:cubicBezTo>
                <a:cubicBezTo>
                  <a:pt x="7326825" y="4282722"/>
                  <a:pt x="2938008" y="4483096"/>
                  <a:pt x="740586" y="4443429"/>
                </a:cubicBezTo>
                <a:cubicBezTo>
                  <a:pt x="322628" y="4441623"/>
                  <a:pt x="-30430" y="4098071"/>
                  <a:pt x="0" y="3702843"/>
                </a:cubicBezTo>
                <a:cubicBezTo>
                  <a:pt x="32216" y="3220920"/>
                  <a:pt x="57206" y="1379255"/>
                  <a:pt x="0" y="740586"/>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9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743200"/>
            <a:ext cx="11032111" cy="2667000"/>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Hộp Văn bản 11"/>
          <p:cNvSpPr txBox="1"/>
          <p:nvPr/>
        </p:nvSpPr>
        <p:spPr>
          <a:xfrm>
            <a:off x="1305171" y="303075"/>
            <a:ext cx="9581657"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400" b="1" i="0" u="none" strike="noStrike" kern="1200" cap="none" spc="0" normalizeH="0" baseline="0" noProof="0">
                <a:ln w="9525">
                  <a:solidFill>
                    <a:prstClr val="white"/>
                  </a:solidFill>
                  <a:prstDash val="solid"/>
                </a:ln>
                <a:solidFill>
                  <a:srgbClr val="E97132"/>
                </a:solidFill>
                <a:effectLst>
                  <a:outerShdw blurRad="12700" dist="38100" dir="2700000" algn="tl" rotWithShape="0">
                    <a:srgbClr val="A02B93">
                      <a:lumMod val="60000"/>
                      <a:lumOff val="40000"/>
                    </a:srgbClr>
                  </a:outerShdw>
                </a:effectLst>
                <a:uLnTx/>
                <a:uFillTx/>
                <a:latin typeface="iCiel Pony" panose="02000000000000000000" pitchFamily="2" charset="0"/>
                <a:cs typeface="Arial" panose="020B0604020202020204"/>
                <a:sym typeface="Arial" panose="020B0604020202020204"/>
              </a:rPr>
              <a:t>a. Những điều em học được ở bài viết của bạn.</a:t>
            </a:r>
            <a:endParaRPr kumimoji="0" lang="en-US" sz="5400" b="1" i="0" u="none" strike="noStrike" kern="1200" cap="none" spc="0" normalizeH="0" baseline="0" noProof="0" dirty="0">
              <a:ln w="9525">
                <a:solidFill>
                  <a:prstClr val="white"/>
                </a:solidFill>
                <a:prstDash val="solid"/>
              </a:ln>
              <a:solidFill>
                <a:srgbClr val="E97132"/>
              </a:solidFill>
              <a:effectLst>
                <a:outerShdw blurRad="12700" dist="38100" dir="2700000" algn="tl" rotWithShape="0">
                  <a:srgbClr val="A02B93">
                    <a:lumMod val="60000"/>
                    <a:lumOff val="40000"/>
                  </a:srgbClr>
                </a:outerShdw>
              </a:effectLst>
              <a:uLnTx/>
              <a:uFillTx/>
              <a:latin typeface="iCiel Pony" panose="02000000000000000000" pitchFamily="2" charset="0"/>
              <a:cs typeface="Arial" panose="020B0604020202020204"/>
              <a:sym typeface="Arial" panose="020B0604020202020204"/>
            </a:endParaRPr>
          </a:p>
        </p:txBody>
      </p:sp>
      <p:sp>
        <p:nvSpPr>
          <p:cNvPr id="59" name="Hình chữ nhật: Góc Tròn 65"/>
          <p:cNvSpPr/>
          <p:nvPr/>
        </p:nvSpPr>
        <p:spPr>
          <a:xfrm>
            <a:off x="381000" y="2057401"/>
            <a:ext cx="11277600" cy="4443429"/>
          </a:xfrm>
          <a:custGeom>
            <a:avLst/>
            <a:gdLst>
              <a:gd name="connsiteX0" fmla="*/ 0 w 11277600"/>
              <a:gd name="connsiteY0" fmla="*/ 740586 h 4443429"/>
              <a:gd name="connsiteX1" fmla="*/ 740586 w 11277600"/>
              <a:gd name="connsiteY1" fmla="*/ 0 h 4443429"/>
              <a:gd name="connsiteX2" fmla="*/ 10537014 w 11277600"/>
              <a:gd name="connsiteY2" fmla="*/ 0 h 4443429"/>
              <a:gd name="connsiteX3" fmla="*/ 11277600 w 11277600"/>
              <a:gd name="connsiteY3" fmla="*/ 740586 h 4443429"/>
              <a:gd name="connsiteX4" fmla="*/ 11277600 w 11277600"/>
              <a:gd name="connsiteY4" fmla="*/ 3702843 h 4443429"/>
              <a:gd name="connsiteX5" fmla="*/ 10537014 w 11277600"/>
              <a:gd name="connsiteY5" fmla="*/ 4443429 h 4443429"/>
              <a:gd name="connsiteX6" fmla="*/ 740586 w 11277600"/>
              <a:gd name="connsiteY6" fmla="*/ 4443429 h 4443429"/>
              <a:gd name="connsiteX7" fmla="*/ 0 w 11277600"/>
              <a:gd name="connsiteY7" fmla="*/ 3702843 h 4443429"/>
              <a:gd name="connsiteX8" fmla="*/ 0 w 11277600"/>
              <a:gd name="connsiteY8" fmla="*/ 740586 h 444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7600" h="4443429" fill="none" extrusionOk="0">
                <a:moveTo>
                  <a:pt x="0" y="740586"/>
                </a:moveTo>
                <a:cubicBezTo>
                  <a:pt x="2625" y="402638"/>
                  <a:pt x="351013" y="32628"/>
                  <a:pt x="740586" y="0"/>
                </a:cubicBezTo>
                <a:cubicBezTo>
                  <a:pt x="5405549" y="72427"/>
                  <a:pt x="8372574" y="61419"/>
                  <a:pt x="10537014" y="0"/>
                </a:cubicBezTo>
                <a:cubicBezTo>
                  <a:pt x="10938438" y="-52246"/>
                  <a:pt x="11229395" y="316991"/>
                  <a:pt x="11277600" y="740586"/>
                </a:cubicBezTo>
                <a:cubicBezTo>
                  <a:pt x="11378476" y="1515413"/>
                  <a:pt x="11170287" y="2256042"/>
                  <a:pt x="11277600" y="3702843"/>
                </a:cubicBezTo>
                <a:cubicBezTo>
                  <a:pt x="11282609" y="4086436"/>
                  <a:pt x="10925300" y="4420193"/>
                  <a:pt x="10537014" y="4443429"/>
                </a:cubicBezTo>
                <a:cubicBezTo>
                  <a:pt x="9302405" y="4473256"/>
                  <a:pt x="4695149" y="4364123"/>
                  <a:pt x="740586" y="4443429"/>
                </a:cubicBezTo>
                <a:cubicBezTo>
                  <a:pt x="360010" y="4440214"/>
                  <a:pt x="-50582" y="4121859"/>
                  <a:pt x="0" y="3702843"/>
                </a:cubicBezTo>
                <a:cubicBezTo>
                  <a:pt x="50037" y="3332482"/>
                  <a:pt x="770" y="1933619"/>
                  <a:pt x="0" y="740586"/>
                </a:cubicBezTo>
                <a:close/>
              </a:path>
              <a:path w="11277600" h="4443429" stroke="0" extrusionOk="0">
                <a:moveTo>
                  <a:pt x="0" y="740586"/>
                </a:moveTo>
                <a:cubicBezTo>
                  <a:pt x="23531" y="337986"/>
                  <a:pt x="338581" y="14603"/>
                  <a:pt x="740586" y="0"/>
                </a:cubicBezTo>
                <a:cubicBezTo>
                  <a:pt x="2184794" y="123000"/>
                  <a:pt x="6177322" y="-96860"/>
                  <a:pt x="10537014" y="0"/>
                </a:cubicBezTo>
                <a:cubicBezTo>
                  <a:pt x="10930255" y="-12021"/>
                  <a:pt x="11298281" y="289878"/>
                  <a:pt x="11277600" y="740586"/>
                </a:cubicBezTo>
                <a:cubicBezTo>
                  <a:pt x="11280773" y="1181400"/>
                  <a:pt x="11371867" y="2454725"/>
                  <a:pt x="11277600" y="3702843"/>
                </a:cubicBezTo>
                <a:cubicBezTo>
                  <a:pt x="11242883" y="4124434"/>
                  <a:pt x="10929219" y="4440678"/>
                  <a:pt x="10537014" y="4443429"/>
                </a:cubicBezTo>
                <a:cubicBezTo>
                  <a:pt x="7326825" y="4282722"/>
                  <a:pt x="2938008" y="4483096"/>
                  <a:pt x="740586" y="4443429"/>
                </a:cubicBezTo>
                <a:cubicBezTo>
                  <a:pt x="322628" y="4441623"/>
                  <a:pt x="-30430" y="4098071"/>
                  <a:pt x="0" y="3702843"/>
                </a:cubicBezTo>
                <a:cubicBezTo>
                  <a:pt x="32216" y="3220920"/>
                  <a:pt x="57206" y="1379255"/>
                  <a:pt x="0" y="740586"/>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9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942058"/>
            <a:ext cx="11049000" cy="1256229"/>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10287000" y="1500872"/>
            <a:ext cx="10595716" cy="5306327"/>
            <a:chOff x="-7397750" y="935153"/>
            <a:chExt cx="7946787" cy="3979746"/>
          </a:xfrm>
        </p:grpSpPr>
        <p:sp>
          <p:nvSpPr>
            <p:cNvPr id="4" name="Hình chữ nhật: Góc Tròn 3"/>
            <p:cNvSpPr/>
            <p:nvPr/>
          </p:nvSpPr>
          <p:spPr>
            <a:xfrm>
              <a:off x="-7283450" y="2552699"/>
              <a:ext cx="5186103" cy="2362200"/>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1" fmla="*/ 428625 w 3933825"/>
                <a:gd name="connsiteY0-2" fmla="*/ 493720 h 2105025"/>
                <a:gd name="connsiteX1-3" fmla="*/ 350845 w 3933825"/>
                <a:gd name="connsiteY1-4" fmla="*/ 0 h 2105025"/>
                <a:gd name="connsiteX2-5" fmla="*/ 3582980 w 3933825"/>
                <a:gd name="connsiteY2-6" fmla="*/ 0 h 2105025"/>
                <a:gd name="connsiteX3-7" fmla="*/ 3933825 w 3933825"/>
                <a:gd name="connsiteY3-8" fmla="*/ 350845 h 2105025"/>
                <a:gd name="connsiteX4-9" fmla="*/ 3933825 w 3933825"/>
                <a:gd name="connsiteY4-10" fmla="*/ 1754180 h 2105025"/>
                <a:gd name="connsiteX5-11" fmla="*/ 3582980 w 3933825"/>
                <a:gd name="connsiteY5-12" fmla="*/ 2105025 h 2105025"/>
                <a:gd name="connsiteX6-13" fmla="*/ 350845 w 3933825"/>
                <a:gd name="connsiteY6-14" fmla="*/ 2105025 h 2105025"/>
                <a:gd name="connsiteX7-15" fmla="*/ 0 w 3933825"/>
                <a:gd name="connsiteY7-16" fmla="*/ 1754180 h 2105025"/>
                <a:gd name="connsiteX8-17" fmla="*/ 428625 w 3933825"/>
                <a:gd name="connsiteY8-18" fmla="*/ 493720 h 2105025"/>
                <a:gd name="connsiteX0-19" fmla="*/ 428625 w 3933825"/>
                <a:gd name="connsiteY0-20" fmla="*/ 493720 h 2105025"/>
                <a:gd name="connsiteX1-21" fmla="*/ 350845 w 3933825"/>
                <a:gd name="connsiteY1-22" fmla="*/ 0 h 2105025"/>
                <a:gd name="connsiteX2-23" fmla="*/ 3582980 w 3933825"/>
                <a:gd name="connsiteY2-24" fmla="*/ 0 h 2105025"/>
                <a:gd name="connsiteX3-25" fmla="*/ 3667125 w 3933825"/>
                <a:gd name="connsiteY3-26" fmla="*/ 1455745 h 2105025"/>
                <a:gd name="connsiteX4-27" fmla="*/ 3933825 w 3933825"/>
                <a:gd name="connsiteY4-28" fmla="*/ 1754180 h 2105025"/>
                <a:gd name="connsiteX5-29" fmla="*/ 3582980 w 3933825"/>
                <a:gd name="connsiteY5-30" fmla="*/ 2105025 h 2105025"/>
                <a:gd name="connsiteX6-31" fmla="*/ 350845 w 3933825"/>
                <a:gd name="connsiteY6-32" fmla="*/ 2105025 h 2105025"/>
                <a:gd name="connsiteX7-33" fmla="*/ 0 w 3933825"/>
                <a:gd name="connsiteY7-34" fmla="*/ 1754180 h 2105025"/>
                <a:gd name="connsiteX8-35" fmla="*/ 428625 w 3933825"/>
                <a:gd name="connsiteY8-36" fmla="*/ 493720 h 2105025"/>
                <a:gd name="connsiteX0-37" fmla="*/ 428625 w 3933825"/>
                <a:gd name="connsiteY0-38" fmla="*/ 493720 h 2105025"/>
                <a:gd name="connsiteX1-39" fmla="*/ 350845 w 3933825"/>
                <a:gd name="connsiteY1-40" fmla="*/ 0 h 2105025"/>
                <a:gd name="connsiteX2-41" fmla="*/ 3582980 w 3933825"/>
                <a:gd name="connsiteY2-42" fmla="*/ 0 h 2105025"/>
                <a:gd name="connsiteX3-43" fmla="*/ 3810000 w 3933825"/>
                <a:gd name="connsiteY3-44" fmla="*/ 903295 h 2105025"/>
                <a:gd name="connsiteX4-45" fmla="*/ 3933825 w 3933825"/>
                <a:gd name="connsiteY4-46" fmla="*/ 1754180 h 2105025"/>
                <a:gd name="connsiteX5-47" fmla="*/ 3582980 w 3933825"/>
                <a:gd name="connsiteY5-48" fmla="*/ 2105025 h 2105025"/>
                <a:gd name="connsiteX6-49" fmla="*/ 350845 w 3933825"/>
                <a:gd name="connsiteY6-50" fmla="*/ 2105025 h 2105025"/>
                <a:gd name="connsiteX7-51" fmla="*/ 0 w 3933825"/>
                <a:gd name="connsiteY7-52" fmla="*/ 1754180 h 2105025"/>
                <a:gd name="connsiteX8-53" fmla="*/ 428625 w 3933825"/>
                <a:gd name="connsiteY8-54" fmla="*/ 493720 h 2105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chemeClr val="bg1"/>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solidFill>
                  <a:schemeClr val="bg1">
                    <a:lumMod val="50000"/>
                  </a:schemeClr>
                </a:solidFill>
              </a:endParaRPr>
            </a:p>
          </p:txBody>
        </p:sp>
        <p:sp>
          <p:nvSpPr>
            <p:cNvPr id="5" name="Hộp Văn bản 4"/>
            <p:cNvSpPr txBox="1"/>
            <p:nvPr/>
          </p:nvSpPr>
          <p:spPr>
            <a:xfrm>
              <a:off x="-7397750" y="2625802"/>
              <a:ext cx="5689619" cy="2215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200">
                  <a:ln w="22225">
                    <a:solidFill>
                      <a:schemeClr val="bg2"/>
                    </a:solidFill>
                    <a:prstDash val="solid"/>
                  </a:ln>
                  <a:solidFill>
                    <a:schemeClr val="accent4"/>
                  </a:solidFill>
                  <a:latin typeface="iCiel Pony" panose="02000000000000000000" pitchFamily="2" charset="0"/>
                </a:rPr>
                <a:t>3.</a:t>
              </a:r>
              <a:r>
                <a:rPr lang="en-US" sz="6200">
                  <a:ln w="22225">
                    <a:noFill/>
                    <a:prstDash val="solid"/>
                  </a:ln>
                  <a:solidFill>
                    <a:srgbClr val="E62530"/>
                  </a:solidFill>
                  <a:latin typeface="iCiel Pony" panose="02000000000000000000" pitchFamily="2" charset="0"/>
                </a:rPr>
                <a:t> Viết lại </a:t>
              </a:r>
              <a:endParaRPr lang="en-US" sz="6200">
                <a:ln w="22225">
                  <a:noFill/>
                  <a:prstDash val="solid"/>
                </a:ln>
                <a:solidFill>
                  <a:srgbClr val="E62530"/>
                </a:solidFill>
                <a:latin typeface="iCiel Pony" panose="02000000000000000000" pitchFamily="2" charset="0"/>
              </a:endParaRPr>
            </a:p>
            <a:p>
              <a:pPr algn="ctr"/>
              <a:r>
                <a:rPr lang="en-US" sz="6200">
                  <a:ln w="22225">
                    <a:noFill/>
                    <a:prstDash val="solid"/>
                  </a:ln>
                  <a:solidFill>
                    <a:srgbClr val="E62530"/>
                  </a:solidFill>
                  <a:latin typeface="iCiel Pony" panose="02000000000000000000" pitchFamily="2" charset="0"/>
                </a:rPr>
                <a:t>đoạn văn trong bài đã viết</a:t>
              </a:r>
              <a:endParaRPr lang="en-US" sz="6200" dirty="0">
                <a:ln w="22225">
                  <a:noFill/>
                  <a:prstDash val="solid"/>
                </a:ln>
                <a:solidFill>
                  <a:srgbClr val="E62530"/>
                </a:solidFill>
                <a:latin typeface="iCiel Pony" panose="02000000000000000000" pitchFamily="2" charset="0"/>
              </a:endParaRPr>
            </a:p>
          </p:txBody>
        </p:sp>
        <p:pic>
          <p:nvPicPr>
            <p:cNvPr id="3" name="Hình ảnh 2"/>
            <p:cNvPicPr>
              <a:picLocks noChangeAspect="1"/>
            </p:cNvPicPr>
            <p:nvPr/>
          </p:nvPicPr>
          <p:blipFill rotWithShape="1">
            <a:blip r:embed="rId2"/>
            <a:srcRect l="29166" t="24198" r="30139" b="25185"/>
            <a:stretch>
              <a:fillRect/>
            </a:stretch>
          </p:blipFill>
          <p:spPr>
            <a:xfrm rot="20616146" flipH="1">
              <a:off x="-3172063" y="935153"/>
              <a:ext cx="3721100" cy="26035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5 0.24907 L 0.92083 -0.13889 " pathEditMode="relative" rAng="0" ptsTypes="AA">
                                      <p:cBhvr>
                                        <p:cTn id="6" dur="2000" fill="hold"/>
                                        <p:tgtEl>
                                          <p:spTgt spid="2"/>
                                        </p:tgtEl>
                                        <p:attrNameLst>
                                          <p:attrName>ppt_x</p:attrName>
                                          <p:attrName>ppt_y</p:attrName>
                                        </p:attrNameLst>
                                      </p:cBhvr>
                                      <p:rCtr x="46810"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22" name="Rectangle: Rounded Corners 21"/>
          <p:cNvSpPr/>
          <p:nvPr/>
        </p:nvSpPr>
        <p:spPr>
          <a:xfrm>
            <a:off x="1418064" y="1757059"/>
            <a:ext cx="6840586" cy="4674116"/>
          </a:xfrm>
          <a:prstGeom prst="roundRect">
            <a:avLst/>
          </a:prstGeom>
          <a:solidFill>
            <a:srgbClr val="FFFFFF"/>
          </a:solidFill>
          <a:ln>
            <a:solidFill>
              <a:srgbClr val="FFF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665"/>
          </a:p>
        </p:txBody>
      </p:sp>
      <p:sp>
        <p:nvSpPr>
          <p:cNvPr id="8" name="Rectangle: Rounded Corners 7"/>
          <p:cNvSpPr/>
          <p:nvPr/>
        </p:nvSpPr>
        <p:spPr>
          <a:xfrm>
            <a:off x="304800" y="426825"/>
            <a:ext cx="11582400" cy="6004350"/>
          </a:xfrm>
          <a:custGeom>
            <a:avLst/>
            <a:gdLst>
              <a:gd name="connsiteX0" fmla="*/ 0 w 11582400"/>
              <a:gd name="connsiteY0" fmla="*/ 1000745 h 6004350"/>
              <a:gd name="connsiteX1" fmla="*/ 1000745 w 11582400"/>
              <a:gd name="connsiteY1" fmla="*/ 0 h 6004350"/>
              <a:gd name="connsiteX2" fmla="*/ 10581655 w 11582400"/>
              <a:gd name="connsiteY2" fmla="*/ 0 h 6004350"/>
              <a:gd name="connsiteX3" fmla="*/ 11582400 w 11582400"/>
              <a:gd name="connsiteY3" fmla="*/ 1000745 h 6004350"/>
              <a:gd name="connsiteX4" fmla="*/ 11582400 w 11582400"/>
              <a:gd name="connsiteY4" fmla="*/ 5003605 h 6004350"/>
              <a:gd name="connsiteX5" fmla="*/ 10581655 w 11582400"/>
              <a:gd name="connsiteY5" fmla="*/ 6004350 h 6004350"/>
              <a:gd name="connsiteX6" fmla="*/ 1000745 w 11582400"/>
              <a:gd name="connsiteY6" fmla="*/ 6004350 h 6004350"/>
              <a:gd name="connsiteX7" fmla="*/ 0 w 11582400"/>
              <a:gd name="connsiteY7" fmla="*/ 5003605 h 6004350"/>
              <a:gd name="connsiteX8" fmla="*/ 0 w 11582400"/>
              <a:gd name="connsiteY8" fmla="*/ 1000745 h 60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004350" fill="none" extrusionOk="0">
                <a:moveTo>
                  <a:pt x="0" y="1000745"/>
                </a:moveTo>
                <a:cubicBezTo>
                  <a:pt x="14514" y="403008"/>
                  <a:pt x="396359" y="-67435"/>
                  <a:pt x="1000745" y="0"/>
                </a:cubicBezTo>
                <a:cubicBezTo>
                  <a:pt x="2579945" y="-153102"/>
                  <a:pt x="8197570" y="151723"/>
                  <a:pt x="10581655" y="0"/>
                </a:cubicBezTo>
                <a:cubicBezTo>
                  <a:pt x="11182374" y="-72191"/>
                  <a:pt x="11570553" y="461762"/>
                  <a:pt x="11582400" y="1000745"/>
                </a:cubicBezTo>
                <a:cubicBezTo>
                  <a:pt x="11600662" y="2637898"/>
                  <a:pt x="11625140" y="3854246"/>
                  <a:pt x="11582400" y="5003605"/>
                </a:cubicBezTo>
                <a:cubicBezTo>
                  <a:pt x="11637869" y="5567227"/>
                  <a:pt x="11152264" y="6035096"/>
                  <a:pt x="10581655" y="6004350"/>
                </a:cubicBezTo>
                <a:cubicBezTo>
                  <a:pt x="6895404" y="5981042"/>
                  <a:pt x="5375259" y="5983691"/>
                  <a:pt x="1000745" y="6004350"/>
                </a:cubicBezTo>
                <a:cubicBezTo>
                  <a:pt x="420939" y="5959379"/>
                  <a:pt x="-6853" y="5538909"/>
                  <a:pt x="0" y="5003605"/>
                </a:cubicBezTo>
                <a:cubicBezTo>
                  <a:pt x="-110589" y="3081870"/>
                  <a:pt x="102857" y="2660026"/>
                  <a:pt x="0" y="1000745"/>
                </a:cubicBezTo>
                <a:close/>
              </a:path>
              <a:path w="11582400" h="6004350" stroke="0" extrusionOk="0">
                <a:moveTo>
                  <a:pt x="0" y="1000745"/>
                </a:moveTo>
                <a:cubicBezTo>
                  <a:pt x="-44783" y="464171"/>
                  <a:pt x="532645" y="-68973"/>
                  <a:pt x="1000745" y="0"/>
                </a:cubicBezTo>
                <a:cubicBezTo>
                  <a:pt x="4893828" y="22586"/>
                  <a:pt x="8683771" y="61614"/>
                  <a:pt x="10581655" y="0"/>
                </a:cubicBezTo>
                <a:cubicBezTo>
                  <a:pt x="11212794" y="25330"/>
                  <a:pt x="11617598" y="436376"/>
                  <a:pt x="11582400" y="1000745"/>
                </a:cubicBezTo>
                <a:cubicBezTo>
                  <a:pt x="11641936" y="2374595"/>
                  <a:pt x="11701242" y="3115938"/>
                  <a:pt x="11582400" y="5003605"/>
                </a:cubicBezTo>
                <a:cubicBezTo>
                  <a:pt x="11619383" y="5599388"/>
                  <a:pt x="11163899" y="6004688"/>
                  <a:pt x="10581655" y="6004350"/>
                </a:cubicBezTo>
                <a:cubicBezTo>
                  <a:pt x="9000657" y="5921611"/>
                  <a:pt x="4778764" y="6038173"/>
                  <a:pt x="1000745" y="6004350"/>
                </a:cubicBezTo>
                <a:cubicBezTo>
                  <a:pt x="363220" y="6005641"/>
                  <a:pt x="-31096" y="5453196"/>
                  <a:pt x="0" y="5003605"/>
                </a:cubicBezTo>
                <a:cubicBezTo>
                  <a:pt x="-165540" y="4292620"/>
                  <a:pt x="-31292" y="1998266"/>
                  <a:pt x="0" y="1000745"/>
                </a:cubicBezTo>
                <a:close/>
              </a:path>
            </a:pathLst>
          </a:custGeom>
          <a:solidFill>
            <a:schemeClr val="bg1"/>
          </a:solidFill>
          <a:ln w="57150">
            <a:solidFill>
              <a:schemeClr val="accent6"/>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665"/>
          </a:p>
        </p:txBody>
      </p:sp>
      <p:sp>
        <p:nvSpPr>
          <p:cNvPr id="23" name="TextBox 22"/>
          <p:cNvSpPr txBox="1"/>
          <p:nvPr/>
        </p:nvSpPr>
        <p:spPr>
          <a:xfrm>
            <a:off x="851907" y="920621"/>
            <a:ext cx="10488186" cy="47089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6000">
                <a:solidFill>
                  <a:schemeClr val="tx1"/>
                </a:solidFill>
                <a:latin typeface="Calibri" panose="020F0502020204030204" pitchFamily="34" charset="0"/>
                <a:ea typeface="Calibri" panose="020F0502020204030204" pitchFamily="34" charset="0"/>
                <a:cs typeface="Calibri" panose="020F0502020204030204" pitchFamily="34" charset="0"/>
              </a:rPr>
              <a:t>4. Viết lại một đoạn trong bài đã viết cho hay hơn bằng cách thêm vào</a:t>
            </a:r>
            <a:r>
              <a:rPr lang="en-US" sz="600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6000">
                <a:solidFill>
                  <a:schemeClr val="tx1"/>
                </a:solidFill>
                <a:latin typeface="Calibri" panose="020F0502020204030204" pitchFamily="34" charset="0"/>
                <a:ea typeface="Calibri" panose="020F0502020204030204" pitchFamily="34" charset="0"/>
                <a:cs typeface="Calibri" panose="020F0502020204030204" pitchFamily="34" charset="0"/>
              </a:rPr>
              <a:t>một số từ ngữ gợi tả hoặc một vài hình ảnh so sánh, nhân hoá.</a:t>
            </a:r>
            <a:endParaRPr lang="en-US" sz="6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Connector 12"/>
          <p:cNvCxnSpPr/>
          <p:nvPr/>
        </p:nvCxnSpPr>
        <p:spPr>
          <a:xfrm>
            <a:off x="894408" y="3733800"/>
            <a:ext cx="10488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907" y="4495800"/>
            <a:ext cx="10488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1907" y="5410200"/>
            <a:ext cx="14340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371914" y="2707910"/>
            <a:ext cx="2196093" cy="64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129325" y="1757058"/>
            <a:ext cx="3048000" cy="71736"/>
            <a:chOff x="2617810" y="2200363"/>
            <a:chExt cx="4317666" cy="32064"/>
          </a:xfrm>
        </p:grpSpPr>
        <p:cxnSp>
          <p:nvCxnSpPr>
            <p:cNvPr id="26" name="Straight Connector 25"/>
            <p:cNvCxnSpPr/>
            <p:nvPr/>
          </p:nvCxnSpPr>
          <p:spPr>
            <a:xfrm>
              <a:off x="2617810" y="2200363"/>
              <a:ext cx="4317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17810" y="2232427"/>
              <a:ext cx="43176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0" y="-208280"/>
            <a:ext cx="12770576" cy="7112000"/>
          </a:xfrm>
          <a:prstGeom prst="rect">
            <a:avLst/>
          </a:prstGeom>
        </p:spPr>
      </p:pic>
      <p:sp>
        <p:nvSpPr>
          <p:cNvPr id="27" name="Hộp Văn bản 26"/>
          <p:cNvSpPr txBox="1"/>
          <p:nvPr/>
        </p:nvSpPr>
        <p:spPr>
          <a:xfrm>
            <a:off x="1600200" y="304800"/>
            <a:ext cx="8624163" cy="135421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8000">
                <a:ln w="22225">
                  <a:noFill/>
                  <a:prstDash val="solid"/>
                </a:ln>
                <a:solidFill>
                  <a:schemeClr val="accent2"/>
                </a:solidFill>
                <a:effectLst>
                  <a:outerShdw blurRad="38100" dist="38100" dir="2700000" algn="tl">
                    <a:srgbClr val="000000">
                      <a:alpha val="43137"/>
                    </a:srgbClr>
                  </a:outerShdw>
                </a:effectLst>
                <a:latin typeface="iCiel Pony" panose="02000000000000000000" pitchFamily="2" charset="0"/>
              </a:rPr>
              <a:t>Cùng làm bài</a:t>
            </a:r>
            <a:endParaRPr lang="en-US" sz="8000" dirty="0">
              <a:ln w="22225">
                <a:noFill/>
                <a:prstDash val="solid"/>
              </a:ln>
              <a:solidFill>
                <a:schemeClr val="accent2"/>
              </a:solidFill>
              <a:effectLst>
                <a:outerShdw blurRad="38100" dist="38100" dir="2700000" algn="tl">
                  <a:srgbClr val="000000">
                    <a:alpha val="43137"/>
                  </a:srgbClr>
                </a:outerShdw>
              </a:effectLst>
              <a:latin typeface="iCiel Pony" panose="02000000000000000000" pitchFamily="2" charset="0"/>
            </a:endParaRPr>
          </a:p>
        </p:txBody>
      </p:sp>
      <p:pic>
        <p:nvPicPr>
          <p:cNvPr id="46" name="Hình ảnh 45" descr="Ảnh có chứa đồ chơi, búp bê, trong nhà&#10;&#10;Mô tả được tạo tự động"/>
          <p:cNvPicPr>
            <a:picLocks noChangeAspect="1"/>
          </p:cNvPicPr>
          <p:nvPr/>
        </p:nvPicPr>
        <p:blipFill rotWithShape="1">
          <a:blip r:embed="rId3"/>
          <a:srcRect t="20733" r="62362"/>
          <a:stretch>
            <a:fillRect/>
          </a:stretch>
        </p:blipFill>
        <p:spPr>
          <a:xfrm>
            <a:off x="3048000" y="1388269"/>
            <a:ext cx="5263273" cy="5515451"/>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A5EDFF"/>
            </a:gs>
            <a:gs pos="77000">
              <a:srgbClr val="CCF4FE"/>
            </a:gs>
            <a:gs pos="100000">
              <a:schemeClr val="tx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2" name="Nhóm 11"/>
          <p:cNvGrpSpPr/>
          <p:nvPr/>
        </p:nvGrpSpPr>
        <p:grpSpPr>
          <a:xfrm>
            <a:off x="-2043675" y="3088854"/>
            <a:ext cx="16867621" cy="5707863"/>
            <a:chOff x="-1439258" y="2136256"/>
            <a:chExt cx="12650716" cy="4280897"/>
          </a:xfrm>
        </p:grpSpPr>
        <p:pic>
          <p:nvPicPr>
            <p:cNvPr id="7" name="Hình ảnh 6" descr="Ảnh có chứa bánh xe&#10;&#10;Mô tả được tạo tự động"/>
            <p:cNvPicPr>
              <a:picLocks noChangeAspect="1"/>
            </p:cNvPicPr>
            <p:nvPr/>
          </p:nvPicPr>
          <p:blipFill rotWithShape="1">
            <a:blip r:embed="rId1"/>
            <a:srcRect l="67731" b="62560"/>
            <a:stretch>
              <a:fillRect/>
            </a:stretch>
          </p:blipFill>
          <p:spPr>
            <a:xfrm>
              <a:off x="2427440" y="2927862"/>
              <a:ext cx="4040311" cy="2636844"/>
            </a:xfrm>
            <a:prstGeom prst="rect">
              <a:avLst/>
            </a:prstGeom>
          </p:spPr>
        </p:pic>
        <p:pic>
          <p:nvPicPr>
            <p:cNvPr id="8" name="Hình ảnh 7" descr="Ảnh có chứa bánh xe&#10;&#10;Mô tả được tạo tự động"/>
            <p:cNvPicPr>
              <a:picLocks noChangeAspect="1"/>
            </p:cNvPicPr>
            <p:nvPr/>
          </p:nvPicPr>
          <p:blipFill rotWithShape="1">
            <a:blip r:embed="rId1"/>
            <a:srcRect l="67731" b="62560"/>
            <a:stretch>
              <a:fillRect/>
            </a:stretch>
          </p:blipFill>
          <p:spPr>
            <a:xfrm>
              <a:off x="4689628" y="2460854"/>
              <a:ext cx="4040311" cy="2636844"/>
            </a:xfrm>
            <a:prstGeom prst="rect">
              <a:avLst/>
            </a:prstGeom>
          </p:spPr>
        </p:pic>
        <p:pic>
          <p:nvPicPr>
            <p:cNvPr id="9" name="Hình ảnh 8" descr="Ảnh có chứa bánh xe&#10;&#10;Mô tả được tạo tự động"/>
            <p:cNvPicPr>
              <a:picLocks noChangeAspect="1"/>
            </p:cNvPicPr>
            <p:nvPr/>
          </p:nvPicPr>
          <p:blipFill rotWithShape="1">
            <a:blip r:embed="rId1"/>
            <a:srcRect l="67731" b="62560"/>
            <a:stretch>
              <a:fillRect/>
            </a:stretch>
          </p:blipFill>
          <p:spPr>
            <a:xfrm>
              <a:off x="7171147" y="2136256"/>
              <a:ext cx="4040311" cy="2636844"/>
            </a:xfrm>
            <a:prstGeom prst="rect">
              <a:avLst/>
            </a:prstGeom>
          </p:spPr>
        </p:pic>
        <p:pic>
          <p:nvPicPr>
            <p:cNvPr id="10" name="Hình ảnh 9" descr="Ảnh có chứa bánh xe&#10;&#10;Mô tả được tạo tự động"/>
            <p:cNvPicPr>
              <a:picLocks noChangeAspect="1"/>
            </p:cNvPicPr>
            <p:nvPr/>
          </p:nvPicPr>
          <p:blipFill rotWithShape="1">
            <a:blip r:embed="rId1">
              <a:alphaModFix amt="70000"/>
            </a:blip>
            <a:srcRect l="67731" b="62560"/>
            <a:stretch>
              <a:fillRect/>
            </a:stretch>
          </p:blipFill>
          <p:spPr>
            <a:xfrm>
              <a:off x="5151888" y="2918133"/>
              <a:ext cx="5189618" cy="2973722"/>
            </a:xfrm>
            <a:prstGeom prst="rect">
              <a:avLst/>
            </a:prstGeom>
          </p:spPr>
        </p:pic>
        <p:pic>
          <p:nvPicPr>
            <p:cNvPr id="6" name="Hình ảnh 5" descr="Ảnh có chứa bánh xe&#10;&#10;Mô tả được tạo tự động"/>
            <p:cNvPicPr>
              <a:picLocks noChangeAspect="1"/>
            </p:cNvPicPr>
            <p:nvPr/>
          </p:nvPicPr>
          <p:blipFill rotWithShape="1">
            <a:blip r:embed="rId1"/>
            <a:srcRect l="35108" t="60242" r="31666"/>
            <a:stretch>
              <a:fillRect/>
            </a:stretch>
          </p:blipFill>
          <p:spPr>
            <a:xfrm>
              <a:off x="-1439258" y="2918133"/>
              <a:ext cx="5198457" cy="3499020"/>
            </a:xfrm>
            <a:prstGeom prst="rect">
              <a:avLst/>
            </a:prstGeom>
          </p:spPr>
        </p:pic>
      </p:grpSp>
      <p:pic>
        <p:nvPicPr>
          <p:cNvPr id="4" name="Hình ảnh 3" descr="Ảnh có chứa bánh xe&#10;&#10;Mô tả được tạo tự động"/>
          <p:cNvPicPr>
            <a:picLocks noChangeAspect="1"/>
          </p:cNvPicPr>
          <p:nvPr/>
        </p:nvPicPr>
        <p:blipFill rotWithShape="1">
          <a:blip r:embed="rId1"/>
          <a:srcRect l="69043" b="64516"/>
          <a:stretch>
            <a:fillRect/>
          </a:stretch>
        </p:blipFill>
        <p:spPr>
          <a:xfrm flipH="1">
            <a:off x="9856817" y="-122253"/>
            <a:ext cx="2929263" cy="1888633"/>
          </a:xfrm>
          <a:prstGeom prst="rect">
            <a:avLst/>
          </a:prstGeom>
        </p:spPr>
      </p:pic>
      <p:pic>
        <p:nvPicPr>
          <p:cNvPr id="5" name="Hình ảnh 4" descr="Ảnh có chứa bánh xe&#10;&#10;Mô tả được tạo tự động"/>
          <p:cNvPicPr>
            <a:picLocks noChangeAspect="1"/>
          </p:cNvPicPr>
          <p:nvPr/>
        </p:nvPicPr>
        <p:blipFill rotWithShape="1">
          <a:blip r:embed="rId1"/>
          <a:srcRect l="66264" t="42849" r="4986" b="25182"/>
          <a:stretch>
            <a:fillRect/>
          </a:stretch>
        </p:blipFill>
        <p:spPr>
          <a:xfrm>
            <a:off x="6771017" y="1596786"/>
            <a:ext cx="2929263" cy="1832215"/>
          </a:xfrm>
          <a:prstGeom prst="rect">
            <a:avLst/>
          </a:prstGeom>
        </p:spPr>
      </p:pic>
      <p:pic>
        <p:nvPicPr>
          <p:cNvPr id="13" name="Hình ảnh 12" descr="Ảnh có chứa bánh xe&#10;&#10;Mô tả được tạo tự động"/>
          <p:cNvPicPr>
            <a:picLocks noChangeAspect="1"/>
          </p:cNvPicPr>
          <p:nvPr/>
        </p:nvPicPr>
        <p:blipFill rotWithShape="1">
          <a:blip r:embed="rId1"/>
          <a:srcRect l="66264" t="42849" r="4986" b="25182"/>
          <a:stretch>
            <a:fillRect/>
          </a:stretch>
        </p:blipFill>
        <p:spPr>
          <a:xfrm>
            <a:off x="-1240316" y="95249"/>
            <a:ext cx="2480632" cy="1551603"/>
          </a:xfrm>
          <a:prstGeom prst="rect">
            <a:avLst/>
          </a:prstGeom>
        </p:spPr>
      </p:pic>
      <p:pic>
        <p:nvPicPr>
          <p:cNvPr id="16" name="Hình ảnh 15" descr="Ảnh có chứa bánh xe&#10;&#10;Mô tả được tạo tự động"/>
          <p:cNvPicPr>
            <a:picLocks noChangeAspect="1"/>
          </p:cNvPicPr>
          <p:nvPr/>
        </p:nvPicPr>
        <p:blipFill rotWithShape="1">
          <a:blip r:embed="rId1"/>
          <a:srcRect l="69043" b="64516"/>
          <a:stretch>
            <a:fillRect/>
          </a:stretch>
        </p:blipFill>
        <p:spPr>
          <a:xfrm flipH="1">
            <a:off x="4954238" y="-1121379"/>
            <a:ext cx="2929263" cy="1888633"/>
          </a:xfrm>
          <a:prstGeom prst="rect">
            <a:avLst/>
          </a:prstGeom>
        </p:spPr>
      </p:pic>
      <p:sp>
        <p:nvSpPr>
          <p:cNvPr id="46" name="Hình Bầu dục 45"/>
          <p:cNvSpPr/>
          <p:nvPr/>
        </p:nvSpPr>
        <p:spPr>
          <a:xfrm>
            <a:off x="-217994" y="5171925"/>
            <a:ext cx="60959" cy="6095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grpSp>
        <p:nvGrpSpPr>
          <p:cNvPr id="3" name="Nhóm 2"/>
          <p:cNvGrpSpPr/>
          <p:nvPr/>
        </p:nvGrpSpPr>
        <p:grpSpPr>
          <a:xfrm>
            <a:off x="142676" y="88860"/>
            <a:ext cx="12048011" cy="4520544"/>
            <a:chOff x="107007" y="66645"/>
            <a:chExt cx="9036008" cy="3390408"/>
          </a:xfrm>
        </p:grpSpPr>
        <p:sp>
          <p:nvSpPr>
            <p:cNvPr id="18" name="Hình Bầu dục 17"/>
            <p:cNvSpPr/>
            <p:nvPr/>
          </p:nvSpPr>
          <p:spPr>
            <a:xfrm>
              <a:off x="5111774" y="125893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4" name="Hình Bầu dục 23"/>
            <p:cNvSpPr/>
            <p:nvPr/>
          </p:nvSpPr>
          <p:spPr>
            <a:xfrm>
              <a:off x="7880676" y="187674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1" name="Hình Bầu dục 20"/>
            <p:cNvSpPr/>
            <p:nvPr/>
          </p:nvSpPr>
          <p:spPr>
            <a:xfrm>
              <a:off x="4623700" y="324340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3" name="Hình Bầu dục 22"/>
            <p:cNvSpPr/>
            <p:nvPr/>
          </p:nvSpPr>
          <p:spPr>
            <a:xfrm>
              <a:off x="5895560" y="2775797"/>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2" name="Hình Bầu dục 21"/>
            <p:cNvSpPr/>
            <p:nvPr/>
          </p:nvSpPr>
          <p:spPr>
            <a:xfrm>
              <a:off x="6731674" y="45292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6" name="Sao: 4 Cánh 25"/>
            <p:cNvSpPr/>
            <p:nvPr/>
          </p:nvSpPr>
          <p:spPr>
            <a:xfrm>
              <a:off x="8952732" y="2865345"/>
              <a:ext cx="133285" cy="16471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7" name="Sao: 4 Cánh 26"/>
            <p:cNvSpPr/>
            <p:nvPr/>
          </p:nvSpPr>
          <p:spPr>
            <a:xfrm>
              <a:off x="4138727" y="661360"/>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8" name="Sao: 4 Cánh 27"/>
            <p:cNvSpPr/>
            <p:nvPr/>
          </p:nvSpPr>
          <p:spPr>
            <a:xfrm>
              <a:off x="6359960" y="275003"/>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9" name="Sao: 4 Cánh 28"/>
            <p:cNvSpPr/>
            <p:nvPr/>
          </p:nvSpPr>
          <p:spPr>
            <a:xfrm>
              <a:off x="7416777" y="1979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3" name="Hình Bầu dục 42"/>
            <p:cNvSpPr/>
            <p:nvPr/>
          </p:nvSpPr>
          <p:spPr>
            <a:xfrm>
              <a:off x="1868791" y="2567253"/>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4" name="Hình Bầu dục 43"/>
            <p:cNvSpPr/>
            <p:nvPr/>
          </p:nvSpPr>
          <p:spPr>
            <a:xfrm>
              <a:off x="4362659" y="270179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7" name="Hình Bầu dục 46"/>
            <p:cNvSpPr/>
            <p:nvPr/>
          </p:nvSpPr>
          <p:spPr>
            <a:xfrm>
              <a:off x="1108365" y="341133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1" name="Hình Bầu dục 50"/>
            <p:cNvSpPr/>
            <p:nvPr/>
          </p:nvSpPr>
          <p:spPr>
            <a:xfrm>
              <a:off x="3158773" y="31824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3" name="Sao: 4 Cánh 52"/>
            <p:cNvSpPr/>
            <p:nvPr/>
          </p:nvSpPr>
          <p:spPr>
            <a:xfrm>
              <a:off x="107007" y="2687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4" name="Sao: 4 Cánh 53"/>
            <p:cNvSpPr/>
            <p:nvPr/>
          </p:nvSpPr>
          <p:spPr>
            <a:xfrm>
              <a:off x="8952732" y="66645"/>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6" name="Sao: 4 Cánh 55"/>
            <p:cNvSpPr/>
            <p:nvPr/>
          </p:nvSpPr>
          <p:spPr>
            <a:xfrm>
              <a:off x="2629582" y="2614959"/>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grpSp>
      <p:sp>
        <p:nvSpPr>
          <p:cNvPr id="58" name="Hộp Văn bản 57"/>
          <p:cNvSpPr txBox="1"/>
          <p:nvPr/>
        </p:nvSpPr>
        <p:spPr>
          <a:xfrm>
            <a:off x="1783919" y="302180"/>
            <a:ext cx="8624163" cy="1231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a:ln w="6600">
                  <a:noFill/>
                  <a:prstDash val="solid"/>
                </a:ln>
                <a:solidFill>
                  <a:schemeClr val="accent5"/>
                </a:solidFill>
                <a:latin typeface="iCiel Pony" panose="02000000000000000000" pitchFamily="2" charset="0"/>
              </a:rPr>
              <a:t>Yêu cầu cần đạt</a:t>
            </a:r>
            <a:endParaRPr lang="en-US" sz="7200" dirty="0">
              <a:ln w="6600">
                <a:noFill/>
                <a:prstDash val="solid"/>
              </a:ln>
              <a:solidFill>
                <a:schemeClr val="accent5"/>
              </a:solidFill>
              <a:latin typeface="iCiel Pony" panose="02000000000000000000" pitchFamily="2" charset="0"/>
            </a:endParaRPr>
          </a:p>
        </p:txBody>
      </p:sp>
      <p:pic>
        <p:nvPicPr>
          <p:cNvPr id="78" name="Hình ảnh 77" descr="Ảnh có chứa bánh xe&#10;&#10;Mô tả được tạo tự động"/>
          <p:cNvPicPr>
            <a:picLocks noChangeAspect="1"/>
          </p:cNvPicPr>
          <p:nvPr/>
        </p:nvPicPr>
        <p:blipFill rotWithShape="1">
          <a:blip r:embed="rId1"/>
          <a:srcRect l="66264" t="42849" r="4986" b="25182"/>
          <a:stretch>
            <a:fillRect/>
          </a:stretch>
        </p:blipFill>
        <p:spPr>
          <a:xfrm>
            <a:off x="2670846" y="2883912"/>
            <a:ext cx="2685687" cy="1679861"/>
          </a:xfrm>
          <a:prstGeom prst="rect">
            <a:avLst/>
          </a:prstGeom>
        </p:spPr>
      </p:pic>
      <p:sp>
        <p:nvSpPr>
          <p:cNvPr id="11" name="Hình chữ nhật: Góc Tròn 10"/>
          <p:cNvSpPr/>
          <p:nvPr/>
        </p:nvSpPr>
        <p:spPr>
          <a:xfrm>
            <a:off x="2073915" y="1911674"/>
            <a:ext cx="9015242" cy="4054596"/>
          </a:xfrm>
          <a:custGeom>
            <a:avLst/>
            <a:gdLst>
              <a:gd name="connsiteX0" fmla="*/ 0 w 9015242"/>
              <a:gd name="connsiteY0" fmla="*/ 675780 h 4054596"/>
              <a:gd name="connsiteX1" fmla="*/ 675780 w 9015242"/>
              <a:gd name="connsiteY1" fmla="*/ 0 h 4054596"/>
              <a:gd name="connsiteX2" fmla="*/ 1372478 w 9015242"/>
              <a:gd name="connsiteY2" fmla="*/ 0 h 4054596"/>
              <a:gd name="connsiteX3" fmla="*/ 2222450 w 9015242"/>
              <a:gd name="connsiteY3" fmla="*/ 0 h 4054596"/>
              <a:gd name="connsiteX4" fmla="*/ 2995786 w 9015242"/>
              <a:gd name="connsiteY4" fmla="*/ 0 h 4054596"/>
              <a:gd name="connsiteX5" fmla="*/ 3539210 w 9015242"/>
              <a:gd name="connsiteY5" fmla="*/ 0 h 4054596"/>
              <a:gd name="connsiteX6" fmla="*/ 4005998 w 9015242"/>
              <a:gd name="connsiteY6" fmla="*/ 0 h 4054596"/>
              <a:gd name="connsiteX7" fmla="*/ 4626060 w 9015242"/>
              <a:gd name="connsiteY7" fmla="*/ 0 h 4054596"/>
              <a:gd name="connsiteX8" fmla="*/ 5246121 w 9015242"/>
              <a:gd name="connsiteY8" fmla="*/ 0 h 4054596"/>
              <a:gd name="connsiteX9" fmla="*/ 6096093 w 9015242"/>
              <a:gd name="connsiteY9" fmla="*/ 0 h 4054596"/>
              <a:gd name="connsiteX10" fmla="*/ 6716155 w 9015242"/>
              <a:gd name="connsiteY10" fmla="*/ 0 h 4054596"/>
              <a:gd name="connsiteX11" fmla="*/ 7336216 w 9015242"/>
              <a:gd name="connsiteY11" fmla="*/ 0 h 4054596"/>
              <a:gd name="connsiteX12" fmla="*/ 8339462 w 9015242"/>
              <a:gd name="connsiteY12" fmla="*/ 0 h 4054596"/>
              <a:gd name="connsiteX13" fmla="*/ 9015242 w 9015242"/>
              <a:gd name="connsiteY13" fmla="*/ 675780 h 4054596"/>
              <a:gd name="connsiteX14" fmla="*/ 9015242 w 9015242"/>
              <a:gd name="connsiteY14" fmla="*/ 1324509 h 4054596"/>
              <a:gd name="connsiteX15" fmla="*/ 9015242 w 9015242"/>
              <a:gd name="connsiteY15" fmla="*/ 1973237 h 4054596"/>
              <a:gd name="connsiteX16" fmla="*/ 9015242 w 9015242"/>
              <a:gd name="connsiteY16" fmla="*/ 2676027 h 4054596"/>
              <a:gd name="connsiteX17" fmla="*/ 9015242 w 9015242"/>
              <a:gd name="connsiteY17" fmla="*/ 3378816 h 4054596"/>
              <a:gd name="connsiteX18" fmla="*/ 8339462 w 9015242"/>
              <a:gd name="connsiteY18" fmla="*/ 4054596 h 4054596"/>
              <a:gd name="connsiteX19" fmla="*/ 7489490 w 9015242"/>
              <a:gd name="connsiteY19" fmla="*/ 4054596 h 4054596"/>
              <a:gd name="connsiteX20" fmla="*/ 6792792 w 9015242"/>
              <a:gd name="connsiteY20" fmla="*/ 4054596 h 4054596"/>
              <a:gd name="connsiteX21" fmla="*/ 6326004 w 9015242"/>
              <a:gd name="connsiteY21" fmla="*/ 4054596 h 4054596"/>
              <a:gd name="connsiteX22" fmla="*/ 5705942 w 9015242"/>
              <a:gd name="connsiteY22" fmla="*/ 4054596 h 4054596"/>
              <a:gd name="connsiteX23" fmla="*/ 4855970 w 9015242"/>
              <a:gd name="connsiteY23" fmla="*/ 4054596 h 4054596"/>
              <a:gd name="connsiteX24" fmla="*/ 4312545 w 9015242"/>
              <a:gd name="connsiteY24" fmla="*/ 4054596 h 4054596"/>
              <a:gd name="connsiteX25" fmla="*/ 3539210 w 9015242"/>
              <a:gd name="connsiteY25" fmla="*/ 4054596 h 4054596"/>
              <a:gd name="connsiteX26" fmla="*/ 2689238 w 9015242"/>
              <a:gd name="connsiteY26" fmla="*/ 4054596 h 4054596"/>
              <a:gd name="connsiteX27" fmla="*/ 1992540 w 9015242"/>
              <a:gd name="connsiteY27" fmla="*/ 4054596 h 4054596"/>
              <a:gd name="connsiteX28" fmla="*/ 1295842 w 9015242"/>
              <a:gd name="connsiteY28" fmla="*/ 4054596 h 4054596"/>
              <a:gd name="connsiteX29" fmla="*/ 675780 w 9015242"/>
              <a:gd name="connsiteY29" fmla="*/ 4054596 h 4054596"/>
              <a:gd name="connsiteX30" fmla="*/ 0 w 9015242"/>
              <a:gd name="connsiteY30" fmla="*/ 3378816 h 4054596"/>
              <a:gd name="connsiteX31" fmla="*/ 0 w 9015242"/>
              <a:gd name="connsiteY31" fmla="*/ 2757118 h 4054596"/>
              <a:gd name="connsiteX32" fmla="*/ 0 w 9015242"/>
              <a:gd name="connsiteY32" fmla="*/ 2081359 h 4054596"/>
              <a:gd name="connsiteX33" fmla="*/ 0 w 9015242"/>
              <a:gd name="connsiteY33" fmla="*/ 1459660 h 4054596"/>
              <a:gd name="connsiteX34" fmla="*/ 0 w 9015242"/>
              <a:gd name="connsiteY34" fmla="*/ 675780 h 405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15242" h="4054596" fill="none" extrusionOk="0">
                <a:moveTo>
                  <a:pt x="0" y="675780"/>
                </a:moveTo>
                <a:cubicBezTo>
                  <a:pt x="9818" y="298445"/>
                  <a:pt x="338417" y="37723"/>
                  <a:pt x="675780" y="0"/>
                </a:cubicBezTo>
                <a:cubicBezTo>
                  <a:pt x="916353" y="-4823"/>
                  <a:pt x="1153026" y="-20292"/>
                  <a:pt x="1372478" y="0"/>
                </a:cubicBezTo>
                <a:cubicBezTo>
                  <a:pt x="1591930" y="20292"/>
                  <a:pt x="1986592" y="25588"/>
                  <a:pt x="2222450" y="0"/>
                </a:cubicBezTo>
                <a:cubicBezTo>
                  <a:pt x="2458308" y="-25588"/>
                  <a:pt x="2619288" y="-22727"/>
                  <a:pt x="2995786" y="0"/>
                </a:cubicBezTo>
                <a:cubicBezTo>
                  <a:pt x="3372284" y="22727"/>
                  <a:pt x="3394085" y="-17457"/>
                  <a:pt x="3539210" y="0"/>
                </a:cubicBezTo>
                <a:cubicBezTo>
                  <a:pt x="3684335" y="17457"/>
                  <a:pt x="3798943" y="-6035"/>
                  <a:pt x="4005998" y="0"/>
                </a:cubicBezTo>
                <a:cubicBezTo>
                  <a:pt x="4213053" y="6035"/>
                  <a:pt x="4399996" y="-24793"/>
                  <a:pt x="4626060" y="0"/>
                </a:cubicBezTo>
                <a:cubicBezTo>
                  <a:pt x="4852124" y="24793"/>
                  <a:pt x="5053672" y="-28850"/>
                  <a:pt x="5246121" y="0"/>
                </a:cubicBezTo>
                <a:cubicBezTo>
                  <a:pt x="5438570" y="28850"/>
                  <a:pt x="5675850" y="-4875"/>
                  <a:pt x="6096093" y="0"/>
                </a:cubicBezTo>
                <a:cubicBezTo>
                  <a:pt x="6516336" y="4875"/>
                  <a:pt x="6555862" y="-10599"/>
                  <a:pt x="6716155" y="0"/>
                </a:cubicBezTo>
                <a:cubicBezTo>
                  <a:pt x="6876448" y="10599"/>
                  <a:pt x="7204838" y="20211"/>
                  <a:pt x="7336216" y="0"/>
                </a:cubicBezTo>
                <a:cubicBezTo>
                  <a:pt x="7467594" y="-20211"/>
                  <a:pt x="8128451" y="-8968"/>
                  <a:pt x="8339462" y="0"/>
                </a:cubicBezTo>
                <a:cubicBezTo>
                  <a:pt x="8694857" y="-8853"/>
                  <a:pt x="9044627" y="302396"/>
                  <a:pt x="9015242" y="675780"/>
                </a:cubicBezTo>
                <a:cubicBezTo>
                  <a:pt x="8996188" y="920788"/>
                  <a:pt x="9012684" y="1027478"/>
                  <a:pt x="9015242" y="1324509"/>
                </a:cubicBezTo>
                <a:cubicBezTo>
                  <a:pt x="9017800" y="1621540"/>
                  <a:pt x="9015970" y="1783228"/>
                  <a:pt x="9015242" y="1973237"/>
                </a:cubicBezTo>
                <a:cubicBezTo>
                  <a:pt x="9014514" y="2163246"/>
                  <a:pt x="9025191" y="2384460"/>
                  <a:pt x="9015242" y="2676027"/>
                </a:cubicBezTo>
                <a:cubicBezTo>
                  <a:pt x="9005294" y="2967594"/>
                  <a:pt x="9022869" y="3231591"/>
                  <a:pt x="9015242" y="3378816"/>
                </a:cubicBezTo>
                <a:cubicBezTo>
                  <a:pt x="9019400" y="3680284"/>
                  <a:pt x="8663385" y="4081473"/>
                  <a:pt x="8339462" y="4054596"/>
                </a:cubicBezTo>
                <a:cubicBezTo>
                  <a:pt x="7929435" y="4071847"/>
                  <a:pt x="7796597" y="4041563"/>
                  <a:pt x="7489490" y="4054596"/>
                </a:cubicBezTo>
                <a:cubicBezTo>
                  <a:pt x="7182383" y="4067629"/>
                  <a:pt x="7127566" y="4086814"/>
                  <a:pt x="6792792" y="4054596"/>
                </a:cubicBezTo>
                <a:cubicBezTo>
                  <a:pt x="6458018" y="4022378"/>
                  <a:pt x="6463342" y="4031789"/>
                  <a:pt x="6326004" y="4054596"/>
                </a:cubicBezTo>
                <a:cubicBezTo>
                  <a:pt x="6188666" y="4077403"/>
                  <a:pt x="5873734" y="4043738"/>
                  <a:pt x="5705942" y="4054596"/>
                </a:cubicBezTo>
                <a:cubicBezTo>
                  <a:pt x="5538150" y="4065454"/>
                  <a:pt x="5247163" y="4082304"/>
                  <a:pt x="4855970" y="4054596"/>
                </a:cubicBezTo>
                <a:cubicBezTo>
                  <a:pt x="4464777" y="4026888"/>
                  <a:pt x="4516525" y="4029957"/>
                  <a:pt x="4312545" y="4054596"/>
                </a:cubicBezTo>
                <a:cubicBezTo>
                  <a:pt x="4108565" y="4079235"/>
                  <a:pt x="3895977" y="4066871"/>
                  <a:pt x="3539210" y="4054596"/>
                </a:cubicBezTo>
                <a:cubicBezTo>
                  <a:pt x="3182444" y="4042321"/>
                  <a:pt x="3100456" y="4035083"/>
                  <a:pt x="2689238" y="4054596"/>
                </a:cubicBezTo>
                <a:cubicBezTo>
                  <a:pt x="2278020" y="4074109"/>
                  <a:pt x="2139572" y="4064944"/>
                  <a:pt x="1992540" y="4054596"/>
                </a:cubicBezTo>
                <a:cubicBezTo>
                  <a:pt x="1845508" y="4044248"/>
                  <a:pt x="1465036" y="4056699"/>
                  <a:pt x="1295842" y="4054596"/>
                </a:cubicBezTo>
                <a:cubicBezTo>
                  <a:pt x="1126648" y="4052493"/>
                  <a:pt x="877317" y="4075524"/>
                  <a:pt x="675780" y="4054596"/>
                </a:cubicBezTo>
                <a:cubicBezTo>
                  <a:pt x="246596" y="3995766"/>
                  <a:pt x="-72548" y="3753816"/>
                  <a:pt x="0" y="3378816"/>
                </a:cubicBezTo>
                <a:cubicBezTo>
                  <a:pt x="23619" y="3235431"/>
                  <a:pt x="-12361" y="2884160"/>
                  <a:pt x="0" y="2757118"/>
                </a:cubicBezTo>
                <a:cubicBezTo>
                  <a:pt x="12361" y="2630076"/>
                  <a:pt x="-6901" y="2397565"/>
                  <a:pt x="0" y="2081359"/>
                </a:cubicBezTo>
                <a:cubicBezTo>
                  <a:pt x="6901" y="1765153"/>
                  <a:pt x="2821" y="1612848"/>
                  <a:pt x="0" y="1459660"/>
                </a:cubicBezTo>
                <a:cubicBezTo>
                  <a:pt x="-2821" y="1306472"/>
                  <a:pt x="13386" y="914824"/>
                  <a:pt x="0" y="675780"/>
                </a:cubicBezTo>
                <a:close/>
              </a:path>
              <a:path w="9015242" h="4054596" stroke="0" extrusionOk="0">
                <a:moveTo>
                  <a:pt x="0" y="675780"/>
                </a:moveTo>
                <a:cubicBezTo>
                  <a:pt x="-19264" y="338112"/>
                  <a:pt x="253560" y="-68545"/>
                  <a:pt x="675780" y="0"/>
                </a:cubicBezTo>
                <a:cubicBezTo>
                  <a:pt x="827768" y="-17507"/>
                  <a:pt x="940044" y="14439"/>
                  <a:pt x="1142568" y="0"/>
                </a:cubicBezTo>
                <a:cubicBezTo>
                  <a:pt x="1345092" y="-14439"/>
                  <a:pt x="1542106" y="875"/>
                  <a:pt x="1915903" y="0"/>
                </a:cubicBezTo>
                <a:cubicBezTo>
                  <a:pt x="2289700" y="-875"/>
                  <a:pt x="2501372" y="8783"/>
                  <a:pt x="2765875" y="0"/>
                </a:cubicBezTo>
                <a:cubicBezTo>
                  <a:pt x="3030378" y="-8783"/>
                  <a:pt x="3314832" y="-4402"/>
                  <a:pt x="3615847" y="0"/>
                </a:cubicBezTo>
                <a:cubicBezTo>
                  <a:pt x="3916862" y="4402"/>
                  <a:pt x="4040918" y="469"/>
                  <a:pt x="4312545" y="0"/>
                </a:cubicBezTo>
                <a:cubicBezTo>
                  <a:pt x="4584172" y="-469"/>
                  <a:pt x="4826136" y="17466"/>
                  <a:pt x="5085881" y="0"/>
                </a:cubicBezTo>
                <a:cubicBezTo>
                  <a:pt x="5345626" y="-17466"/>
                  <a:pt x="5636353" y="-4170"/>
                  <a:pt x="5859216" y="0"/>
                </a:cubicBezTo>
                <a:cubicBezTo>
                  <a:pt x="6082079" y="4170"/>
                  <a:pt x="6353227" y="-23827"/>
                  <a:pt x="6479277" y="0"/>
                </a:cubicBezTo>
                <a:cubicBezTo>
                  <a:pt x="6605327" y="23827"/>
                  <a:pt x="7078932" y="12123"/>
                  <a:pt x="7329249" y="0"/>
                </a:cubicBezTo>
                <a:cubicBezTo>
                  <a:pt x="7579566" y="-12123"/>
                  <a:pt x="7945299" y="-35309"/>
                  <a:pt x="8339462" y="0"/>
                </a:cubicBezTo>
                <a:cubicBezTo>
                  <a:pt x="8770473" y="-27460"/>
                  <a:pt x="8990421" y="354794"/>
                  <a:pt x="9015242" y="675780"/>
                </a:cubicBezTo>
                <a:cubicBezTo>
                  <a:pt x="9035317" y="873558"/>
                  <a:pt x="9037760" y="1219880"/>
                  <a:pt x="9015242" y="1405600"/>
                </a:cubicBezTo>
                <a:cubicBezTo>
                  <a:pt x="8992724" y="1591320"/>
                  <a:pt x="8999105" y="1893183"/>
                  <a:pt x="9015242" y="2081359"/>
                </a:cubicBezTo>
                <a:cubicBezTo>
                  <a:pt x="9031379" y="2269535"/>
                  <a:pt x="8991816" y="2408723"/>
                  <a:pt x="9015242" y="2730087"/>
                </a:cubicBezTo>
                <a:cubicBezTo>
                  <a:pt x="9038668" y="3051451"/>
                  <a:pt x="9007346" y="3148259"/>
                  <a:pt x="9015242" y="3378816"/>
                </a:cubicBezTo>
                <a:cubicBezTo>
                  <a:pt x="9057394" y="3690065"/>
                  <a:pt x="8684898" y="4131179"/>
                  <a:pt x="8339462" y="4054596"/>
                </a:cubicBezTo>
                <a:cubicBezTo>
                  <a:pt x="8069306" y="4086368"/>
                  <a:pt x="7859043" y="4028657"/>
                  <a:pt x="7566127" y="4054596"/>
                </a:cubicBezTo>
                <a:cubicBezTo>
                  <a:pt x="7273212" y="4080535"/>
                  <a:pt x="7023060" y="4063249"/>
                  <a:pt x="6792792" y="4054596"/>
                </a:cubicBezTo>
                <a:cubicBezTo>
                  <a:pt x="6562524" y="4045943"/>
                  <a:pt x="6452208" y="4039866"/>
                  <a:pt x="6326004" y="4054596"/>
                </a:cubicBezTo>
                <a:cubicBezTo>
                  <a:pt x="6199800" y="4069326"/>
                  <a:pt x="5783663" y="4055204"/>
                  <a:pt x="5476032" y="4054596"/>
                </a:cubicBezTo>
                <a:cubicBezTo>
                  <a:pt x="5168401" y="4053988"/>
                  <a:pt x="5028224" y="4054669"/>
                  <a:pt x="4702697" y="4054596"/>
                </a:cubicBezTo>
                <a:cubicBezTo>
                  <a:pt x="4377170" y="4054523"/>
                  <a:pt x="4367488" y="4031436"/>
                  <a:pt x="4235909" y="4054596"/>
                </a:cubicBezTo>
                <a:cubicBezTo>
                  <a:pt x="4104330" y="4077756"/>
                  <a:pt x="3913536" y="4053917"/>
                  <a:pt x="3769121" y="4054596"/>
                </a:cubicBezTo>
                <a:cubicBezTo>
                  <a:pt x="3624706" y="4055275"/>
                  <a:pt x="3246252" y="4041607"/>
                  <a:pt x="3072422" y="4054596"/>
                </a:cubicBezTo>
                <a:cubicBezTo>
                  <a:pt x="2898592" y="4067585"/>
                  <a:pt x="2605715" y="4045076"/>
                  <a:pt x="2452361" y="4054596"/>
                </a:cubicBezTo>
                <a:cubicBezTo>
                  <a:pt x="2299007" y="4064116"/>
                  <a:pt x="1961912" y="4070773"/>
                  <a:pt x="1755662" y="4054596"/>
                </a:cubicBezTo>
                <a:cubicBezTo>
                  <a:pt x="1549412" y="4038419"/>
                  <a:pt x="1409926" y="4069627"/>
                  <a:pt x="1288875" y="4054596"/>
                </a:cubicBezTo>
                <a:cubicBezTo>
                  <a:pt x="1167824" y="4039565"/>
                  <a:pt x="806266" y="4066121"/>
                  <a:pt x="675780" y="4054596"/>
                </a:cubicBezTo>
                <a:cubicBezTo>
                  <a:pt x="330505" y="4076468"/>
                  <a:pt x="28937" y="3685364"/>
                  <a:pt x="0" y="3378816"/>
                </a:cubicBezTo>
                <a:cubicBezTo>
                  <a:pt x="17028" y="3088161"/>
                  <a:pt x="25951" y="2827231"/>
                  <a:pt x="0" y="2676027"/>
                </a:cubicBezTo>
                <a:cubicBezTo>
                  <a:pt x="-25951" y="2524823"/>
                  <a:pt x="14741" y="2377206"/>
                  <a:pt x="0" y="2081359"/>
                </a:cubicBezTo>
                <a:cubicBezTo>
                  <a:pt x="-14741" y="1785512"/>
                  <a:pt x="-31328" y="1723445"/>
                  <a:pt x="0" y="1432630"/>
                </a:cubicBezTo>
                <a:cubicBezTo>
                  <a:pt x="31328" y="1141815"/>
                  <a:pt x="15532" y="882397"/>
                  <a:pt x="0" y="675780"/>
                </a:cubicBezTo>
                <a:close/>
              </a:path>
            </a:pathLst>
          </a:custGeom>
          <a:solidFill>
            <a:schemeClr val="bg1"/>
          </a:solidFill>
          <a:ln w="3810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79" name="Hộp Văn bản 78"/>
          <p:cNvSpPr txBox="1"/>
          <p:nvPr/>
        </p:nvSpPr>
        <p:spPr>
          <a:xfrm>
            <a:off x="2598525" y="2291954"/>
            <a:ext cx="7993856" cy="34163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spcAft>
                <a:spcPts val="1200"/>
              </a:spcAft>
            </a:pPr>
            <a:r>
              <a:rPr lang="en-US" sz="7200">
                <a:solidFill>
                  <a:schemeClr val="accent1">
                    <a:lumMod val="10000"/>
                  </a:schemeClr>
                </a:solidFill>
                <a:latin typeface="Calibri" panose="020F0502020204030204" pitchFamily="34" charset="0"/>
                <a:ea typeface="Calibri" panose="020F0502020204030204" pitchFamily="34" charset="0"/>
                <a:cs typeface="Calibri" panose="020F0502020204030204" pitchFamily="34" charset="0"/>
                <a:sym typeface="Didact Gothic"/>
              </a:rPr>
              <a:t>Biết rút kinh nghiệm và chỉnh sửa bài văn đã viết.</a:t>
            </a:r>
            <a:endParaRPr lang="en-US" sz="6000" dirty="0">
              <a:solidFill>
                <a:schemeClr val="accent1">
                  <a:lumMod val="10000"/>
                </a:schemeClr>
              </a:solidFill>
              <a:latin typeface="Calibri" panose="020F0502020204030204" pitchFamily="34" charset="0"/>
              <a:ea typeface="Calibri" panose="020F0502020204030204" pitchFamily="34" charset="0"/>
              <a:cs typeface="Calibri" panose="020F0502020204030204" pitchFamily="34" charset="0"/>
              <a:sym typeface="Didact Gothic"/>
            </a:endParaRPr>
          </a:p>
        </p:txBody>
      </p:sp>
      <p:pic>
        <p:nvPicPr>
          <p:cNvPr id="14" name="Hình ảnh 13" descr="Ảnh có chứa vận tải, bánh xe&#10;&#10;Mô tả được tạo tự động"/>
          <p:cNvPicPr>
            <a:picLocks noChangeAspect="1"/>
          </p:cNvPicPr>
          <p:nvPr/>
        </p:nvPicPr>
        <p:blipFill rotWithShape="1">
          <a:blip r:embed="rId2"/>
          <a:srcRect l="67189" t="8995" r="1170" b="44145"/>
          <a:stretch>
            <a:fillRect/>
          </a:stretch>
        </p:blipFill>
        <p:spPr>
          <a:xfrm>
            <a:off x="-323789" y="-55955"/>
            <a:ext cx="2993106" cy="2493461"/>
          </a:xfrm>
          <a:prstGeom prst="rect">
            <a:avLst/>
          </a:prstGeom>
        </p:spPr>
      </p:pic>
      <p:pic>
        <p:nvPicPr>
          <p:cNvPr id="2" name="Picture 1"/>
          <p:cNvPicPr>
            <a:picLocks noChangeAspect="1"/>
          </p:cNvPicPr>
          <p:nvPr/>
        </p:nvPicPr>
        <p:blipFill>
          <a:blip r:embed="rId3"/>
          <a:stretch>
            <a:fillRect/>
          </a:stretch>
        </p:blipFill>
        <p:spPr>
          <a:xfrm>
            <a:off x="9029054" y="4471504"/>
            <a:ext cx="3040849" cy="20601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Hộp Văn bản 11"/>
          <p:cNvSpPr txBox="1"/>
          <p:nvPr/>
        </p:nvSpPr>
        <p:spPr>
          <a:xfrm>
            <a:off x="-9184" y="303786"/>
            <a:ext cx="8458200"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400"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rPr>
              <a:t>Chia sẻ trong nhóm</a:t>
            </a:r>
            <a:endParaRPr lang="en-US" sz="6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59" name="Hình chữ nhật: Góc Tròn 65"/>
          <p:cNvSpPr/>
          <p:nvPr/>
        </p:nvSpPr>
        <p:spPr>
          <a:xfrm>
            <a:off x="396666" y="1752600"/>
            <a:ext cx="11398669" cy="4571999"/>
          </a:xfrm>
          <a:custGeom>
            <a:avLst/>
            <a:gdLst>
              <a:gd name="connsiteX0" fmla="*/ 0 w 11398669"/>
              <a:gd name="connsiteY0" fmla="*/ 762015 h 4571999"/>
              <a:gd name="connsiteX1" fmla="*/ 762015 w 11398669"/>
              <a:gd name="connsiteY1" fmla="*/ 0 h 4571999"/>
              <a:gd name="connsiteX2" fmla="*/ 10636654 w 11398669"/>
              <a:gd name="connsiteY2" fmla="*/ 0 h 4571999"/>
              <a:gd name="connsiteX3" fmla="*/ 11398669 w 11398669"/>
              <a:gd name="connsiteY3" fmla="*/ 762015 h 4571999"/>
              <a:gd name="connsiteX4" fmla="*/ 11398669 w 11398669"/>
              <a:gd name="connsiteY4" fmla="*/ 3809984 h 4571999"/>
              <a:gd name="connsiteX5" fmla="*/ 10636654 w 11398669"/>
              <a:gd name="connsiteY5" fmla="*/ 4571999 h 4571999"/>
              <a:gd name="connsiteX6" fmla="*/ 762015 w 11398669"/>
              <a:gd name="connsiteY6" fmla="*/ 4571999 h 4571999"/>
              <a:gd name="connsiteX7" fmla="*/ 0 w 11398669"/>
              <a:gd name="connsiteY7" fmla="*/ 3809984 h 4571999"/>
              <a:gd name="connsiteX8" fmla="*/ 0 w 11398669"/>
              <a:gd name="connsiteY8" fmla="*/ 762015 h 457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8669" h="4571999" fill="none" extrusionOk="0">
                <a:moveTo>
                  <a:pt x="0" y="762015"/>
                </a:moveTo>
                <a:cubicBezTo>
                  <a:pt x="2959" y="421270"/>
                  <a:pt x="355331" y="23774"/>
                  <a:pt x="762015" y="0"/>
                </a:cubicBezTo>
                <a:cubicBezTo>
                  <a:pt x="2087369" y="72427"/>
                  <a:pt x="7706349" y="61419"/>
                  <a:pt x="10636654" y="0"/>
                </a:cubicBezTo>
                <a:cubicBezTo>
                  <a:pt x="11056716" y="-5421"/>
                  <a:pt x="11383182" y="336482"/>
                  <a:pt x="11398669" y="762015"/>
                </a:cubicBezTo>
                <a:cubicBezTo>
                  <a:pt x="11499545" y="1489335"/>
                  <a:pt x="11291356" y="2503186"/>
                  <a:pt x="11398669" y="3809984"/>
                </a:cubicBezTo>
                <a:cubicBezTo>
                  <a:pt x="11411575" y="4165330"/>
                  <a:pt x="11051169" y="4564898"/>
                  <a:pt x="10636654" y="4571999"/>
                </a:cubicBezTo>
                <a:cubicBezTo>
                  <a:pt x="8641790" y="4601826"/>
                  <a:pt x="3550832" y="4492693"/>
                  <a:pt x="762015" y="4571999"/>
                </a:cubicBezTo>
                <a:cubicBezTo>
                  <a:pt x="419484" y="4563146"/>
                  <a:pt x="-70637" y="4244801"/>
                  <a:pt x="0" y="3809984"/>
                </a:cubicBezTo>
                <a:cubicBezTo>
                  <a:pt x="50037" y="3039866"/>
                  <a:pt x="770" y="2063856"/>
                  <a:pt x="0" y="762015"/>
                </a:cubicBezTo>
                <a:close/>
              </a:path>
              <a:path w="11398669" h="4571999" stroke="0" extrusionOk="0">
                <a:moveTo>
                  <a:pt x="0" y="762015"/>
                </a:moveTo>
                <a:cubicBezTo>
                  <a:pt x="52387" y="355446"/>
                  <a:pt x="372405" y="65086"/>
                  <a:pt x="762015" y="0"/>
                </a:cubicBezTo>
                <a:cubicBezTo>
                  <a:pt x="1932484" y="123000"/>
                  <a:pt x="6700709" y="-96860"/>
                  <a:pt x="10636654" y="0"/>
                </a:cubicBezTo>
                <a:cubicBezTo>
                  <a:pt x="11049364" y="-6203"/>
                  <a:pt x="11416924" y="304364"/>
                  <a:pt x="11398669" y="762015"/>
                </a:cubicBezTo>
                <a:cubicBezTo>
                  <a:pt x="11401842" y="1651935"/>
                  <a:pt x="11492936" y="3117443"/>
                  <a:pt x="11398669" y="3809984"/>
                </a:cubicBezTo>
                <a:cubicBezTo>
                  <a:pt x="11327237" y="4256712"/>
                  <a:pt x="11050534" y="4570858"/>
                  <a:pt x="10636654" y="4571999"/>
                </a:cubicBezTo>
                <a:cubicBezTo>
                  <a:pt x="8520816" y="4411292"/>
                  <a:pt x="3530378" y="4611666"/>
                  <a:pt x="762015" y="4571999"/>
                </a:cubicBezTo>
                <a:cubicBezTo>
                  <a:pt x="330291" y="4569803"/>
                  <a:pt x="-39513" y="4212932"/>
                  <a:pt x="0" y="3809984"/>
                </a:cubicBezTo>
                <a:cubicBezTo>
                  <a:pt x="32216" y="3437408"/>
                  <a:pt x="57206" y="1148985"/>
                  <a:pt x="0" y="762015"/>
                </a:cubicBezTo>
                <a:close/>
              </a:path>
            </a:pathLst>
          </a:custGeom>
          <a:solidFill>
            <a:schemeClr val="accent2">
              <a:lumMod val="20000"/>
              <a:lumOff val="80000"/>
            </a:schemeClr>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dirty="0"/>
          </a:p>
        </p:txBody>
      </p:sp>
      <p:grpSp>
        <p:nvGrpSpPr>
          <p:cNvPr id="7" name="Group 6"/>
          <p:cNvGrpSpPr/>
          <p:nvPr/>
        </p:nvGrpSpPr>
        <p:grpSpPr>
          <a:xfrm>
            <a:off x="1143000" y="1818498"/>
            <a:ext cx="8740883" cy="1188607"/>
            <a:chOff x="1733809" y="2362201"/>
            <a:chExt cx="8740883" cy="1188607"/>
          </a:xfrm>
        </p:grpSpPr>
        <p:pic>
          <p:nvPicPr>
            <p:cNvPr id="57" name="Hình ảnh 62"/>
            <p:cNvPicPr>
              <a:picLocks noChangeAspect="1"/>
            </p:cNvPicPr>
            <p:nvPr/>
          </p:nvPicPr>
          <p:blipFill rotWithShape="1">
            <a:blip r:embed="rId3"/>
            <a:srcRect l="50875" t="2918" r="19625" b="45112"/>
            <a:stretch>
              <a:fillRect/>
            </a:stretch>
          </p:blipFill>
          <p:spPr>
            <a:xfrm>
              <a:off x="1733809" y="2362201"/>
              <a:ext cx="1168973" cy="1188607"/>
            </a:xfrm>
            <a:prstGeom prst="rect">
              <a:avLst/>
            </a:prstGeom>
          </p:spPr>
        </p:pic>
        <p:sp>
          <p:nvSpPr>
            <p:cNvPr id="66" name="TextBox 65"/>
            <p:cNvSpPr txBox="1"/>
            <p:nvPr/>
          </p:nvSpPr>
          <p:spPr>
            <a:xfrm>
              <a:off x="2898470" y="2681991"/>
              <a:ext cx="7576222" cy="80087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75000"/>
                </a:lnSpc>
                <a:spcBef>
                  <a:spcPct val="50000"/>
                </a:spcBef>
              </a:pPr>
              <a:r>
                <a:rPr lang="en-US" sz="5665" b="1">
                  <a:solidFill>
                    <a:schemeClr val="accent1"/>
                  </a:solidFill>
                  <a:latin typeface="Calibri" panose="020F0502020204030204" pitchFamily="34" charset="0"/>
                  <a:ea typeface="Calibri" panose="020F0502020204030204" pitchFamily="34" charset="0"/>
                  <a:cs typeface="Calibri" panose="020F0502020204030204" pitchFamily="34" charset="0"/>
                </a:rPr>
                <a:t>Chia sẻ</a:t>
              </a:r>
              <a:endParaRPr lang="en-US" sz="5665"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p:cNvGrpSpPr/>
          <p:nvPr/>
        </p:nvGrpSpPr>
        <p:grpSpPr>
          <a:xfrm>
            <a:off x="1143000" y="2773793"/>
            <a:ext cx="9856312" cy="1188607"/>
            <a:chOff x="1738119" y="3505590"/>
            <a:chExt cx="9856312" cy="1188607"/>
          </a:xfrm>
        </p:grpSpPr>
        <p:sp>
          <p:nvSpPr>
            <p:cNvPr id="71" name="TextBox 70"/>
            <p:cNvSpPr txBox="1"/>
            <p:nvPr/>
          </p:nvSpPr>
          <p:spPr>
            <a:xfrm>
              <a:off x="2914812" y="3617902"/>
              <a:ext cx="8679619" cy="96398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spcBef>
                  <a:spcPct val="50000"/>
                </a:spcBef>
              </a:pPr>
              <a:r>
                <a:rPr lang="en-US" sz="5665" b="1">
                  <a:solidFill>
                    <a:schemeClr val="accent1"/>
                  </a:solidFill>
                  <a:latin typeface="Calibri" panose="020F0502020204030204" pitchFamily="34" charset="0"/>
                  <a:ea typeface="Calibri" panose="020F0502020204030204" pitchFamily="34" charset="0"/>
                  <a:cs typeface="Calibri" panose="020F0502020204030204" pitchFamily="34" charset="0"/>
                </a:rPr>
                <a:t>Lắng nghe, góp ý cho nhau</a:t>
              </a:r>
              <a:endParaRPr lang="en-US" sz="5665"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77" name="Hình ảnh 62"/>
            <p:cNvPicPr>
              <a:picLocks noChangeAspect="1"/>
            </p:cNvPicPr>
            <p:nvPr/>
          </p:nvPicPr>
          <p:blipFill rotWithShape="1">
            <a:blip r:embed="rId3"/>
            <a:srcRect l="50875" t="2918" r="19625" b="45112"/>
            <a:stretch>
              <a:fillRect/>
            </a:stretch>
          </p:blipFill>
          <p:spPr>
            <a:xfrm>
              <a:off x="1738119" y="3505590"/>
              <a:ext cx="1168973" cy="1188607"/>
            </a:xfrm>
            <a:prstGeom prst="rect">
              <a:avLst/>
            </a:prstGeom>
          </p:spPr>
        </p:pic>
      </p:grpSp>
      <p:pic>
        <p:nvPicPr>
          <p:cNvPr id="2" name="Picture 1"/>
          <p:cNvPicPr>
            <a:picLocks noChangeAspect="1"/>
          </p:cNvPicPr>
          <p:nvPr/>
        </p:nvPicPr>
        <p:blipFill>
          <a:blip r:embed="rId4"/>
          <a:stretch>
            <a:fillRect/>
          </a:stretch>
        </p:blipFill>
        <p:spPr>
          <a:xfrm>
            <a:off x="8626448" y="-131810"/>
            <a:ext cx="3077021" cy="2205512"/>
          </a:xfrm>
          <a:prstGeom prst="rect">
            <a:avLst/>
          </a:prstGeom>
        </p:spPr>
      </p:pic>
      <p:pic>
        <p:nvPicPr>
          <p:cNvPr id="3" name="Picture 2"/>
          <p:cNvPicPr>
            <a:picLocks noChangeAspect="1"/>
          </p:cNvPicPr>
          <p:nvPr/>
        </p:nvPicPr>
        <p:blipFill>
          <a:blip r:embed="rId5"/>
          <a:stretch>
            <a:fillRect/>
          </a:stretch>
        </p:blipFill>
        <p:spPr>
          <a:xfrm>
            <a:off x="1807004" y="3459407"/>
            <a:ext cx="8357954" cy="27440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0" y="-208280"/>
            <a:ext cx="12770576" cy="7112000"/>
          </a:xfrm>
          <a:prstGeom prst="rect">
            <a:avLst/>
          </a:prstGeom>
        </p:spPr>
      </p:pic>
      <p:pic>
        <p:nvPicPr>
          <p:cNvPr id="9" name="Hình ảnh 2"/>
          <p:cNvPicPr>
            <a:picLocks noChangeAspect="1"/>
          </p:cNvPicPr>
          <p:nvPr/>
        </p:nvPicPr>
        <p:blipFill rotWithShape="1">
          <a:blip r:embed="rId3"/>
          <a:srcRect l="49452" t="13843" r="8293" b="22174"/>
          <a:stretch>
            <a:fillRect/>
          </a:stretch>
        </p:blipFill>
        <p:spPr>
          <a:xfrm>
            <a:off x="-134656" y="2839849"/>
            <a:ext cx="3747520" cy="4527377"/>
          </a:xfrm>
          <a:prstGeom prst="rect">
            <a:avLst/>
          </a:prstGeom>
        </p:spPr>
      </p:pic>
      <p:sp>
        <p:nvSpPr>
          <p:cNvPr id="10" name="Google Shape;3047;p47"/>
          <p:cNvSpPr/>
          <p:nvPr/>
        </p:nvSpPr>
        <p:spPr>
          <a:xfrm rot="11172114" flipH="1" flipV="1">
            <a:off x="3249274" y="361372"/>
            <a:ext cx="7447840" cy="5957940"/>
          </a:xfrm>
          <a:custGeom>
            <a:avLst/>
            <a:gdLst>
              <a:gd name="connsiteX0" fmla="*/ 4361267 w 7447840"/>
              <a:gd name="connsiteY0" fmla="*/ 226 h 5957940"/>
              <a:gd name="connsiteX1" fmla="*/ 3104073 w 7447840"/>
              <a:gd name="connsiteY1" fmla="*/ 42787 h 5957940"/>
              <a:gd name="connsiteX2" fmla="*/ 2351938 w 7447840"/>
              <a:gd name="connsiteY2" fmla="*/ 124062 h 5957940"/>
              <a:gd name="connsiteX3" fmla="*/ 1709546 w 7447840"/>
              <a:gd name="connsiteY3" fmla="*/ 239522 h 5957940"/>
              <a:gd name="connsiteX4" fmla="*/ 647127 w 7447840"/>
              <a:gd name="connsiteY4" fmla="*/ 708604 h 5957940"/>
              <a:gd name="connsiteX5" fmla="*/ 247074 w 7447840"/>
              <a:gd name="connsiteY5" fmla="*/ 1178819 h 5957940"/>
              <a:gd name="connsiteX6" fmla="*/ 116124 w 7447840"/>
              <a:gd name="connsiteY6" fmla="*/ 1481731 h 5957940"/>
              <a:gd name="connsiteX7" fmla="*/ 40561 w 7447840"/>
              <a:gd name="connsiteY7" fmla="*/ 1804112 h 5957940"/>
              <a:gd name="connsiteX8" fmla="*/ 11118 w 7447840"/>
              <a:gd name="connsiteY8" fmla="*/ 2485097 h 5957940"/>
              <a:gd name="connsiteX9" fmla="*/ 36031 w 7447840"/>
              <a:gd name="connsiteY9" fmla="*/ 2826495 h 5957940"/>
              <a:gd name="connsiteX10" fmla="*/ 72886 w 7447840"/>
              <a:gd name="connsiteY10" fmla="*/ 3115370 h 5957940"/>
              <a:gd name="connsiteX11" fmla="*/ 379876 w 7447840"/>
              <a:gd name="connsiteY11" fmla="*/ 4118737 h 5957940"/>
              <a:gd name="connsiteX12" fmla="*/ 636009 w 7447840"/>
              <a:gd name="connsiteY12" fmla="*/ 4514921 h 5957940"/>
              <a:gd name="connsiteX13" fmla="*/ 965029 w 7447840"/>
              <a:gd name="connsiteY13" fmla="*/ 4827794 h 5957940"/>
              <a:gd name="connsiteX14" fmla="*/ 1254518 w 7447840"/>
              <a:gd name="connsiteY14" fmla="*/ 5001210 h 5957940"/>
              <a:gd name="connsiteX15" fmla="*/ 1256989 w 7447840"/>
              <a:gd name="connsiteY15" fmla="*/ 5023396 h 5957940"/>
              <a:gd name="connsiteX16" fmla="*/ 1252665 w 7447840"/>
              <a:gd name="connsiteY16" fmla="*/ 5219225 h 5957940"/>
              <a:gd name="connsiteX17" fmla="*/ 1194396 w 7447840"/>
              <a:gd name="connsiteY17" fmla="*/ 5442899 h 5957940"/>
              <a:gd name="connsiteX18" fmla="*/ 1086713 w 7447840"/>
              <a:gd name="connsiteY18" fmla="*/ 5639633 h 5957940"/>
              <a:gd name="connsiteX19" fmla="*/ 1089390 w 7447840"/>
              <a:gd name="connsiteY19" fmla="*/ 5636464 h 5957940"/>
              <a:gd name="connsiteX20" fmla="*/ 1089390 w 7447840"/>
              <a:gd name="connsiteY20" fmla="*/ 5636464 h 5957940"/>
              <a:gd name="connsiteX21" fmla="*/ 960500 w 7447840"/>
              <a:gd name="connsiteY21" fmla="*/ 5770261 h 5957940"/>
              <a:gd name="connsiteX22" fmla="*/ 842316 w 7447840"/>
              <a:gd name="connsiteY22" fmla="*/ 5842254 h 5957940"/>
              <a:gd name="connsiteX23" fmla="*/ 825844 w 7447840"/>
              <a:gd name="connsiteY23" fmla="*/ 5871684 h 5957940"/>
              <a:gd name="connsiteX24" fmla="*/ 848905 w 7447840"/>
              <a:gd name="connsiteY24" fmla="*/ 5906322 h 5957940"/>
              <a:gd name="connsiteX25" fmla="*/ 1116980 w 7447840"/>
              <a:gd name="connsiteY25" fmla="*/ 5956808 h 5957940"/>
              <a:gd name="connsiteX26" fmla="*/ 1167630 w 7447840"/>
              <a:gd name="connsiteY26" fmla="*/ 5957713 h 5957940"/>
              <a:gd name="connsiteX27" fmla="*/ 1386291 w 7447840"/>
              <a:gd name="connsiteY27" fmla="*/ 5934395 h 5957940"/>
              <a:gd name="connsiteX28" fmla="*/ 1641600 w 7447840"/>
              <a:gd name="connsiteY28" fmla="*/ 5845423 h 5957940"/>
              <a:gd name="connsiteX29" fmla="*/ 1870967 w 7447840"/>
              <a:gd name="connsiteY29" fmla="*/ 5694420 h 5957940"/>
              <a:gd name="connsiteX30" fmla="*/ 2128954 w 7447840"/>
              <a:gd name="connsiteY30" fmla="*/ 5381094 h 5957940"/>
              <a:gd name="connsiteX31" fmla="*/ 2208223 w 7447840"/>
              <a:gd name="connsiteY31" fmla="*/ 5202924 h 5957940"/>
              <a:gd name="connsiteX32" fmla="*/ 2907031 w 7447840"/>
              <a:gd name="connsiteY32" fmla="*/ 5229186 h 5957940"/>
              <a:gd name="connsiteX33" fmla="*/ 3505980 w 7447840"/>
              <a:gd name="connsiteY33" fmla="*/ 5213112 h 5957940"/>
              <a:gd name="connsiteX34" fmla="*/ 4258938 w 7447840"/>
              <a:gd name="connsiteY34" fmla="*/ 5158325 h 5957940"/>
              <a:gd name="connsiteX35" fmla="*/ 4923361 w 7447840"/>
              <a:gd name="connsiteY35" fmla="*/ 5088370 h 5957940"/>
              <a:gd name="connsiteX36" fmla="*/ 6084609 w 7447840"/>
              <a:gd name="connsiteY36" fmla="*/ 4799722 h 5957940"/>
              <a:gd name="connsiteX37" fmla="*/ 6590699 w 7447840"/>
              <a:gd name="connsiteY37" fmla="*/ 4475303 h 5957940"/>
              <a:gd name="connsiteX38" fmla="*/ 6894806 w 7447840"/>
              <a:gd name="connsiteY38" fmla="*/ 4123491 h 5957940"/>
              <a:gd name="connsiteX39" fmla="*/ 7115113 w 7447840"/>
              <a:gd name="connsiteY39" fmla="*/ 3714175 h 5957940"/>
              <a:gd name="connsiteX40" fmla="*/ 7285594 w 7447840"/>
              <a:gd name="connsiteY40" fmla="*/ 3235810 h 5957940"/>
              <a:gd name="connsiteX41" fmla="*/ 7441251 w 7447840"/>
              <a:gd name="connsiteY41" fmla="*/ 2181053 h 5957940"/>
              <a:gd name="connsiteX42" fmla="*/ 7297536 w 7447840"/>
              <a:gd name="connsiteY42" fmla="*/ 1177913 h 5957940"/>
              <a:gd name="connsiteX43" fmla="*/ 7092877 w 7447840"/>
              <a:gd name="connsiteY43" fmla="*/ 764297 h 5957940"/>
              <a:gd name="connsiteX44" fmla="*/ 6762003 w 7447840"/>
              <a:gd name="connsiteY44" fmla="*/ 423804 h 5957940"/>
              <a:gd name="connsiteX45" fmla="*/ 6278150 w 7447840"/>
              <a:gd name="connsiteY45" fmla="*/ 183603 h 5957940"/>
              <a:gd name="connsiteX46" fmla="*/ 5727175 w 7447840"/>
              <a:gd name="connsiteY46" fmla="*/ 59993 h 5957940"/>
              <a:gd name="connsiteX47" fmla="*/ 5163023 w 7447840"/>
              <a:gd name="connsiteY47" fmla="*/ 13357 h 5957940"/>
              <a:gd name="connsiteX48" fmla="*/ 4632225 w 7447840"/>
              <a:gd name="connsiteY48" fmla="*/ 2490 h 5957940"/>
              <a:gd name="connsiteX49" fmla="*/ 4625843 w 7447840"/>
              <a:gd name="connsiteY49" fmla="*/ 2490 h 5957940"/>
              <a:gd name="connsiteX50" fmla="*/ 4608136 w 7447840"/>
              <a:gd name="connsiteY50" fmla="*/ 1131 h 5957940"/>
              <a:gd name="connsiteX51" fmla="*/ 4361267 w 7447840"/>
              <a:gd name="connsiteY51" fmla="*/ 226 h 595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447840" h="5957940" fill="none" extrusionOk="0">
                <a:moveTo>
                  <a:pt x="4361267" y="226"/>
                </a:moveTo>
                <a:cubicBezTo>
                  <a:pt x="3947308" y="-66885"/>
                  <a:pt x="3487152" y="-27368"/>
                  <a:pt x="3104073" y="42787"/>
                </a:cubicBezTo>
                <a:cubicBezTo>
                  <a:pt x="2893968" y="94836"/>
                  <a:pt x="2609698" y="122894"/>
                  <a:pt x="2351938" y="124062"/>
                </a:cubicBezTo>
                <a:cubicBezTo>
                  <a:pt x="2106343" y="169280"/>
                  <a:pt x="1945208" y="223418"/>
                  <a:pt x="1709546" y="239522"/>
                </a:cubicBezTo>
                <a:cubicBezTo>
                  <a:pt x="1332521" y="331919"/>
                  <a:pt x="940196" y="521043"/>
                  <a:pt x="647127" y="708604"/>
                </a:cubicBezTo>
                <a:cubicBezTo>
                  <a:pt x="534756" y="834388"/>
                  <a:pt x="370366" y="975052"/>
                  <a:pt x="247074" y="1178819"/>
                </a:cubicBezTo>
                <a:cubicBezTo>
                  <a:pt x="214220" y="1253119"/>
                  <a:pt x="122685" y="1356923"/>
                  <a:pt x="116124" y="1481731"/>
                </a:cubicBezTo>
                <a:cubicBezTo>
                  <a:pt x="106001" y="1587214"/>
                  <a:pt x="87174" y="1690352"/>
                  <a:pt x="40561" y="1804112"/>
                </a:cubicBezTo>
                <a:cubicBezTo>
                  <a:pt x="45914" y="1986208"/>
                  <a:pt x="58536" y="2212052"/>
                  <a:pt x="11118" y="2485097"/>
                </a:cubicBezTo>
                <a:cubicBezTo>
                  <a:pt x="2597" y="2592634"/>
                  <a:pt x="18536" y="2684825"/>
                  <a:pt x="36031" y="2826495"/>
                </a:cubicBezTo>
                <a:cubicBezTo>
                  <a:pt x="43323" y="2939178"/>
                  <a:pt x="46746" y="3015488"/>
                  <a:pt x="72886" y="3115370"/>
                </a:cubicBezTo>
                <a:cubicBezTo>
                  <a:pt x="162070" y="3483924"/>
                  <a:pt x="241310" y="3825288"/>
                  <a:pt x="379876" y="4118737"/>
                </a:cubicBezTo>
                <a:cubicBezTo>
                  <a:pt x="460649" y="4255838"/>
                  <a:pt x="519107" y="4408085"/>
                  <a:pt x="636009" y="4514921"/>
                </a:cubicBezTo>
                <a:cubicBezTo>
                  <a:pt x="766691" y="4655250"/>
                  <a:pt x="849533" y="4699956"/>
                  <a:pt x="965029" y="4827794"/>
                </a:cubicBezTo>
                <a:cubicBezTo>
                  <a:pt x="1056968" y="4878861"/>
                  <a:pt x="1130327" y="4942166"/>
                  <a:pt x="1254518" y="5001210"/>
                </a:cubicBezTo>
                <a:cubicBezTo>
                  <a:pt x="1254862" y="5008494"/>
                  <a:pt x="1255928" y="5015279"/>
                  <a:pt x="1256989" y="5023396"/>
                </a:cubicBezTo>
                <a:cubicBezTo>
                  <a:pt x="1252807" y="5093653"/>
                  <a:pt x="1253379" y="5139914"/>
                  <a:pt x="1252665" y="5219225"/>
                </a:cubicBezTo>
                <a:cubicBezTo>
                  <a:pt x="1242167" y="5299444"/>
                  <a:pt x="1244734" y="5370115"/>
                  <a:pt x="1194396" y="5442899"/>
                </a:cubicBezTo>
                <a:cubicBezTo>
                  <a:pt x="1158850" y="5504467"/>
                  <a:pt x="1137548" y="5564726"/>
                  <a:pt x="1086713" y="5639633"/>
                </a:cubicBezTo>
                <a:cubicBezTo>
                  <a:pt x="1087640" y="5638385"/>
                  <a:pt x="1088624" y="5637620"/>
                  <a:pt x="1089390" y="5636464"/>
                </a:cubicBezTo>
                <a:lnTo>
                  <a:pt x="1089390" y="5636464"/>
                </a:lnTo>
                <a:cubicBezTo>
                  <a:pt x="1058425" y="5701398"/>
                  <a:pt x="1001755" y="5739462"/>
                  <a:pt x="960500" y="5770261"/>
                </a:cubicBezTo>
                <a:cubicBezTo>
                  <a:pt x="921098" y="5806354"/>
                  <a:pt x="870448" y="5820090"/>
                  <a:pt x="842316" y="5842254"/>
                </a:cubicBezTo>
                <a:cubicBezTo>
                  <a:pt x="830463" y="5847813"/>
                  <a:pt x="826138" y="5860654"/>
                  <a:pt x="825844" y="5871684"/>
                </a:cubicBezTo>
                <a:cubicBezTo>
                  <a:pt x="825115" y="5885770"/>
                  <a:pt x="834852" y="5901910"/>
                  <a:pt x="848905" y="5906322"/>
                </a:cubicBezTo>
                <a:cubicBezTo>
                  <a:pt x="937355" y="5925358"/>
                  <a:pt x="1034654" y="5950819"/>
                  <a:pt x="1116980" y="5956808"/>
                </a:cubicBezTo>
                <a:cubicBezTo>
                  <a:pt x="1134124" y="5958268"/>
                  <a:pt x="1151203" y="5960746"/>
                  <a:pt x="1167630" y="5957713"/>
                </a:cubicBezTo>
                <a:cubicBezTo>
                  <a:pt x="1240611" y="5952254"/>
                  <a:pt x="1315456" y="5953953"/>
                  <a:pt x="1386291" y="5934395"/>
                </a:cubicBezTo>
                <a:cubicBezTo>
                  <a:pt x="1488496" y="5920460"/>
                  <a:pt x="1553106" y="5865416"/>
                  <a:pt x="1641600" y="5845423"/>
                </a:cubicBezTo>
                <a:cubicBezTo>
                  <a:pt x="1726320" y="5824379"/>
                  <a:pt x="1805240" y="5757992"/>
                  <a:pt x="1870967" y="5694420"/>
                </a:cubicBezTo>
                <a:cubicBezTo>
                  <a:pt x="2012050" y="5598123"/>
                  <a:pt x="2090005" y="5488035"/>
                  <a:pt x="2128954" y="5381094"/>
                </a:cubicBezTo>
                <a:cubicBezTo>
                  <a:pt x="2166138" y="5336871"/>
                  <a:pt x="2196010" y="5257774"/>
                  <a:pt x="2208223" y="5202924"/>
                </a:cubicBezTo>
                <a:cubicBezTo>
                  <a:pt x="2461280" y="5226857"/>
                  <a:pt x="2668864" y="5193754"/>
                  <a:pt x="2907031" y="5229186"/>
                </a:cubicBezTo>
                <a:cubicBezTo>
                  <a:pt x="3097572" y="5190277"/>
                  <a:pt x="3328999" y="5236107"/>
                  <a:pt x="3505980" y="5213112"/>
                </a:cubicBezTo>
                <a:cubicBezTo>
                  <a:pt x="3775332" y="5206664"/>
                  <a:pt x="3990245" y="5229210"/>
                  <a:pt x="4258938" y="5158325"/>
                </a:cubicBezTo>
                <a:cubicBezTo>
                  <a:pt x="4459302" y="5127949"/>
                  <a:pt x="4638039" y="5152500"/>
                  <a:pt x="4923361" y="5088370"/>
                </a:cubicBezTo>
                <a:cubicBezTo>
                  <a:pt x="5337809" y="5003755"/>
                  <a:pt x="5704954" y="4927618"/>
                  <a:pt x="6084609" y="4799722"/>
                </a:cubicBezTo>
                <a:cubicBezTo>
                  <a:pt x="6227199" y="4704362"/>
                  <a:pt x="6446838" y="4612180"/>
                  <a:pt x="6590699" y="4475303"/>
                </a:cubicBezTo>
                <a:cubicBezTo>
                  <a:pt x="6671915" y="4358305"/>
                  <a:pt x="6767316" y="4286272"/>
                  <a:pt x="6894806" y="4123491"/>
                </a:cubicBezTo>
                <a:cubicBezTo>
                  <a:pt x="6978654" y="3999885"/>
                  <a:pt x="7039217" y="3887628"/>
                  <a:pt x="7115113" y="3714175"/>
                </a:cubicBezTo>
                <a:cubicBezTo>
                  <a:pt x="7183347" y="3613403"/>
                  <a:pt x="7207090" y="3413361"/>
                  <a:pt x="7285594" y="3235810"/>
                </a:cubicBezTo>
                <a:cubicBezTo>
                  <a:pt x="7357613" y="2923791"/>
                  <a:pt x="7427436" y="2541978"/>
                  <a:pt x="7441251" y="2181053"/>
                </a:cubicBezTo>
                <a:cubicBezTo>
                  <a:pt x="7442048" y="1741980"/>
                  <a:pt x="7444457" y="1431650"/>
                  <a:pt x="7297536" y="1177913"/>
                </a:cubicBezTo>
                <a:cubicBezTo>
                  <a:pt x="7255668" y="1039778"/>
                  <a:pt x="7163789" y="903797"/>
                  <a:pt x="7092877" y="764297"/>
                </a:cubicBezTo>
                <a:cubicBezTo>
                  <a:pt x="6966973" y="620972"/>
                  <a:pt x="6866685" y="528880"/>
                  <a:pt x="6762003" y="423804"/>
                </a:cubicBezTo>
                <a:cubicBezTo>
                  <a:pt x="6629674" y="293994"/>
                  <a:pt x="6452497" y="271927"/>
                  <a:pt x="6278150" y="183603"/>
                </a:cubicBezTo>
                <a:cubicBezTo>
                  <a:pt x="6155842" y="149007"/>
                  <a:pt x="5887047" y="90524"/>
                  <a:pt x="5727175" y="59993"/>
                </a:cubicBezTo>
                <a:cubicBezTo>
                  <a:pt x="5549892" y="26823"/>
                  <a:pt x="5405982" y="24062"/>
                  <a:pt x="5163023" y="13357"/>
                </a:cubicBezTo>
                <a:cubicBezTo>
                  <a:pt x="5007291" y="-23334"/>
                  <a:pt x="4814015" y="8060"/>
                  <a:pt x="4632225" y="2490"/>
                </a:cubicBezTo>
                <a:cubicBezTo>
                  <a:pt x="4629954" y="2954"/>
                  <a:pt x="4627181" y="2105"/>
                  <a:pt x="4625843" y="2490"/>
                </a:cubicBezTo>
                <a:cubicBezTo>
                  <a:pt x="4617026" y="3941"/>
                  <a:pt x="4612699" y="-26"/>
                  <a:pt x="4608136" y="1131"/>
                </a:cubicBezTo>
                <a:cubicBezTo>
                  <a:pt x="4548523" y="1842"/>
                  <a:pt x="4443160" y="-8711"/>
                  <a:pt x="4361267" y="226"/>
                </a:cubicBezTo>
                <a:close/>
              </a:path>
              <a:path w="7447840" h="5957940" stroke="0" extrusionOk="0">
                <a:moveTo>
                  <a:pt x="4361267" y="226"/>
                </a:moveTo>
                <a:cubicBezTo>
                  <a:pt x="3829637" y="16842"/>
                  <a:pt x="3502215" y="-24882"/>
                  <a:pt x="3104073" y="42787"/>
                </a:cubicBezTo>
                <a:cubicBezTo>
                  <a:pt x="2871344" y="20502"/>
                  <a:pt x="2577168" y="90314"/>
                  <a:pt x="2351938" y="124062"/>
                </a:cubicBezTo>
                <a:cubicBezTo>
                  <a:pt x="2104832" y="195256"/>
                  <a:pt x="1914992" y="173712"/>
                  <a:pt x="1709546" y="239522"/>
                </a:cubicBezTo>
                <a:cubicBezTo>
                  <a:pt x="1265379" y="241077"/>
                  <a:pt x="910925" y="584237"/>
                  <a:pt x="647127" y="708604"/>
                </a:cubicBezTo>
                <a:cubicBezTo>
                  <a:pt x="478223" y="825230"/>
                  <a:pt x="305615" y="988717"/>
                  <a:pt x="247074" y="1178819"/>
                </a:cubicBezTo>
                <a:cubicBezTo>
                  <a:pt x="176034" y="1280320"/>
                  <a:pt x="147847" y="1382435"/>
                  <a:pt x="116124" y="1481731"/>
                </a:cubicBezTo>
                <a:cubicBezTo>
                  <a:pt x="81575" y="1579984"/>
                  <a:pt x="55464" y="1677568"/>
                  <a:pt x="40561" y="1804112"/>
                </a:cubicBezTo>
                <a:cubicBezTo>
                  <a:pt x="6560" y="2050594"/>
                  <a:pt x="-45629" y="2213948"/>
                  <a:pt x="11118" y="2485097"/>
                </a:cubicBezTo>
                <a:cubicBezTo>
                  <a:pt x="-9689" y="2585939"/>
                  <a:pt x="27363" y="2693046"/>
                  <a:pt x="36031" y="2826495"/>
                </a:cubicBezTo>
                <a:cubicBezTo>
                  <a:pt x="25791" y="2943301"/>
                  <a:pt x="69150" y="2995721"/>
                  <a:pt x="72886" y="3115370"/>
                </a:cubicBezTo>
                <a:cubicBezTo>
                  <a:pt x="88837" y="3576992"/>
                  <a:pt x="253201" y="3897497"/>
                  <a:pt x="379876" y="4118737"/>
                </a:cubicBezTo>
                <a:cubicBezTo>
                  <a:pt x="437194" y="4274403"/>
                  <a:pt x="555998" y="4383117"/>
                  <a:pt x="636009" y="4514921"/>
                </a:cubicBezTo>
                <a:cubicBezTo>
                  <a:pt x="742336" y="4636150"/>
                  <a:pt x="831456" y="4708834"/>
                  <a:pt x="965029" y="4827794"/>
                </a:cubicBezTo>
                <a:cubicBezTo>
                  <a:pt x="1065583" y="4899395"/>
                  <a:pt x="1158448" y="4954028"/>
                  <a:pt x="1254518" y="5001210"/>
                </a:cubicBezTo>
                <a:cubicBezTo>
                  <a:pt x="1256018" y="5006796"/>
                  <a:pt x="1257326" y="5015690"/>
                  <a:pt x="1256989" y="5023396"/>
                </a:cubicBezTo>
                <a:cubicBezTo>
                  <a:pt x="1276903" y="5089744"/>
                  <a:pt x="1267416" y="5149584"/>
                  <a:pt x="1252665" y="5219225"/>
                </a:cubicBezTo>
                <a:cubicBezTo>
                  <a:pt x="1227864" y="5288795"/>
                  <a:pt x="1202408" y="5361213"/>
                  <a:pt x="1194396" y="5442899"/>
                </a:cubicBezTo>
                <a:cubicBezTo>
                  <a:pt x="1151815" y="5528411"/>
                  <a:pt x="1123273" y="5588409"/>
                  <a:pt x="1086713" y="5639633"/>
                </a:cubicBezTo>
                <a:cubicBezTo>
                  <a:pt x="1087132" y="5638450"/>
                  <a:pt x="1088718" y="5637729"/>
                  <a:pt x="1089390" y="5636464"/>
                </a:cubicBezTo>
                <a:lnTo>
                  <a:pt x="1089390" y="5636464"/>
                </a:lnTo>
                <a:cubicBezTo>
                  <a:pt x="1041457" y="5703233"/>
                  <a:pt x="1022291" y="5727310"/>
                  <a:pt x="960500" y="5770261"/>
                </a:cubicBezTo>
                <a:cubicBezTo>
                  <a:pt x="922618" y="5801276"/>
                  <a:pt x="885237" y="5823433"/>
                  <a:pt x="842316" y="5842254"/>
                </a:cubicBezTo>
                <a:cubicBezTo>
                  <a:pt x="833934" y="5847577"/>
                  <a:pt x="825663" y="5857836"/>
                  <a:pt x="825844" y="5871684"/>
                </a:cubicBezTo>
                <a:cubicBezTo>
                  <a:pt x="826693" y="5888214"/>
                  <a:pt x="836626" y="5899990"/>
                  <a:pt x="848905" y="5906322"/>
                </a:cubicBezTo>
                <a:cubicBezTo>
                  <a:pt x="931018" y="5935227"/>
                  <a:pt x="999666" y="5948055"/>
                  <a:pt x="1116980" y="5956808"/>
                </a:cubicBezTo>
                <a:cubicBezTo>
                  <a:pt x="1131366" y="5958567"/>
                  <a:pt x="1151763" y="5959310"/>
                  <a:pt x="1167630" y="5957713"/>
                </a:cubicBezTo>
                <a:cubicBezTo>
                  <a:pt x="1230911" y="5947976"/>
                  <a:pt x="1312642" y="5948848"/>
                  <a:pt x="1386291" y="5934395"/>
                </a:cubicBezTo>
                <a:cubicBezTo>
                  <a:pt x="1465585" y="5928444"/>
                  <a:pt x="1541837" y="5887946"/>
                  <a:pt x="1641600" y="5845423"/>
                </a:cubicBezTo>
                <a:cubicBezTo>
                  <a:pt x="1724933" y="5803257"/>
                  <a:pt x="1785813" y="5768705"/>
                  <a:pt x="1870967" y="5694420"/>
                </a:cubicBezTo>
                <a:cubicBezTo>
                  <a:pt x="1983624" y="5618302"/>
                  <a:pt x="2097489" y="5493304"/>
                  <a:pt x="2128954" y="5381094"/>
                </a:cubicBezTo>
                <a:cubicBezTo>
                  <a:pt x="2162058" y="5329284"/>
                  <a:pt x="2169002" y="5275610"/>
                  <a:pt x="2208223" y="5202924"/>
                </a:cubicBezTo>
                <a:cubicBezTo>
                  <a:pt x="2390070" y="5230917"/>
                  <a:pt x="2690381" y="5288314"/>
                  <a:pt x="2907031" y="5229186"/>
                </a:cubicBezTo>
                <a:cubicBezTo>
                  <a:pt x="3085423" y="5248113"/>
                  <a:pt x="3299988" y="5252830"/>
                  <a:pt x="3505980" y="5213112"/>
                </a:cubicBezTo>
                <a:cubicBezTo>
                  <a:pt x="3732089" y="5152761"/>
                  <a:pt x="3982211" y="5132974"/>
                  <a:pt x="4258938" y="5158325"/>
                </a:cubicBezTo>
                <a:cubicBezTo>
                  <a:pt x="4446294" y="5112813"/>
                  <a:pt x="4698734" y="5114997"/>
                  <a:pt x="4923361" y="5088370"/>
                </a:cubicBezTo>
                <a:cubicBezTo>
                  <a:pt x="5230832" y="4936969"/>
                  <a:pt x="5686816" y="5018905"/>
                  <a:pt x="6084609" y="4799722"/>
                </a:cubicBezTo>
                <a:cubicBezTo>
                  <a:pt x="6220509" y="4687648"/>
                  <a:pt x="6437550" y="4590853"/>
                  <a:pt x="6590699" y="4475303"/>
                </a:cubicBezTo>
                <a:cubicBezTo>
                  <a:pt x="6723741" y="4366308"/>
                  <a:pt x="6817290" y="4267618"/>
                  <a:pt x="6894806" y="4123491"/>
                </a:cubicBezTo>
                <a:cubicBezTo>
                  <a:pt x="6949409" y="4005015"/>
                  <a:pt x="7040121" y="3892735"/>
                  <a:pt x="7115113" y="3714175"/>
                </a:cubicBezTo>
                <a:cubicBezTo>
                  <a:pt x="7192078" y="3578554"/>
                  <a:pt x="7189996" y="3388449"/>
                  <a:pt x="7285594" y="3235810"/>
                </a:cubicBezTo>
                <a:cubicBezTo>
                  <a:pt x="7330907" y="2971480"/>
                  <a:pt x="7484271" y="2495747"/>
                  <a:pt x="7441251" y="2181053"/>
                </a:cubicBezTo>
                <a:cubicBezTo>
                  <a:pt x="7387821" y="1848049"/>
                  <a:pt x="7387725" y="1524558"/>
                  <a:pt x="7297536" y="1177913"/>
                </a:cubicBezTo>
                <a:cubicBezTo>
                  <a:pt x="7217265" y="1015409"/>
                  <a:pt x="7174495" y="890441"/>
                  <a:pt x="7092877" y="764297"/>
                </a:cubicBezTo>
                <a:cubicBezTo>
                  <a:pt x="7003554" y="626635"/>
                  <a:pt x="6909948" y="536360"/>
                  <a:pt x="6762003" y="423804"/>
                </a:cubicBezTo>
                <a:cubicBezTo>
                  <a:pt x="6678170" y="335406"/>
                  <a:pt x="6457236" y="242018"/>
                  <a:pt x="6278150" y="183603"/>
                </a:cubicBezTo>
                <a:cubicBezTo>
                  <a:pt x="6078555" y="125771"/>
                  <a:pt x="5973411" y="100451"/>
                  <a:pt x="5727175" y="59993"/>
                </a:cubicBezTo>
                <a:cubicBezTo>
                  <a:pt x="5532200" y="1230"/>
                  <a:pt x="5406896" y="30066"/>
                  <a:pt x="5163023" y="13357"/>
                </a:cubicBezTo>
                <a:cubicBezTo>
                  <a:pt x="4969206" y="7889"/>
                  <a:pt x="4793420" y="52118"/>
                  <a:pt x="4632225" y="2490"/>
                </a:cubicBezTo>
                <a:cubicBezTo>
                  <a:pt x="4629998" y="2761"/>
                  <a:pt x="4627331" y="1894"/>
                  <a:pt x="4625843" y="2490"/>
                </a:cubicBezTo>
                <a:cubicBezTo>
                  <a:pt x="4620435" y="3641"/>
                  <a:pt x="4614465" y="510"/>
                  <a:pt x="4608136" y="1131"/>
                </a:cubicBezTo>
                <a:cubicBezTo>
                  <a:pt x="4504491" y="2865"/>
                  <a:pt x="4424924" y="-21820"/>
                  <a:pt x="4361267" y="226"/>
                </a:cubicBezTo>
                <a:close/>
              </a:path>
            </a:pathLst>
          </a:custGeom>
          <a:solidFill>
            <a:schemeClr val="accent2">
              <a:lumMod val="20000"/>
              <a:lumOff val="80000"/>
            </a:schemeClr>
          </a:solidFill>
          <a:ln w="38100">
            <a:solidFill>
              <a:schemeClr val="accent1"/>
            </a:solidFill>
            <a:prstDash val="dashDot"/>
          </a:ln>
        </p:spPr>
        <p:txBody>
          <a:bodyPr spcFirstLastPara="1" wrap="square" lIns="117687" tIns="117687" rIns="117687" bIns="1176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sz="2665"/>
          </a:p>
        </p:txBody>
      </p:sp>
      <p:sp>
        <p:nvSpPr>
          <p:cNvPr id="27" name="Hộp Văn bản 26"/>
          <p:cNvSpPr txBox="1"/>
          <p:nvPr/>
        </p:nvSpPr>
        <p:spPr>
          <a:xfrm>
            <a:off x="3741978" y="1316355"/>
            <a:ext cx="6650983" cy="304698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9600">
                <a:ln w="22225">
                  <a:noFill/>
                  <a:prstDash val="solid"/>
                </a:ln>
                <a:solidFill>
                  <a:schemeClr val="accent2"/>
                </a:solidFill>
                <a:effectLst>
                  <a:outerShdw blurRad="38100" dist="38100" dir="2700000" algn="tl">
                    <a:srgbClr val="000000">
                      <a:alpha val="43137"/>
                    </a:srgbClr>
                  </a:outerShdw>
                </a:effectLst>
                <a:latin typeface="iCiel Pony" panose="02000000000000000000" pitchFamily="2" charset="0"/>
              </a:rPr>
              <a:t>Chia sẻ trước lớp</a:t>
            </a:r>
            <a:endParaRPr lang="en-US" sz="9600" dirty="0">
              <a:ln w="22225">
                <a:noFill/>
                <a:prstDash val="solid"/>
              </a:ln>
              <a:solidFill>
                <a:schemeClr val="accent2"/>
              </a:solidFill>
              <a:effectLst>
                <a:outerShdw blurRad="38100" dist="38100" dir="2700000" algn="tl">
                  <a:srgbClr val="000000">
                    <a:alpha val="43137"/>
                  </a:srgbClr>
                </a:outerShdw>
              </a:effectLst>
              <a:latin typeface="iCiel Pony" panose="02000000000000000000" pitchFamily="2"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10571899" y="1500872"/>
            <a:ext cx="10880615" cy="5357128"/>
            <a:chOff x="-7611424" y="935153"/>
            <a:chExt cx="8160461" cy="4017847"/>
          </a:xfrm>
        </p:grpSpPr>
        <p:sp>
          <p:nvSpPr>
            <p:cNvPr id="4" name="Hình chữ nhật: Góc Tròn 3"/>
            <p:cNvSpPr/>
            <p:nvPr/>
          </p:nvSpPr>
          <p:spPr>
            <a:xfrm>
              <a:off x="-7611424" y="2552699"/>
              <a:ext cx="5514077" cy="2362200"/>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1" fmla="*/ 428625 w 3933825"/>
                <a:gd name="connsiteY0-2" fmla="*/ 493720 h 2105025"/>
                <a:gd name="connsiteX1-3" fmla="*/ 350845 w 3933825"/>
                <a:gd name="connsiteY1-4" fmla="*/ 0 h 2105025"/>
                <a:gd name="connsiteX2-5" fmla="*/ 3582980 w 3933825"/>
                <a:gd name="connsiteY2-6" fmla="*/ 0 h 2105025"/>
                <a:gd name="connsiteX3-7" fmla="*/ 3933825 w 3933825"/>
                <a:gd name="connsiteY3-8" fmla="*/ 350845 h 2105025"/>
                <a:gd name="connsiteX4-9" fmla="*/ 3933825 w 3933825"/>
                <a:gd name="connsiteY4-10" fmla="*/ 1754180 h 2105025"/>
                <a:gd name="connsiteX5-11" fmla="*/ 3582980 w 3933825"/>
                <a:gd name="connsiteY5-12" fmla="*/ 2105025 h 2105025"/>
                <a:gd name="connsiteX6-13" fmla="*/ 350845 w 3933825"/>
                <a:gd name="connsiteY6-14" fmla="*/ 2105025 h 2105025"/>
                <a:gd name="connsiteX7-15" fmla="*/ 0 w 3933825"/>
                <a:gd name="connsiteY7-16" fmla="*/ 1754180 h 2105025"/>
                <a:gd name="connsiteX8-17" fmla="*/ 428625 w 3933825"/>
                <a:gd name="connsiteY8-18" fmla="*/ 493720 h 2105025"/>
                <a:gd name="connsiteX0-19" fmla="*/ 428625 w 3933825"/>
                <a:gd name="connsiteY0-20" fmla="*/ 493720 h 2105025"/>
                <a:gd name="connsiteX1-21" fmla="*/ 350845 w 3933825"/>
                <a:gd name="connsiteY1-22" fmla="*/ 0 h 2105025"/>
                <a:gd name="connsiteX2-23" fmla="*/ 3582980 w 3933825"/>
                <a:gd name="connsiteY2-24" fmla="*/ 0 h 2105025"/>
                <a:gd name="connsiteX3-25" fmla="*/ 3667125 w 3933825"/>
                <a:gd name="connsiteY3-26" fmla="*/ 1455745 h 2105025"/>
                <a:gd name="connsiteX4-27" fmla="*/ 3933825 w 3933825"/>
                <a:gd name="connsiteY4-28" fmla="*/ 1754180 h 2105025"/>
                <a:gd name="connsiteX5-29" fmla="*/ 3582980 w 3933825"/>
                <a:gd name="connsiteY5-30" fmla="*/ 2105025 h 2105025"/>
                <a:gd name="connsiteX6-31" fmla="*/ 350845 w 3933825"/>
                <a:gd name="connsiteY6-32" fmla="*/ 2105025 h 2105025"/>
                <a:gd name="connsiteX7-33" fmla="*/ 0 w 3933825"/>
                <a:gd name="connsiteY7-34" fmla="*/ 1754180 h 2105025"/>
                <a:gd name="connsiteX8-35" fmla="*/ 428625 w 3933825"/>
                <a:gd name="connsiteY8-36" fmla="*/ 493720 h 2105025"/>
                <a:gd name="connsiteX0-37" fmla="*/ 428625 w 3933825"/>
                <a:gd name="connsiteY0-38" fmla="*/ 493720 h 2105025"/>
                <a:gd name="connsiteX1-39" fmla="*/ 350845 w 3933825"/>
                <a:gd name="connsiteY1-40" fmla="*/ 0 h 2105025"/>
                <a:gd name="connsiteX2-41" fmla="*/ 3582980 w 3933825"/>
                <a:gd name="connsiteY2-42" fmla="*/ 0 h 2105025"/>
                <a:gd name="connsiteX3-43" fmla="*/ 3810000 w 3933825"/>
                <a:gd name="connsiteY3-44" fmla="*/ 903295 h 2105025"/>
                <a:gd name="connsiteX4-45" fmla="*/ 3933825 w 3933825"/>
                <a:gd name="connsiteY4-46" fmla="*/ 1754180 h 2105025"/>
                <a:gd name="connsiteX5-47" fmla="*/ 3582980 w 3933825"/>
                <a:gd name="connsiteY5-48" fmla="*/ 2105025 h 2105025"/>
                <a:gd name="connsiteX6-49" fmla="*/ 350845 w 3933825"/>
                <a:gd name="connsiteY6-50" fmla="*/ 2105025 h 2105025"/>
                <a:gd name="connsiteX7-51" fmla="*/ 0 w 3933825"/>
                <a:gd name="connsiteY7-52" fmla="*/ 1754180 h 2105025"/>
                <a:gd name="connsiteX8-53" fmla="*/ 428625 w 3933825"/>
                <a:gd name="connsiteY8-54" fmla="*/ 493720 h 2105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chemeClr val="bg1"/>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solidFill>
                  <a:schemeClr val="bg1">
                    <a:lumMod val="50000"/>
                  </a:schemeClr>
                </a:solidFill>
              </a:endParaRPr>
            </a:p>
          </p:txBody>
        </p:sp>
        <p:sp>
          <p:nvSpPr>
            <p:cNvPr id="5" name="Hộp Văn bản 4"/>
            <p:cNvSpPr txBox="1"/>
            <p:nvPr/>
          </p:nvSpPr>
          <p:spPr>
            <a:xfrm>
              <a:off x="-7512050" y="2737008"/>
              <a:ext cx="5689619" cy="2215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200">
                  <a:ln w="22225">
                    <a:solidFill>
                      <a:schemeClr val="bg2"/>
                    </a:solidFill>
                    <a:prstDash val="solid"/>
                  </a:ln>
                  <a:solidFill>
                    <a:schemeClr val="accent4"/>
                  </a:solidFill>
                  <a:latin typeface="iCiel Pony" panose="02000000000000000000" pitchFamily="2" charset="0"/>
                </a:rPr>
                <a:t>4.</a:t>
              </a:r>
              <a:r>
                <a:rPr lang="en-US" sz="6200">
                  <a:ln w="22225">
                    <a:noFill/>
                    <a:prstDash val="solid"/>
                  </a:ln>
                  <a:solidFill>
                    <a:srgbClr val="E62530"/>
                  </a:solidFill>
                  <a:latin typeface="iCiel Pony" panose="02000000000000000000" pitchFamily="2" charset="0"/>
                </a:rPr>
                <a:t> Bình chọn </a:t>
              </a:r>
              <a:endParaRPr lang="en-US" sz="6200">
                <a:ln w="22225">
                  <a:noFill/>
                  <a:prstDash val="solid"/>
                </a:ln>
                <a:solidFill>
                  <a:srgbClr val="E62530"/>
                </a:solidFill>
                <a:latin typeface="iCiel Pony" panose="02000000000000000000" pitchFamily="2" charset="0"/>
              </a:endParaRPr>
            </a:p>
            <a:p>
              <a:pPr algn="ctr"/>
              <a:r>
                <a:rPr lang="en-US" sz="6200">
                  <a:ln w="22225">
                    <a:noFill/>
                    <a:prstDash val="solid"/>
                  </a:ln>
                  <a:solidFill>
                    <a:srgbClr val="E62530"/>
                  </a:solidFill>
                  <a:latin typeface="iCiel Pony" panose="02000000000000000000" pitchFamily="2" charset="0"/>
                </a:rPr>
                <a:t>bài viết </a:t>
              </a:r>
              <a:endParaRPr lang="en-US" sz="6200">
                <a:ln w="22225">
                  <a:noFill/>
                  <a:prstDash val="solid"/>
                </a:ln>
                <a:solidFill>
                  <a:srgbClr val="E62530"/>
                </a:solidFill>
                <a:latin typeface="iCiel Pony" panose="02000000000000000000" pitchFamily="2" charset="0"/>
              </a:endParaRPr>
            </a:p>
            <a:p>
              <a:pPr algn="ctr"/>
              <a:r>
                <a:rPr lang="en-US" sz="6200">
                  <a:ln w="22225">
                    <a:noFill/>
                    <a:prstDash val="solid"/>
                  </a:ln>
                  <a:solidFill>
                    <a:srgbClr val="E62530"/>
                  </a:solidFill>
                  <a:latin typeface="iCiel Pony" panose="02000000000000000000" pitchFamily="2" charset="0"/>
                </a:rPr>
                <a:t>ấn tượng</a:t>
              </a:r>
              <a:endParaRPr lang="en-US" sz="6200" dirty="0">
                <a:ln w="22225">
                  <a:noFill/>
                  <a:prstDash val="solid"/>
                </a:ln>
                <a:solidFill>
                  <a:srgbClr val="E62530"/>
                </a:solidFill>
                <a:latin typeface="iCiel Pony" panose="02000000000000000000" pitchFamily="2" charset="0"/>
              </a:endParaRPr>
            </a:p>
          </p:txBody>
        </p:sp>
        <p:pic>
          <p:nvPicPr>
            <p:cNvPr id="3" name="Hình ảnh 2"/>
            <p:cNvPicPr>
              <a:picLocks noChangeAspect="1"/>
            </p:cNvPicPr>
            <p:nvPr/>
          </p:nvPicPr>
          <p:blipFill rotWithShape="1">
            <a:blip r:embed="rId2"/>
            <a:srcRect l="29166" t="24198" r="30139" b="25185"/>
            <a:stretch>
              <a:fillRect/>
            </a:stretch>
          </p:blipFill>
          <p:spPr>
            <a:xfrm rot="20616146" flipH="1">
              <a:off x="-3172063" y="935153"/>
              <a:ext cx="3721100" cy="26035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5 0.24907 L 0.92083 -0.13889 " pathEditMode="relative" rAng="0" ptsTypes="AA">
                                      <p:cBhvr>
                                        <p:cTn id="6" dur="2000" fill="hold"/>
                                        <p:tgtEl>
                                          <p:spTgt spid="2"/>
                                        </p:tgtEl>
                                        <p:attrNameLst>
                                          <p:attrName>ppt_x</p:attrName>
                                          <p:attrName>ppt_y</p:attrName>
                                        </p:attrNameLst>
                                      </p:cBhvr>
                                      <p:rCtr x="46810"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89288" y="9520"/>
            <a:ext cx="12770576" cy="7112000"/>
          </a:xfrm>
          <a:prstGeom prst="rect">
            <a:avLst/>
          </a:prstGeom>
        </p:spPr>
      </p:pic>
      <p:grpSp>
        <p:nvGrpSpPr>
          <p:cNvPr id="28" name="Nhóm 27"/>
          <p:cNvGrpSpPr/>
          <p:nvPr/>
        </p:nvGrpSpPr>
        <p:grpSpPr>
          <a:xfrm>
            <a:off x="359212" y="687621"/>
            <a:ext cx="8064240" cy="2655592"/>
            <a:chOff x="605991" y="168466"/>
            <a:chExt cx="6048180" cy="1991694"/>
          </a:xfrm>
        </p:grpSpPr>
        <p:grpSp>
          <p:nvGrpSpPr>
            <p:cNvPr id="32" name="Group 12"/>
            <p:cNvGrpSpPr/>
            <p:nvPr/>
          </p:nvGrpSpPr>
          <p:grpSpPr>
            <a:xfrm>
              <a:off x="1508769" y="228182"/>
              <a:ext cx="5145402" cy="1782867"/>
              <a:chOff x="570688" y="-661441"/>
              <a:chExt cx="6607149" cy="2793054"/>
            </a:xfrm>
          </p:grpSpPr>
          <p:pic>
            <p:nvPicPr>
              <p:cNvPr id="34" name="Picture 8" descr="Graphical user interfac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9026" t="3297" r="10962" b="79355"/>
              <a:stretch>
                <a:fillRect/>
              </a:stretch>
            </p:blipFill>
            <p:spPr>
              <a:xfrm>
                <a:off x="570688" y="-661441"/>
                <a:ext cx="6607149" cy="2793054"/>
              </a:xfrm>
              <a:prstGeom prst="rect">
                <a:avLst/>
              </a:prstGeom>
              <a:effectLst>
                <a:outerShdw blurRad="38100" sx="102000" sy="102000" algn="ctr" rotWithShape="0">
                  <a:prstClr val="black">
                    <a:alpha val="25000"/>
                  </a:prstClr>
                </a:outerShdw>
              </a:effectLst>
            </p:spPr>
          </p:pic>
          <p:sp>
            <p:nvSpPr>
              <p:cNvPr id="35" name="TextBox 10"/>
              <p:cNvSpPr txBox="1"/>
              <p:nvPr/>
            </p:nvSpPr>
            <p:spPr>
              <a:xfrm>
                <a:off x="829867" y="64553"/>
                <a:ext cx="4811485" cy="155498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Trưng</a:t>
                </a:r>
                <a:r>
                  <a:rPr kumimoji="0" lang="en-US" sz="40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bày</a:t>
                </a:r>
                <a:r>
                  <a:rPr kumimoji="0" lang="en-US" sz="40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sản</a:t>
                </a:r>
                <a:r>
                  <a:rPr kumimoji="0" lang="en-US" sz="40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phẩm</a:t>
                </a:r>
                <a:r>
                  <a:rPr kumimoji="0" lang="en-US" sz="40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trong</a:t>
                </a:r>
                <a:r>
                  <a:rPr kumimoji="0" lang="en-US" sz="40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rPr>
                  <a:t>nhóm</a:t>
                </a:r>
                <a:endParaRPr kumimoji="0" lang="vi-VN" sz="40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33" name="Hình ảnh 32" descr="Ảnh có chứa văn bản, đồ họa véc-tơ&#10;&#10;Mô tả được tạo tự động"/>
            <p:cNvPicPr>
              <a:picLocks noChangeAspect="1"/>
            </p:cNvPicPr>
            <p:nvPr/>
          </p:nvPicPr>
          <p:blipFill rotWithShape="1">
            <a:blip r:embed="rId4"/>
            <a:srcRect l="24253" r="61011" b="51488"/>
            <a:stretch>
              <a:fillRect/>
            </a:stretch>
          </p:blipFill>
          <p:spPr>
            <a:xfrm>
              <a:off x="605991" y="168466"/>
              <a:ext cx="855698" cy="1991694"/>
            </a:xfrm>
            <a:prstGeom prst="rect">
              <a:avLst/>
            </a:prstGeom>
          </p:spPr>
        </p:pic>
      </p:grpSp>
      <p:grpSp>
        <p:nvGrpSpPr>
          <p:cNvPr id="36" name="Nhóm 35"/>
          <p:cNvGrpSpPr/>
          <p:nvPr/>
        </p:nvGrpSpPr>
        <p:grpSpPr>
          <a:xfrm flipH="1">
            <a:off x="2895600" y="3565520"/>
            <a:ext cx="8992318" cy="2655592"/>
            <a:chOff x="2396247" y="1750803"/>
            <a:chExt cx="5626978" cy="1707430"/>
          </a:xfrm>
        </p:grpSpPr>
        <p:grpSp>
          <p:nvGrpSpPr>
            <p:cNvPr id="38" name="Group 13"/>
            <p:cNvGrpSpPr/>
            <p:nvPr/>
          </p:nvGrpSpPr>
          <p:grpSpPr>
            <a:xfrm>
              <a:off x="3276469" y="1874694"/>
              <a:ext cx="4746756" cy="1501965"/>
              <a:chOff x="5562600" y="2225743"/>
              <a:chExt cx="5894492" cy="2164384"/>
            </a:xfrm>
          </p:grpSpPr>
          <p:pic>
            <p:nvPicPr>
              <p:cNvPr id="40" name="Picture 7" descr="Graphical user interfac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9026" t="26093" r="10962" b="56315"/>
              <a:stretch>
                <a:fillRect/>
              </a:stretch>
            </p:blipFill>
            <p:spPr>
              <a:xfrm>
                <a:off x="5562600" y="2225743"/>
                <a:ext cx="5894492" cy="2164384"/>
              </a:xfrm>
              <a:prstGeom prst="rect">
                <a:avLst/>
              </a:prstGeom>
              <a:effectLst>
                <a:outerShdw blurRad="38100" sx="102000" sy="102000" algn="ctr" rotWithShape="0">
                  <a:prstClr val="black">
                    <a:alpha val="25000"/>
                  </a:prstClr>
                </a:outerShdw>
              </a:effectLst>
            </p:spPr>
          </p:pic>
          <p:sp>
            <p:nvSpPr>
              <p:cNvPr id="41" name="TextBox 11"/>
              <p:cNvSpPr txBox="1"/>
              <p:nvPr/>
            </p:nvSpPr>
            <p:spPr>
              <a:xfrm>
                <a:off x="6313657" y="2409674"/>
                <a:ext cx="5123145" cy="122619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n-US" sz="4000" b="0" i="0" u="none" strike="noStrike" kern="1200" cap="none" spc="0" normalizeH="0" baseline="0" noProof="0" dirty="0" err="1">
                    <a:ln>
                      <a:noFill/>
                    </a:ln>
                    <a:solidFill>
                      <a:srgbClr val="0000FF"/>
                    </a:solidFill>
                    <a:effectLst/>
                    <a:uLnTx/>
                    <a:uFillTx/>
                    <a:latin typeface="+mn-lt"/>
                    <a:ea typeface="+mn-ea"/>
                    <a:cs typeface="Calibri" panose="020F0502020204030204" pitchFamily="34" charset="0"/>
                    <a:sym typeface="Arial" panose="020B0604020202020204"/>
                  </a:rPr>
                  <a:t>Đọc</a:t>
                </a:r>
                <a:r>
                  <a:rPr kumimoji="0" lang="en-US" sz="4000" b="0" i="0" u="none" strike="noStrike" kern="1200" cap="none" spc="0" normalizeH="0" baseline="0" noProof="0" dirty="0">
                    <a:ln>
                      <a:noFill/>
                    </a:ln>
                    <a:solidFill>
                      <a:srgbClr val="0000FF"/>
                    </a:solidFill>
                    <a:effectLst/>
                    <a:uLnTx/>
                    <a:uFillTx/>
                    <a:latin typeface="+mn-lt"/>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mn-lt"/>
                    <a:ea typeface="+mn-ea"/>
                    <a:cs typeface="Calibri" panose="020F0502020204030204" pitchFamily="34" charset="0"/>
                    <a:sym typeface="Arial" panose="020B0604020202020204"/>
                  </a:rPr>
                  <a:t>và</a:t>
                </a:r>
                <a:r>
                  <a:rPr kumimoji="0" lang="en-US" sz="4000" b="0" i="0" u="none" strike="noStrike" kern="1200" cap="none" spc="0" normalizeH="0" baseline="0" noProof="0" dirty="0">
                    <a:ln>
                      <a:noFill/>
                    </a:ln>
                    <a:solidFill>
                      <a:srgbClr val="0000FF"/>
                    </a:solidFill>
                    <a:effectLst/>
                    <a:uLnTx/>
                    <a:uFillTx/>
                    <a:latin typeface="+mn-lt"/>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mn-lt"/>
                    <a:ea typeface="+mn-ea"/>
                    <a:cs typeface="Calibri" panose="020F0502020204030204" pitchFamily="34" charset="0"/>
                    <a:sym typeface="Arial" panose="020B0604020202020204"/>
                  </a:rPr>
                  <a:t>bình</a:t>
                </a:r>
                <a:r>
                  <a:rPr kumimoji="0" lang="en-US" sz="4000" b="0" i="0" u="none" strike="noStrike" kern="1200" cap="none" spc="0" normalizeH="0" baseline="0" noProof="0" dirty="0">
                    <a:ln>
                      <a:noFill/>
                    </a:ln>
                    <a:solidFill>
                      <a:srgbClr val="0000FF"/>
                    </a:solidFill>
                    <a:effectLst/>
                    <a:uLnTx/>
                    <a:uFillTx/>
                    <a:latin typeface="+mn-lt"/>
                    <a:ea typeface="+mn-ea"/>
                    <a:cs typeface="Calibri" panose="020F0502020204030204" pitchFamily="34" charset="0"/>
                    <a:sym typeface="Arial" panose="020B0604020202020204"/>
                  </a:rPr>
                  <a:t> </a:t>
                </a:r>
                <a:r>
                  <a:rPr kumimoji="0" lang="en-US" sz="4000" b="0" i="0" u="none" strike="noStrike" kern="1200" cap="none" spc="0" normalizeH="0" baseline="0" noProof="0" dirty="0" err="1">
                    <a:ln>
                      <a:noFill/>
                    </a:ln>
                    <a:solidFill>
                      <a:srgbClr val="0000FF"/>
                    </a:solidFill>
                    <a:effectLst/>
                    <a:uLnTx/>
                    <a:uFillTx/>
                    <a:latin typeface="+mn-lt"/>
                    <a:ea typeface="+mn-ea"/>
                    <a:cs typeface="Calibri" panose="020F0502020204030204" pitchFamily="34" charset="0"/>
                    <a:sym typeface="Arial" panose="020B0604020202020204"/>
                  </a:rPr>
                  <a:t>chọn</a:t>
                </a:r>
                <a:r>
                  <a:rPr kumimoji="0" lang="en-US" sz="4000" b="0" i="0" u="none" strike="noStrike" kern="1200" cap="none" spc="0" normalizeH="0" baseline="0" noProof="0" dirty="0">
                    <a:ln>
                      <a:noFill/>
                    </a:ln>
                    <a:solidFill>
                      <a:srgbClr val="0000FF"/>
                    </a:solidFill>
                    <a:effectLst/>
                    <a:uLnTx/>
                    <a:uFillTx/>
                    <a:latin typeface="+mn-lt"/>
                    <a:ea typeface="+mn-ea"/>
                    <a:cs typeface="Calibri" panose="020F0502020204030204" pitchFamily="34" charset="0"/>
                    <a:sym typeface="Arial" panose="020B0604020202020204"/>
                  </a:rPr>
                  <a:t> </a:t>
                </a:r>
                <a:endParaRPr kumimoji="0" lang="en-US" sz="4000" b="0" i="0" u="none" strike="noStrike" kern="1200" cap="none" spc="0" normalizeH="0" baseline="0" noProof="0" dirty="0">
                  <a:ln>
                    <a:noFill/>
                  </a:ln>
                  <a:solidFill>
                    <a:srgbClr val="0000FF"/>
                  </a:solidFill>
                  <a:effectLst/>
                  <a:uLnTx/>
                  <a:uFillTx/>
                  <a:latin typeface="+mn-lt"/>
                  <a:ea typeface="+mn-ea"/>
                  <a:cs typeface="Calibri" panose="020F050202020403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accent1"/>
                    </a:solidFill>
                    <a:effectLst/>
                    <a:uLnTx/>
                    <a:uFillTx/>
                    <a:latin typeface="+mn-lt"/>
                    <a:ea typeface="+mn-ea"/>
                    <a:cs typeface="Calibri" panose="020F0502020204030204" pitchFamily="34" charset="0"/>
                    <a:sym typeface="Arial" panose="020B0604020202020204"/>
                  </a:rPr>
                  <a:t>bài viết</a:t>
                </a:r>
                <a:r>
                  <a:rPr kumimoji="0" lang="en-US" sz="4000" b="1" i="0" u="none" strike="noStrike" kern="1200" cap="none" spc="0" normalizeH="0" baseline="0" noProof="0">
                    <a:ln>
                      <a:noFill/>
                    </a:ln>
                    <a:solidFill>
                      <a:schemeClr val="accent2"/>
                    </a:solidFill>
                    <a:effectLst/>
                    <a:uLnTx/>
                    <a:uFillTx/>
                    <a:latin typeface="+mn-lt"/>
                    <a:ea typeface="+mn-ea"/>
                    <a:cs typeface="Calibri" panose="020F0502020204030204" pitchFamily="34" charset="0"/>
                    <a:sym typeface="Arial" panose="020B0604020202020204"/>
                  </a:rPr>
                  <a:t> </a:t>
                </a:r>
                <a:r>
                  <a:rPr kumimoji="0" lang="en-US" sz="4000" b="1" i="0" u="none" strike="noStrike" kern="1200" cap="none" spc="0" normalizeH="0" baseline="0" noProof="0" dirty="0" err="1">
                    <a:ln>
                      <a:noFill/>
                    </a:ln>
                    <a:solidFill>
                      <a:schemeClr val="accent2"/>
                    </a:solidFill>
                    <a:effectLst/>
                    <a:uLnTx/>
                    <a:uFillTx/>
                    <a:latin typeface="+mn-lt"/>
                    <a:ea typeface="+mn-ea"/>
                    <a:cs typeface="Calibri" panose="020F0502020204030204" pitchFamily="34" charset="0"/>
                    <a:sym typeface="Arial" panose="020B0604020202020204"/>
                  </a:rPr>
                  <a:t>ấn</a:t>
                </a:r>
                <a:r>
                  <a:rPr kumimoji="0" lang="en-US" sz="4000" b="1" i="0" u="none" strike="noStrike" kern="1200" cap="none" spc="0" normalizeH="0" baseline="0" noProof="0" dirty="0">
                    <a:ln>
                      <a:noFill/>
                    </a:ln>
                    <a:solidFill>
                      <a:schemeClr val="accent2"/>
                    </a:solidFill>
                    <a:effectLst/>
                    <a:uLnTx/>
                    <a:uFillTx/>
                    <a:latin typeface="+mn-lt"/>
                    <a:ea typeface="+mn-ea"/>
                    <a:cs typeface="Calibri" panose="020F0502020204030204" pitchFamily="34" charset="0"/>
                    <a:sym typeface="Arial" panose="020B0604020202020204"/>
                  </a:rPr>
                  <a:t> </a:t>
                </a:r>
                <a:r>
                  <a:rPr kumimoji="0" lang="en-US" sz="4000" b="1" i="0" u="none" strike="noStrike" kern="1200" cap="none" spc="0" normalizeH="0" baseline="0" noProof="0" dirty="0" err="1">
                    <a:ln>
                      <a:noFill/>
                    </a:ln>
                    <a:solidFill>
                      <a:schemeClr val="accent2"/>
                    </a:solidFill>
                    <a:effectLst/>
                    <a:uLnTx/>
                    <a:uFillTx/>
                    <a:latin typeface="+mn-lt"/>
                    <a:ea typeface="+mn-ea"/>
                    <a:cs typeface="Calibri" panose="020F0502020204030204" pitchFamily="34" charset="0"/>
                    <a:sym typeface="Arial" panose="020B0604020202020204"/>
                  </a:rPr>
                  <a:t>tượng</a:t>
                </a:r>
                <a:endParaRPr kumimoji="0" lang="vi-VN" sz="4000" b="1" i="0" u="none" strike="noStrike" kern="1200" cap="none" spc="0" normalizeH="0" baseline="0" noProof="0" dirty="0">
                  <a:ln>
                    <a:noFill/>
                  </a:ln>
                  <a:solidFill>
                    <a:schemeClr val="accent2"/>
                  </a:solidFill>
                  <a:effectLst/>
                  <a:uLnTx/>
                  <a:uFillTx/>
                  <a:latin typeface="+mn-lt"/>
                  <a:ea typeface="+mn-ea"/>
                  <a:cs typeface="Calibri" panose="020F0502020204030204" pitchFamily="34" charset="0"/>
                  <a:sym typeface="Arial" panose="020B0604020202020204"/>
                </a:endParaRPr>
              </a:p>
            </p:txBody>
          </p:sp>
        </p:grpSp>
        <p:pic>
          <p:nvPicPr>
            <p:cNvPr id="39" name="Hình ảnh 38" descr="Ảnh có chứa văn bản, đồ họa véc-tơ&#10;&#10;Mô tả được tạo tự động"/>
            <p:cNvPicPr>
              <a:picLocks noChangeAspect="1"/>
            </p:cNvPicPr>
            <p:nvPr/>
          </p:nvPicPr>
          <p:blipFill rotWithShape="1">
            <a:blip r:embed="rId4"/>
            <a:srcRect l="40816" r="39860" b="49292"/>
            <a:stretch>
              <a:fillRect/>
            </a:stretch>
          </p:blipFill>
          <p:spPr>
            <a:xfrm flipH="1">
              <a:off x="2396247" y="1750803"/>
              <a:ext cx="920269" cy="170743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p:tgtEl>
                                          <p:spTgt spid="36"/>
                                        </p:tgtEl>
                                        <p:attrNameLst>
                                          <p:attrName>ppt_x</p:attrName>
                                        </p:attrNameLst>
                                      </p:cBhvr>
                                      <p:tavLst>
                                        <p:tav tm="0">
                                          <p:val>
                                            <p:strVal val="#ppt_x+#ppt_w*1.125000"/>
                                          </p:val>
                                        </p:tav>
                                        <p:tav tm="100000">
                                          <p:val>
                                            <p:strVal val="#ppt_x"/>
                                          </p:val>
                                        </p:tav>
                                      </p:tavLst>
                                    </p:anim>
                                    <p:animEffect transition="in" filter="wipe(left)">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TextBox 11"/>
          <p:cNvSpPr txBox="1"/>
          <p:nvPr/>
        </p:nvSpPr>
        <p:spPr>
          <a:xfrm>
            <a:off x="1417914" y="12032"/>
            <a:ext cx="9356173" cy="2477730"/>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5400">
                <a:solidFill>
                  <a:srgbClr val="FF0000"/>
                </a:solidFill>
                <a:effectLst>
                  <a:glow rad="127000">
                    <a:srgbClr val="FFFFFF"/>
                  </a:glow>
                </a:effectLst>
                <a:latin typeface="SVN-Gretoon" panose="02040603050506020204" pitchFamily="18" charset="0"/>
                <a:ea typeface="UD Digi Kyokasho NK-R" panose="020B0400000000000000" pitchFamily="18" charset="-128"/>
              </a:rPr>
              <a:t>HỌC SINH CÓ </a:t>
            </a:r>
            <a:endParaRPr lang="en-US" sz="5400">
              <a:solidFill>
                <a:srgbClr val="FF0000"/>
              </a:solidFill>
              <a:effectLst>
                <a:glow rad="127000">
                  <a:srgbClr val="FFFFFF"/>
                </a:glow>
              </a:effectLst>
              <a:latin typeface="SVN-Gretoon" panose="02040603050506020204" pitchFamily="18" charset="0"/>
              <a:ea typeface="UD Digi Kyokasho NK-R" panose="020B0400000000000000" pitchFamily="18" charset="-128"/>
            </a:endParaRPr>
          </a:p>
          <a:p>
            <a:pPr algn="ctr">
              <a:lnSpc>
                <a:spcPct val="150000"/>
              </a:lnSpc>
            </a:pPr>
            <a:r>
              <a:rPr lang="en-US" sz="5400">
                <a:solidFill>
                  <a:srgbClr val="FF0000"/>
                </a:solidFill>
                <a:effectLst>
                  <a:glow rad="127000">
                    <a:srgbClr val="FFFFFF"/>
                  </a:glow>
                </a:effectLst>
                <a:latin typeface="SVN-Gretoon" panose="02040603050506020204" pitchFamily="18" charset="0"/>
                <a:ea typeface="UD Digi Kyokasho NK-R" panose="020B0400000000000000" pitchFamily="18" charset="-128"/>
              </a:rPr>
              <a:t>MỞ BÀI HẤP DẪN</a:t>
            </a:r>
            <a:endParaRPr lang="en-US" sz="5400">
              <a:solidFill>
                <a:srgbClr val="FF0000"/>
              </a:solidFill>
              <a:effectLst>
                <a:glow rad="127000">
                  <a:srgbClr val="FFFFFF"/>
                </a:glow>
              </a:effectLst>
              <a:latin typeface="SVN-Gretoon" panose="02040603050506020204" pitchFamily="18" charset="0"/>
              <a:ea typeface="UD Digi Kyokasho NK-R" panose="020B0400000000000000" pitchFamily="18" charset="-128"/>
            </a:endParaRPr>
          </a:p>
        </p:txBody>
      </p:sp>
      <p:pic>
        <p:nvPicPr>
          <p:cNvPr id="1026" name="Picture 2" descr="Stars Twinkle Sticker for iOS &amp; Android | GI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78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s Twinkle Sticker for iOS &amp; Android | GI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62936" y="1778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rot="21321731">
            <a:off x="-625788" y="4164004"/>
            <a:ext cx="2959300" cy="2821151"/>
          </a:xfrm>
          <a:prstGeom prst="rect">
            <a:avLst/>
          </a:prstGeom>
        </p:spPr>
      </p:pic>
      <p:grpSp>
        <p:nvGrpSpPr>
          <p:cNvPr id="6" name="Group 5"/>
          <p:cNvGrpSpPr/>
          <p:nvPr/>
        </p:nvGrpSpPr>
        <p:grpSpPr>
          <a:xfrm>
            <a:off x="1377330" y="2628794"/>
            <a:ext cx="9437341" cy="1988345"/>
            <a:chOff x="1008566" y="2628794"/>
            <a:chExt cx="9437341" cy="1988345"/>
          </a:xfrm>
        </p:grpSpPr>
        <p:grpSp>
          <p:nvGrpSpPr>
            <p:cNvPr id="4" name="Group 3"/>
            <p:cNvGrpSpPr/>
            <p:nvPr/>
          </p:nvGrpSpPr>
          <p:grpSpPr>
            <a:xfrm>
              <a:off x="1008566" y="2628794"/>
              <a:ext cx="4658102" cy="1988345"/>
              <a:chOff x="952500" y="2514266"/>
              <a:chExt cx="4658102" cy="1988345"/>
            </a:xfrm>
          </p:grpSpPr>
          <p:sp>
            <p:nvSpPr>
              <p:cNvPr id="3" name="Rectangle: Diagonal Corners Rounded 2"/>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nvGrpSpPr>
            <p:cNvPr id="15" name="Group 14"/>
            <p:cNvGrpSpPr/>
            <p:nvPr/>
          </p:nvGrpSpPr>
          <p:grpSpPr>
            <a:xfrm>
              <a:off x="5787805" y="2628794"/>
              <a:ext cx="4658102" cy="1988345"/>
              <a:chOff x="952500" y="2514266"/>
              <a:chExt cx="4658102" cy="1988345"/>
            </a:xfrm>
          </p:grpSpPr>
          <p:sp>
            <p:nvSpPr>
              <p:cNvPr id="17" name="Rectangle: Diagonal Corners Rounded 16"/>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grpSp>
        <p:nvGrpSpPr>
          <p:cNvPr id="19" name="Group 18"/>
          <p:cNvGrpSpPr/>
          <p:nvPr/>
        </p:nvGrpSpPr>
        <p:grpSpPr>
          <a:xfrm>
            <a:off x="1377330" y="4847491"/>
            <a:ext cx="9437341" cy="1988345"/>
            <a:chOff x="1008566" y="2628794"/>
            <a:chExt cx="9437341" cy="1988345"/>
          </a:xfrm>
        </p:grpSpPr>
        <p:grpSp>
          <p:nvGrpSpPr>
            <p:cNvPr id="20" name="Group 19"/>
            <p:cNvGrpSpPr/>
            <p:nvPr/>
          </p:nvGrpSpPr>
          <p:grpSpPr>
            <a:xfrm>
              <a:off x="1008566" y="2628794"/>
              <a:ext cx="4658102" cy="1988345"/>
              <a:chOff x="952500" y="2514266"/>
              <a:chExt cx="4658102" cy="1988345"/>
            </a:xfrm>
          </p:grpSpPr>
          <p:sp>
            <p:nvSpPr>
              <p:cNvPr id="24" name="Rectangle: Diagonal Corners Rounded 23"/>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nvGrpSpPr>
            <p:cNvPr id="21" name="Group 20"/>
            <p:cNvGrpSpPr/>
            <p:nvPr/>
          </p:nvGrpSpPr>
          <p:grpSpPr>
            <a:xfrm>
              <a:off x="5787805" y="2628794"/>
              <a:ext cx="4658102" cy="1988345"/>
              <a:chOff x="952500" y="2514266"/>
              <a:chExt cx="4658102" cy="1988345"/>
            </a:xfrm>
          </p:grpSpPr>
          <p:sp>
            <p:nvSpPr>
              <p:cNvPr id="22" name="Rectangle: Diagonal Corners Rounded 21"/>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pic>
        <p:nvPicPr>
          <p:cNvPr id="16" name="Picture 15"/>
          <p:cNvPicPr>
            <a:picLocks noChangeAspect="1"/>
          </p:cNvPicPr>
          <p:nvPr/>
        </p:nvPicPr>
        <p:blipFill>
          <a:blip r:embed="rId6"/>
          <a:stretch>
            <a:fillRect/>
          </a:stretch>
        </p:blipFill>
        <p:spPr>
          <a:xfrm rot="846683">
            <a:off x="10437509" y="3712380"/>
            <a:ext cx="1730748" cy="1730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TextBox 11"/>
          <p:cNvSpPr txBox="1"/>
          <p:nvPr/>
        </p:nvSpPr>
        <p:spPr>
          <a:xfrm>
            <a:off x="1417914" y="12032"/>
            <a:ext cx="9356173" cy="2477730"/>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5400">
                <a:solidFill>
                  <a:srgbClr val="00B050"/>
                </a:solidFill>
                <a:effectLst>
                  <a:glow rad="127000">
                    <a:srgbClr val="FFFFFF"/>
                  </a:glow>
                </a:effectLst>
                <a:latin typeface="SVN-Gretoon" panose="02040603050506020204" pitchFamily="18" charset="0"/>
                <a:ea typeface="UD Digi Kyokasho NK-R" panose="020B0400000000000000" pitchFamily="18" charset="-128"/>
              </a:rPr>
              <a:t>HỌC SINH CÓ </a:t>
            </a:r>
            <a:endParaRPr lang="en-US" sz="5400">
              <a:solidFill>
                <a:srgbClr val="00B050"/>
              </a:solidFill>
              <a:effectLst>
                <a:glow rad="127000">
                  <a:srgbClr val="FFFFFF"/>
                </a:glow>
              </a:effectLst>
              <a:latin typeface="SVN-Gretoon" panose="02040603050506020204" pitchFamily="18" charset="0"/>
              <a:ea typeface="UD Digi Kyokasho NK-R" panose="020B0400000000000000" pitchFamily="18" charset="-128"/>
            </a:endParaRPr>
          </a:p>
          <a:p>
            <a:pPr algn="ctr">
              <a:lnSpc>
                <a:spcPct val="150000"/>
              </a:lnSpc>
            </a:pPr>
            <a:r>
              <a:rPr lang="en-US" sz="5400">
                <a:solidFill>
                  <a:srgbClr val="00B050"/>
                </a:solidFill>
                <a:effectLst>
                  <a:glow rad="127000">
                    <a:srgbClr val="FFFFFF"/>
                  </a:glow>
                </a:effectLst>
                <a:latin typeface="SVN-Gretoon" panose="02040603050506020204" pitchFamily="18" charset="0"/>
                <a:ea typeface="UD Digi Kyokasho NK-R" panose="020B0400000000000000" pitchFamily="18" charset="-128"/>
              </a:rPr>
              <a:t>KẾT BÀI ẤN TƯỢNG</a:t>
            </a:r>
            <a:endParaRPr lang="en-US" sz="5400">
              <a:solidFill>
                <a:srgbClr val="00B050"/>
              </a:solidFill>
              <a:effectLst>
                <a:glow rad="127000">
                  <a:srgbClr val="FFFFFF"/>
                </a:glow>
              </a:effectLst>
              <a:latin typeface="SVN-Gretoon" panose="02040603050506020204" pitchFamily="18" charset="0"/>
              <a:ea typeface="UD Digi Kyokasho NK-R" panose="020B0400000000000000" pitchFamily="18" charset="-128"/>
            </a:endParaRPr>
          </a:p>
        </p:txBody>
      </p:sp>
      <p:pic>
        <p:nvPicPr>
          <p:cNvPr id="1026" name="Picture 2" descr="Stars Twinkle Sticker for iOS &amp; Android | GI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78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s Twinkle Sticker for iOS &amp; Android | GI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62936" y="1778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rot="21321731">
            <a:off x="-625788" y="4164004"/>
            <a:ext cx="2959300" cy="2821151"/>
          </a:xfrm>
          <a:prstGeom prst="rect">
            <a:avLst/>
          </a:prstGeom>
        </p:spPr>
      </p:pic>
      <p:grpSp>
        <p:nvGrpSpPr>
          <p:cNvPr id="6" name="Group 5"/>
          <p:cNvGrpSpPr/>
          <p:nvPr/>
        </p:nvGrpSpPr>
        <p:grpSpPr>
          <a:xfrm>
            <a:off x="1377330" y="2628794"/>
            <a:ext cx="9437341" cy="1988345"/>
            <a:chOff x="1008566" y="2628794"/>
            <a:chExt cx="9437341" cy="1988345"/>
          </a:xfrm>
        </p:grpSpPr>
        <p:grpSp>
          <p:nvGrpSpPr>
            <p:cNvPr id="4" name="Group 3"/>
            <p:cNvGrpSpPr/>
            <p:nvPr/>
          </p:nvGrpSpPr>
          <p:grpSpPr>
            <a:xfrm>
              <a:off x="1008566" y="2628794"/>
              <a:ext cx="4658102" cy="1988345"/>
              <a:chOff x="952500" y="2514266"/>
              <a:chExt cx="4658102" cy="1988345"/>
            </a:xfrm>
          </p:grpSpPr>
          <p:sp>
            <p:nvSpPr>
              <p:cNvPr id="3" name="Rectangle: Diagonal Corners Rounded 2"/>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nvGrpSpPr>
            <p:cNvPr id="15" name="Group 14"/>
            <p:cNvGrpSpPr/>
            <p:nvPr/>
          </p:nvGrpSpPr>
          <p:grpSpPr>
            <a:xfrm>
              <a:off x="5787805" y="2628794"/>
              <a:ext cx="4658102" cy="1988345"/>
              <a:chOff x="952500" y="2514266"/>
              <a:chExt cx="4658102" cy="1988345"/>
            </a:xfrm>
          </p:grpSpPr>
          <p:sp>
            <p:nvSpPr>
              <p:cNvPr id="17" name="Rectangle: Diagonal Corners Rounded 16"/>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grpSp>
        <p:nvGrpSpPr>
          <p:cNvPr id="19" name="Group 18"/>
          <p:cNvGrpSpPr/>
          <p:nvPr/>
        </p:nvGrpSpPr>
        <p:grpSpPr>
          <a:xfrm>
            <a:off x="1377330" y="4847491"/>
            <a:ext cx="9437341" cy="1988345"/>
            <a:chOff x="1008566" y="2628794"/>
            <a:chExt cx="9437341" cy="1988345"/>
          </a:xfrm>
        </p:grpSpPr>
        <p:grpSp>
          <p:nvGrpSpPr>
            <p:cNvPr id="20" name="Group 19"/>
            <p:cNvGrpSpPr/>
            <p:nvPr/>
          </p:nvGrpSpPr>
          <p:grpSpPr>
            <a:xfrm>
              <a:off x="1008566" y="2628794"/>
              <a:ext cx="4658102" cy="1988345"/>
              <a:chOff x="952500" y="2514266"/>
              <a:chExt cx="4658102" cy="1988345"/>
            </a:xfrm>
          </p:grpSpPr>
          <p:sp>
            <p:nvSpPr>
              <p:cNvPr id="24" name="Rectangle: Diagonal Corners Rounded 23"/>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nvGrpSpPr>
            <p:cNvPr id="21" name="Group 20"/>
            <p:cNvGrpSpPr/>
            <p:nvPr/>
          </p:nvGrpSpPr>
          <p:grpSpPr>
            <a:xfrm>
              <a:off x="5787805" y="2628794"/>
              <a:ext cx="4658102" cy="1988345"/>
              <a:chOff x="952500" y="2514266"/>
              <a:chExt cx="4658102" cy="1988345"/>
            </a:xfrm>
          </p:grpSpPr>
          <p:sp>
            <p:nvSpPr>
              <p:cNvPr id="22" name="Rectangle: Diagonal Corners Rounded 21"/>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pic>
        <p:nvPicPr>
          <p:cNvPr id="16" name="Picture 15"/>
          <p:cNvPicPr>
            <a:picLocks noChangeAspect="1"/>
          </p:cNvPicPr>
          <p:nvPr/>
        </p:nvPicPr>
        <p:blipFill>
          <a:blip r:embed="rId6"/>
          <a:stretch>
            <a:fillRect/>
          </a:stretch>
        </p:blipFill>
        <p:spPr>
          <a:xfrm rot="846683">
            <a:off x="10437509" y="3712380"/>
            <a:ext cx="1730748" cy="1730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TextBox 11"/>
          <p:cNvSpPr txBox="1"/>
          <p:nvPr/>
        </p:nvSpPr>
        <p:spPr>
          <a:xfrm>
            <a:off x="1417913" y="177844"/>
            <a:ext cx="9356173" cy="2513573"/>
          </a:xfrm>
          <a:prstGeom prst="rect">
            <a:avLst/>
          </a:prstGeom>
          <a:no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3600" b="0" i="0" u="none" strike="noStrike" kern="1200" cap="none" spc="0" normalizeH="0" baseline="0" noProof="0">
                <a:ln>
                  <a:noFill/>
                </a:ln>
                <a:solidFill>
                  <a:srgbClr val="00B050"/>
                </a:solidFill>
                <a:effectLst>
                  <a:glow rad="127000">
                    <a:srgbClr val="FFFFFF"/>
                  </a:glow>
                </a:effectLst>
                <a:uLnTx/>
                <a:uFillTx/>
                <a:latin typeface="SVN-Gretoon" panose="02040603050506020204" pitchFamily="18" charset="0"/>
                <a:ea typeface="UD Digi Kyokasho NK-R" panose="020B0400000000000000" pitchFamily="18" charset="-128"/>
                <a:sym typeface="Arial" panose="020B0604020202020204"/>
              </a:rPr>
              <a:t>HỌC SINH CÓ </a:t>
            </a:r>
            <a:endParaRPr kumimoji="0" lang="en-US" sz="3600" b="0" i="0" u="none" strike="noStrike" kern="1200" cap="none" spc="0" normalizeH="0" baseline="0" noProof="0">
              <a:ln>
                <a:noFill/>
              </a:ln>
              <a:solidFill>
                <a:srgbClr val="00B050"/>
              </a:solidFill>
              <a:effectLst>
                <a:glow rad="127000">
                  <a:srgbClr val="FFFFFF"/>
                </a:glow>
              </a:effectLst>
              <a:uLnTx/>
              <a:uFillTx/>
              <a:latin typeface="SVN-Gretoon" panose="02040603050506020204" pitchFamily="18" charset="0"/>
              <a:ea typeface="UD Digi Kyokasho NK-R" panose="020B0400000000000000" pitchFamily="18" charset="-128"/>
              <a:sym typeface="Arial" panose="020B0604020202020204"/>
            </a:endParaRPr>
          </a:p>
          <a:p>
            <a:pPr lvl="0" algn="ctr">
              <a:lnSpc>
                <a:spcPct val="150000"/>
              </a:lnSpc>
            </a:pPr>
            <a:r>
              <a:rPr lang="en-US" sz="3600">
                <a:solidFill>
                  <a:srgbClr val="00B050"/>
                </a:solidFill>
                <a:effectLst>
                  <a:glow rad="127000">
                    <a:srgbClr val="FFFFFF"/>
                  </a:glow>
                </a:effectLst>
                <a:latin typeface="SVN-Gretoon" panose="02040603050506020204" pitchFamily="18" charset="0"/>
                <a:ea typeface="UD Digi Kyokasho NK-R" panose="020B0400000000000000" pitchFamily="18" charset="-128"/>
              </a:rPr>
              <a:t>hình ảnh so sánh, nhân hoá</a:t>
            </a:r>
            <a:endParaRPr lang="en-US" sz="3600">
              <a:solidFill>
                <a:srgbClr val="00B050"/>
              </a:solidFill>
              <a:effectLst>
                <a:glow rad="127000">
                  <a:srgbClr val="FFFFFF"/>
                </a:glow>
              </a:effectLst>
              <a:latin typeface="SVN-Gretoon" panose="02040603050506020204" pitchFamily="18" charset="0"/>
              <a:ea typeface="UD Digi Kyokasho NK-R" panose="020B0400000000000000" pitchFamily="18" charset="-128"/>
            </a:endParaRPr>
          </a:p>
          <a:p>
            <a:pPr lvl="0" algn="ctr">
              <a:lnSpc>
                <a:spcPct val="150000"/>
              </a:lnSpc>
            </a:pPr>
            <a:r>
              <a:rPr lang="en-US" sz="3600">
                <a:solidFill>
                  <a:srgbClr val="00B050"/>
                </a:solidFill>
                <a:effectLst>
                  <a:glow rad="127000">
                    <a:srgbClr val="FFFFFF"/>
                  </a:glow>
                </a:effectLst>
                <a:latin typeface="SVN-Gretoon" panose="02040603050506020204" pitchFamily="18" charset="0"/>
                <a:ea typeface="UD Digi Kyokasho NK-R" panose="020B0400000000000000" pitchFamily="18" charset="-128"/>
              </a:rPr>
              <a:t>ấn tượng.</a:t>
            </a:r>
            <a:endParaRPr kumimoji="0" lang="en-US" sz="3600" b="0" i="0" u="none" strike="noStrike" kern="1200" cap="none" spc="0" normalizeH="0" baseline="0" noProof="0">
              <a:ln>
                <a:noFill/>
              </a:ln>
              <a:solidFill>
                <a:srgbClr val="00B050"/>
              </a:solidFill>
              <a:effectLst>
                <a:glow rad="127000">
                  <a:srgbClr val="FFFFFF"/>
                </a:glow>
              </a:effectLst>
              <a:uLnTx/>
              <a:uFillTx/>
              <a:latin typeface="SVN-Gretoon" panose="02040603050506020204" pitchFamily="18" charset="0"/>
              <a:ea typeface="UD Digi Kyokasho NK-R" panose="020B0400000000000000" pitchFamily="18" charset="-128"/>
              <a:sym typeface="Arial" panose="020B0604020202020204"/>
            </a:endParaRPr>
          </a:p>
        </p:txBody>
      </p:sp>
      <p:pic>
        <p:nvPicPr>
          <p:cNvPr id="1026" name="Picture 2" descr="Stars Twinkle Sticker for iOS &amp; Android | GI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78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s Twinkle Sticker for iOS &amp; Android | GIPH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62936" y="1778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rot="21321731">
            <a:off x="-625788" y="4164004"/>
            <a:ext cx="2959300" cy="2821151"/>
          </a:xfrm>
          <a:prstGeom prst="rect">
            <a:avLst/>
          </a:prstGeom>
        </p:spPr>
      </p:pic>
      <p:grpSp>
        <p:nvGrpSpPr>
          <p:cNvPr id="6" name="Group 5"/>
          <p:cNvGrpSpPr/>
          <p:nvPr/>
        </p:nvGrpSpPr>
        <p:grpSpPr>
          <a:xfrm>
            <a:off x="1377330" y="2628794"/>
            <a:ext cx="9437341" cy="1988345"/>
            <a:chOff x="1008566" y="2628794"/>
            <a:chExt cx="9437341" cy="1988345"/>
          </a:xfrm>
        </p:grpSpPr>
        <p:grpSp>
          <p:nvGrpSpPr>
            <p:cNvPr id="4" name="Group 3"/>
            <p:cNvGrpSpPr/>
            <p:nvPr/>
          </p:nvGrpSpPr>
          <p:grpSpPr>
            <a:xfrm>
              <a:off x="1008566" y="2628794"/>
              <a:ext cx="4658102" cy="1988345"/>
              <a:chOff x="952500" y="2514266"/>
              <a:chExt cx="4658102" cy="1988345"/>
            </a:xfrm>
          </p:grpSpPr>
          <p:sp>
            <p:nvSpPr>
              <p:cNvPr id="3" name="Rectangle: Diagonal Corners Rounded 2"/>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nvGrpSpPr>
            <p:cNvPr id="15" name="Group 14"/>
            <p:cNvGrpSpPr/>
            <p:nvPr/>
          </p:nvGrpSpPr>
          <p:grpSpPr>
            <a:xfrm>
              <a:off x="5787805" y="2628794"/>
              <a:ext cx="4658102" cy="1988345"/>
              <a:chOff x="952500" y="2514266"/>
              <a:chExt cx="4658102" cy="1988345"/>
            </a:xfrm>
          </p:grpSpPr>
          <p:sp>
            <p:nvSpPr>
              <p:cNvPr id="17" name="Rectangle: Diagonal Corners Rounded 16"/>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grpSp>
        <p:nvGrpSpPr>
          <p:cNvPr id="19" name="Group 18"/>
          <p:cNvGrpSpPr/>
          <p:nvPr/>
        </p:nvGrpSpPr>
        <p:grpSpPr>
          <a:xfrm>
            <a:off x="1377330" y="4847491"/>
            <a:ext cx="9437341" cy="1988345"/>
            <a:chOff x="1008566" y="2628794"/>
            <a:chExt cx="9437341" cy="1988345"/>
          </a:xfrm>
        </p:grpSpPr>
        <p:grpSp>
          <p:nvGrpSpPr>
            <p:cNvPr id="20" name="Group 19"/>
            <p:cNvGrpSpPr/>
            <p:nvPr/>
          </p:nvGrpSpPr>
          <p:grpSpPr>
            <a:xfrm>
              <a:off x="1008566" y="2628794"/>
              <a:ext cx="4658102" cy="1988345"/>
              <a:chOff x="952500" y="2514266"/>
              <a:chExt cx="4658102" cy="1988345"/>
            </a:xfrm>
          </p:grpSpPr>
          <p:sp>
            <p:nvSpPr>
              <p:cNvPr id="24" name="Rectangle: Diagonal Corners Rounded 23"/>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nvGrpSpPr>
            <p:cNvPr id="21" name="Group 20"/>
            <p:cNvGrpSpPr/>
            <p:nvPr/>
          </p:nvGrpSpPr>
          <p:grpSpPr>
            <a:xfrm>
              <a:off x="5787805" y="2628794"/>
              <a:ext cx="4658102" cy="1988345"/>
              <a:chOff x="952500" y="2514266"/>
              <a:chExt cx="4658102" cy="1988345"/>
            </a:xfrm>
          </p:grpSpPr>
          <p:sp>
            <p:nvSpPr>
              <p:cNvPr id="22" name="Rectangle: Diagonal Corners Rounded 21"/>
              <p:cNvSpPr/>
              <p:nvPr/>
            </p:nvSpPr>
            <p:spPr>
              <a:xfrm>
                <a:off x="1417914" y="2514266"/>
                <a:ext cx="4192688" cy="1524000"/>
              </a:xfrm>
              <a:prstGeom prst="round2Diag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Hình ảnh 62"/>
              <p:cNvPicPr>
                <a:picLocks noChangeAspect="1"/>
              </p:cNvPicPr>
              <p:nvPr/>
            </p:nvPicPr>
            <p:blipFill rotWithShape="1">
              <a:blip r:embed="rId5"/>
              <a:srcRect l="50875" t="2918" r="19625" b="45112"/>
              <a:stretch>
                <a:fillRect/>
              </a:stretch>
            </p:blipFill>
            <p:spPr>
              <a:xfrm>
                <a:off x="952500" y="3314004"/>
                <a:ext cx="1168973" cy="1188607"/>
              </a:xfrm>
              <a:prstGeom prst="rect">
                <a:avLst/>
              </a:prstGeom>
            </p:spPr>
          </p:pic>
        </p:grpSp>
      </p:grpSp>
      <p:pic>
        <p:nvPicPr>
          <p:cNvPr id="16" name="Picture 15"/>
          <p:cNvPicPr>
            <a:picLocks noChangeAspect="1"/>
          </p:cNvPicPr>
          <p:nvPr/>
        </p:nvPicPr>
        <p:blipFill>
          <a:blip r:embed="rId6"/>
          <a:stretch>
            <a:fillRect/>
          </a:stretch>
        </p:blipFill>
        <p:spPr>
          <a:xfrm rot="846683">
            <a:off x="10437509" y="3712380"/>
            <a:ext cx="1730748" cy="1730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7000"/>
          </a:stretch>
        </a:blipFill>
        <a:effectLst/>
      </p:bgPr>
    </p:bg>
    <p:spTree>
      <p:nvGrpSpPr>
        <p:cNvPr id="1" name=""/>
        <p:cNvGrpSpPr/>
        <p:nvPr/>
      </p:nvGrpSpPr>
      <p:grpSpPr>
        <a:xfrm>
          <a:off x="0" y="0"/>
          <a:ext cx="0" cy="0"/>
          <a:chOff x="0" y="0"/>
          <a:chExt cx="0" cy="0"/>
        </a:xfrm>
      </p:grpSpPr>
      <p:sp>
        <p:nvSpPr>
          <p:cNvPr id="2" name="Cloud 1"/>
          <p:cNvSpPr/>
          <p:nvPr/>
        </p:nvSpPr>
        <p:spPr>
          <a:xfrm>
            <a:off x="1752600" y="438150"/>
            <a:ext cx="101346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p:cNvSpPr txBox="1"/>
          <p:nvPr/>
        </p:nvSpPr>
        <p:spPr>
          <a:xfrm>
            <a:off x="2267538" y="2057400"/>
            <a:ext cx="9586532" cy="211699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9600">
                <a:ln w="0"/>
                <a:solidFill>
                  <a:schemeClr val="accent1"/>
                </a:solidFill>
                <a:effectLst>
                  <a:reflection blurRad="6350" stA="53000" endA="300" endPos="35500" dir="5400000" sy="-90000" algn="bl" rotWithShape="0"/>
                </a:effectLst>
                <a:latin typeface="SVN-Gretoon" panose="02040603050506020204" pitchFamily="18" charset="0"/>
              </a:rPr>
              <a:t>VẬN DỤNG</a:t>
            </a:r>
            <a:endParaRPr lang="en-US" sz="9600" dirty="0">
              <a:ln w="0"/>
              <a:solidFill>
                <a:schemeClr val="accent1"/>
              </a:solidFill>
              <a:effectLst>
                <a:reflection blurRad="6350" stA="53000" endA="300" endPos="35500" dir="5400000" sy="-90000" algn="bl" rotWithShape="0"/>
              </a:effectLst>
              <a:latin typeface="SVN-Gretoon"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22" name="Rectangle: Rounded Corners 21"/>
          <p:cNvSpPr/>
          <p:nvPr/>
        </p:nvSpPr>
        <p:spPr>
          <a:xfrm>
            <a:off x="1418064" y="1757059"/>
            <a:ext cx="6840586" cy="4674116"/>
          </a:xfrm>
          <a:prstGeom prst="roundRect">
            <a:avLst/>
          </a:prstGeom>
          <a:solidFill>
            <a:srgbClr val="FFFFFF"/>
          </a:solidFill>
          <a:ln>
            <a:solidFill>
              <a:srgbClr val="FFFF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665"/>
          </a:p>
        </p:txBody>
      </p:sp>
      <p:sp>
        <p:nvSpPr>
          <p:cNvPr id="8" name="Rectangle: Rounded Corners 7"/>
          <p:cNvSpPr/>
          <p:nvPr/>
        </p:nvSpPr>
        <p:spPr>
          <a:xfrm>
            <a:off x="304800" y="1180880"/>
            <a:ext cx="11582400" cy="4754775"/>
          </a:xfrm>
          <a:custGeom>
            <a:avLst/>
            <a:gdLst>
              <a:gd name="connsiteX0" fmla="*/ 0 w 11582400"/>
              <a:gd name="connsiteY0" fmla="*/ 792478 h 4754775"/>
              <a:gd name="connsiteX1" fmla="*/ 792478 w 11582400"/>
              <a:gd name="connsiteY1" fmla="*/ 0 h 4754775"/>
              <a:gd name="connsiteX2" fmla="*/ 10789922 w 11582400"/>
              <a:gd name="connsiteY2" fmla="*/ 0 h 4754775"/>
              <a:gd name="connsiteX3" fmla="*/ 11582400 w 11582400"/>
              <a:gd name="connsiteY3" fmla="*/ 792478 h 4754775"/>
              <a:gd name="connsiteX4" fmla="*/ 11582400 w 11582400"/>
              <a:gd name="connsiteY4" fmla="*/ 3962297 h 4754775"/>
              <a:gd name="connsiteX5" fmla="*/ 10789922 w 11582400"/>
              <a:gd name="connsiteY5" fmla="*/ 4754775 h 4754775"/>
              <a:gd name="connsiteX6" fmla="*/ 792478 w 11582400"/>
              <a:gd name="connsiteY6" fmla="*/ 4754775 h 4754775"/>
              <a:gd name="connsiteX7" fmla="*/ 0 w 11582400"/>
              <a:gd name="connsiteY7" fmla="*/ 3962297 h 4754775"/>
              <a:gd name="connsiteX8" fmla="*/ 0 w 11582400"/>
              <a:gd name="connsiteY8" fmla="*/ 792478 h 4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4754775" fill="none" extrusionOk="0">
                <a:moveTo>
                  <a:pt x="0" y="792478"/>
                </a:moveTo>
                <a:cubicBezTo>
                  <a:pt x="5278" y="338424"/>
                  <a:pt x="320731" y="-44451"/>
                  <a:pt x="792478" y="0"/>
                </a:cubicBezTo>
                <a:cubicBezTo>
                  <a:pt x="3253461" y="-153102"/>
                  <a:pt x="7872665" y="151723"/>
                  <a:pt x="10789922" y="0"/>
                </a:cubicBezTo>
                <a:cubicBezTo>
                  <a:pt x="11255215" y="-41519"/>
                  <a:pt x="11540482" y="403325"/>
                  <a:pt x="11582400" y="792478"/>
                </a:cubicBezTo>
                <a:cubicBezTo>
                  <a:pt x="11600662" y="2179505"/>
                  <a:pt x="11625140" y="2874946"/>
                  <a:pt x="11582400" y="3962297"/>
                </a:cubicBezTo>
                <a:cubicBezTo>
                  <a:pt x="11606002" y="4404620"/>
                  <a:pt x="11261498" y="4812965"/>
                  <a:pt x="10789922" y="4754775"/>
                </a:cubicBezTo>
                <a:cubicBezTo>
                  <a:pt x="8060438" y="4731467"/>
                  <a:pt x="1876121" y="4734116"/>
                  <a:pt x="792478" y="4754775"/>
                </a:cubicBezTo>
                <a:cubicBezTo>
                  <a:pt x="341576" y="4732831"/>
                  <a:pt x="-9858" y="4374954"/>
                  <a:pt x="0" y="3962297"/>
                </a:cubicBezTo>
                <a:cubicBezTo>
                  <a:pt x="-110589" y="2547614"/>
                  <a:pt x="102857" y="1129862"/>
                  <a:pt x="0" y="792478"/>
                </a:cubicBezTo>
                <a:close/>
              </a:path>
              <a:path w="11582400" h="4754775" stroke="0" extrusionOk="0">
                <a:moveTo>
                  <a:pt x="0" y="792478"/>
                </a:moveTo>
                <a:cubicBezTo>
                  <a:pt x="-73391" y="381226"/>
                  <a:pt x="418313" y="-51780"/>
                  <a:pt x="792478" y="0"/>
                </a:cubicBezTo>
                <a:cubicBezTo>
                  <a:pt x="5395939" y="22586"/>
                  <a:pt x="8351300" y="61614"/>
                  <a:pt x="10789922" y="0"/>
                </a:cubicBezTo>
                <a:cubicBezTo>
                  <a:pt x="11296429" y="22227"/>
                  <a:pt x="11621084" y="341975"/>
                  <a:pt x="11582400" y="792478"/>
                </a:cubicBezTo>
                <a:cubicBezTo>
                  <a:pt x="11641936" y="2091619"/>
                  <a:pt x="11701242" y="2851864"/>
                  <a:pt x="11582400" y="3962297"/>
                </a:cubicBezTo>
                <a:cubicBezTo>
                  <a:pt x="11597210" y="4417226"/>
                  <a:pt x="11266622" y="4755221"/>
                  <a:pt x="10789922" y="4754775"/>
                </a:cubicBezTo>
                <a:cubicBezTo>
                  <a:pt x="9657276" y="4672036"/>
                  <a:pt x="4102978" y="4788598"/>
                  <a:pt x="792478" y="4754775"/>
                </a:cubicBezTo>
                <a:cubicBezTo>
                  <a:pt x="316292" y="4755361"/>
                  <a:pt x="-15259" y="4349377"/>
                  <a:pt x="0" y="3962297"/>
                </a:cubicBezTo>
                <a:cubicBezTo>
                  <a:pt x="-165540" y="2446795"/>
                  <a:pt x="-31292" y="1678214"/>
                  <a:pt x="0" y="792478"/>
                </a:cubicBezTo>
                <a:close/>
              </a:path>
            </a:pathLst>
          </a:custGeom>
          <a:solidFill>
            <a:schemeClr val="bg1"/>
          </a:solidFill>
          <a:ln w="57150">
            <a:solidFill>
              <a:schemeClr val="accent6"/>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665"/>
          </a:p>
        </p:txBody>
      </p:sp>
      <p:pic>
        <p:nvPicPr>
          <p:cNvPr id="19" name="Picture 6" descr="Premium Vector | Cute cartoon letter envelope with love hearts in flat pink  background"/>
          <p:cNvPicPr>
            <a:picLocks noChangeAspect="1" noChangeArrowheads="1"/>
          </p:cNvPicPr>
          <p:nvPr/>
        </p:nvPicPr>
        <p:blipFill>
          <a:blip r:embed="rId3" cstate="print">
            <a:clrChange>
              <a:clrFrom>
                <a:srgbClr val="FFCCD5"/>
              </a:clrFrom>
              <a:clrTo>
                <a:srgbClr val="FFCCD5">
                  <a:alpha val="0"/>
                </a:srgbClr>
              </a:clrTo>
            </a:clrChange>
            <a:extLst>
              <a:ext uri="{28A0092B-C50C-407E-A947-70E740481C1C}">
                <a14:useLocalDpi xmlns:a14="http://schemas.microsoft.com/office/drawing/2010/main" val="0"/>
              </a:ext>
            </a:extLst>
          </a:blip>
          <a:srcRect/>
          <a:stretch>
            <a:fillRect/>
          </a:stretch>
        </p:blipFill>
        <p:spPr bwMode="auto">
          <a:xfrm>
            <a:off x="10023543" y="4556643"/>
            <a:ext cx="2393813" cy="23938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stretch>
            <a:fillRect/>
          </a:stretch>
        </p:blipFill>
        <p:spPr>
          <a:xfrm>
            <a:off x="5318418" y="166078"/>
            <a:ext cx="1555164" cy="17237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417" y="2180898"/>
            <a:ext cx="6096000" cy="3132812"/>
          </a:xfrm>
          <a:prstGeom prst="rect">
            <a:avLst/>
          </a:prstGeom>
        </p:spPr>
      </p:pic>
      <p:sp>
        <p:nvSpPr>
          <p:cNvPr id="23" name="TextBox 22"/>
          <p:cNvSpPr txBox="1"/>
          <p:nvPr/>
        </p:nvSpPr>
        <p:spPr>
          <a:xfrm>
            <a:off x="851907" y="1674676"/>
            <a:ext cx="10488186" cy="37856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Chọn và nói về việc</a:t>
            </a:r>
            <a:endParaRPr lang="en-US" sz="48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làm của em liên quan</a:t>
            </a:r>
            <a:endParaRPr lang="en-US" sz="48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đến một chủ đề trên</a:t>
            </a:r>
            <a:endParaRPr lang="en-US" sz="480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bông hoa </a:t>
            </a:r>
            <a:r>
              <a:rPr lang="en-US" sz="4800" b="1" i="1">
                <a:solidFill>
                  <a:schemeClr val="tx1"/>
                </a:solidFill>
                <a:latin typeface="Calibri" panose="020F0502020204030204" pitchFamily="34" charset="0"/>
                <a:ea typeface="Calibri" panose="020F0502020204030204" pitchFamily="34" charset="0"/>
                <a:cs typeface="Calibri" panose="020F0502020204030204" pitchFamily="34" charset="0"/>
              </a:rPr>
              <a:t>Làm theo</a:t>
            </a:r>
            <a:endParaRPr lang="en-US" sz="4800" b="1" i="1">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US" sz="4800" b="1" i="1">
                <a:solidFill>
                  <a:schemeClr val="tx1"/>
                </a:solidFill>
                <a:latin typeface="Calibri" panose="020F0502020204030204" pitchFamily="34" charset="0"/>
                <a:ea typeface="Calibri" panose="020F0502020204030204" pitchFamily="34" charset="0"/>
                <a:cs typeface="Calibri" panose="020F0502020204030204" pitchFamily="34" charset="0"/>
              </a:rPr>
              <a:t>lời Bác.</a:t>
            </a:r>
            <a:endParaRPr lang="en-US" sz="48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fade">
                                      <p:cBhvr>
                                        <p:cTn id="10" dur="500"/>
                                        <p:tgtEl>
                                          <p:spTgt spid="2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fade">
                                      <p:cBhvr>
                                        <p:cTn id="13" dur="500"/>
                                        <p:tgtEl>
                                          <p:spTgt spid="2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xEl>
                                              <p:pRg st="3" end="3"/>
                                            </p:txEl>
                                          </p:spTgt>
                                        </p:tgtEl>
                                        <p:attrNameLst>
                                          <p:attrName>style.visibility</p:attrName>
                                        </p:attrNameLst>
                                      </p:cBhvr>
                                      <p:to>
                                        <p:strVal val="visible"/>
                                      </p:to>
                                    </p:set>
                                    <p:animEffect transition="in" filter="fade">
                                      <p:cBhvr>
                                        <p:cTn id="16" dur="500"/>
                                        <p:tgtEl>
                                          <p:spTgt spid="2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animEffect transition="in" filter="fade">
                                      <p:cBhvr>
                                        <p:cTn id="1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schemeClr val="accent3">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grpSp>
        <p:nvGrpSpPr>
          <p:cNvPr id="2" name="Group 1"/>
          <p:cNvGrpSpPr/>
          <p:nvPr/>
        </p:nvGrpSpPr>
        <p:grpSpPr>
          <a:xfrm>
            <a:off x="3924300" y="304800"/>
            <a:ext cx="4343400" cy="1231727"/>
            <a:chOff x="3924300" y="304800"/>
            <a:chExt cx="4343400" cy="1231727"/>
          </a:xfrm>
        </p:grpSpPr>
        <p:sp>
          <p:nvSpPr>
            <p:cNvPr id="14" name="Rectangle: Rounded Corners 13"/>
            <p:cNvSpPr/>
            <p:nvPr/>
          </p:nvSpPr>
          <p:spPr>
            <a:xfrm>
              <a:off x="3924300" y="304800"/>
              <a:ext cx="4343400" cy="1231727"/>
            </a:xfrm>
            <a:custGeom>
              <a:avLst/>
              <a:gdLst>
                <a:gd name="connsiteX0" fmla="*/ 0 w 4343400"/>
                <a:gd name="connsiteY0" fmla="*/ 205292 h 1231727"/>
                <a:gd name="connsiteX1" fmla="*/ 205292 w 4343400"/>
                <a:gd name="connsiteY1" fmla="*/ 0 h 1231727"/>
                <a:gd name="connsiteX2" fmla="*/ 4138108 w 4343400"/>
                <a:gd name="connsiteY2" fmla="*/ 0 h 1231727"/>
                <a:gd name="connsiteX3" fmla="*/ 4343400 w 4343400"/>
                <a:gd name="connsiteY3" fmla="*/ 205292 h 1231727"/>
                <a:gd name="connsiteX4" fmla="*/ 4343400 w 4343400"/>
                <a:gd name="connsiteY4" fmla="*/ 1026435 h 1231727"/>
                <a:gd name="connsiteX5" fmla="*/ 4138108 w 4343400"/>
                <a:gd name="connsiteY5" fmla="*/ 1231727 h 1231727"/>
                <a:gd name="connsiteX6" fmla="*/ 205292 w 4343400"/>
                <a:gd name="connsiteY6" fmla="*/ 1231727 h 1231727"/>
                <a:gd name="connsiteX7" fmla="*/ 0 w 4343400"/>
                <a:gd name="connsiteY7" fmla="*/ 1026435 h 1231727"/>
                <a:gd name="connsiteX8" fmla="*/ 0 w 4343400"/>
                <a:gd name="connsiteY8" fmla="*/ 205292 h 12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3400" h="1231727" fill="none" extrusionOk="0">
                  <a:moveTo>
                    <a:pt x="0" y="205292"/>
                  </a:moveTo>
                  <a:cubicBezTo>
                    <a:pt x="3750" y="80274"/>
                    <a:pt x="79306" y="-16446"/>
                    <a:pt x="205292" y="0"/>
                  </a:cubicBezTo>
                  <a:cubicBezTo>
                    <a:pt x="1075113" y="-153102"/>
                    <a:pt x="3474361" y="151723"/>
                    <a:pt x="4138108" y="0"/>
                  </a:cubicBezTo>
                  <a:cubicBezTo>
                    <a:pt x="4264035" y="-18862"/>
                    <a:pt x="4329671" y="107803"/>
                    <a:pt x="4343400" y="205292"/>
                  </a:cubicBezTo>
                  <a:cubicBezTo>
                    <a:pt x="4281052" y="535305"/>
                    <a:pt x="4305069" y="688223"/>
                    <a:pt x="4343400" y="1026435"/>
                  </a:cubicBezTo>
                  <a:cubicBezTo>
                    <a:pt x="4345900" y="1140307"/>
                    <a:pt x="4254363" y="1236662"/>
                    <a:pt x="4138108" y="1231727"/>
                  </a:cubicBezTo>
                  <a:cubicBezTo>
                    <a:pt x="2661916" y="1208419"/>
                    <a:pt x="1270556" y="1211068"/>
                    <a:pt x="205292" y="1231727"/>
                  </a:cubicBezTo>
                  <a:cubicBezTo>
                    <a:pt x="86164" y="1222193"/>
                    <a:pt x="-4975" y="1127189"/>
                    <a:pt x="0" y="1026435"/>
                  </a:cubicBezTo>
                  <a:cubicBezTo>
                    <a:pt x="25097" y="905547"/>
                    <a:pt x="-34821" y="505087"/>
                    <a:pt x="0" y="205292"/>
                  </a:cubicBezTo>
                  <a:close/>
                </a:path>
                <a:path w="4343400" h="1231727" stroke="0" extrusionOk="0">
                  <a:moveTo>
                    <a:pt x="0" y="205292"/>
                  </a:moveTo>
                  <a:cubicBezTo>
                    <a:pt x="-2329" y="92750"/>
                    <a:pt x="97959" y="-4930"/>
                    <a:pt x="205292" y="0"/>
                  </a:cubicBezTo>
                  <a:cubicBezTo>
                    <a:pt x="1114952" y="22586"/>
                    <a:pt x="2350094" y="61614"/>
                    <a:pt x="4138108" y="0"/>
                  </a:cubicBezTo>
                  <a:cubicBezTo>
                    <a:pt x="4260244" y="2827"/>
                    <a:pt x="4364714" y="84843"/>
                    <a:pt x="4343400" y="205292"/>
                  </a:cubicBezTo>
                  <a:cubicBezTo>
                    <a:pt x="4348192" y="368400"/>
                    <a:pt x="4275749" y="831770"/>
                    <a:pt x="4343400" y="1026435"/>
                  </a:cubicBezTo>
                  <a:cubicBezTo>
                    <a:pt x="4356656" y="1155258"/>
                    <a:pt x="4272724" y="1231970"/>
                    <a:pt x="4138108" y="1231727"/>
                  </a:cubicBezTo>
                  <a:cubicBezTo>
                    <a:pt x="2273548" y="1148988"/>
                    <a:pt x="1865024" y="1265550"/>
                    <a:pt x="205292" y="1231727"/>
                  </a:cubicBezTo>
                  <a:cubicBezTo>
                    <a:pt x="77017" y="1231954"/>
                    <a:pt x="-4925" y="1123485"/>
                    <a:pt x="0" y="1026435"/>
                  </a:cubicBezTo>
                  <a:cubicBezTo>
                    <a:pt x="33842" y="802532"/>
                    <a:pt x="12606" y="380332"/>
                    <a:pt x="0" y="205292"/>
                  </a:cubicBezTo>
                  <a:close/>
                </a:path>
              </a:pathLst>
            </a:custGeom>
            <a:solidFill>
              <a:schemeClr val="accent1">
                <a:lumMod val="20000"/>
                <a:lumOff val="80000"/>
              </a:schemeClr>
            </a:solidFill>
            <a:ln w="5715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2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TextBox 17"/>
            <p:cNvSpPr txBox="1"/>
            <p:nvPr/>
          </p:nvSpPr>
          <p:spPr>
            <a:xfrm>
              <a:off x="4648200" y="420971"/>
              <a:ext cx="2895600"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1200" cap="none" spc="0" normalizeH="0" baseline="0" noProof="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LƯU Ý</a:t>
              </a:r>
              <a:endParaRPr kumimoji="0" lang="en-US" sz="5400" b="1" i="0" u="none" strike="noStrike" kern="1200" cap="none" spc="0" normalizeH="0" baseline="0" noProof="0">
                <a:ln>
                  <a:noFill/>
                </a:ln>
                <a:solidFill>
                  <a:srgbClr val="E8E8E8"/>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grpSp>
      <p:grpSp>
        <p:nvGrpSpPr>
          <p:cNvPr id="4" name="Group 3"/>
          <p:cNvGrpSpPr/>
          <p:nvPr/>
        </p:nvGrpSpPr>
        <p:grpSpPr>
          <a:xfrm>
            <a:off x="376603" y="1779593"/>
            <a:ext cx="11289946" cy="4493538"/>
            <a:chOff x="746961" y="2470818"/>
            <a:chExt cx="11289946" cy="4493538"/>
          </a:xfrm>
        </p:grpSpPr>
        <p:sp>
          <p:nvSpPr>
            <p:cNvPr id="24" name="TextBox 23"/>
            <p:cNvSpPr txBox="1"/>
            <p:nvPr/>
          </p:nvSpPr>
          <p:spPr>
            <a:xfrm>
              <a:off x="1555000" y="2470818"/>
              <a:ext cx="10481907" cy="449353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HS trao đổi trong nhóm nhỏ theo gợi ý:</a:t>
              </a:r>
              <a:endPar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Đó là việc gì, thuộc chủ đề nào?</a:t>
              </a:r>
              <a:endPar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Em đã làm việc đó như thế nào?</a:t>
              </a:r>
              <a:endPar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 Em có suy nghĩ, tình cảm, cảm xúc gì khi làm việc đó?</a:t>
              </a:r>
              <a:endParaRPr kumimoji="0" lang="vi-VN" sz="4400" b="1" i="0" u="none" strike="noStrike" kern="1200" cap="none" spc="0" normalizeH="0" baseline="0" noProof="0">
                <a:ln>
                  <a:noFill/>
                </a:ln>
                <a:solidFill>
                  <a:srgbClr val="E971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p:cNvPicPr>
              <a:picLocks noChangeAspect="1"/>
            </p:cNvPicPr>
            <p:nvPr/>
          </p:nvPicPr>
          <p:blipFill>
            <a:blip r:embed="rId3"/>
            <a:stretch>
              <a:fillRect/>
            </a:stretch>
          </p:blipFill>
          <p:spPr>
            <a:xfrm>
              <a:off x="746961" y="3470592"/>
              <a:ext cx="823390" cy="823390"/>
            </a:xfrm>
            <a:prstGeom prst="rect">
              <a:avLst/>
            </a:prstGeom>
          </p:spPr>
        </p:pic>
      </p:grpSp>
      <p:pic>
        <p:nvPicPr>
          <p:cNvPr id="38" name="Picture 37"/>
          <p:cNvPicPr>
            <a:picLocks noChangeAspect="1"/>
          </p:cNvPicPr>
          <p:nvPr/>
        </p:nvPicPr>
        <p:blipFill>
          <a:blip r:embed="rId4"/>
          <a:stretch>
            <a:fillRect/>
          </a:stretch>
        </p:blipFill>
        <p:spPr>
          <a:xfrm rot="19673773">
            <a:off x="10609082" y="4938499"/>
            <a:ext cx="1657651" cy="1837300"/>
          </a:xfrm>
          <a:prstGeom prst="rect">
            <a:avLst/>
          </a:prstGeom>
        </p:spPr>
      </p:pic>
      <p:pic>
        <p:nvPicPr>
          <p:cNvPr id="25" name="Picture 24"/>
          <p:cNvPicPr>
            <a:picLocks noChangeAspect="1"/>
          </p:cNvPicPr>
          <p:nvPr/>
        </p:nvPicPr>
        <p:blipFill>
          <a:blip r:embed="rId3"/>
          <a:stretch>
            <a:fillRect/>
          </a:stretch>
        </p:blipFill>
        <p:spPr>
          <a:xfrm>
            <a:off x="338925" y="3724290"/>
            <a:ext cx="823390" cy="823390"/>
          </a:xfrm>
          <a:prstGeom prst="rect">
            <a:avLst/>
          </a:prstGeom>
        </p:spPr>
      </p:pic>
      <p:pic>
        <p:nvPicPr>
          <p:cNvPr id="5" name="Picture 4"/>
          <p:cNvPicPr>
            <a:picLocks noChangeAspect="1"/>
          </p:cNvPicPr>
          <p:nvPr/>
        </p:nvPicPr>
        <p:blipFill>
          <a:blip r:embed="rId3"/>
          <a:stretch>
            <a:fillRect/>
          </a:stretch>
        </p:blipFill>
        <p:spPr>
          <a:xfrm>
            <a:off x="338925" y="4882183"/>
            <a:ext cx="823390" cy="823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1752600" y="438150"/>
            <a:ext cx="101346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p:cNvSpPr txBox="1"/>
          <p:nvPr/>
        </p:nvSpPr>
        <p:spPr>
          <a:xfrm>
            <a:off x="2267538" y="2057400"/>
            <a:ext cx="9586532" cy="211699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9600">
                <a:ln w="0"/>
                <a:solidFill>
                  <a:schemeClr val="accent1"/>
                </a:solidFill>
                <a:effectLst>
                  <a:reflection blurRad="6350" stA="53000" endA="300" endPos="35500" dir="5400000" sy="-90000" algn="bl" rotWithShape="0"/>
                </a:effectLst>
                <a:latin typeface="SVN-Gretoon" panose="02040603050506020204" pitchFamily="18" charset="0"/>
              </a:rPr>
              <a:t>KHỞI ĐỘNG</a:t>
            </a:r>
            <a:endParaRPr lang="en-US" sz="9600" dirty="0">
              <a:ln w="0"/>
              <a:solidFill>
                <a:schemeClr val="accent1"/>
              </a:solidFill>
              <a:effectLst>
                <a:reflection blurRad="6350" stA="53000" endA="300" endPos="35500" dir="5400000" sy="-90000" algn="bl" rotWithShape="0"/>
              </a:effectLst>
              <a:latin typeface="SVN-Gretoon"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1">
            <a:alphaModFix amt="25000"/>
            <a:duotone>
              <a:schemeClr val="accent3">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4" name="Rectangle: Rounded Corners 13"/>
          <p:cNvSpPr/>
          <p:nvPr/>
        </p:nvSpPr>
        <p:spPr>
          <a:xfrm>
            <a:off x="304800" y="304800"/>
            <a:ext cx="11582400" cy="6302480"/>
          </a:xfrm>
          <a:custGeom>
            <a:avLst/>
            <a:gdLst>
              <a:gd name="connsiteX0" fmla="*/ 0 w 11582400"/>
              <a:gd name="connsiteY0" fmla="*/ 1050434 h 6302480"/>
              <a:gd name="connsiteX1" fmla="*/ 1050434 w 11582400"/>
              <a:gd name="connsiteY1" fmla="*/ 0 h 6302480"/>
              <a:gd name="connsiteX2" fmla="*/ 10531966 w 11582400"/>
              <a:gd name="connsiteY2" fmla="*/ 0 h 6302480"/>
              <a:gd name="connsiteX3" fmla="*/ 11582400 w 11582400"/>
              <a:gd name="connsiteY3" fmla="*/ 1050434 h 6302480"/>
              <a:gd name="connsiteX4" fmla="*/ 11582400 w 11582400"/>
              <a:gd name="connsiteY4" fmla="*/ 5252046 h 6302480"/>
              <a:gd name="connsiteX5" fmla="*/ 10531966 w 11582400"/>
              <a:gd name="connsiteY5" fmla="*/ 6302480 h 6302480"/>
              <a:gd name="connsiteX6" fmla="*/ 1050434 w 11582400"/>
              <a:gd name="connsiteY6" fmla="*/ 6302480 h 6302480"/>
              <a:gd name="connsiteX7" fmla="*/ 0 w 11582400"/>
              <a:gd name="connsiteY7" fmla="*/ 5252046 h 6302480"/>
              <a:gd name="connsiteX8" fmla="*/ 0 w 11582400"/>
              <a:gd name="connsiteY8" fmla="*/ 1050434 h 6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02480" fill="none" extrusionOk="0">
                <a:moveTo>
                  <a:pt x="0" y="1050434"/>
                </a:moveTo>
                <a:cubicBezTo>
                  <a:pt x="29519" y="378694"/>
                  <a:pt x="426053" y="-57718"/>
                  <a:pt x="1050434" y="0"/>
                </a:cubicBezTo>
                <a:cubicBezTo>
                  <a:pt x="2585450" y="-153102"/>
                  <a:pt x="9419112" y="151723"/>
                  <a:pt x="10531966" y="0"/>
                </a:cubicBezTo>
                <a:cubicBezTo>
                  <a:pt x="11154625" y="-63918"/>
                  <a:pt x="11513206" y="550389"/>
                  <a:pt x="11582400" y="1050434"/>
                </a:cubicBezTo>
                <a:cubicBezTo>
                  <a:pt x="11600662" y="1538750"/>
                  <a:pt x="11625140" y="3216181"/>
                  <a:pt x="11582400" y="5252046"/>
                </a:cubicBezTo>
                <a:cubicBezTo>
                  <a:pt x="11682415" y="5851886"/>
                  <a:pt x="11141825" y="6353492"/>
                  <a:pt x="10531966" y="6302480"/>
                </a:cubicBezTo>
                <a:cubicBezTo>
                  <a:pt x="9432229" y="6279172"/>
                  <a:pt x="5256005" y="6281821"/>
                  <a:pt x="1050434" y="6302480"/>
                </a:cubicBezTo>
                <a:cubicBezTo>
                  <a:pt x="420627" y="6220089"/>
                  <a:pt x="-29329" y="5757752"/>
                  <a:pt x="0" y="5252046"/>
                </a:cubicBezTo>
                <a:cubicBezTo>
                  <a:pt x="-110589" y="4083186"/>
                  <a:pt x="102857" y="1912435"/>
                  <a:pt x="0" y="1050434"/>
                </a:cubicBezTo>
                <a:close/>
              </a:path>
              <a:path w="11582400" h="6302480" stroke="0" extrusionOk="0">
                <a:moveTo>
                  <a:pt x="0" y="1050434"/>
                </a:moveTo>
                <a:cubicBezTo>
                  <a:pt x="-11577" y="474463"/>
                  <a:pt x="533303" y="-51372"/>
                  <a:pt x="1050434" y="0"/>
                </a:cubicBezTo>
                <a:cubicBezTo>
                  <a:pt x="5775606" y="22586"/>
                  <a:pt x="7832746" y="61614"/>
                  <a:pt x="10531966" y="0"/>
                </a:cubicBezTo>
                <a:cubicBezTo>
                  <a:pt x="11124512" y="4006"/>
                  <a:pt x="11679756" y="438008"/>
                  <a:pt x="11582400" y="1050434"/>
                </a:cubicBezTo>
                <a:cubicBezTo>
                  <a:pt x="11641936" y="3051405"/>
                  <a:pt x="11701242" y="4591063"/>
                  <a:pt x="11582400" y="5252046"/>
                </a:cubicBezTo>
                <a:cubicBezTo>
                  <a:pt x="11612355" y="5867084"/>
                  <a:pt x="11203242" y="6303522"/>
                  <a:pt x="10531966" y="6302480"/>
                </a:cubicBezTo>
                <a:cubicBezTo>
                  <a:pt x="9560667" y="6219741"/>
                  <a:pt x="3772227" y="6336303"/>
                  <a:pt x="1050434" y="6302480"/>
                </a:cubicBezTo>
                <a:cubicBezTo>
                  <a:pt x="410572" y="6303389"/>
                  <a:pt x="-22430" y="5757813"/>
                  <a:pt x="0" y="5252046"/>
                </a:cubicBezTo>
                <a:cubicBezTo>
                  <a:pt x="-165540" y="4797924"/>
                  <a:pt x="-31292" y="2676896"/>
                  <a:pt x="0" y="1050434"/>
                </a:cubicBezTo>
                <a:close/>
              </a:path>
            </a:pathLst>
          </a:custGeom>
          <a:solidFill>
            <a:schemeClr val="bg1"/>
          </a:solidFill>
          <a:ln w="57150">
            <a:solidFill>
              <a:schemeClr val="accent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1200"/>
          </a:p>
        </p:txBody>
      </p:sp>
      <p:sp>
        <p:nvSpPr>
          <p:cNvPr id="18" name="TextBox 17"/>
          <p:cNvSpPr txBox="1"/>
          <p:nvPr/>
        </p:nvSpPr>
        <p:spPr>
          <a:xfrm>
            <a:off x="609600" y="420971"/>
            <a:ext cx="10972800" cy="618630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44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400" b="1">
                <a:solidFill>
                  <a:schemeClr val="tx1"/>
                </a:solidFill>
                <a:latin typeface="Calibri" panose="020F0502020204030204" pitchFamily="34" charset="0"/>
                <a:ea typeface="Calibri" panose="020F0502020204030204" pitchFamily="34" charset="0"/>
                <a:cs typeface="Calibri" panose="020F0502020204030204" pitchFamily="34" charset="0"/>
              </a:rPr>
              <a:t>Học kì một vừa qua, em đã có thành tích học tập đứng đầu lớp. Điểm thi môn Toán, Tiếng Việt và Tiếng Anh đều được mười điểm. Các môn học khác cũng được xếp loại xuất sắc. Em còn đạt giải Nhì cuộc thi “Viết chữ đẹp” cấp trường. Cuối kì, em được cô giáo tuyên dương trước cả lớp. Em cảm thấy hãnh diện vô cùng. Em sẽ cố gắng hơn nữa để thực hiện tốt năm điều Bác Hồ dạy.</a:t>
            </a:r>
            <a:endParaRPr lang="en-US" sz="4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4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12" name="Hộp Văn bản 11"/>
          <p:cNvSpPr txBox="1"/>
          <p:nvPr/>
        </p:nvSpPr>
        <p:spPr>
          <a:xfrm>
            <a:off x="1866900" y="263341"/>
            <a:ext cx="8458200"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400"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rPr>
              <a:t>Chia sẻ trong nhóm</a:t>
            </a:r>
            <a:endParaRPr lang="en-US" sz="6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2" name="Picture 1"/>
          <p:cNvPicPr>
            <a:picLocks noChangeAspect="1"/>
          </p:cNvPicPr>
          <p:nvPr/>
        </p:nvPicPr>
        <p:blipFill>
          <a:blip r:embed="rId3"/>
          <a:stretch>
            <a:fillRect/>
          </a:stretch>
        </p:blipFill>
        <p:spPr>
          <a:xfrm>
            <a:off x="2817361" y="2284950"/>
            <a:ext cx="6557277" cy="47000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0" y="-208280"/>
            <a:ext cx="12770576" cy="7112000"/>
          </a:xfrm>
          <a:prstGeom prst="rect">
            <a:avLst/>
          </a:prstGeom>
        </p:spPr>
      </p:pic>
      <p:pic>
        <p:nvPicPr>
          <p:cNvPr id="9" name="Hình ảnh 2"/>
          <p:cNvPicPr>
            <a:picLocks noChangeAspect="1"/>
          </p:cNvPicPr>
          <p:nvPr/>
        </p:nvPicPr>
        <p:blipFill rotWithShape="1">
          <a:blip r:embed="rId3"/>
          <a:srcRect l="49452" t="13843" r="8293" b="22174"/>
          <a:stretch>
            <a:fillRect/>
          </a:stretch>
        </p:blipFill>
        <p:spPr>
          <a:xfrm>
            <a:off x="-134656" y="2839849"/>
            <a:ext cx="3747520" cy="4527377"/>
          </a:xfrm>
          <a:prstGeom prst="rect">
            <a:avLst/>
          </a:prstGeom>
        </p:spPr>
      </p:pic>
      <p:sp>
        <p:nvSpPr>
          <p:cNvPr id="10" name="Google Shape;3047;p47"/>
          <p:cNvSpPr/>
          <p:nvPr/>
        </p:nvSpPr>
        <p:spPr>
          <a:xfrm rot="11172114" flipH="1" flipV="1">
            <a:off x="3249274" y="361372"/>
            <a:ext cx="7447840" cy="5957940"/>
          </a:xfrm>
          <a:custGeom>
            <a:avLst/>
            <a:gdLst>
              <a:gd name="connsiteX0" fmla="*/ 4361267 w 7447840"/>
              <a:gd name="connsiteY0" fmla="*/ 226 h 5957940"/>
              <a:gd name="connsiteX1" fmla="*/ 3104073 w 7447840"/>
              <a:gd name="connsiteY1" fmla="*/ 42787 h 5957940"/>
              <a:gd name="connsiteX2" fmla="*/ 2351938 w 7447840"/>
              <a:gd name="connsiteY2" fmla="*/ 124062 h 5957940"/>
              <a:gd name="connsiteX3" fmla="*/ 1709546 w 7447840"/>
              <a:gd name="connsiteY3" fmla="*/ 239522 h 5957940"/>
              <a:gd name="connsiteX4" fmla="*/ 647127 w 7447840"/>
              <a:gd name="connsiteY4" fmla="*/ 708604 h 5957940"/>
              <a:gd name="connsiteX5" fmla="*/ 247074 w 7447840"/>
              <a:gd name="connsiteY5" fmla="*/ 1178819 h 5957940"/>
              <a:gd name="connsiteX6" fmla="*/ 116124 w 7447840"/>
              <a:gd name="connsiteY6" fmla="*/ 1481731 h 5957940"/>
              <a:gd name="connsiteX7" fmla="*/ 40561 w 7447840"/>
              <a:gd name="connsiteY7" fmla="*/ 1804112 h 5957940"/>
              <a:gd name="connsiteX8" fmla="*/ 11118 w 7447840"/>
              <a:gd name="connsiteY8" fmla="*/ 2485097 h 5957940"/>
              <a:gd name="connsiteX9" fmla="*/ 36031 w 7447840"/>
              <a:gd name="connsiteY9" fmla="*/ 2826495 h 5957940"/>
              <a:gd name="connsiteX10" fmla="*/ 72886 w 7447840"/>
              <a:gd name="connsiteY10" fmla="*/ 3115370 h 5957940"/>
              <a:gd name="connsiteX11" fmla="*/ 379876 w 7447840"/>
              <a:gd name="connsiteY11" fmla="*/ 4118737 h 5957940"/>
              <a:gd name="connsiteX12" fmla="*/ 636009 w 7447840"/>
              <a:gd name="connsiteY12" fmla="*/ 4514921 h 5957940"/>
              <a:gd name="connsiteX13" fmla="*/ 965029 w 7447840"/>
              <a:gd name="connsiteY13" fmla="*/ 4827794 h 5957940"/>
              <a:gd name="connsiteX14" fmla="*/ 1254518 w 7447840"/>
              <a:gd name="connsiteY14" fmla="*/ 5001210 h 5957940"/>
              <a:gd name="connsiteX15" fmla="*/ 1256989 w 7447840"/>
              <a:gd name="connsiteY15" fmla="*/ 5023396 h 5957940"/>
              <a:gd name="connsiteX16" fmla="*/ 1252665 w 7447840"/>
              <a:gd name="connsiteY16" fmla="*/ 5219225 h 5957940"/>
              <a:gd name="connsiteX17" fmla="*/ 1194396 w 7447840"/>
              <a:gd name="connsiteY17" fmla="*/ 5442899 h 5957940"/>
              <a:gd name="connsiteX18" fmla="*/ 1086713 w 7447840"/>
              <a:gd name="connsiteY18" fmla="*/ 5639633 h 5957940"/>
              <a:gd name="connsiteX19" fmla="*/ 1089390 w 7447840"/>
              <a:gd name="connsiteY19" fmla="*/ 5636464 h 5957940"/>
              <a:gd name="connsiteX20" fmla="*/ 1089390 w 7447840"/>
              <a:gd name="connsiteY20" fmla="*/ 5636464 h 5957940"/>
              <a:gd name="connsiteX21" fmla="*/ 960500 w 7447840"/>
              <a:gd name="connsiteY21" fmla="*/ 5770261 h 5957940"/>
              <a:gd name="connsiteX22" fmla="*/ 842316 w 7447840"/>
              <a:gd name="connsiteY22" fmla="*/ 5842254 h 5957940"/>
              <a:gd name="connsiteX23" fmla="*/ 825844 w 7447840"/>
              <a:gd name="connsiteY23" fmla="*/ 5871684 h 5957940"/>
              <a:gd name="connsiteX24" fmla="*/ 848905 w 7447840"/>
              <a:gd name="connsiteY24" fmla="*/ 5906322 h 5957940"/>
              <a:gd name="connsiteX25" fmla="*/ 1116980 w 7447840"/>
              <a:gd name="connsiteY25" fmla="*/ 5956808 h 5957940"/>
              <a:gd name="connsiteX26" fmla="*/ 1167630 w 7447840"/>
              <a:gd name="connsiteY26" fmla="*/ 5957713 h 5957940"/>
              <a:gd name="connsiteX27" fmla="*/ 1386291 w 7447840"/>
              <a:gd name="connsiteY27" fmla="*/ 5934395 h 5957940"/>
              <a:gd name="connsiteX28" fmla="*/ 1641600 w 7447840"/>
              <a:gd name="connsiteY28" fmla="*/ 5845423 h 5957940"/>
              <a:gd name="connsiteX29" fmla="*/ 1870967 w 7447840"/>
              <a:gd name="connsiteY29" fmla="*/ 5694420 h 5957940"/>
              <a:gd name="connsiteX30" fmla="*/ 2128954 w 7447840"/>
              <a:gd name="connsiteY30" fmla="*/ 5381094 h 5957940"/>
              <a:gd name="connsiteX31" fmla="*/ 2208223 w 7447840"/>
              <a:gd name="connsiteY31" fmla="*/ 5202924 h 5957940"/>
              <a:gd name="connsiteX32" fmla="*/ 2907031 w 7447840"/>
              <a:gd name="connsiteY32" fmla="*/ 5229186 h 5957940"/>
              <a:gd name="connsiteX33" fmla="*/ 3505980 w 7447840"/>
              <a:gd name="connsiteY33" fmla="*/ 5213112 h 5957940"/>
              <a:gd name="connsiteX34" fmla="*/ 4258938 w 7447840"/>
              <a:gd name="connsiteY34" fmla="*/ 5158325 h 5957940"/>
              <a:gd name="connsiteX35" fmla="*/ 4923361 w 7447840"/>
              <a:gd name="connsiteY35" fmla="*/ 5088370 h 5957940"/>
              <a:gd name="connsiteX36" fmla="*/ 6084609 w 7447840"/>
              <a:gd name="connsiteY36" fmla="*/ 4799722 h 5957940"/>
              <a:gd name="connsiteX37" fmla="*/ 6590699 w 7447840"/>
              <a:gd name="connsiteY37" fmla="*/ 4475303 h 5957940"/>
              <a:gd name="connsiteX38" fmla="*/ 6894806 w 7447840"/>
              <a:gd name="connsiteY38" fmla="*/ 4123491 h 5957940"/>
              <a:gd name="connsiteX39" fmla="*/ 7115113 w 7447840"/>
              <a:gd name="connsiteY39" fmla="*/ 3714175 h 5957940"/>
              <a:gd name="connsiteX40" fmla="*/ 7285594 w 7447840"/>
              <a:gd name="connsiteY40" fmla="*/ 3235810 h 5957940"/>
              <a:gd name="connsiteX41" fmla="*/ 7441251 w 7447840"/>
              <a:gd name="connsiteY41" fmla="*/ 2181053 h 5957940"/>
              <a:gd name="connsiteX42" fmla="*/ 7297536 w 7447840"/>
              <a:gd name="connsiteY42" fmla="*/ 1177913 h 5957940"/>
              <a:gd name="connsiteX43" fmla="*/ 7092877 w 7447840"/>
              <a:gd name="connsiteY43" fmla="*/ 764297 h 5957940"/>
              <a:gd name="connsiteX44" fmla="*/ 6762003 w 7447840"/>
              <a:gd name="connsiteY44" fmla="*/ 423804 h 5957940"/>
              <a:gd name="connsiteX45" fmla="*/ 6278150 w 7447840"/>
              <a:gd name="connsiteY45" fmla="*/ 183603 h 5957940"/>
              <a:gd name="connsiteX46" fmla="*/ 5727175 w 7447840"/>
              <a:gd name="connsiteY46" fmla="*/ 59993 h 5957940"/>
              <a:gd name="connsiteX47" fmla="*/ 5163023 w 7447840"/>
              <a:gd name="connsiteY47" fmla="*/ 13357 h 5957940"/>
              <a:gd name="connsiteX48" fmla="*/ 4632225 w 7447840"/>
              <a:gd name="connsiteY48" fmla="*/ 2490 h 5957940"/>
              <a:gd name="connsiteX49" fmla="*/ 4625843 w 7447840"/>
              <a:gd name="connsiteY49" fmla="*/ 2490 h 5957940"/>
              <a:gd name="connsiteX50" fmla="*/ 4608136 w 7447840"/>
              <a:gd name="connsiteY50" fmla="*/ 1131 h 5957940"/>
              <a:gd name="connsiteX51" fmla="*/ 4361267 w 7447840"/>
              <a:gd name="connsiteY51" fmla="*/ 226 h 595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447840" h="5957940" fill="none" extrusionOk="0">
                <a:moveTo>
                  <a:pt x="4361267" y="226"/>
                </a:moveTo>
                <a:cubicBezTo>
                  <a:pt x="3947308" y="-66885"/>
                  <a:pt x="3487152" y="-27368"/>
                  <a:pt x="3104073" y="42787"/>
                </a:cubicBezTo>
                <a:cubicBezTo>
                  <a:pt x="2893968" y="94836"/>
                  <a:pt x="2609698" y="122894"/>
                  <a:pt x="2351938" y="124062"/>
                </a:cubicBezTo>
                <a:cubicBezTo>
                  <a:pt x="2106343" y="169280"/>
                  <a:pt x="1945208" y="223418"/>
                  <a:pt x="1709546" y="239522"/>
                </a:cubicBezTo>
                <a:cubicBezTo>
                  <a:pt x="1332521" y="331919"/>
                  <a:pt x="940196" y="521043"/>
                  <a:pt x="647127" y="708604"/>
                </a:cubicBezTo>
                <a:cubicBezTo>
                  <a:pt x="534756" y="834388"/>
                  <a:pt x="370366" y="975052"/>
                  <a:pt x="247074" y="1178819"/>
                </a:cubicBezTo>
                <a:cubicBezTo>
                  <a:pt x="214220" y="1253119"/>
                  <a:pt x="122685" y="1356923"/>
                  <a:pt x="116124" y="1481731"/>
                </a:cubicBezTo>
                <a:cubicBezTo>
                  <a:pt x="106001" y="1587214"/>
                  <a:pt x="87174" y="1690352"/>
                  <a:pt x="40561" y="1804112"/>
                </a:cubicBezTo>
                <a:cubicBezTo>
                  <a:pt x="45914" y="1986208"/>
                  <a:pt x="58536" y="2212052"/>
                  <a:pt x="11118" y="2485097"/>
                </a:cubicBezTo>
                <a:cubicBezTo>
                  <a:pt x="2597" y="2592634"/>
                  <a:pt x="18536" y="2684825"/>
                  <a:pt x="36031" y="2826495"/>
                </a:cubicBezTo>
                <a:cubicBezTo>
                  <a:pt x="43323" y="2939178"/>
                  <a:pt x="46746" y="3015488"/>
                  <a:pt x="72886" y="3115370"/>
                </a:cubicBezTo>
                <a:cubicBezTo>
                  <a:pt x="162070" y="3483924"/>
                  <a:pt x="241310" y="3825288"/>
                  <a:pt x="379876" y="4118737"/>
                </a:cubicBezTo>
                <a:cubicBezTo>
                  <a:pt x="460649" y="4255838"/>
                  <a:pt x="519107" y="4408085"/>
                  <a:pt x="636009" y="4514921"/>
                </a:cubicBezTo>
                <a:cubicBezTo>
                  <a:pt x="766691" y="4655250"/>
                  <a:pt x="849533" y="4699956"/>
                  <a:pt x="965029" y="4827794"/>
                </a:cubicBezTo>
                <a:cubicBezTo>
                  <a:pt x="1056968" y="4878861"/>
                  <a:pt x="1130327" y="4942166"/>
                  <a:pt x="1254518" y="5001210"/>
                </a:cubicBezTo>
                <a:cubicBezTo>
                  <a:pt x="1254862" y="5008494"/>
                  <a:pt x="1255928" y="5015279"/>
                  <a:pt x="1256989" y="5023396"/>
                </a:cubicBezTo>
                <a:cubicBezTo>
                  <a:pt x="1252807" y="5093653"/>
                  <a:pt x="1253379" y="5139914"/>
                  <a:pt x="1252665" y="5219225"/>
                </a:cubicBezTo>
                <a:cubicBezTo>
                  <a:pt x="1242167" y="5299444"/>
                  <a:pt x="1244734" y="5370115"/>
                  <a:pt x="1194396" y="5442899"/>
                </a:cubicBezTo>
                <a:cubicBezTo>
                  <a:pt x="1158850" y="5504467"/>
                  <a:pt x="1137548" y="5564726"/>
                  <a:pt x="1086713" y="5639633"/>
                </a:cubicBezTo>
                <a:cubicBezTo>
                  <a:pt x="1087640" y="5638385"/>
                  <a:pt x="1088624" y="5637620"/>
                  <a:pt x="1089390" y="5636464"/>
                </a:cubicBezTo>
                <a:lnTo>
                  <a:pt x="1089390" y="5636464"/>
                </a:lnTo>
                <a:cubicBezTo>
                  <a:pt x="1058425" y="5701398"/>
                  <a:pt x="1001755" y="5739462"/>
                  <a:pt x="960500" y="5770261"/>
                </a:cubicBezTo>
                <a:cubicBezTo>
                  <a:pt x="921098" y="5806354"/>
                  <a:pt x="870448" y="5820090"/>
                  <a:pt x="842316" y="5842254"/>
                </a:cubicBezTo>
                <a:cubicBezTo>
                  <a:pt x="830463" y="5847813"/>
                  <a:pt x="826138" y="5860654"/>
                  <a:pt x="825844" y="5871684"/>
                </a:cubicBezTo>
                <a:cubicBezTo>
                  <a:pt x="825115" y="5885770"/>
                  <a:pt x="834852" y="5901910"/>
                  <a:pt x="848905" y="5906322"/>
                </a:cubicBezTo>
                <a:cubicBezTo>
                  <a:pt x="937355" y="5925358"/>
                  <a:pt x="1034654" y="5950819"/>
                  <a:pt x="1116980" y="5956808"/>
                </a:cubicBezTo>
                <a:cubicBezTo>
                  <a:pt x="1134124" y="5958268"/>
                  <a:pt x="1151203" y="5960746"/>
                  <a:pt x="1167630" y="5957713"/>
                </a:cubicBezTo>
                <a:cubicBezTo>
                  <a:pt x="1240611" y="5952254"/>
                  <a:pt x="1315456" y="5953953"/>
                  <a:pt x="1386291" y="5934395"/>
                </a:cubicBezTo>
                <a:cubicBezTo>
                  <a:pt x="1488496" y="5920460"/>
                  <a:pt x="1553106" y="5865416"/>
                  <a:pt x="1641600" y="5845423"/>
                </a:cubicBezTo>
                <a:cubicBezTo>
                  <a:pt x="1726320" y="5824379"/>
                  <a:pt x="1805240" y="5757992"/>
                  <a:pt x="1870967" y="5694420"/>
                </a:cubicBezTo>
                <a:cubicBezTo>
                  <a:pt x="2012050" y="5598123"/>
                  <a:pt x="2090005" y="5488035"/>
                  <a:pt x="2128954" y="5381094"/>
                </a:cubicBezTo>
                <a:cubicBezTo>
                  <a:pt x="2166138" y="5336871"/>
                  <a:pt x="2196010" y="5257774"/>
                  <a:pt x="2208223" y="5202924"/>
                </a:cubicBezTo>
                <a:cubicBezTo>
                  <a:pt x="2461280" y="5226857"/>
                  <a:pt x="2668864" y="5193754"/>
                  <a:pt x="2907031" y="5229186"/>
                </a:cubicBezTo>
                <a:cubicBezTo>
                  <a:pt x="3097572" y="5190277"/>
                  <a:pt x="3328999" y="5236107"/>
                  <a:pt x="3505980" y="5213112"/>
                </a:cubicBezTo>
                <a:cubicBezTo>
                  <a:pt x="3775332" y="5206664"/>
                  <a:pt x="3990245" y="5229210"/>
                  <a:pt x="4258938" y="5158325"/>
                </a:cubicBezTo>
                <a:cubicBezTo>
                  <a:pt x="4459302" y="5127949"/>
                  <a:pt x="4638039" y="5152500"/>
                  <a:pt x="4923361" y="5088370"/>
                </a:cubicBezTo>
                <a:cubicBezTo>
                  <a:pt x="5337809" y="5003755"/>
                  <a:pt x="5704954" y="4927618"/>
                  <a:pt x="6084609" y="4799722"/>
                </a:cubicBezTo>
                <a:cubicBezTo>
                  <a:pt x="6227199" y="4704362"/>
                  <a:pt x="6446838" y="4612180"/>
                  <a:pt x="6590699" y="4475303"/>
                </a:cubicBezTo>
                <a:cubicBezTo>
                  <a:pt x="6671915" y="4358305"/>
                  <a:pt x="6767316" y="4286272"/>
                  <a:pt x="6894806" y="4123491"/>
                </a:cubicBezTo>
                <a:cubicBezTo>
                  <a:pt x="6978654" y="3999885"/>
                  <a:pt x="7039217" y="3887628"/>
                  <a:pt x="7115113" y="3714175"/>
                </a:cubicBezTo>
                <a:cubicBezTo>
                  <a:pt x="7183347" y="3613403"/>
                  <a:pt x="7207090" y="3413361"/>
                  <a:pt x="7285594" y="3235810"/>
                </a:cubicBezTo>
                <a:cubicBezTo>
                  <a:pt x="7357613" y="2923791"/>
                  <a:pt x="7427436" y="2541978"/>
                  <a:pt x="7441251" y="2181053"/>
                </a:cubicBezTo>
                <a:cubicBezTo>
                  <a:pt x="7442048" y="1741980"/>
                  <a:pt x="7444457" y="1431650"/>
                  <a:pt x="7297536" y="1177913"/>
                </a:cubicBezTo>
                <a:cubicBezTo>
                  <a:pt x="7255668" y="1039778"/>
                  <a:pt x="7163789" y="903797"/>
                  <a:pt x="7092877" y="764297"/>
                </a:cubicBezTo>
                <a:cubicBezTo>
                  <a:pt x="6966973" y="620972"/>
                  <a:pt x="6866685" y="528880"/>
                  <a:pt x="6762003" y="423804"/>
                </a:cubicBezTo>
                <a:cubicBezTo>
                  <a:pt x="6629674" y="293994"/>
                  <a:pt x="6452497" y="271927"/>
                  <a:pt x="6278150" y="183603"/>
                </a:cubicBezTo>
                <a:cubicBezTo>
                  <a:pt x="6155842" y="149007"/>
                  <a:pt x="5887047" y="90524"/>
                  <a:pt x="5727175" y="59993"/>
                </a:cubicBezTo>
                <a:cubicBezTo>
                  <a:pt x="5549892" y="26823"/>
                  <a:pt x="5405982" y="24062"/>
                  <a:pt x="5163023" y="13357"/>
                </a:cubicBezTo>
                <a:cubicBezTo>
                  <a:pt x="5007291" y="-23334"/>
                  <a:pt x="4814015" y="8060"/>
                  <a:pt x="4632225" y="2490"/>
                </a:cubicBezTo>
                <a:cubicBezTo>
                  <a:pt x="4629954" y="2954"/>
                  <a:pt x="4627181" y="2105"/>
                  <a:pt x="4625843" y="2490"/>
                </a:cubicBezTo>
                <a:cubicBezTo>
                  <a:pt x="4617026" y="3941"/>
                  <a:pt x="4612699" y="-26"/>
                  <a:pt x="4608136" y="1131"/>
                </a:cubicBezTo>
                <a:cubicBezTo>
                  <a:pt x="4548523" y="1842"/>
                  <a:pt x="4443160" y="-8711"/>
                  <a:pt x="4361267" y="226"/>
                </a:cubicBezTo>
                <a:close/>
              </a:path>
              <a:path w="7447840" h="5957940" stroke="0" extrusionOk="0">
                <a:moveTo>
                  <a:pt x="4361267" y="226"/>
                </a:moveTo>
                <a:cubicBezTo>
                  <a:pt x="3829637" y="16842"/>
                  <a:pt x="3502215" y="-24882"/>
                  <a:pt x="3104073" y="42787"/>
                </a:cubicBezTo>
                <a:cubicBezTo>
                  <a:pt x="2871344" y="20502"/>
                  <a:pt x="2577168" y="90314"/>
                  <a:pt x="2351938" y="124062"/>
                </a:cubicBezTo>
                <a:cubicBezTo>
                  <a:pt x="2104832" y="195256"/>
                  <a:pt x="1914992" y="173712"/>
                  <a:pt x="1709546" y="239522"/>
                </a:cubicBezTo>
                <a:cubicBezTo>
                  <a:pt x="1265379" y="241077"/>
                  <a:pt x="910925" y="584237"/>
                  <a:pt x="647127" y="708604"/>
                </a:cubicBezTo>
                <a:cubicBezTo>
                  <a:pt x="478223" y="825230"/>
                  <a:pt x="305615" y="988717"/>
                  <a:pt x="247074" y="1178819"/>
                </a:cubicBezTo>
                <a:cubicBezTo>
                  <a:pt x="176034" y="1280320"/>
                  <a:pt x="147847" y="1382435"/>
                  <a:pt x="116124" y="1481731"/>
                </a:cubicBezTo>
                <a:cubicBezTo>
                  <a:pt x="81575" y="1579984"/>
                  <a:pt x="55464" y="1677568"/>
                  <a:pt x="40561" y="1804112"/>
                </a:cubicBezTo>
                <a:cubicBezTo>
                  <a:pt x="6560" y="2050594"/>
                  <a:pt x="-45629" y="2213948"/>
                  <a:pt x="11118" y="2485097"/>
                </a:cubicBezTo>
                <a:cubicBezTo>
                  <a:pt x="-9689" y="2585939"/>
                  <a:pt x="27363" y="2693046"/>
                  <a:pt x="36031" y="2826495"/>
                </a:cubicBezTo>
                <a:cubicBezTo>
                  <a:pt x="25791" y="2943301"/>
                  <a:pt x="69150" y="2995721"/>
                  <a:pt x="72886" y="3115370"/>
                </a:cubicBezTo>
                <a:cubicBezTo>
                  <a:pt x="88837" y="3576992"/>
                  <a:pt x="253201" y="3897497"/>
                  <a:pt x="379876" y="4118737"/>
                </a:cubicBezTo>
                <a:cubicBezTo>
                  <a:pt x="437194" y="4274403"/>
                  <a:pt x="555998" y="4383117"/>
                  <a:pt x="636009" y="4514921"/>
                </a:cubicBezTo>
                <a:cubicBezTo>
                  <a:pt x="742336" y="4636150"/>
                  <a:pt x="831456" y="4708834"/>
                  <a:pt x="965029" y="4827794"/>
                </a:cubicBezTo>
                <a:cubicBezTo>
                  <a:pt x="1065583" y="4899395"/>
                  <a:pt x="1158448" y="4954028"/>
                  <a:pt x="1254518" y="5001210"/>
                </a:cubicBezTo>
                <a:cubicBezTo>
                  <a:pt x="1256018" y="5006796"/>
                  <a:pt x="1257326" y="5015690"/>
                  <a:pt x="1256989" y="5023396"/>
                </a:cubicBezTo>
                <a:cubicBezTo>
                  <a:pt x="1276903" y="5089744"/>
                  <a:pt x="1267416" y="5149584"/>
                  <a:pt x="1252665" y="5219225"/>
                </a:cubicBezTo>
                <a:cubicBezTo>
                  <a:pt x="1227864" y="5288795"/>
                  <a:pt x="1202408" y="5361213"/>
                  <a:pt x="1194396" y="5442899"/>
                </a:cubicBezTo>
                <a:cubicBezTo>
                  <a:pt x="1151815" y="5528411"/>
                  <a:pt x="1123273" y="5588409"/>
                  <a:pt x="1086713" y="5639633"/>
                </a:cubicBezTo>
                <a:cubicBezTo>
                  <a:pt x="1087132" y="5638450"/>
                  <a:pt x="1088718" y="5637729"/>
                  <a:pt x="1089390" y="5636464"/>
                </a:cubicBezTo>
                <a:lnTo>
                  <a:pt x="1089390" y="5636464"/>
                </a:lnTo>
                <a:cubicBezTo>
                  <a:pt x="1041457" y="5703233"/>
                  <a:pt x="1022291" y="5727310"/>
                  <a:pt x="960500" y="5770261"/>
                </a:cubicBezTo>
                <a:cubicBezTo>
                  <a:pt x="922618" y="5801276"/>
                  <a:pt x="885237" y="5823433"/>
                  <a:pt x="842316" y="5842254"/>
                </a:cubicBezTo>
                <a:cubicBezTo>
                  <a:pt x="833934" y="5847577"/>
                  <a:pt x="825663" y="5857836"/>
                  <a:pt x="825844" y="5871684"/>
                </a:cubicBezTo>
                <a:cubicBezTo>
                  <a:pt x="826693" y="5888214"/>
                  <a:pt x="836626" y="5899990"/>
                  <a:pt x="848905" y="5906322"/>
                </a:cubicBezTo>
                <a:cubicBezTo>
                  <a:pt x="931018" y="5935227"/>
                  <a:pt x="999666" y="5948055"/>
                  <a:pt x="1116980" y="5956808"/>
                </a:cubicBezTo>
                <a:cubicBezTo>
                  <a:pt x="1131366" y="5958567"/>
                  <a:pt x="1151763" y="5959310"/>
                  <a:pt x="1167630" y="5957713"/>
                </a:cubicBezTo>
                <a:cubicBezTo>
                  <a:pt x="1230911" y="5947976"/>
                  <a:pt x="1312642" y="5948848"/>
                  <a:pt x="1386291" y="5934395"/>
                </a:cubicBezTo>
                <a:cubicBezTo>
                  <a:pt x="1465585" y="5928444"/>
                  <a:pt x="1541837" y="5887946"/>
                  <a:pt x="1641600" y="5845423"/>
                </a:cubicBezTo>
                <a:cubicBezTo>
                  <a:pt x="1724933" y="5803257"/>
                  <a:pt x="1785813" y="5768705"/>
                  <a:pt x="1870967" y="5694420"/>
                </a:cubicBezTo>
                <a:cubicBezTo>
                  <a:pt x="1983624" y="5618302"/>
                  <a:pt x="2097489" y="5493304"/>
                  <a:pt x="2128954" y="5381094"/>
                </a:cubicBezTo>
                <a:cubicBezTo>
                  <a:pt x="2162058" y="5329284"/>
                  <a:pt x="2169002" y="5275610"/>
                  <a:pt x="2208223" y="5202924"/>
                </a:cubicBezTo>
                <a:cubicBezTo>
                  <a:pt x="2390070" y="5230917"/>
                  <a:pt x="2690381" y="5288314"/>
                  <a:pt x="2907031" y="5229186"/>
                </a:cubicBezTo>
                <a:cubicBezTo>
                  <a:pt x="3085423" y="5248113"/>
                  <a:pt x="3299988" y="5252830"/>
                  <a:pt x="3505980" y="5213112"/>
                </a:cubicBezTo>
                <a:cubicBezTo>
                  <a:pt x="3732089" y="5152761"/>
                  <a:pt x="3982211" y="5132974"/>
                  <a:pt x="4258938" y="5158325"/>
                </a:cubicBezTo>
                <a:cubicBezTo>
                  <a:pt x="4446294" y="5112813"/>
                  <a:pt x="4698734" y="5114997"/>
                  <a:pt x="4923361" y="5088370"/>
                </a:cubicBezTo>
                <a:cubicBezTo>
                  <a:pt x="5230832" y="4936969"/>
                  <a:pt x="5686816" y="5018905"/>
                  <a:pt x="6084609" y="4799722"/>
                </a:cubicBezTo>
                <a:cubicBezTo>
                  <a:pt x="6220509" y="4687648"/>
                  <a:pt x="6437550" y="4590853"/>
                  <a:pt x="6590699" y="4475303"/>
                </a:cubicBezTo>
                <a:cubicBezTo>
                  <a:pt x="6723741" y="4366308"/>
                  <a:pt x="6817290" y="4267618"/>
                  <a:pt x="6894806" y="4123491"/>
                </a:cubicBezTo>
                <a:cubicBezTo>
                  <a:pt x="6949409" y="4005015"/>
                  <a:pt x="7040121" y="3892735"/>
                  <a:pt x="7115113" y="3714175"/>
                </a:cubicBezTo>
                <a:cubicBezTo>
                  <a:pt x="7192078" y="3578554"/>
                  <a:pt x="7189996" y="3388449"/>
                  <a:pt x="7285594" y="3235810"/>
                </a:cubicBezTo>
                <a:cubicBezTo>
                  <a:pt x="7330907" y="2971480"/>
                  <a:pt x="7484271" y="2495747"/>
                  <a:pt x="7441251" y="2181053"/>
                </a:cubicBezTo>
                <a:cubicBezTo>
                  <a:pt x="7387821" y="1848049"/>
                  <a:pt x="7387725" y="1524558"/>
                  <a:pt x="7297536" y="1177913"/>
                </a:cubicBezTo>
                <a:cubicBezTo>
                  <a:pt x="7217265" y="1015409"/>
                  <a:pt x="7174495" y="890441"/>
                  <a:pt x="7092877" y="764297"/>
                </a:cubicBezTo>
                <a:cubicBezTo>
                  <a:pt x="7003554" y="626635"/>
                  <a:pt x="6909948" y="536360"/>
                  <a:pt x="6762003" y="423804"/>
                </a:cubicBezTo>
                <a:cubicBezTo>
                  <a:pt x="6678170" y="335406"/>
                  <a:pt x="6457236" y="242018"/>
                  <a:pt x="6278150" y="183603"/>
                </a:cubicBezTo>
                <a:cubicBezTo>
                  <a:pt x="6078555" y="125771"/>
                  <a:pt x="5973411" y="100451"/>
                  <a:pt x="5727175" y="59993"/>
                </a:cubicBezTo>
                <a:cubicBezTo>
                  <a:pt x="5532200" y="1230"/>
                  <a:pt x="5406896" y="30066"/>
                  <a:pt x="5163023" y="13357"/>
                </a:cubicBezTo>
                <a:cubicBezTo>
                  <a:pt x="4969206" y="7889"/>
                  <a:pt x="4793420" y="52118"/>
                  <a:pt x="4632225" y="2490"/>
                </a:cubicBezTo>
                <a:cubicBezTo>
                  <a:pt x="4629998" y="2761"/>
                  <a:pt x="4627331" y="1894"/>
                  <a:pt x="4625843" y="2490"/>
                </a:cubicBezTo>
                <a:cubicBezTo>
                  <a:pt x="4620435" y="3641"/>
                  <a:pt x="4614465" y="510"/>
                  <a:pt x="4608136" y="1131"/>
                </a:cubicBezTo>
                <a:cubicBezTo>
                  <a:pt x="4504491" y="2865"/>
                  <a:pt x="4424924" y="-21820"/>
                  <a:pt x="4361267" y="226"/>
                </a:cubicBezTo>
                <a:close/>
              </a:path>
            </a:pathLst>
          </a:custGeom>
          <a:solidFill>
            <a:schemeClr val="accent2">
              <a:lumMod val="20000"/>
              <a:lumOff val="80000"/>
            </a:schemeClr>
          </a:solidFill>
          <a:ln w="38100">
            <a:solidFill>
              <a:schemeClr val="accent1"/>
            </a:solidFill>
            <a:prstDash val="dashDot"/>
          </a:ln>
        </p:spPr>
        <p:txBody>
          <a:bodyPr spcFirstLastPara="1" wrap="square" lIns="117687" tIns="117687" rIns="117687" bIns="1176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0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sz="2665"/>
          </a:p>
        </p:txBody>
      </p:sp>
      <p:sp>
        <p:nvSpPr>
          <p:cNvPr id="27" name="Hộp Văn bản 26"/>
          <p:cNvSpPr txBox="1"/>
          <p:nvPr/>
        </p:nvSpPr>
        <p:spPr>
          <a:xfrm>
            <a:off x="3741978" y="1316355"/>
            <a:ext cx="6650983" cy="304698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9600">
                <a:ln w="22225">
                  <a:noFill/>
                  <a:prstDash val="solid"/>
                </a:ln>
                <a:solidFill>
                  <a:schemeClr val="accent2"/>
                </a:solidFill>
                <a:effectLst>
                  <a:outerShdw blurRad="38100" dist="38100" dir="2700000" algn="tl">
                    <a:srgbClr val="000000">
                      <a:alpha val="43137"/>
                    </a:srgbClr>
                  </a:outerShdw>
                </a:effectLst>
                <a:latin typeface="iCiel Pony" panose="02000000000000000000" pitchFamily="2" charset="0"/>
              </a:rPr>
              <a:t>Chia sẻ trước lớp</a:t>
            </a:r>
            <a:endParaRPr lang="en-US" sz="9600" dirty="0">
              <a:ln w="22225">
                <a:noFill/>
                <a:prstDash val="solid"/>
              </a:ln>
              <a:solidFill>
                <a:schemeClr val="accent2"/>
              </a:solidFill>
              <a:effectLst>
                <a:outerShdw blurRad="38100" dist="38100" dir="2700000" algn="tl">
                  <a:srgbClr val="000000">
                    <a:alpha val="43137"/>
                  </a:srgbClr>
                </a:outerShdw>
              </a:effectLst>
              <a:latin typeface="iCiel Pony" panose="02000000000000000000" pitchFamily="2"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duotone>
              <a:schemeClr val="accent1">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0" y="-208280"/>
            <a:ext cx="12770576" cy="7112000"/>
          </a:xfrm>
          <a:prstGeom prst="rect">
            <a:avLst/>
          </a:prstGeom>
        </p:spPr>
      </p:pic>
      <p:sp>
        <p:nvSpPr>
          <p:cNvPr id="17" name="Hộp Văn bản 16"/>
          <p:cNvSpPr txBox="1"/>
          <p:nvPr/>
        </p:nvSpPr>
        <p:spPr>
          <a:xfrm>
            <a:off x="2823171" y="122872"/>
            <a:ext cx="6545659" cy="14773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800" i="0" u="none" strike="noStrike" kern="0" normalizeH="0" baseline="0" noProof="0" dirty="0" err="1">
                <a:ln w="6600">
                  <a:noFill/>
                  <a:prstDash val="solid"/>
                </a:ln>
                <a:solidFill>
                  <a:schemeClr val="accent2"/>
                </a:solidFill>
                <a:effectLst>
                  <a:outerShdw blurRad="38100" dist="38100" dir="2700000" algn="tl">
                    <a:srgbClr val="000000">
                      <a:alpha val="43137"/>
                    </a:srgbClr>
                  </a:outerShdw>
                </a:effectLst>
                <a:uLnTx/>
                <a:uFillTx/>
                <a:latin typeface="iCiel Pony" panose="02000000000000000000" pitchFamily="2" charset="0"/>
                <a:sym typeface="Arial" panose="020B0604020202020204"/>
              </a:rPr>
              <a:t>Dặn</a:t>
            </a:r>
            <a:r>
              <a:rPr kumimoji="0" lang="en-US" sz="8800" i="0" u="none" strike="noStrike" kern="0" normalizeH="0" baseline="0" noProof="0" dirty="0">
                <a:ln w="6600">
                  <a:noFill/>
                  <a:prstDash val="solid"/>
                </a:ln>
                <a:solidFill>
                  <a:schemeClr val="accent2"/>
                </a:solidFill>
                <a:effectLst>
                  <a:outerShdw blurRad="38100" dist="38100" dir="2700000" algn="tl">
                    <a:srgbClr val="000000">
                      <a:alpha val="43137"/>
                    </a:srgbClr>
                  </a:outerShdw>
                </a:effectLst>
                <a:uLnTx/>
                <a:uFillTx/>
                <a:latin typeface="iCiel Pony" panose="02000000000000000000" pitchFamily="2" charset="0"/>
                <a:sym typeface="Arial" panose="020B0604020202020204"/>
              </a:rPr>
              <a:t> </a:t>
            </a:r>
            <a:r>
              <a:rPr kumimoji="0" lang="en-US" sz="8800" i="0" u="none" strike="noStrike" kern="0" normalizeH="0" baseline="0" noProof="0" dirty="0" err="1">
                <a:ln w="6600">
                  <a:noFill/>
                  <a:prstDash val="solid"/>
                </a:ln>
                <a:solidFill>
                  <a:schemeClr val="accent2"/>
                </a:solidFill>
                <a:effectLst>
                  <a:outerShdw blurRad="38100" dist="38100" dir="2700000" algn="tl">
                    <a:srgbClr val="000000">
                      <a:alpha val="43137"/>
                    </a:srgbClr>
                  </a:outerShdw>
                </a:effectLst>
                <a:uLnTx/>
                <a:uFillTx/>
                <a:latin typeface="iCiel Pony" panose="02000000000000000000" pitchFamily="2" charset="0"/>
                <a:sym typeface="Arial" panose="020B0604020202020204"/>
              </a:rPr>
              <a:t>dò</a:t>
            </a:r>
            <a:endParaRPr kumimoji="0" lang="en-US" sz="8800" i="0" u="none" strike="noStrike" kern="0" normalizeH="0" baseline="0" noProof="0" dirty="0">
              <a:ln w="6600">
                <a:noFill/>
                <a:prstDash val="solid"/>
              </a:ln>
              <a:solidFill>
                <a:schemeClr val="accent2"/>
              </a:solidFill>
              <a:effectLst>
                <a:outerShdw blurRad="38100" dist="38100" dir="2700000" algn="tl">
                  <a:srgbClr val="000000">
                    <a:alpha val="43137"/>
                  </a:srgbClr>
                </a:outerShdw>
              </a:effectLst>
              <a:uLnTx/>
              <a:uFillTx/>
              <a:latin typeface="iCiel Pony" panose="02000000000000000000" pitchFamily="2"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10571899" y="1500872"/>
            <a:ext cx="10880615" cy="5306327"/>
            <a:chOff x="-7611424" y="935153"/>
            <a:chExt cx="8160461" cy="3979746"/>
          </a:xfrm>
        </p:grpSpPr>
        <p:sp>
          <p:nvSpPr>
            <p:cNvPr id="4" name="Hình chữ nhật: Góc Tròn 3"/>
            <p:cNvSpPr/>
            <p:nvPr/>
          </p:nvSpPr>
          <p:spPr>
            <a:xfrm>
              <a:off x="-7611424" y="2552699"/>
              <a:ext cx="5514077" cy="2362200"/>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1" fmla="*/ 428625 w 3933825"/>
                <a:gd name="connsiteY0-2" fmla="*/ 493720 h 2105025"/>
                <a:gd name="connsiteX1-3" fmla="*/ 350845 w 3933825"/>
                <a:gd name="connsiteY1-4" fmla="*/ 0 h 2105025"/>
                <a:gd name="connsiteX2-5" fmla="*/ 3582980 w 3933825"/>
                <a:gd name="connsiteY2-6" fmla="*/ 0 h 2105025"/>
                <a:gd name="connsiteX3-7" fmla="*/ 3933825 w 3933825"/>
                <a:gd name="connsiteY3-8" fmla="*/ 350845 h 2105025"/>
                <a:gd name="connsiteX4-9" fmla="*/ 3933825 w 3933825"/>
                <a:gd name="connsiteY4-10" fmla="*/ 1754180 h 2105025"/>
                <a:gd name="connsiteX5-11" fmla="*/ 3582980 w 3933825"/>
                <a:gd name="connsiteY5-12" fmla="*/ 2105025 h 2105025"/>
                <a:gd name="connsiteX6-13" fmla="*/ 350845 w 3933825"/>
                <a:gd name="connsiteY6-14" fmla="*/ 2105025 h 2105025"/>
                <a:gd name="connsiteX7-15" fmla="*/ 0 w 3933825"/>
                <a:gd name="connsiteY7-16" fmla="*/ 1754180 h 2105025"/>
                <a:gd name="connsiteX8-17" fmla="*/ 428625 w 3933825"/>
                <a:gd name="connsiteY8-18" fmla="*/ 493720 h 2105025"/>
                <a:gd name="connsiteX0-19" fmla="*/ 428625 w 3933825"/>
                <a:gd name="connsiteY0-20" fmla="*/ 493720 h 2105025"/>
                <a:gd name="connsiteX1-21" fmla="*/ 350845 w 3933825"/>
                <a:gd name="connsiteY1-22" fmla="*/ 0 h 2105025"/>
                <a:gd name="connsiteX2-23" fmla="*/ 3582980 w 3933825"/>
                <a:gd name="connsiteY2-24" fmla="*/ 0 h 2105025"/>
                <a:gd name="connsiteX3-25" fmla="*/ 3667125 w 3933825"/>
                <a:gd name="connsiteY3-26" fmla="*/ 1455745 h 2105025"/>
                <a:gd name="connsiteX4-27" fmla="*/ 3933825 w 3933825"/>
                <a:gd name="connsiteY4-28" fmla="*/ 1754180 h 2105025"/>
                <a:gd name="connsiteX5-29" fmla="*/ 3582980 w 3933825"/>
                <a:gd name="connsiteY5-30" fmla="*/ 2105025 h 2105025"/>
                <a:gd name="connsiteX6-31" fmla="*/ 350845 w 3933825"/>
                <a:gd name="connsiteY6-32" fmla="*/ 2105025 h 2105025"/>
                <a:gd name="connsiteX7-33" fmla="*/ 0 w 3933825"/>
                <a:gd name="connsiteY7-34" fmla="*/ 1754180 h 2105025"/>
                <a:gd name="connsiteX8-35" fmla="*/ 428625 w 3933825"/>
                <a:gd name="connsiteY8-36" fmla="*/ 493720 h 2105025"/>
                <a:gd name="connsiteX0-37" fmla="*/ 428625 w 3933825"/>
                <a:gd name="connsiteY0-38" fmla="*/ 493720 h 2105025"/>
                <a:gd name="connsiteX1-39" fmla="*/ 350845 w 3933825"/>
                <a:gd name="connsiteY1-40" fmla="*/ 0 h 2105025"/>
                <a:gd name="connsiteX2-41" fmla="*/ 3582980 w 3933825"/>
                <a:gd name="connsiteY2-42" fmla="*/ 0 h 2105025"/>
                <a:gd name="connsiteX3-43" fmla="*/ 3810000 w 3933825"/>
                <a:gd name="connsiteY3-44" fmla="*/ 903295 h 2105025"/>
                <a:gd name="connsiteX4-45" fmla="*/ 3933825 w 3933825"/>
                <a:gd name="connsiteY4-46" fmla="*/ 1754180 h 2105025"/>
                <a:gd name="connsiteX5-47" fmla="*/ 3582980 w 3933825"/>
                <a:gd name="connsiteY5-48" fmla="*/ 2105025 h 2105025"/>
                <a:gd name="connsiteX6-49" fmla="*/ 350845 w 3933825"/>
                <a:gd name="connsiteY6-50" fmla="*/ 2105025 h 2105025"/>
                <a:gd name="connsiteX7-51" fmla="*/ 0 w 3933825"/>
                <a:gd name="connsiteY7-52" fmla="*/ 1754180 h 2105025"/>
                <a:gd name="connsiteX8-53" fmla="*/ 428625 w 3933825"/>
                <a:gd name="connsiteY8-54" fmla="*/ 493720 h 2105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chemeClr val="bg1"/>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solidFill>
                  <a:schemeClr val="bg1">
                    <a:lumMod val="50000"/>
                  </a:schemeClr>
                </a:solidFill>
              </a:endParaRPr>
            </a:p>
          </p:txBody>
        </p:sp>
        <p:sp>
          <p:nvSpPr>
            <p:cNvPr id="5" name="Hộp Văn bản 4"/>
            <p:cNvSpPr txBox="1"/>
            <p:nvPr/>
          </p:nvSpPr>
          <p:spPr>
            <a:xfrm>
              <a:off x="-7596184" y="2381249"/>
              <a:ext cx="5689619" cy="24422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7200">
                  <a:ln w="22225">
                    <a:solidFill>
                      <a:schemeClr val="bg2"/>
                    </a:solidFill>
                    <a:prstDash val="solid"/>
                  </a:ln>
                  <a:solidFill>
                    <a:srgbClr val="FF0000"/>
                  </a:solidFill>
                  <a:latin typeface="iCiel Pony" panose="02000000000000000000" pitchFamily="2" charset="0"/>
                </a:rPr>
                <a:t>TẠM BIỆT VÀ </a:t>
              </a:r>
              <a:endParaRPr lang="en-US" sz="7200">
                <a:ln w="22225">
                  <a:solidFill>
                    <a:schemeClr val="bg2"/>
                  </a:solidFill>
                  <a:prstDash val="solid"/>
                </a:ln>
                <a:solidFill>
                  <a:srgbClr val="FF0000"/>
                </a:solidFill>
                <a:latin typeface="iCiel Pony" panose="02000000000000000000" pitchFamily="2" charset="0"/>
              </a:endParaRPr>
            </a:p>
            <a:p>
              <a:pPr algn="ctr">
                <a:lnSpc>
                  <a:spcPct val="150000"/>
                </a:lnSpc>
              </a:pPr>
              <a:r>
                <a:rPr lang="en-US" sz="7200">
                  <a:ln w="22225">
                    <a:solidFill>
                      <a:schemeClr val="bg2"/>
                    </a:solidFill>
                    <a:prstDash val="solid"/>
                  </a:ln>
                  <a:solidFill>
                    <a:srgbClr val="FF0000"/>
                  </a:solidFill>
                  <a:latin typeface="iCiel Pony" panose="02000000000000000000" pitchFamily="2" charset="0"/>
                </a:rPr>
                <a:t>HẸN GẶP LẠI</a:t>
              </a:r>
              <a:endParaRPr lang="en-US" sz="7200" dirty="0">
                <a:ln w="22225">
                  <a:noFill/>
                  <a:prstDash val="solid"/>
                </a:ln>
                <a:solidFill>
                  <a:srgbClr val="FF0000"/>
                </a:solidFill>
                <a:latin typeface="iCiel Pony" panose="02000000000000000000" pitchFamily="2" charset="0"/>
              </a:endParaRPr>
            </a:p>
          </p:txBody>
        </p:sp>
        <p:pic>
          <p:nvPicPr>
            <p:cNvPr id="3" name="Hình ảnh 2"/>
            <p:cNvPicPr>
              <a:picLocks noChangeAspect="1"/>
            </p:cNvPicPr>
            <p:nvPr/>
          </p:nvPicPr>
          <p:blipFill rotWithShape="1">
            <a:blip r:embed="rId2"/>
            <a:srcRect l="29166" t="24198" r="30139" b="25185"/>
            <a:stretch>
              <a:fillRect/>
            </a:stretch>
          </p:blipFill>
          <p:spPr>
            <a:xfrm rot="20616146" flipH="1">
              <a:off x="-3172063" y="935153"/>
              <a:ext cx="3721100" cy="26035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5 0.24907 L 0.92083 -0.13889 " pathEditMode="relative" rAng="0" ptsTypes="AA">
                                      <p:cBhvr>
                                        <p:cTn id="6" dur="2000" fill="hold"/>
                                        <p:tgtEl>
                                          <p:spTgt spid="2"/>
                                        </p:tgtEl>
                                        <p:attrNameLst>
                                          <p:attrName>ppt_x</p:attrName>
                                          <p:attrName>ppt_y</p:attrName>
                                        </p:attrNameLst>
                                      </p:cBhvr>
                                      <p:rCtr x="46810"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A5EDFF"/>
            </a:gs>
            <a:gs pos="77000">
              <a:srgbClr val="CCF4FE"/>
            </a:gs>
            <a:gs pos="100000">
              <a:schemeClr val="tx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2" name="Nhóm 11"/>
          <p:cNvGrpSpPr/>
          <p:nvPr/>
        </p:nvGrpSpPr>
        <p:grpSpPr>
          <a:xfrm>
            <a:off x="-2043675" y="3088854"/>
            <a:ext cx="16867621" cy="5707863"/>
            <a:chOff x="-1439258" y="2136256"/>
            <a:chExt cx="12650716" cy="4280897"/>
          </a:xfrm>
        </p:grpSpPr>
        <p:pic>
          <p:nvPicPr>
            <p:cNvPr id="7" name="Hình ảnh 6" descr="Ảnh có chứa bánh xe&#10;&#10;Mô tả được tạo tự động"/>
            <p:cNvPicPr>
              <a:picLocks noChangeAspect="1"/>
            </p:cNvPicPr>
            <p:nvPr/>
          </p:nvPicPr>
          <p:blipFill rotWithShape="1">
            <a:blip r:embed="rId1"/>
            <a:srcRect l="67731" b="62560"/>
            <a:stretch>
              <a:fillRect/>
            </a:stretch>
          </p:blipFill>
          <p:spPr>
            <a:xfrm>
              <a:off x="2427440" y="2927862"/>
              <a:ext cx="4040311" cy="2636844"/>
            </a:xfrm>
            <a:prstGeom prst="rect">
              <a:avLst/>
            </a:prstGeom>
          </p:spPr>
        </p:pic>
        <p:pic>
          <p:nvPicPr>
            <p:cNvPr id="8" name="Hình ảnh 7" descr="Ảnh có chứa bánh xe&#10;&#10;Mô tả được tạo tự động"/>
            <p:cNvPicPr>
              <a:picLocks noChangeAspect="1"/>
            </p:cNvPicPr>
            <p:nvPr/>
          </p:nvPicPr>
          <p:blipFill rotWithShape="1">
            <a:blip r:embed="rId1"/>
            <a:srcRect l="67731" b="62560"/>
            <a:stretch>
              <a:fillRect/>
            </a:stretch>
          </p:blipFill>
          <p:spPr>
            <a:xfrm>
              <a:off x="4689628" y="2460854"/>
              <a:ext cx="4040311" cy="2636844"/>
            </a:xfrm>
            <a:prstGeom prst="rect">
              <a:avLst/>
            </a:prstGeom>
          </p:spPr>
        </p:pic>
        <p:pic>
          <p:nvPicPr>
            <p:cNvPr id="9" name="Hình ảnh 8" descr="Ảnh có chứa bánh xe&#10;&#10;Mô tả được tạo tự động"/>
            <p:cNvPicPr>
              <a:picLocks noChangeAspect="1"/>
            </p:cNvPicPr>
            <p:nvPr/>
          </p:nvPicPr>
          <p:blipFill rotWithShape="1">
            <a:blip r:embed="rId1"/>
            <a:srcRect l="67731" b="62560"/>
            <a:stretch>
              <a:fillRect/>
            </a:stretch>
          </p:blipFill>
          <p:spPr>
            <a:xfrm>
              <a:off x="7171147" y="2136256"/>
              <a:ext cx="4040311" cy="2636844"/>
            </a:xfrm>
            <a:prstGeom prst="rect">
              <a:avLst/>
            </a:prstGeom>
          </p:spPr>
        </p:pic>
        <p:pic>
          <p:nvPicPr>
            <p:cNvPr id="10" name="Hình ảnh 9" descr="Ảnh có chứa bánh xe&#10;&#10;Mô tả được tạo tự động"/>
            <p:cNvPicPr>
              <a:picLocks noChangeAspect="1"/>
            </p:cNvPicPr>
            <p:nvPr/>
          </p:nvPicPr>
          <p:blipFill rotWithShape="1">
            <a:blip r:embed="rId1">
              <a:alphaModFix amt="70000"/>
            </a:blip>
            <a:srcRect l="67731" b="62560"/>
            <a:stretch>
              <a:fillRect/>
            </a:stretch>
          </p:blipFill>
          <p:spPr>
            <a:xfrm>
              <a:off x="5151888" y="2918133"/>
              <a:ext cx="5189618" cy="2973722"/>
            </a:xfrm>
            <a:prstGeom prst="rect">
              <a:avLst/>
            </a:prstGeom>
          </p:spPr>
        </p:pic>
        <p:pic>
          <p:nvPicPr>
            <p:cNvPr id="6" name="Hình ảnh 5" descr="Ảnh có chứa bánh xe&#10;&#10;Mô tả được tạo tự động"/>
            <p:cNvPicPr>
              <a:picLocks noChangeAspect="1"/>
            </p:cNvPicPr>
            <p:nvPr/>
          </p:nvPicPr>
          <p:blipFill rotWithShape="1">
            <a:blip r:embed="rId1"/>
            <a:srcRect l="35108" t="60242" r="31666"/>
            <a:stretch>
              <a:fillRect/>
            </a:stretch>
          </p:blipFill>
          <p:spPr>
            <a:xfrm>
              <a:off x="-1439258" y="2918133"/>
              <a:ext cx="5198457" cy="3499020"/>
            </a:xfrm>
            <a:prstGeom prst="rect">
              <a:avLst/>
            </a:prstGeom>
          </p:spPr>
        </p:pic>
      </p:grpSp>
      <p:pic>
        <p:nvPicPr>
          <p:cNvPr id="4" name="Hình ảnh 3" descr="Ảnh có chứa bánh xe&#10;&#10;Mô tả được tạo tự động"/>
          <p:cNvPicPr>
            <a:picLocks noChangeAspect="1"/>
          </p:cNvPicPr>
          <p:nvPr/>
        </p:nvPicPr>
        <p:blipFill rotWithShape="1">
          <a:blip r:embed="rId1"/>
          <a:srcRect l="69043" b="64516"/>
          <a:stretch>
            <a:fillRect/>
          </a:stretch>
        </p:blipFill>
        <p:spPr>
          <a:xfrm flipH="1">
            <a:off x="9856817" y="-122253"/>
            <a:ext cx="2929263" cy="1888633"/>
          </a:xfrm>
          <a:prstGeom prst="rect">
            <a:avLst/>
          </a:prstGeom>
        </p:spPr>
      </p:pic>
      <p:pic>
        <p:nvPicPr>
          <p:cNvPr id="5" name="Hình ảnh 4" descr="Ảnh có chứa bánh xe&#10;&#10;Mô tả được tạo tự động"/>
          <p:cNvPicPr>
            <a:picLocks noChangeAspect="1"/>
          </p:cNvPicPr>
          <p:nvPr/>
        </p:nvPicPr>
        <p:blipFill rotWithShape="1">
          <a:blip r:embed="rId1"/>
          <a:srcRect l="66264" t="42849" r="4986" b="25182"/>
          <a:stretch>
            <a:fillRect/>
          </a:stretch>
        </p:blipFill>
        <p:spPr>
          <a:xfrm>
            <a:off x="6771017" y="1596786"/>
            <a:ext cx="2929263" cy="1832215"/>
          </a:xfrm>
          <a:prstGeom prst="rect">
            <a:avLst/>
          </a:prstGeom>
        </p:spPr>
      </p:pic>
      <p:pic>
        <p:nvPicPr>
          <p:cNvPr id="13" name="Hình ảnh 12" descr="Ảnh có chứa bánh xe&#10;&#10;Mô tả được tạo tự động"/>
          <p:cNvPicPr>
            <a:picLocks noChangeAspect="1"/>
          </p:cNvPicPr>
          <p:nvPr/>
        </p:nvPicPr>
        <p:blipFill rotWithShape="1">
          <a:blip r:embed="rId1"/>
          <a:srcRect l="66264" t="42849" r="4986" b="25182"/>
          <a:stretch>
            <a:fillRect/>
          </a:stretch>
        </p:blipFill>
        <p:spPr>
          <a:xfrm>
            <a:off x="-1240316" y="95249"/>
            <a:ext cx="2480632" cy="1551603"/>
          </a:xfrm>
          <a:prstGeom prst="rect">
            <a:avLst/>
          </a:prstGeom>
        </p:spPr>
      </p:pic>
      <p:pic>
        <p:nvPicPr>
          <p:cNvPr id="16" name="Hình ảnh 15" descr="Ảnh có chứa bánh xe&#10;&#10;Mô tả được tạo tự động"/>
          <p:cNvPicPr>
            <a:picLocks noChangeAspect="1"/>
          </p:cNvPicPr>
          <p:nvPr/>
        </p:nvPicPr>
        <p:blipFill rotWithShape="1">
          <a:blip r:embed="rId1"/>
          <a:srcRect l="69043" b="64516"/>
          <a:stretch>
            <a:fillRect/>
          </a:stretch>
        </p:blipFill>
        <p:spPr>
          <a:xfrm flipH="1">
            <a:off x="4954238" y="-1121379"/>
            <a:ext cx="2929263" cy="1888633"/>
          </a:xfrm>
          <a:prstGeom prst="rect">
            <a:avLst/>
          </a:prstGeom>
        </p:spPr>
      </p:pic>
      <p:sp>
        <p:nvSpPr>
          <p:cNvPr id="46" name="Hình Bầu dục 45"/>
          <p:cNvSpPr/>
          <p:nvPr/>
        </p:nvSpPr>
        <p:spPr>
          <a:xfrm>
            <a:off x="-217994" y="5171925"/>
            <a:ext cx="60959" cy="6095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grpSp>
        <p:nvGrpSpPr>
          <p:cNvPr id="3" name="Nhóm 2"/>
          <p:cNvGrpSpPr/>
          <p:nvPr/>
        </p:nvGrpSpPr>
        <p:grpSpPr>
          <a:xfrm>
            <a:off x="142676" y="88860"/>
            <a:ext cx="12048011" cy="4520544"/>
            <a:chOff x="107007" y="66645"/>
            <a:chExt cx="9036008" cy="3390408"/>
          </a:xfrm>
        </p:grpSpPr>
        <p:sp>
          <p:nvSpPr>
            <p:cNvPr id="18" name="Hình Bầu dục 17"/>
            <p:cNvSpPr/>
            <p:nvPr/>
          </p:nvSpPr>
          <p:spPr>
            <a:xfrm>
              <a:off x="5111774" y="125893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4" name="Hình Bầu dục 23"/>
            <p:cNvSpPr/>
            <p:nvPr/>
          </p:nvSpPr>
          <p:spPr>
            <a:xfrm>
              <a:off x="7880676" y="187674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1" name="Hình Bầu dục 20"/>
            <p:cNvSpPr/>
            <p:nvPr/>
          </p:nvSpPr>
          <p:spPr>
            <a:xfrm>
              <a:off x="4623700" y="324340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3" name="Hình Bầu dục 22"/>
            <p:cNvSpPr/>
            <p:nvPr/>
          </p:nvSpPr>
          <p:spPr>
            <a:xfrm>
              <a:off x="5895560" y="2775797"/>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2" name="Hình Bầu dục 21"/>
            <p:cNvSpPr/>
            <p:nvPr/>
          </p:nvSpPr>
          <p:spPr>
            <a:xfrm>
              <a:off x="6731674" y="45292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6" name="Sao: 4 Cánh 25"/>
            <p:cNvSpPr/>
            <p:nvPr/>
          </p:nvSpPr>
          <p:spPr>
            <a:xfrm>
              <a:off x="8952732" y="2865345"/>
              <a:ext cx="133285" cy="16471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7" name="Sao: 4 Cánh 26"/>
            <p:cNvSpPr/>
            <p:nvPr/>
          </p:nvSpPr>
          <p:spPr>
            <a:xfrm>
              <a:off x="4138727" y="661360"/>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8" name="Sao: 4 Cánh 27"/>
            <p:cNvSpPr/>
            <p:nvPr/>
          </p:nvSpPr>
          <p:spPr>
            <a:xfrm>
              <a:off x="6359960" y="275003"/>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9" name="Sao: 4 Cánh 28"/>
            <p:cNvSpPr/>
            <p:nvPr/>
          </p:nvSpPr>
          <p:spPr>
            <a:xfrm>
              <a:off x="7416777" y="1979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3" name="Hình Bầu dục 42"/>
            <p:cNvSpPr/>
            <p:nvPr/>
          </p:nvSpPr>
          <p:spPr>
            <a:xfrm>
              <a:off x="1868791" y="2567253"/>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4" name="Hình Bầu dục 43"/>
            <p:cNvSpPr/>
            <p:nvPr/>
          </p:nvSpPr>
          <p:spPr>
            <a:xfrm>
              <a:off x="4362659" y="270179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7" name="Hình Bầu dục 46"/>
            <p:cNvSpPr/>
            <p:nvPr/>
          </p:nvSpPr>
          <p:spPr>
            <a:xfrm>
              <a:off x="1108365" y="341133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1" name="Hình Bầu dục 50"/>
            <p:cNvSpPr/>
            <p:nvPr/>
          </p:nvSpPr>
          <p:spPr>
            <a:xfrm>
              <a:off x="3158773" y="31824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3" name="Sao: 4 Cánh 52"/>
            <p:cNvSpPr/>
            <p:nvPr/>
          </p:nvSpPr>
          <p:spPr>
            <a:xfrm>
              <a:off x="107007" y="2687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4" name="Sao: 4 Cánh 53"/>
            <p:cNvSpPr/>
            <p:nvPr/>
          </p:nvSpPr>
          <p:spPr>
            <a:xfrm>
              <a:off x="8952732" y="66645"/>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6" name="Sao: 4 Cánh 55"/>
            <p:cNvSpPr/>
            <p:nvPr/>
          </p:nvSpPr>
          <p:spPr>
            <a:xfrm>
              <a:off x="2629582" y="2614959"/>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grpSp>
      <p:sp>
        <p:nvSpPr>
          <p:cNvPr id="58" name="Hộp Văn bản 57"/>
          <p:cNvSpPr txBox="1"/>
          <p:nvPr/>
        </p:nvSpPr>
        <p:spPr>
          <a:xfrm>
            <a:off x="1783919" y="302180"/>
            <a:ext cx="8624163" cy="1231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a:ln w="6600">
                  <a:noFill/>
                  <a:prstDash val="solid"/>
                </a:ln>
                <a:solidFill>
                  <a:schemeClr val="accent1"/>
                </a:solidFill>
                <a:latin typeface="iCiel Pony" panose="02000000000000000000" pitchFamily="2" charset="0"/>
              </a:rPr>
              <a:t>KỂ TIẾP SỨC</a:t>
            </a:r>
            <a:endParaRPr lang="en-US" sz="7200" dirty="0">
              <a:ln w="6600">
                <a:noFill/>
                <a:prstDash val="solid"/>
              </a:ln>
              <a:solidFill>
                <a:schemeClr val="accent1"/>
              </a:solidFill>
              <a:latin typeface="iCiel Pony" panose="02000000000000000000" pitchFamily="2" charset="0"/>
            </a:endParaRPr>
          </a:p>
        </p:txBody>
      </p:sp>
      <p:pic>
        <p:nvPicPr>
          <p:cNvPr id="78" name="Hình ảnh 77" descr="Ảnh có chứa bánh xe&#10;&#10;Mô tả được tạo tự động"/>
          <p:cNvPicPr>
            <a:picLocks noChangeAspect="1"/>
          </p:cNvPicPr>
          <p:nvPr/>
        </p:nvPicPr>
        <p:blipFill rotWithShape="1">
          <a:blip r:embed="rId1"/>
          <a:srcRect l="66264" t="42849" r="4986" b="25182"/>
          <a:stretch>
            <a:fillRect/>
          </a:stretch>
        </p:blipFill>
        <p:spPr>
          <a:xfrm>
            <a:off x="2670846" y="2883912"/>
            <a:ext cx="2685687" cy="1679861"/>
          </a:xfrm>
          <a:prstGeom prst="rect">
            <a:avLst/>
          </a:prstGeom>
        </p:spPr>
      </p:pic>
      <p:sp>
        <p:nvSpPr>
          <p:cNvPr id="11" name="Hình chữ nhật: Góc Tròn 10"/>
          <p:cNvSpPr/>
          <p:nvPr/>
        </p:nvSpPr>
        <p:spPr>
          <a:xfrm>
            <a:off x="385514" y="1635871"/>
            <a:ext cx="11420973" cy="4536329"/>
          </a:xfrm>
          <a:custGeom>
            <a:avLst/>
            <a:gdLst>
              <a:gd name="connsiteX0" fmla="*/ 0 w 11420973"/>
              <a:gd name="connsiteY0" fmla="*/ 756070 h 4536329"/>
              <a:gd name="connsiteX1" fmla="*/ 756070 w 11420973"/>
              <a:gd name="connsiteY1" fmla="*/ 0 h 4536329"/>
              <a:gd name="connsiteX2" fmla="*/ 1119394 w 11420973"/>
              <a:gd name="connsiteY2" fmla="*/ 0 h 4536329"/>
              <a:gd name="connsiteX3" fmla="*/ 1978159 w 11420973"/>
              <a:gd name="connsiteY3" fmla="*/ 0 h 4536329"/>
              <a:gd name="connsiteX4" fmla="*/ 2440572 w 11420973"/>
              <a:gd name="connsiteY4" fmla="*/ 0 h 4536329"/>
              <a:gd name="connsiteX5" fmla="*/ 3002072 w 11420973"/>
              <a:gd name="connsiteY5" fmla="*/ 0 h 4536329"/>
              <a:gd name="connsiteX6" fmla="*/ 3761749 w 11420973"/>
              <a:gd name="connsiteY6" fmla="*/ 0 h 4536329"/>
              <a:gd name="connsiteX7" fmla="*/ 4323250 w 11420973"/>
              <a:gd name="connsiteY7" fmla="*/ 0 h 4536329"/>
              <a:gd name="connsiteX8" fmla="*/ 4686574 w 11420973"/>
              <a:gd name="connsiteY8" fmla="*/ 0 h 4536329"/>
              <a:gd name="connsiteX9" fmla="*/ 5347163 w 11420973"/>
              <a:gd name="connsiteY9" fmla="*/ 0 h 4536329"/>
              <a:gd name="connsiteX10" fmla="*/ 5710487 w 11420973"/>
              <a:gd name="connsiteY10" fmla="*/ 0 h 4536329"/>
              <a:gd name="connsiteX11" fmla="*/ 6371075 w 11420973"/>
              <a:gd name="connsiteY11" fmla="*/ 0 h 4536329"/>
              <a:gd name="connsiteX12" fmla="*/ 6734399 w 11420973"/>
              <a:gd name="connsiteY12" fmla="*/ 0 h 4536329"/>
              <a:gd name="connsiteX13" fmla="*/ 7295900 w 11420973"/>
              <a:gd name="connsiteY13" fmla="*/ 0 h 4536329"/>
              <a:gd name="connsiteX14" fmla="*/ 8154665 w 11420973"/>
              <a:gd name="connsiteY14" fmla="*/ 0 h 4536329"/>
              <a:gd name="connsiteX15" fmla="*/ 8617078 w 11420973"/>
              <a:gd name="connsiteY15" fmla="*/ 0 h 4536329"/>
              <a:gd name="connsiteX16" fmla="*/ 9376755 w 11420973"/>
              <a:gd name="connsiteY16" fmla="*/ 0 h 4536329"/>
              <a:gd name="connsiteX17" fmla="*/ 10664903 w 11420973"/>
              <a:gd name="connsiteY17" fmla="*/ 0 h 4536329"/>
              <a:gd name="connsiteX18" fmla="*/ 11420973 w 11420973"/>
              <a:gd name="connsiteY18" fmla="*/ 756070 h 4536329"/>
              <a:gd name="connsiteX19" fmla="*/ 11420973 w 11420973"/>
              <a:gd name="connsiteY19" fmla="*/ 1300424 h 4536329"/>
              <a:gd name="connsiteX20" fmla="*/ 11420973 w 11420973"/>
              <a:gd name="connsiteY20" fmla="*/ 1814536 h 4536329"/>
              <a:gd name="connsiteX21" fmla="*/ 11420973 w 11420973"/>
              <a:gd name="connsiteY21" fmla="*/ 2449616 h 4536329"/>
              <a:gd name="connsiteX22" fmla="*/ 11420973 w 11420973"/>
              <a:gd name="connsiteY22" fmla="*/ 2993970 h 4536329"/>
              <a:gd name="connsiteX23" fmla="*/ 11420973 w 11420973"/>
              <a:gd name="connsiteY23" fmla="*/ 3780259 h 4536329"/>
              <a:gd name="connsiteX24" fmla="*/ 10664903 w 11420973"/>
              <a:gd name="connsiteY24" fmla="*/ 4536329 h 4536329"/>
              <a:gd name="connsiteX25" fmla="*/ 9905226 w 11420973"/>
              <a:gd name="connsiteY25" fmla="*/ 4536329 h 4536329"/>
              <a:gd name="connsiteX26" fmla="*/ 9343725 w 11420973"/>
              <a:gd name="connsiteY26" fmla="*/ 4536329 h 4536329"/>
              <a:gd name="connsiteX27" fmla="*/ 8980401 w 11420973"/>
              <a:gd name="connsiteY27" fmla="*/ 4536329 h 4536329"/>
              <a:gd name="connsiteX28" fmla="*/ 8220724 w 11420973"/>
              <a:gd name="connsiteY28" fmla="*/ 4536329 h 4536329"/>
              <a:gd name="connsiteX29" fmla="*/ 7461047 w 11420973"/>
              <a:gd name="connsiteY29" fmla="*/ 4536329 h 4536329"/>
              <a:gd name="connsiteX30" fmla="*/ 6800458 w 11420973"/>
              <a:gd name="connsiteY30" fmla="*/ 4536329 h 4536329"/>
              <a:gd name="connsiteX31" fmla="*/ 6040781 w 11420973"/>
              <a:gd name="connsiteY31" fmla="*/ 4536329 h 4536329"/>
              <a:gd name="connsiteX32" fmla="*/ 5182015 w 11420973"/>
              <a:gd name="connsiteY32" fmla="*/ 4536329 h 4536329"/>
              <a:gd name="connsiteX33" fmla="*/ 4422338 w 11420973"/>
              <a:gd name="connsiteY33" fmla="*/ 4536329 h 4536329"/>
              <a:gd name="connsiteX34" fmla="*/ 3761749 w 11420973"/>
              <a:gd name="connsiteY34" fmla="*/ 4536329 h 4536329"/>
              <a:gd name="connsiteX35" fmla="*/ 3200249 w 11420973"/>
              <a:gd name="connsiteY35" fmla="*/ 4536329 h 4536329"/>
              <a:gd name="connsiteX36" fmla="*/ 2440572 w 11420973"/>
              <a:gd name="connsiteY36" fmla="*/ 4536329 h 4536329"/>
              <a:gd name="connsiteX37" fmla="*/ 1581806 w 11420973"/>
              <a:gd name="connsiteY37" fmla="*/ 4536329 h 4536329"/>
              <a:gd name="connsiteX38" fmla="*/ 756070 w 11420973"/>
              <a:gd name="connsiteY38" fmla="*/ 4536329 h 4536329"/>
              <a:gd name="connsiteX39" fmla="*/ 0 w 11420973"/>
              <a:gd name="connsiteY39" fmla="*/ 3780259 h 4536329"/>
              <a:gd name="connsiteX40" fmla="*/ 0 w 11420973"/>
              <a:gd name="connsiteY40" fmla="*/ 3175421 h 4536329"/>
              <a:gd name="connsiteX41" fmla="*/ 0 w 11420973"/>
              <a:gd name="connsiteY41" fmla="*/ 2661309 h 4536329"/>
              <a:gd name="connsiteX42" fmla="*/ 0 w 11420973"/>
              <a:gd name="connsiteY42" fmla="*/ 2116955 h 4536329"/>
              <a:gd name="connsiteX43" fmla="*/ 0 w 11420973"/>
              <a:gd name="connsiteY43" fmla="*/ 1602843 h 4536329"/>
              <a:gd name="connsiteX44" fmla="*/ 0 w 11420973"/>
              <a:gd name="connsiteY44" fmla="*/ 756070 h 453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20973" h="4536329" fill="none" extrusionOk="0">
                <a:moveTo>
                  <a:pt x="0" y="756070"/>
                </a:moveTo>
                <a:cubicBezTo>
                  <a:pt x="-37790" y="411118"/>
                  <a:pt x="321738" y="-34000"/>
                  <a:pt x="756070" y="0"/>
                </a:cubicBezTo>
                <a:cubicBezTo>
                  <a:pt x="856861" y="1222"/>
                  <a:pt x="1000425" y="-13803"/>
                  <a:pt x="1119394" y="0"/>
                </a:cubicBezTo>
                <a:cubicBezTo>
                  <a:pt x="1238363" y="13803"/>
                  <a:pt x="1674075" y="-40996"/>
                  <a:pt x="1978159" y="0"/>
                </a:cubicBezTo>
                <a:cubicBezTo>
                  <a:pt x="2282244" y="40996"/>
                  <a:pt x="2326725" y="16271"/>
                  <a:pt x="2440572" y="0"/>
                </a:cubicBezTo>
                <a:cubicBezTo>
                  <a:pt x="2554419" y="-16271"/>
                  <a:pt x="2727936" y="-27327"/>
                  <a:pt x="3002072" y="0"/>
                </a:cubicBezTo>
                <a:cubicBezTo>
                  <a:pt x="3276208" y="27327"/>
                  <a:pt x="3587615" y="5412"/>
                  <a:pt x="3761749" y="0"/>
                </a:cubicBezTo>
                <a:cubicBezTo>
                  <a:pt x="3935883" y="-5412"/>
                  <a:pt x="4104772" y="-1439"/>
                  <a:pt x="4323250" y="0"/>
                </a:cubicBezTo>
                <a:cubicBezTo>
                  <a:pt x="4541728" y="1439"/>
                  <a:pt x="4535461" y="-16461"/>
                  <a:pt x="4686574" y="0"/>
                </a:cubicBezTo>
                <a:cubicBezTo>
                  <a:pt x="4837687" y="16461"/>
                  <a:pt x="5046168" y="-18011"/>
                  <a:pt x="5347163" y="0"/>
                </a:cubicBezTo>
                <a:cubicBezTo>
                  <a:pt x="5648158" y="18011"/>
                  <a:pt x="5541842" y="1044"/>
                  <a:pt x="5710487" y="0"/>
                </a:cubicBezTo>
                <a:cubicBezTo>
                  <a:pt x="5879132" y="-1044"/>
                  <a:pt x="6147323" y="3702"/>
                  <a:pt x="6371075" y="0"/>
                </a:cubicBezTo>
                <a:cubicBezTo>
                  <a:pt x="6594827" y="-3702"/>
                  <a:pt x="6622025" y="-3473"/>
                  <a:pt x="6734399" y="0"/>
                </a:cubicBezTo>
                <a:cubicBezTo>
                  <a:pt x="6846773" y="3473"/>
                  <a:pt x="7038895" y="-25040"/>
                  <a:pt x="7295900" y="0"/>
                </a:cubicBezTo>
                <a:cubicBezTo>
                  <a:pt x="7552905" y="25040"/>
                  <a:pt x="7929590" y="-36305"/>
                  <a:pt x="8154665" y="0"/>
                </a:cubicBezTo>
                <a:cubicBezTo>
                  <a:pt x="8379741" y="36305"/>
                  <a:pt x="8481049" y="11449"/>
                  <a:pt x="8617078" y="0"/>
                </a:cubicBezTo>
                <a:cubicBezTo>
                  <a:pt x="8753107" y="-11449"/>
                  <a:pt x="9180282" y="19283"/>
                  <a:pt x="9376755" y="0"/>
                </a:cubicBezTo>
                <a:cubicBezTo>
                  <a:pt x="9573228" y="-19283"/>
                  <a:pt x="10392791" y="-60814"/>
                  <a:pt x="10664903" y="0"/>
                </a:cubicBezTo>
                <a:cubicBezTo>
                  <a:pt x="11049252" y="15609"/>
                  <a:pt x="11372850" y="287085"/>
                  <a:pt x="11420973" y="756070"/>
                </a:cubicBezTo>
                <a:cubicBezTo>
                  <a:pt x="11430493" y="972431"/>
                  <a:pt x="11444607" y="1115807"/>
                  <a:pt x="11420973" y="1300424"/>
                </a:cubicBezTo>
                <a:cubicBezTo>
                  <a:pt x="11397339" y="1485041"/>
                  <a:pt x="11438433" y="1669856"/>
                  <a:pt x="11420973" y="1814536"/>
                </a:cubicBezTo>
                <a:cubicBezTo>
                  <a:pt x="11403513" y="1959216"/>
                  <a:pt x="11408835" y="2204781"/>
                  <a:pt x="11420973" y="2449616"/>
                </a:cubicBezTo>
                <a:cubicBezTo>
                  <a:pt x="11433111" y="2694451"/>
                  <a:pt x="11411369" y="2856297"/>
                  <a:pt x="11420973" y="2993970"/>
                </a:cubicBezTo>
                <a:cubicBezTo>
                  <a:pt x="11430577" y="3131643"/>
                  <a:pt x="11397558" y="3459504"/>
                  <a:pt x="11420973" y="3780259"/>
                </a:cubicBezTo>
                <a:cubicBezTo>
                  <a:pt x="11523132" y="4194254"/>
                  <a:pt x="11063019" y="4509245"/>
                  <a:pt x="10664903" y="4536329"/>
                </a:cubicBezTo>
                <a:cubicBezTo>
                  <a:pt x="10492220" y="4574080"/>
                  <a:pt x="10199650" y="4542351"/>
                  <a:pt x="9905226" y="4536329"/>
                </a:cubicBezTo>
                <a:cubicBezTo>
                  <a:pt x="9610802" y="4530307"/>
                  <a:pt x="9614112" y="4545790"/>
                  <a:pt x="9343725" y="4536329"/>
                </a:cubicBezTo>
                <a:cubicBezTo>
                  <a:pt x="9073338" y="4526868"/>
                  <a:pt x="9077403" y="4532962"/>
                  <a:pt x="8980401" y="4536329"/>
                </a:cubicBezTo>
                <a:cubicBezTo>
                  <a:pt x="8883399" y="4539696"/>
                  <a:pt x="8551855" y="4530910"/>
                  <a:pt x="8220724" y="4536329"/>
                </a:cubicBezTo>
                <a:cubicBezTo>
                  <a:pt x="7889593" y="4541748"/>
                  <a:pt x="7637715" y="4568781"/>
                  <a:pt x="7461047" y="4536329"/>
                </a:cubicBezTo>
                <a:cubicBezTo>
                  <a:pt x="7284379" y="4503877"/>
                  <a:pt x="7090060" y="4535305"/>
                  <a:pt x="6800458" y="4536329"/>
                </a:cubicBezTo>
                <a:cubicBezTo>
                  <a:pt x="6510856" y="4537353"/>
                  <a:pt x="6216937" y="4557608"/>
                  <a:pt x="6040781" y="4536329"/>
                </a:cubicBezTo>
                <a:cubicBezTo>
                  <a:pt x="5864625" y="4515050"/>
                  <a:pt x="5568749" y="4543964"/>
                  <a:pt x="5182015" y="4536329"/>
                </a:cubicBezTo>
                <a:cubicBezTo>
                  <a:pt x="4795281" y="4528694"/>
                  <a:pt x="4651970" y="4527950"/>
                  <a:pt x="4422338" y="4536329"/>
                </a:cubicBezTo>
                <a:cubicBezTo>
                  <a:pt x="4192706" y="4544708"/>
                  <a:pt x="3930739" y="4557380"/>
                  <a:pt x="3761749" y="4536329"/>
                </a:cubicBezTo>
                <a:cubicBezTo>
                  <a:pt x="3592759" y="4515278"/>
                  <a:pt x="3462265" y="4532248"/>
                  <a:pt x="3200249" y="4536329"/>
                </a:cubicBezTo>
                <a:cubicBezTo>
                  <a:pt x="2938233" y="4540410"/>
                  <a:pt x="2807222" y="4572297"/>
                  <a:pt x="2440572" y="4536329"/>
                </a:cubicBezTo>
                <a:cubicBezTo>
                  <a:pt x="2073922" y="4500361"/>
                  <a:pt x="2009400" y="4523248"/>
                  <a:pt x="1581806" y="4536329"/>
                </a:cubicBezTo>
                <a:cubicBezTo>
                  <a:pt x="1154212" y="4549410"/>
                  <a:pt x="1142805" y="4502284"/>
                  <a:pt x="756070" y="4536329"/>
                </a:cubicBezTo>
                <a:cubicBezTo>
                  <a:pt x="359466" y="4544092"/>
                  <a:pt x="13327" y="4165797"/>
                  <a:pt x="0" y="3780259"/>
                </a:cubicBezTo>
                <a:cubicBezTo>
                  <a:pt x="-4589" y="3498396"/>
                  <a:pt x="-3920" y="3370627"/>
                  <a:pt x="0" y="3175421"/>
                </a:cubicBezTo>
                <a:cubicBezTo>
                  <a:pt x="3920" y="2980215"/>
                  <a:pt x="8090" y="2817962"/>
                  <a:pt x="0" y="2661309"/>
                </a:cubicBezTo>
                <a:cubicBezTo>
                  <a:pt x="-8090" y="2504656"/>
                  <a:pt x="-21768" y="2295382"/>
                  <a:pt x="0" y="2116955"/>
                </a:cubicBezTo>
                <a:cubicBezTo>
                  <a:pt x="21768" y="1938528"/>
                  <a:pt x="10428" y="1741663"/>
                  <a:pt x="0" y="1602843"/>
                </a:cubicBezTo>
                <a:cubicBezTo>
                  <a:pt x="-10428" y="1464023"/>
                  <a:pt x="13490" y="1075299"/>
                  <a:pt x="0" y="756070"/>
                </a:cubicBezTo>
                <a:close/>
              </a:path>
              <a:path w="11420973" h="4536329" stroke="0" extrusionOk="0">
                <a:moveTo>
                  <a:pt x="0" y="756070"/>
                </a:moveTo>
                <a:cubicBezTo>
                  <a:pt x="-29815" y="393531"/>
                  <a:pt x="327247" y="-15748"/>
                  <a:pt x="756070" y="0"/>
                </a:cubicBezTo>
                <a:cubicBezTo>
                  <a:pt x="903597" y="-5252"/>
                  <a:pt x="943567" y="2665"/>
                  <a:pt x="1119394" y="0"/>
                </a:cubicBezTo>
                <a:cubicBezTo>
                  <a:pt x="1295221" y="-2665"/>
                  <a:pt x="1585949" y="35849"/>
                  <a:pt x="1879071" y="0"/>
                </a:cubicBezTo>
                <a:cubicBezTo>
                  <a:pt x="2172193" y="-35849"/>
                  <a:pt x="2462992" y="-36989"/>
                  <a:pt x="2737837" y="0"/>
                </a:cubicBezTo>
                <a:cubicBezTo>
                  <a:pt x="3012682" y="36989"/>
                  <a:pt x="3382502" y="37269"/>
                  <a:pt x="3596602" y="0"/>
                </a:cubicBezTo>
                <a:cubicBezTo>
                  <a:pt x="3810703" y="-37269"/>
                  <a:pt x="3986701" y="59"/>
                  <a:pt x="4257191" y="0"/>
                </a:cubicBezTo>
                <a:cubicBezTo>
                  <a:pt x="4527681" y="-59"/>
                  <a:pt x="4728510" y="-21858"/>
                  <a:pt x="5016868" y="0"/>
                </a:cubicBezTo>
                <a:cubicBezTo>
                  <a:pt x="5305226" y="21858"/>
                  <a:pt x="5571461" y="25351"/>
                  <a:pt x="5776545" y="0"/>
                </a:cubicBezTo>
                <a:cubicBezTo>
                  <a:pt x="5981629" y="-25351"/>
                  <a:pt x="6207317" y="22678"/>
                  <a:pt x="6338046" y="0"/>
                </a:cubicBezTo>
                <a:cubicBezTo>
                  <a:pt x="6468775" y="-22678"/>
                  <a:pt x="6890711" y="-34388"/>
                  <a:pt x="7196811" y="0"/>
                </a:cubicBezTo>
                <a:cubicBezTo>
                  <a:pt x="7502912" y="34388"/>
                  <a:pt x="7481468" y="-17315"/>
                  <a:pt x="7560135" y="0"/>
                </a:cubicBezTo>
                <a:cubicBezTo>
                  <a:pt x="7638802" y="17315"/>
                  <a:pt x="7904571" y="18165"/>
                  <a:pt x="8022548" y="0"/>
                </a:cubicBezTo>
                <a:cubicBezTo>
                  <a:pt x="8140525" y="-18165"/>
                  <a:pt x="8602310" y="2727"/>
                  <a:pt x="8782225" y="0"/>
                </a:cubicBezTo>
                <a:cubicBezTo>
                  <a:pt x="8962140" y="-2727"/>
                  <a:pt x="9186826" y="12608"/>
                  <a:pt x="9343725" y="0"/>
                </a:cubicBezTo>
                <a:cubicBezTo>
                  <a:pt x="9500624" y="-12608"/>
                  <a:pt x="9770928" y="-18232"/>
                  <a:pt x="10004314" y="0"/>
                </a:cubicBezTo>
                <a:cubicBezTo>
                  <a:pt x="10237700" y="18232"/>
                  <a:pt x="10423529" y="18219"/>
                  <a:pt x="10664903" y="0"/>
                </a:cubicBezTo>
                <a:cubicBezTo>
                  <a:pt x="11168711" y="39558"/>
                  <a:pt x="11512315" y="308782"/>
                  <a:pt x="11420973" y="756070"/>
                </a:cubicBezTo>
                <a:cubicBezTo>
                  <a:pt x="11402756" y="966761"/>
                  <a:pt x="11409046" y="1213796"/>
                  <a:pt x="11420973" y="1391150"/>
                </a:cubicBezTo>
                <a:cubicBezTo>
                  <a:pt x="11432900" y="1568504"/>
                  <a:pt x="11400005" y="1905114"/>
                  <a:pt x="11420973" y="2056471"/>
                </a:cubicBezTo>
                <a:cubicBezTo>
                  <a:pt x="11441941" y="2207828"/>
                  <a:pt x="11394880" y="2493498"/>
                  <a:pt x="11420973" y="2691551"/>
                </a:cubicBezTo>
                <a:cubicBezTo>
                  <a:pt x="11447066" y="2889604"/>
                  <a:pt x="11430582" y="3015029"/>
                  <a:pt x="11420973" y="3205663"/>
                </a:cubicBezTo>
                <a:cubicBezTo>
                  <a:pt x="11411364" y="3396297"/>
                  <a:pt x="11406355" y="3549989"/>
                  <a:pt x="11420973" y="3780259"/>
                </a:cubicBezTo>
                <a:cubicBezTo>
                  <a:pt x="11446270" y="4201536"/>
                  <a:pt x="11125233" y="4607911"/>
                  <a:pt x="10664903" y="4536329"/>
                </a:cubicBezTo>
                <a:cubicBezTo>
                  <a:pt x="10530088" y="4555969"/>
                  <a:pt x="10268829" y="4558253"/>
                  <a:pt x="10103402" y="4536329"/>
                </a:cubicBezTo>
                <a:cubicBezTo>
                  <a:pt x="9937975" y="4514405"/>
                  <a:pt x="9662464" y="4517855"/>
                  <a:pt x="9442814" y="4536329"/>
                </a:cubicBezTo>
                <a:cubicBezTo>
                  <a:pt x="9223164" y="4554803"/>
                  <a:pt x="9088499" y="4543112"/>
                  <a:pt x="8881313" y="4536329"/>
                </a:cubicBezTo>
                <a:cubicBezTo>
                  <a:pt x="8674127" y="4529546"/>
                  <a:pt x="8445091" y="4508687"/>
                  <a:pt x="8220724" y="4536329"/>
                </a:cubicBezTo>
                <a:cubicBezTo>
                  <a:pt x="7996357" y="4563971"/>
                  <a:pt x="7938720" y="4536625"/>
                  <a:pt x="7857400" y="4536329"/>
                </a:cubicBezTo>
                <a:cubicBezTo>
                  <a:pt x="7776080" y="4536033"/>
                  <a:pt x="7189075" y="4497636"/>
                  <a:pt x="6998635" y="4536329"/>
                </a:cubicBezTo>
                <a:cubicBezTo>
                  <a:pt x="6808195" y="4575022"/>
                  <a:pt x="6689726" y="4512351"/>
                  <a:pt x="6437134" y="4536329"/>
                </a:cubicBezTo>
                <a:cubicBezTo>
                  <a:pt x="6184542" y="4560307"/>
                  <a:pt x="5919588" y="4569286"/>
                  <a:pt x="5677457" y="4536329"/>
                </a:cubicBezTo>
                <a:cubicBezTo>
                  <a:pt x="5435326" y="4503372"/>
                  <a:pt x="5440607" y="4514726"/>
                  <a:pt x="5215045" y="4536329"/>
                </a:cubicBezTo>
                <a:cubicBezTo>
                  <a:pt x="4989483" y="4557932"/>
                  <a:pt x="4953285" y="4536837"/>
                  <a:pt x="4851721" y="4536329"/>
                </a:cubicBezTo>
                <a:cubicBezTo>
                  <a:pt x="4750157" y="4535821"/>
                  <a:pt x="4446580" y="4560453"/>
                  <a:pt x="4290220" y="4536329"/>
                </a:cubicBezTo>
                <a:cubicBezTo>
                  <a:pt x="4133860" y="4512205"/>
                  <a:pt x="3768530" y="4535099"/>
                  <a:pt x="3530543" y="4536329"/>
                </a:cubicBezTo>
                <a:cubicBezTo>
                  <a:pt x="3292556" y="4537559"/>
                  <a:pt x="3222946" y="4524735"/>
                  <a:pt x="3068131" y="4536329"/>
                </a:cubicBezTo>
                <a:cubicBezTo>
                  <a:pt x="2913316" y="4547923"/>
                  <a:pt x="2650908" y="4542133"/>
                  <a:pt x="2506630" y="4536329"/>
                </a:cubicBezTo>
                <a:cubicBezTo>
                  <a:pt x="2362352" y="4530525"/>
                  <a:pt x="2112025" y="4511488"/>
                  <a:pt x="1846042" y="4536329"/>
                </a:cubicBezTo>
                <a:cubicBezTo>
                  <a:pt x="1580059" y="4561170"/>
                  <a:pt x="1161585" y="4560632"/>
                  <a:pt x="756070" y="4536329"/>
                </a:cubicBezTo>
                <a:cubicBezTo>
                  <a:pt x="359912" y="4458380"/>
                  <a:pt x="-32256" y="4173493"/>
                  <a:pt x="0" y="3780259"/>
                </a:cubicBezTo>
                <a:cubicBezTo>
                  <a:pt x="-23862" y="3572370"/>
                  <a:pt x="5314" y="3361697"/>
                  <a:pt x="0" y="3175421"/>
                </a:cubicBezTo>
                <a:cubicBezTo>
                  <a:pt x="-5314" y="2989145"/>
                  <a:pt x="-27297" y="2793303"/>
                  <a:pt x="0" y="2600825"/>
                </a:cubicBezTo>
                <a:cubicBezTo>
                  <a:pt x="27297" y="2408347"/>
                  <a:pt x="-2923" y="2165533"/>
                  <a:pt x="0" y="2026229"/>
                </a:cubicBezTo>
                <a:cubicBezTo>
                  <a:pt x="2923" y="1886925"/>
                  <a:pt x="3502" y="1648190"/>
                  <a:pt x="0" y="1360908"/>
                </a:cubicBezTo>
                <a:cubicBezTo>
                  <a:pt x="-3502" y="1073626"/>
                  <a:pt x="-12666" y="1036931"/>
                  <a:pt x="0" y="756070"/>
                </a:cubicBezTo>
                <a:close/>
              </a:path>
            </a:pathLst>
          </a:custGeom>
          <a:solidFill>
            <a:schemeClr val="bg1"/>
          </a:solid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79" name="Hộp Văn bản 78"/>
          <p:cNvSpPr txBox="1"/>
          <p:nvPr/>
        </p:nvSpPr>
        <p:spPr>
          <a:xfrm>
            <a:off x="519833" y="2050436"/>
            <a:ext cx="11152335" cy="37487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indent="542925">
              <a:lnSpc>
                <a:spcPct val="112000"/>
              </a:lnSpc>
              <a:tabLst>
                <a:tab pos="1162050" algn="l"/>
              </a:tabLst>
            </a:pPr>
            <a:r>
              <a:rPr lang="en-US" sz="7200" b="1">
                <a:latin typeface="Calibri" panose="020F0502020204030204" pitchFamily="34" charset="0"/>
                <a:ea typeface="Calibri" panose="020F0502020204030204" pitchFamily="34" charset="0"/>
                <a:cs typeface="Calibri" panose="020F0502020204030204" pitchFamily="34" charset="0"/>
              </a:rPr>
              <a:t>Cách chơi:</a:t>
            </a:r>
            <a:r>
              <a:rPr lang="en-US" sz="7200">
                <a:latin typeface="Calibri" panose="020F0502020204030204" pitchFamily="34" charset="0"/>
                <a:ea typeface="Calibri" panose="020F0502020204030204" pitchFamily="34" charset="0"/>
                <a:cs typeface="Calibri" panose="020F0502020204030204" pitchFamily="34" charset="0"/>
              </a:rPr>
              <a:t> Kể tiếp sức tên một cảnh đẹp ở quê hương em hoặc nơi em ở</a:t>
            </a:r>
            <a:endParaRPr lang="en-US" sz="7200" dirty="0">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ận tải, bánh xe&#10;&#10;Mô tả được tạo tự động"/>
          <p:cNvPicPr>
            <a:picLocks noChangeAspect="1"/>
          </p:cNvPicPr>
          <p:nvPr/>
        </p:nvPicPr>
        <p:blipFill rotWithShape="1">
          <a:blip r:embed="rId2"/>
          <a:srcRect l="67189" t="8995" r="1170" b="44145"/>
          <a:stretch>
            <a:fillRect/>
          </a:stretch>
        </p:blipFill>
        <p:spPr>
          <a:xfrm>
            <a:off x="865286" y="79433"/>
            <a:ext cx="1947238" cy="16221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style.rotation</p:attrName>
                                        </p:attrNameLst>
                                      </p:cBhvr>
                                      <p:tavLst>
                                        <p:tav tm="0">
                                          <p:val>
                                            <p:fltVal val="90"/>
                                          </p:val>
                                        </p:tav>
                                        <p:tav tm="100000">
                                          <p:val>
                                            <p:fltVal val="0"/>
                                          </p:val>
                                        </p:tav>
                                      </p:tavLst>
                                    </p:anim>
                                    <p:animEffect transition="in" filter="fade">
                                      <p:cBhvr>
                                        <p:cTn id="10" dur="1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1000"/>
                                        <p:tgtEl>
                                          <p:spTgt spid="79"/>
                                        </p:tgtEl>
                                      </p:cBhvr>
                                    </p:animEffect>
                                    <p:anim calcmode="lin" valueType="num">
                                      <p:cBhvr>
                                        <p:cTn id="16" dur="1000" fill="hold"/>
                                        <p:tgtEl>
                                          <p:spTgt spid="79"/>
                                        </p:tgtEl>
                                        <p:attrNameLst>
                                          <p:attrName>ppt_x</p:attrName>
                                        </p:attrNameLst>
                                      </p:cBhvr>
                                      <p:tavLst>
                                        <p:tav tm="0">
                                          <p:val>
                                            <p:strVal val="#ppt_x"/>
                                          </p:val>
                                        </p:tav>
                                        <p:tav tm="100000">
                                          <p:val>
                                            <p:strVal val="#ppt_x"/>
                                          </p:val>
                                        </p:tav>
                                      </p:tavLst>
                                    </p:anim>
                                    <p:anim calcmode="lin" valueType="num">
                                      <p:cBhvr>
                                        <p:cTn id="17"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1752600" y="438150"/>
            <a:ext cx="10287000" cy="5981700"/>
          </a:xfrm>
          <a:prstGeom prst="cloud">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p:cNvSpPr txBox="1"/>
          <p:nvPr/>
        </p:nvSpPr>
        <p:spPr>
          <a:xfrm>
            <a:off x="2369534" y="1792590"/>
            <a:ext cx="9053131" cy="327281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7200">
                <a:ln w="0"/>
                <a:solidFill>
                  <a:schemeClr val="accent1"/>
                </a:solidFill>
                <a:effectLst>
                  <a:reflection blurRad="6350" stA="53000" endA="300" endPos="35500" dir="5400000" sy="-90000" algn="bl" rotWithShape="0"/>
                </a:effectLst>
                <a:latin typeface="SVN-Gretoon" panose="02040603050506020204" pitchFamily="18" charset="0"/>
              </a:rPr>
              <a:t>KHÁM PHÁ VÀ LUYỆN TẬP</a:t>
            </a:r>
            <a:endParaRPr lang="en-US" sz="7200" dirty="0">
              <a:ln w="0"/>
              <a:solidFill>
                <a:schemeClr val="accent1"/>
              </a:solidFill>
              <a:effectLst>
                <a:reflection blurRad="6350" stA="53000" endA="300" endPos="35500" dir="5400000" sy="-90000" algn="bl" rotWithShape="0"/>
              </a:effectLst>
              <a:latin typeface="SVN-Gretoon"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A5EDFF"/>
            </a:gs>
            <a:gs pos="77000">
              <a:srgbClr val="CCF4FE"/>
            </a:gs>
            <a:gs pos="100000">
              <a:schemeClr val="tx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2" name="Nhóm 11"/>
          <p:cNvGrpSpPr/>
          <p:nvPr/>
        </p:nvGrpSpPr>
        <p:grpSpPr>
          <a:xfrm>
            <a:off x="-2043675" y="3088854"/>
            <a:ext cx="16867621" cy="5707863"/>
            <a:chOff x="-1439258" y="2136256"/>
            <a:chExt cx="12650716" cy="4280897"/>
          </a:xfrm>
        </p:grpSpPr>
        <p:pic>
          <p:nvPicPr>
            <p:cNvPr id="7" name="Hình ảnh 6" descr="Ảnh có chứa bánh xe&#10;&#10;Mô tả được tạo tự động"/>
            <p:cNvPicPr>
              <a:picLocks noChangeAspect="1"/>
            </p:cNvPicPr>
            <p:nvPr/>
          </p:nvPicPr>
          <p:blipFill rotWithShape="1">
            <a:blip r:embed="rId1"/>
            <a:srcRect l="67731" b="62560"/>
            <a:stretch>
              <a:fillRect/>
            </a:stretch>
          </p:blipFill>
          <p:spPr>
            <a:xfrm>
              <a:off x="2427440" y="2927862"/>
              <a:ext cx="4040311" cy="2636844"/>
            </a:xfrm>
            <a:prstGeom prst="rect">
              <a:avLst/>
            </a:prstGeom>
          </p:spPr>
        </p:pic>
        <p:pic>
          <p:nvPicPr>
            <p:cNvPr id="8" name="Hình ảnh 7" descr="Ảnh có chứa bánh xe&#10;&#10;Mô tả được tạo tự động"/>
            <p:cNvPicPr>
              <a:picLocks noChangeAspect="1"/>
            </p:cNvPicPr>
            <p:nvPr/>
          </p:nvPicPr>
          <p:blipFill rotWithShape="1">
            <a:blip r:embed="rId1"/>
            <a:srcRect l="67731" b="62560"/>
            <a:stretch>
              <a:fillRect/>
            </a:stretch>
          </p:blipFill>
          <p:spPr>
            <a:xfrm>
              <a:off x="4689628" y="2460854"/>
              <a:ext cx="4040311" cy="2636844"/>
            </a:xfrm>
            <a:prstGeom prst="rect">
              <a:avLst/>
            </a:prstGeom>
          </p:spPr>
        </p:pic>
        <p:pic>
          <p:nvPicPr>
            <p:cNvPr id="9" name="Hình ảnh 8" descr="Ảnh có chứa bánh xe&#10;&#10;Mô tả được tạo tự động"/>
            <p:cNvPicPr>
              <a:picLocks noChangeAspect="1"/>
            </p:cNvPicPr>
            <p:nvPr/>
          </p:nvPicPr>
          <p:blipFill rotWithShape="1">
            <a:blip r:embed="rId1"/>
            <a:srcRect l="67731" b="62560"/>
            <a:stretch>
              <a:fillRect/>
            </a:stretch>
          </p:blipFill>
          <p:spPr>
            <a:xfrm>
              <a:off x="7171147" y="2136256"/>
              <a:ext cx="4040311" cy="2636844"/>
            </a:xfrm>
            <a:prstGeom prst="rect">
              <a:avLst/>
            </a:prstGeom>
          </p:spPr>
        </p:pic>
        <p:pic>
          <p:nvPicPr>
            <p:cNvPr id="10" name="Hình ảnh 9" descr="Ảnh có chứa bánh xe&#10;&#10;Mô tả được tạo tự động"/>
            <p:cNvPicPr>
              <a:picLocks noChangeAspect="1"/>
            </p:cNvPicPr>
            <p:nvPr/>
          </p:nvPicPr>
          <p:blipFill rotWithShape="1">
            <a:blip r:embed="rId1">
              <a:alphaModFix amt="70000"/>
            </a:blip>
            <a:srcRect l="67731" b="62560"/>
            <a:stretch>
              <a:fillRect/>
            </a:stretch>
          </p:blipFill>
          <p:spPr>
            <a:xfrm>
              <a:off x="5151888" y="2918133"/>
              <a:ext cx="5189618" cy="2973722"/>
            </a:xfrm>
            <a:prstGeom prst="rect">
              <a:avLst/>
            </a:prstGeom>
          </p:spPr>
        </p:pic>
        <p:pic>
          <p:nvPicPr>
            <p:cNvPr id="6" name="Hình ảnh 5" descr="Ảnh có chứa bánh xe&#10;&#10;Mô tả được tạo tự động"/>
            <p:cNvPicPr>
              <a:picLocks noChangeAspect="1"/>
            </p:cNvPicPr>
            <p:nvPr/>
          </p:nvPicPr>
          <p:blipFill rotWithShape="1">
            <a:blip r:embed="rId1"/>
            <a:srcRect l="35108" t="60242" r="31666"/>
            <a:stretch>
              <a:fillRect/>
            </a:stretch>
          </p:blipFill>
          <p:spPr>
            <a:xfrm>
              <a:off x="-1439258" y="2918133"/>
              <a:ext cx="5198457" cy="3499020"/>
            </a:xfrm>
            <a:prstGeom prst="rect">
              <a:avLst/>
            </a:prstGeom>
          </p:spPr>
        </p:pic>
      </p:grpSp>
      <p:pic>
        <p:nvPicPr>
          <p:cNvPr id="4" name="Hình ảnh 3" descr="Ảnh có chứa bánh xe&#10;&#10;Mô tả được tạo tự động"/>
          <p:cNvPicPr>
            <a:picLocks noChangeAspect="1"/>
          </p:cNvPicPr>
          <p:nvPr/>
        </p:nvPicPr>
        <p:blipFill rotWithShape="1">
          <a:blip r:embed="rId1"/>
          <a:srcRect l="69043" b="64516"/>
          <a:stretch>
            <a:fillRect/>
          </a:stretch>
        </p:blipFill>
        <p:spPr>
          <a:xfrm flipH="1">
            <a:off x="9856817" y="-122253"/>
            <a:ext cx="2929263" cy="1888633"/>
          </a:xfrm>
          <a:prstGeom prst="rect">
            <a:avLst/>
          </a:prstGeom>
        </p:spPr>
      </p:pic>
      <p:pic>
        <p:nvPicPr>
          <p:cNvPr id="5" name="Hình ảnh 4" descr="Ảnh có chứa bánh xe&#10;&#10;Mô tả được tạo tự động"/>
          <p:cNvPicPr>
            <a:picLocks noChangeAspect="1"/>
          </p:cNvPicPr>
          <p:nvPr/>
        </p:nvPicPr>
        <p:blipFill rotWithShape="1">
          <a:blip r:embed="rId1"/>
          <a:srcRect l="66264" t="42849" r="4986" b="25182"/>
          <a:stretch>
            <a:fillRect/>
          </a:stretch>
        </p:blipFill>
        <p:spPr>
          <a:xfrm>
            <a:off x="6771017" y="1596786"/>
            <a:ext cx="2929263" cy="1832215"/>
          </a:xfrm>
          <a:prstGeom prst="rect">
            <a:avLst/>
          </a:prstGeom>
        </p:spPr>
      </p:pic>
      <p:pic>
        <p:nvPicPr>
          <p:cNvPr id="13" name="Hình ảnh 12" descr="Ảnh có chứa bánh xe&#10;&#10;Mô tả được tạo tự động"/>
          <p:cNvPicPr>
            <a:picLocks noChangeAspect="1"/>
          </p:cNvPicPr>
          <p:nvPr/>
        </p:nvPicPr>
        <p:blipFill rotWithShape="1">
          <a:blip r:embed="rId1"/>
          <a:srcRect l="66264" t="42849" r="4986" b="25182"/>
          <a:stretch>
            <a:fillRect/>
          </a:stretch>
        </p:blipFill>
        <p:spPr>
          <a:xfrm>
            <a:off x="-1240316" y="95249"/>
            <a:ext cx="2480632" cy="1551603"/>
          </a:xfrm>
          <a:prstGeom prst="rect">
            <a:avLst/>
          </a:prstGeom>
        </p:spPr>
      </p:pic>
      <p:pic>
        <p:nvPicPr>
          <p:cNvPr id="16" name="Hình ảnh 15" descr="Ảnh có chứa bánh xe&#10;&#10;Mô tả được tạo tự động"/>
          <p:cNvPicPr>
            <a:picLocks noChangeAspect="1"/>
          </p:cNvPicPr>
          <p:nvPr/>
        </p:nvPicPr>
        <p:blipFill rotWithShape="1">
          <a:blip r:embed="rId1"/>
          <a:srcRect l="69043" b="64516"/>
          <a:stretch>
            <a:fillRect/>
          </a:stretch>
        </p:blipFill>
        <p:spPr>
          <a:xfrm flipH="1">
            <a:off x="4954238" y="-1121379"/>
            <a:ext cx="2929263" cy="1888633"/>
          </a:xfrm>
          <a:prstGeom prst="rect">
            <a:avLst/>
          </a:prstGeom>
        </p:spPr>
      </p:pic>
      <p:sp>
        <p:nvSpPr>
          <p:cNvPr id="46" name="Hình Bầu dục 45"/>
          <p:cNvSpPr/>
          <p:nvPr/>
        </p:nvSpPr>
        <p:spPr>
          <a:xfrm>
            <a:off x="-217994" y="5171925"/>
            <a:ext cx="60959" cy="6095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grpSp>
        <p:nvGrpSpPr>
          <p:cNvPr id="3" name="Nhóm 2"/>
          <p:cNvGrpSpPr/>
          <p:nvPr/>
        </p:nvGrpSpPr>
        <p:grpSpPr>
          <a:xfrm>
            <a:off x="142676" y="88860"/>
            <a:ext cx="12048011" cy="4520544"/>
            <a:chOff x="107007" y="66645"/>
            <a:chExt cx="9036008" cy="3390408"/>
          </a:xfrm>
        </p:grpSpPr>
        <p:sp>
          <p:nvSpPr>
            <p:cNvPr id="18" name="Hình Bầu dục 17"/>
            <p:cNvSpPr/>
            <p:nvPr/>
          </p:nvSpPr>
          <p:spPr>
            <a:xfrm>
              <a:off x="5111774" y="125893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4" name="Hình Bầu dục 23"/>
            <p:cNvSpPr/>
            <p:nvPr/>
          </p:nvSpPr>
          <p:spPr>
            <a:xfrm>
              <a:off x="7880676" y="187674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1" name="Hình Bầu dục 20"/>
            <p:cNvSpPr/>
            <p:nvPr/>
          </p:nvSpPr>
          <p:spPr>
            <a:xfrm>
              <a:off x="4623700" y="324340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3" name="Hình Bầu dục 22"/>
            <p:cNvSpPr/>
            <p:nvPr/>
          </p:nvSpPr>
          <p:spPr>
            <a:xfrm>
              <a:off x="5895560" y="2775797"/>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2" name="Hình Bầu dục 21"/>
            <p:cNvSpPr/>
            <p:nvPr/>
          </p:nvSpPr>
          <p:spPr>
            <a:xfrm>
              <a:off x="6731674" y="452926"/>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6" name="Sao: 4 Cánh 25"/>
            <p:cNvSpPr/>
            <p:nvPr/>
          </p:nvSpPr>
          <p:spPr>
            <a:xfrm>
              <a:off x="8952732" y="2865345"/>
              <a:ext cx="133285" cy="16471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7" name="Sao: 4 Cánh 26"/>
            <p:cNvSpPr/>
            <p:nvPr/>
          </p:nvSpPr>
          <p:spPr>
            <a:xfrm>
              <a:off x="4138727" y="661360"/>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8" name="Sao: 4 Cánh 27"/>
            <p:cNvSpPr/>
            <p:nvPr/>
          </p:nvSpPr>
          <p:spPr>
            <a:xfrm>
              <a:off x="6359960" y="275003"/>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29" name="Sao: 4 Cánh 28"/>
            <p:cNvSpPr/>
            <p:nvPr/>
          </p:nvSpPr>
          <p:spPr>
            <a:xfrm>
              <a:off x="7416777" y="1979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3" name="Hình Bầu dục 42"/>
            <p:cNvSpPr/>
            <p:nvPr/>
          </p:nvSpPr>
          <p:spPr>
            <a:xfrm>
              <a:off x="1868791" y="2567253"/>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4" name="Hình Bầu dục 43"/>
            <p:cNvSpPr/>
            <p:nvPr/>
          </p:nvSpPr>
          <p:spPr>
            <a:xfrm>
              <a:off x="4362659" y="270179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47" name="Hình Bầu dục 46"/>
            <p:cNvSpPr/>
            <p:nvPr/>
          </p:nvSpPr>
          <p:spPr>
            <a:xfrm>
              <a:off x="1108365" y="3411334"/>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1" name="Hình Bầu dục 50"/>
            <p:cNvSpPr/>
            <p:nvPr/>
          </p:nvSpPr>
          <p:spPr>
            <a:xfrm>
              <a:off x="3158773" y="318245"/>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3" name="Sao: 4 Cánh 52"/>
            <p:cNvSpPr/>
            <p:nvPr/>
          </p:nvSpPr>
          <p:spPr>
            <a:xfrm>
              <a:off x="107007" y="2687422"/>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4" name="Sao: 4 Cánh 53"/>
            <p:cNvSpPr/>
            <p:nvPr/>
          </p:nvSpPr>
          <p:spPr>
            <a:xfrm>
              <a:off x="8952732" y="66645"/>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56" name="Sao: 4 Cánh 55"/>
            <p:cNvSpPr/>
            <p:nvPr/>
          </p:nvSpPr>
          <p:spPr>
            <a:xfrm>
              <a:off x="2629582" y="2614959"/>
              <a:ext cx="190283" cy="177923"/>
            </a:xfrm>
            <a:prstGeom prst="star4">
              <a:avLst>
                <a:gd name="adj" fmla="val 243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grpSp>
      <p:sp>
        <p:nvSpPr>
          <p:cNvPr id="58" name="Hộp Văn bản 57"/>
          <p:cNvSpPr txBox="1"/>
          <p:nvPr/>
        </p:nvSpPr>
        <p:spPr>
          <a:xfrm>
            <a:off x="1783919" y="302180"/>
            <a:ext cx="8624163" cy="1231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a:ln w="6600">
                  <a:noFill/>
                  <a:prstDash val="solid"/>
                </a:ln>
                <a:solidFill>
                  <a:schemeClr val="accent3"/>
                </a:solidFill>
                <a:latin typeface="iCiel Pony" panose="02000000000000000000" pitchFamily="2" charset="0"/>
              </a:rPr>
              <a:t>Đề bài</a:t>
            </a:r>
            <a:endParaRPr lang="en-US" sz="7200" dirty="0">
              <a:ln w="6600">
                <a:noFill/>
                <a:prstDash val="solid"/>
              </a:ln>
              <a:solidFill>
                <a:schemeClr val="accent3"/>
              </a:solidFill>
              <a:latin typeface="iCiel Pony" panose="02000000000000000000" pitchFamily="2" charset="0"/>
            </a:endParaRPr>
          </a:p>
        </p:txBody>
      </p:sp>
      <p:pic>
        <p:nvPicPr>
          <p:cNvPr id="78" name="Hình ảnh 77" descr="Ảnh có chứa bánh xe&#10;&#10;Mô tả được tạo tự động"/>
          <p:cNvPicPr>
            <a:picLocks noChangeAspect="1"/>
          </p:cNvPicPr>
          <p:nvPr/>
        </p:nvPicPr>
        <p:blipFill rotWithShape="1">
          <a:blip r:embed="rId1"/>
          <a:srcRect l="66264" t="42849" r="4986" b="25182"/>
          <a:stretch>
            <a:fillRect/>
          </a:stretch>
        </p:blipFill>
        <p:spPr>
          <a:xfrm>
            <a:off x="2670846" y="2883912"/>
            <a:ext cx="2685687" cy="1679861"/>
          </a:xfrm>
          <a:prstGeom prst="rect">
            <a:avLst/>
          </a:prstGeom>
        </p:spPr>
      </p:pic>
      <p:sp>
        <p:nvSpPr>
          <p:cNvPr id="11" name="Hình chữ nhật: Góc Tròn 10"/>
          <p:cNvSpPr/>
          <p:nvPr/>
        </p:nvSpPr>
        <p:spPr>
          <a:xfrm>
            <a:off x="385514" y="1635871"/>
            <a:ext cx="11420973" cy="4536329"/>
          </a:xfrm>
          <a:custGeom>
            <a:avLst/>
            <a:gdLst>
              <a:gd name="connsiteX0" fmla="*/ 0 w 11420973"/>
              <a:gd name="connsiteY0" fmla="*/ 756070 h 4536329"/>
              <a:gd name="connsiteX1" fmla="*/ 756070 w 11420973"/>
              <a:gd name="connsiteY1" fmla="*/ 0 h 4536329"/>
              <a:gd name="connsiteX2" fmla="*/ 1119394 w 11420973"/>
              <a:gd name="connsiteY2" fmla="*/ 0 h 4536329"/>
              <a:gd name="connsiteX3" fmla="*/ 1978159 w 11420973"/>
              <a:gd name="connsiteY3" fmla="*/ 0 h 4536329"/>
              <a:gd name="connsiteX4" fmla="*/ 2440572 w 11420973"/>
              <a:gd name="connsiteY4" fmla="*/ 0 h 4536329"/>
              <a:gd name="connsiteX5" fmla="*/ 3002072 w 11420973"/>
              <a:gd name="connsiteY5" fmla="*/ 0 h 4536329"/>
              <a:gd name="connsiteX6" fmla="*/ 3761749 w 11420973"/>
              <a:gd name="connsiteY6" fmla="*/ 0 h 4536329"/>
              <a:gd name="connsiteX7" fmla="*/ 4323250 w 11420973"/>
              <a:gd name="connsiteY7" fmla="*/ 0 h 4536329"/>
              <a:gd name="connsiteX8" fmla="*/ 4686574 w 11420973"/>
              <a:gd name="connsiteY8" fmla="*/ 0 h 4536329"/>
              <a:gd name="connsiteX9" fmla="*/ 5347163 w 11420973"/>
              <a:gd name="connsiteY9" fmla="*/ 0 h 4536329"/>
              <a:gd name="connsiteX10" fmla="*/ 5710487 w 11420973"/>
              <a:gd name="connsiteY10" fmla="*/ 0 h 4536329"/>
              <a:gd name="connsiteX11" fmla="*/ 6371075 w 11420973"/>
              <a:gd name="connsiteY11" fmla="*/ 0 h 4536329"/>
              <a:gd name="connsiteX12" fmla="*/ 6734399 w 11420973"/>
              <a:gd name="connsiteY12" fmla="*/ 0 h 4536329"/>
              <a:gd name="connsiteX13" fmla="*/ 7295900 w 11420973"/>
              <a:gd name="connsiteY13" fmla="*/ 0 h 4536329"/>
              <a:gd name="connsiteX14" fmla="*/ 8154665 w 11420973"/>
              <a:gd name="connsiteY14" fmla="*/ 0 h 4536329"/>
              <a:gd name="connsiteX15" fmla="*/ 8617078 w 11420973"/>
              <a:gd name="connsiteY15" fmla="*/ 0 h 4536329"/>
              <a:gd name="connsiteX16" fmla="*/ 9376755 w 11420973"/>
              <a:gd name="connsiteY16" fmla="*/ 0 h 4536329"/>
              <a:gd name="connsiteX17" fmla="*/ 10664903 w 11420973"/>
              <a:gd name="connsiteY17" fmla="*/ 0 h 4536329"/>
              <a:gd name="connsiteX18" fmla="*/ 11420973 w 11420973"/>
              <a:gd name="connsiteY18" fmla="*/ 756070 h 4536329"/>
              <a:gd name="connsiteX19" fmla="*/ 11420973 w 11420973"/>
              <a:gd name="connsiteY19" fmla="*/ 1300424 h 4536329"/>
              <a:gd name="connsiteX20" fmla="*/ 11420973 w 11420973"/>
              <a:gd name="connsiteY20" fmla="*/ 1814536 h 4536329"/>
              <a:gd name="connsiteX21" fmla="*/ 11420973 w 11420973"/>
              <a:gd name="connsiteY21" fmla="*/ 2449616 h 4536329"/>
              <a:gd name="connsiteX22" fmla="*/ 11420973 w 11420973"/>
              <a:gd name="connsiteY22" fmla="*/ 2993970 h 4536329"/>
              <a:gd name="connsiteX23" fmla="*/ 11420973 w 11420973"/>
              <a:gd name="connsiteY23" fmla="*/ 3780259 h 4536329"/>
              <a:gd name="connsiteX24" fmla="*/ 10664903 w 11420973"/>
              <a:gd name="connsiteY24" fmla="*/ 4536329 h 4536329"/>
              <a:gd name="connsiteX25" fmla="*/ 9905226 w 11420973"/>
              <a:gd name="connsiteY25" fmla="*/ 4536329 h 4536329"/>
              <a:gd name="connsiteX26" fmla="*/ 9343725 w 11420973"/>
              <a:gd name="connsiteY26" fmla="*/ 4536329 h 4536329"/>
              <a:gd name="connsiteX27" fmla="*/ 8980401 w 11420973"/>
              <a:gd name="connsiteY27" fmla="*/ 4536329 h 4536329"/>
              <a:gd name="connsiteX28" fmla="*/ 8220724 w 11420973"/>
              <a:gd name="connsiteY28" fmla="*/ 4536329 h 4536329"/>
              <a:gd name="connsiteX29" fmla="*/ 7461047 w 11420973"/>
              <a:gd name="connsiteY29" fmla="*/ 4536329 h 4536329"/>
              <a:gd name="connsiteX30" fmla="*/ 6800458 w 11420973"/>
              <a:gd name="connsiteY30" fmla="*/ 4536329 h 4536329"/>
              <a:gd name="connsiteX31" fmla="*/ 6040781 w 11420973"/>
              <a:gd name="connsiteY31" fmla="*/ 4536329 h 4536329"/>
              <a:gd name="connsiteX32" fmla="*/ 5182015 w 11420973"/>
              <a:gd name="connsiteY32" fmla="*/ 4536329 h 4536329"/>
              <a:gd name="connsiteX33" fmla="*/ 4422338 w 11420973"/>
              <a:gd name="connsiteY33" fmla="*/ 4536329 h 4536329"/>
              <a:gd name="connsiteX34" fmla="*/ 3761749 w 11420973"/>
              <a:gd name="connsiteY34" fmla="*/ 4536329 h 4536329"/>
              <a:gd name="connsiteX35" fmla="*/ 3200249 w 11420973"/>
              <a:gd name="connsiteY35" fmla="*/ 4536329 h 4536329"/>
              <a:gd name="connsiteX36" fmla="*/ 2440572 w 11420973"/>
              <a:gd name="connsiteY36" fmla="*/ 4536329 h 4536329"/>
              <a:gd name="connsiteX37" fmla="*/ 1581806 w 11420973"/>
              <a:gd name="connsiteY37" fmla="*/ 4536329 h 4536329"/>
              <a:gd name="connsiteX38" fmla="*/ 756070 w 11420973"/>
              <a:gd name="connsiteY38" fmla="*/ 4536329 h 4536329"/>
              <a:gd name="connsiteX39" fmla="*/ 0 w 11420973"/>
              <a:gd name="connsiteY39" fmla="*/ 3780259 h 4536329"/>
              <a:gd name="connsiteX40" fmla="*/ 0 w 11420973"/>
              <a:gd name="connsiteY40" fmla="*/ 3175421 h 4536329"/>
              <a:gd name="connsiteX41" fmla="*/ 0 w 11420973"/>
              <a:gd name="connsiteY41" fmla="*/ 2661309 h 4536329"/>
              <a:gd name="connsiteX42" fmla="*/ 0 w 11420973"/>
              <a:gd name="connsiteY42" fmla="*/ 2116955 h 4536329"/>
              <a:gd name="connsiteX43" fmla="*/ 0 w 11420973"/>
              <a:gd name="connsiteY43" fmla="*/ 1602843 h 4536329"/>
              <a:gd name="connsiteX44" fmla="*/ 0 w 11420973"/>
              <a:gd name="connsiteY44" fmla="*/ 756070 h 453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20973" h="4536329" fill="none" extrusionOk="0">
                <a:moveTo>
                  <a:pt x="0" y="756070"/>
                </a:moveTo>
                <a:cubicBezTo>
                  <a:pt x="-37790" y="411118"/>
                  <a:pt x="321738" y="-34000"/>
                  <a:pt x="756070" y="0"/>
                </a:cubicBezTo>
                <a:cubicBezTo>
                  <a:pt x="856861" y="1222"/>
                  <a:pt x="1000425" y="-13803"/>
                  <a:pt x="1119394" y="0"/>
                </a:cubicBezTo>
                <a:cubicBezTo>
                  <a:pt x="1238363" y="13803"/>
                  <a:pt x="1674075" y="-40996"/>
                  <a:pt x="1978159" y="0"/>
                </a:cubicBezTo>
                <a:cubicBezTo>
                  <a:pt x="2282244" y="40996"/>
                  <a:pt x="2326725" y="16271"/>
                  <a:pt x="2440572" y="0"/>
                </a:cubicBezTo>
                <a:cubicBezTo>
                  <a:pt x="2554419" y="-16271"/>
                  <a:pt x="2727936" y="-27327"/>
                  <a:pt x="3002072" y="0"/>
                </a:cubicBezTo>
                <a:cubicBezTo>
                  <a:pt x="3276208" y="27327"/>
                  <a:pt x="3587615" y="5412"/>
                  <a:pt x="3761749" y="0"/>
                </a:cubicBezTo>
                <a:cubicBezTo>
                  <a:pt x="3935883" y="-5412"/>
                  <a:pt x="4104772" y="-1439"/>
                  <a:pt x="4323250" y="0"/>
                </a:cubicBezTo>
                <a:cubicBezTo>
                  <a:pt x="4541728" y="1439"/>
                  <a:pt x="4535461" y="-16461"/>
                  <a:pt x="4686574" y="0"/>
                </a:cubicBezTo>
                <a:cubicBezTo>
                  <a:pt x="4837687" y="16461"/>
                  <a:pt x="5046168" y="-18011"/>
                  <a:pt x="5347163" y="0"/>
                </a:cubicBezTo>
                <a:cubicBezTo>
                  <a:pt x="5648158" y="18011"/>
                  <a:pt x="5541842" y="1044"/>
                  <a:pt x="5710487" y="0"/>
                </a:cubicBezTo>
                <a:cubicBezTo>
                  <a:pt x="5879132" y="-1044"/>
                  <a:pt x="6147323" y="3702"/>
                  <a:pt x="6371075" y="0"/>
                </a:cubicBezTo>
                <a:cubicBezTo>
                  <a:pt x="6594827" y="-3702"/>
                  <a:pt x="6622025" y="-3473"/>
                  <a:pt x="6734399" y="0"/>
                </a:cubicBezTo>
                <a:cubicBezTo>
                  <a:pt x="6846773" y="3473"/>
                  <a:pt x="7038895" y="-25040"/>
                  <a:pt x="7295900" y="0"/>
                </a:cubicBezTo>
                <a:cubicBezTo>
                  <a:pt x="7552905" y="25040"/>
                  <a:pt x="7929590" y="-36305"/>
                  <a:pt x="8154665" y="0"/>
                </a:cubicBezTo>
                <a:cubicBezTo>
                  <a:pt x="8379741" y="36305"/>
                  <a:pt x="8481049" y="11449"/>
                  <a:pt x="8617078" y="0"/>
                </a:cubicBezTo>
                <a:cubicBezTo>
                  <a:pt x="8753107" y="-11449"/>
                  <a:pt x="9180282" y="19283"/>
                  <a:pt x="9376755" y="0"/>
                </a:cubicBezTo>
                <a:cubicBezTo>
                  <a:pt x="9573228" y="-19283"/>
                  <a:pt x="10392791" y="-60814"/>
                  <a:pt x="10664903" y="0"/>
                </a:cubicBezTo>
                <a:cubicBezTo>
                  <a:pt x="11049252" y="15609"/>
                  <a:pt x="11372850" y="287085"/>
                  <a:pt x="11420973" y="756070"/>
                </a:cubicBezTo>
                <a:cubicBezTo>
                  <a:pt x="11430493" y="972431"/>
                  <a:pt x="11444607" y="1115807"/>
                  <a:pt x="11420973" y="1300424"/>
                </a:cubicBezTo>
                <a:cubicBezTo>
                  <a:pt x="11397339" y="1485041"/>
                  <a:pt x="11438433" y="1669856"/>
                  <a:pt x="11420973" y="1814536"/>
                </a:cubicBezTo>
                <a:cubicBezTo>
                  <a:pt x="11403513" y="1959216"/>
                  <a:pt x="11408835" y="2204781"/>
                  <a:pt x="11420973" y="2449616"/>
                </a:cubicBezTo>
                <a:cubicBezTo>
                  <a:pt x="11433111" y="2694451"/>
                  <a:pt x="11411369" y="2856297"/>
                  <a:pt x="11420973" y="2993970"/>
                </a:cubicBezTo>
                <a:cubicBezTo>
                  <a:pt x="11430577" y="3131643"/>
                  <a:pt x="11397558" y="3459504"/>
                  <a:pt x="11420973" y="3780259"/>
                </a:cubicBezTo>
                <a:cubicBezTo>
                  <a:pt x="11523132" y="4194254"/>
                  <a:pt x="11063019" y="4509245"/>
                  <a:pt x="10664903" y="4536329"/>
                </a:cubicBezTo>
                <a:cubicBezTo>
                  <a:pt x="10492220" y="4574080"/>
                  <a:pt x="10199650" y="4542351"/>
                  <a:pt x="9905226" y="4536329"/>
                </a:cubicBezTo>
                <a:cubicBezTo>
                  <a:pt x="9610802" y="4530307"/>
                  <a:pt x="9614112" y="4545790"/>
                  <a:pt x="9343725" y="4536329"/>
                </a:cubicBezTo>
                <a:cubicBezTo>
                  <a:pt x="9073338" y="4526868"/>
                  <a:pt x="9077403" y="4532962"/>
                  <a:pt x="8980401" y="4536329"/>
                </a:cubicBezTo>
                <a:cubicBezTo>
                  <a:pt x="8883399" y="4539696"/>
                  <a:pt x="8551855" y="4530910"/>
                  <a:pt x="8220724" y="4536329"/>
                </a:cubicBezTo>
                <a:cubicBezTo>
                  <a:pt x="7889593" y="4541748"/>
                  <a:pt x="7637715" y="4568781"/>
                  <a:pt x="7461047" y="4536329"/>
                </a:cubicBezTo>
                <a:cubicBezTo>
                  <a:pt x="7284379" y="4503877"/>
                  <a:pt x="7090060" y="4535305"/>
                  <a:pt x="6800458" y="4536329"/>
                </a:cubicBezTo>
                <a:cubicBezTo>
                  <a:pt x="6510856" y="4537353"/>
                  <a:pt x="6216937" y="4557608"/>
                  <a:pt x="6040781" y="4536329"/>
                </a:cubicBezTo>
                <a:cubicBezTo>
                  <a:pt x="5864625" y="4515050"/>
                  <a:pt x="5568749" y="4543964"/>
                  <a:pt x="5182015" y="4536329"/>
                </a:cubicBezTo>
                <a:cubicBezTo>
                  <a:pt x="4795281" y="4528694"/>
                  <a:pt x="4651970" y="4527950"/>
                  <a:pt x="4422338" y="4536329"/>
                </a:cubicBezTo>
                <a:cubicBezTo>
                  <a:pt x="4192706" y="4544708"/>
                  <a:pt x="3930739" y="4557380"/>
                  <a:pt x="3761749" y="4536329"/>
                </a:cubicBezTo>
                <a:cubicBezTo>
                  <a:pt x="3592759" y="4515278"/>
                  <a:pt x="3462265" y="4532248"/>
                  <a:pt x="3200249" y="4536329"/>
                </a:cubicBezTo>
                <a:cubicBezTo>
                  <a:pt x="2938233" y="4540410"/>
                  <a:pt x="2807222" y="4572297"/>
                  <a:pt x="2440572" y="4536329"/>
                </a:cubicBezTo>
                <a:cubicBezTo>
                  <a:pt x="2073922" y="4500361"/>
                  <a:pt x="2009400" y="4523248"/>
                  <a:pt x="1581806" y="4536329"/>
                </a:cubicBezTo>
                <a:cubicBezTo>
                  <a:pt x="1154212" y="4549410"/>
                  <a:pt x="1142805" y="4502284"/>
                  <a:pt x="756070" y="4536329"/>
                </a:cubicBezTo>
                <a:cubicBezTo>
                  <a:pt x="359466" y="4544092"/>
                  <a:pt x="13327" y="4165797"/>
                  <a:pt x="0" y="3780259"/>
                </a:cubicBezTo>
                <a:cubicBezTo>
                  <a:pt x="-4589" y="3498396"/>
                  <a:pt x="-3920" y="3370627"/>
                  <a:pt x="0" y="3175421"/>
                </a:cubicBezTo>
                <a:cubicBezTo>
                  <a:pt x="3920" y="2980215"/>
                  <a:pt x="8090" y="2817962"/>
                  <a:pt x="0" y="2661309"/>
                </a:cubicBezTo>
                <a:cubicBezTo>
                  <a:pt x="-8090" y="2504656"/>
                  <a:pt x="-21768" y="2295382"/>
                  <a:pt x="0" y="2116955"/>
                </a:cubicBezTo>
                <a:cubicBezTo>
                  <a:pt x="21768" y="1938528"/>
                  <a:pt x="10428" y="1741663"/>
                  <a:pt x="0" y="1602843"/>
                </a:cubicBezTo>
                <a:cubicBezTo>
                  <a:pt x="-10428" y="1464023"/>
                  <a:pt x="13490" y="1075299"/>
                  <a:pt x="0" y="756070"/>
                </a:cubicBezTo>
                <a:close/>
              </a:path>
              <a:path w="11420973" h="4536329" stroke="0" extrusionOk="0">
                <a:moveTo>
                  <a:pt x="0" y="756070"/>
                </a:moveTo>
                <a:cubicBezTo>
                  <a:pt x="-29815" y="393531"/>
                  <a:pt x="327247" y="-15748"/>
                  <a:pt x="756070" y="0"/>
                </a:cubicBezTo>
                <a:cubicBezTo>
                  <a:pt x="903597" y="-5252"/>
                  <a:pt x="943567" y="2665"/>
                  <a:pt x="1119394" y="0"/>
                </a:cubicBezTo>
                <a:cubicBezTo>
                  <a:pt x="1295221" y="-2665"/>
                  <a:pt x="1585949" y="35849"/>
                  <a:pt x="1879071" y="0"/>
                </a:cubicBezTo>
                <a:cubicBezTo>
                  <a:pt x="2172193" y="-35849"/>
                  <a:pt x="2462992" y="-36989"/>
                  <a:pt x="2737837" y="0"/>
                </a:cubicBezTo>
                <a:cubicBezTo>
                  <a:pt x="3012682" y="36989"/>
                  <a:pt x="3382502" y="37269"/>
                  <a:pt x="3596602" y="0"/>
                </a:cubicBezTo>
                <a:cubicBezTo>
                  <a:pt x="3810703" y="-37269"/>
                  <a:pt x="3986701" y="59"/>
                  <a:pt x="4257191" y="0"/>
                </a:cubicBezTo>
                <a:cubicBezTo>
                  <a:pt x="4527681" y="-59"/>
                  <a:pt x="4728510" y="-21858"/>
                  <a:pt x="5016868" y="0"/>
                </a:cubicBezTo>
                <a:cubicBezTo>
                  <a:pt x="5305226" y="21858"/>
                  <a:pt x="5571461" y="25351"/>
                  <a:pt x="5776545" y="0"/>
                </a:cubicBezTo>
                <a:cubicBezTo>
                  <a:pt x="5981629" y="-25351"/>
                  <a:pt x="6207317" y="22678"/>
                  <a:pt x="6338046" y="0"/>
                </a:cubicBezTo>
                <a:cubicBezTo>
                  <a:pt x="6468775" y="-22678"/>
                  <a:pt x="6890711" y="-34388"/>
                  <a:pt x="7196811" y="0"/>
                </a:cubicBezTo>
                <a:cubicBezTo>
                  <a:pt x="7502912" y="34388"/>
                  <a:pt x="7481468" y="-17315"/>
                  <a:pt x="7560135" y="0"/>
                </a:cubicBezTo>
                <a:cubicBezTo>
                  <a:pt x="7638802" y="17315"/>
                  <a:pt x="7904571" y="18165"/>
                  <a:pt x="8022548" y="0"/>
                </a:cubicBezTo>
                <a:cubicBezTo>
                  <a:pt x="8140525" y="-18165"/>
                  <a:pt x="8602310" y="2727"/>
                  <a:pt x="8782225" y="0"/>
                </a:cubicBezTo>
                <a:cubicBezTo>
                  <a:pt x="8962140" y="-2727"/>
                  <a:pt x="9186826" y="12608"/>
                  <a:pt x="9343725" y="0"/>
                </a:cubicBezTo>
                <a:cubicBezTo>
                  <a:pt x="9500624" y="-12608"/>
                  <a:pt x="9770928" y="-18232"/>
                  <a:pt x="10004314" y="0"/>
                </a:cubicBezTo>
                <a:cubicBezTo>
                  <a:pt x="10237700" y="18232"/>
                  <a:pt x="10423529" y="18219"/>
                  <a:pt x="10664903" y="0"/>
                </a:cubicBezTo>
                <a:cubicBezTo>
                  <a:pt x="11168711" y="39558"/>
                  <a:pt x="11512315" y="308782"/>
                  <a:pt x="11420973" y="756070"/>
                </a:cubicBezTo>
                <a:cubicBezTo>
                  <a:pt x="11402756" y="966761"/>
                  <a:pt x="11409046" y="1213796"/>
                  <a:pt x="11420973" y="1391150"/>
                </a:cubicBezTo>
                <a:cubicBezTo>
                  <a:pt x="11432900" y="1568504"/>
                  <a:pt x="11400005" y="1905114"/>
                  <a:pt x="11420973" y="2056471"/>
                </a:cubicBezTo>
                <a:cubicBezTo>
                  <a:pt x="11441941" y="2207828"/>
                  <a:pt x="11394880" y="2493498"/>
                  <a:pt x="11420973" y="2691551"/>
                </a:cubicBezTo>
                <a:cubicBezTo>
                  <a:pt x="11447066" y="2889604"/>
                  <a:pt x="11430582" y="3015029"/>
                  <a:pt x="11420973" y="3205663"/>
                </a:cubicBezTo>
                <a:cubicBezTo>
                  <a:pt x="11411364" y="3396297"/>
                  <a:pt x="11406355" y="3549989"/>
                  <a:pt x="11420973" y="3780259"/>
                </a:cubicBezTo>
                <a:cubicBezTo>
                  <a:pt x="11446270" y="4201536"/>
                  <a:pt x="11125233" y="4607911"/>
                  <a:pt x="10664903" y="4536329"/>
                </a:cubicBezTo>
                <a:cubicBezTo>
                  <a:pt x="10530088" y="4555969"/>
                  <a:pt x="10268829" y="4558253"/>
                  <a:pt x="10103402" y="4536329"/>
                </a:cubicBezTo>
                <a:cubicBezTo>
                  <a:pt x="9937975" y="4514405"/>
                  <a:pt x="9662464" y="4517855"/>
                  <a:pt x="9442814" y="4536329"/>
                </a:cubicBezTo>
                <a:cubicBezTo>
                  <a:pt x="9223164" y="4554803"/>
                  <a:pt x="9088499" y="4543112"/>
                  <a:pt x="8881313" y="4536329"/>
                </a:cubicBezTo>
                <a:cubicBezTo>
                  <a:pt x="8674127" y="4529546"/>
                  <a:pt x="8445091" y="4508687"/>
                  <a:pt x="8220724" y="4536329"/>
                </a:cubicBezTo>
                <a:cubicBezTo>
                  <a:pt x="7996357" y="4563971"/>
                  <a:pt x="7938720" y="4536625"/>
                  <a:pt x="7857400" y="4536329"/>
                </a:cubicBezTo>
                <a:cubicBezTo>
                  <a:pt x="7776080" y="4536033"/>
                  <a:pt x="7189075" y="4497636"/>
                  <a:pt x="6998635" y="4536329"/>
                </a:cubicBezTo>
                <a:cubicBezTo>
                  <a:pt x="6808195" y="4575022"/>
                  <a:pt x="6689726" y="4512351"/>
                  <a:pt x="6437134" y="4536329"/>
                </a:cubicBezTo>
                <a:cubicBezTo>
                  <a:pt x="6184542" y="4560307"/>
                  <a:pt x="5919588" y="4569286"/>
                  <a:pt x="5677457" y="4536329"/>
                </a:cubicBezTo>
                <a:cubicBezTo>
                  <a:pt x="5435326" y="4503372"/>
                  <a:pt x="5440607" y="4514726"/>
                  <a:pt x="5215045" y="4536329"/>
                </a:cubicBezTo>
                <a:cubicBezTo>
                  <a:pt x="4989483" y="4557932"/>
                  <a:pt x="4953285" y="4536837"/>
                  <a:pt x="4851721" y="4536329"/>
                </a:cubicBezTo>
                <a:cubicBezTo>
                  <a:pt x="4750157" y="4535821"/>
                  <a:pt x="4446580" y="4560453"/>
                  <a:pt x="4290220" y="4536329"/>
                </a:cubicBezTo>
                <a:cubicBezTo>
                  <a:pt x="4133860" y="4512205"/>
                  <a:pt x="3768530" y="4535099"/>
                  <a:pt x="3530543" y="4536329"/>
                </a:cubicBezTo>
                <a:cubicBezTo>
                  <a:pt x="3292556" y="4537559"/>
                  <a:pt x="3222946" y="4524735"/>
                  <a:pt x="3068131" y="4536329"/>
                </a:cubicBezTo>
                <a:cubicBezTo>
                  <a:pt x="2913316" y="4547923"/>
                  <a:pt x="2650908" y="4542133"/>
                  <a:pt x="2506630" y="4536329"/>
                </a:cubicBezTo>
                <a:cubicBezTo>
                  <a:pt x="2362352" y="4530525"/>
                  <a:pt x="2112025" y="4511488"/>
                  <a:pt x="1846042" y="4536329"/>
                </a:cubicBezTo>
                <a:cubicBezTo>
                  <a:pt x="1580059" y="4561170"/>
                  <a:pt x="1161585" y="4560632"/>
                  <a:pt x="756070" y="4536329"/>
                </a:cubicBezTo>
                <a:cubicBezTo>
                  <a:pt x="359912" y="4458380"/>
                  <a:pt x="-32256" y="4173493"/>
                  <a:pt x="0" y="3780259"/>
                </a:cubicBezTo>
                <a:cubicBezTo>
                  <a:pt x="-23862" y="3572370"/>
                  <a:pt x="5314" y="3361697"/>
                  <a:pt x="0" y="3175421"/>
                </a:cubicBezTo>
                <a:cubicBezTo>
                  <a:pt x="-5314" y="2989145"/>
                  <a:pt x="-27297" y="2793303"/>
                  <a:pt x="0" y="2600825"/>
                </a:cubicBezTo>
                <a:cubicBezTo>
                  <a:pt x="27297" y="2408347"/>
                  <a:pt x="-2923" y="2165533"/>
                  <a:pt x="0" y="2026229"/>
                </a:cubicBezTo>
                <a:cubicBezTo>
                  <a:pt x="2923" y="1886925"/>
                  <a:pt x="3502" y="1648190"/>
                  <a:pt x="0" y="1360908"/>
                </a:cubicBezTo>
                <a:cubicBezTo>
                  <a:pt x="-3502" y="1073626"/>
                  <a:pt x="-12666" y="1036931"/>
                  <a:pt x="0" y="756070"/>
                </a:cubicBezTo>
                <a:close/>
              </a:path>
            </a:pathLst>
          </a:custGeom>
          <a:solidFill>
            <a:schemeClr val="bg1"/>
          </a:solid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p>
        </p:txBody>
      </p:sp>
      <p:sp>
        <p:nvSpPr>
          <p:cNvPr id="79" name="Hộp Văn bản 78"/>
          <p:cNvSpPr txBox="1"/>
          <p:nvPr/>
        </p:nvSpPr>
        <p:spPr>
          <a:xfrm>
            <a:off x="519833" y="1843533"/>
            <a:ext cx="11152335" cy="378565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indent="542925">
              <a:tabLst>
                <a:tab pos="1162050" algn="l"/>
              </a:tabLst>
            </a:pPr>
            <a:r>
              <a:rPr lang="vi-VN" sz="8000">
                <a:latin typeface="Calibri" panose="020F0502020204030204" pitchFamily="34" charset="0"/>
                <a:ea typeface="Calibri" panose="020F0502020204030204" pitchFamily="34" charset="0"/>
                <a:cs typeface="Calibri" panose="020F0502020204030204" pitchFamily="34" charset="0"/>
              </a:rPr>
              <a:t>Viết bài văn tả một cảnh đẹp ở quê hương em hoặc nơi em ở.</a:t>
            </a:r>
            <a:endParaRPr lang="en-US" sz="8000" dirty="0">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ận tải, bánh xe&#10;&#10;Mô tả được tạo tự động"/>
          <p:cNvPicPr>
            <a:picLocks noChangeAspect="1"/>
          </p:cNvPicPr>
          <p:nvPr/>
        </p:nvPicPr>
        <p:blipFill rotWithShape="1">
          <a:blip r:embed="rId2"/>
          <a:srcRect l="67189" t="8995" r="1170" b="44145"/>
          <a:stretch>
            <a:fillRect/>
          </a:stretch>
        </p:blipFill>
        <p:spPr>
          <a:xfrm>
            <a:off x="865286" y="79433"/>
            <a:ext cx="1947238" cy="1622181"/>
          </a:xfrm>
          <a:prstGeom prst="rect">
            <a:avLst/>
          </a:prstGeom>
        </p:spPr>
      </p:pic>
      <p:grpSp>
        <p:nvGrpSpPr>
          <p:cNvPr id="38" name="Group 37"/>
          <p:cNvGrpSpPr/>
          <p:nvPr/>
        </p:nvGrpSpPr>
        <p:grpSpPr>
          <a:xfrm>
            <a:off x="5902199" y="2943981"/>
            <a:ext cx="1866539" cy="81851"/>
            <a:chOff x="2617810" y="2200363"/>
            <a:chExt cx="4317666" cy="100166"/>
          </a:xfrm>
        </p:grpSpPr>
        <p:cxnSp>
          <p:nvCxnSpPr>
            <p:cNvPr id="39" name="Straight Connector 38"/>
            <p:cNvCxnSpPr/>
            <p:nvPr/>
          </p:nvCxnSpPr>
          <p:spPr>
            <a:xfrm>
              <a:off x="2617810" y="2200363"/>
              <a:ext cx="43176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617810" y="2300529"/>
              <a:ext cx="43176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flipV="1">
            <a:off x="9036525" y="2943981"/>
            <a:ext cx="2284923" cy="391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08985" y="4326276"/>
            <a:ext cx="83275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97568" y="5486400"/>
            <a:ext cx="37982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style.rotation</p:attrName>
                                        </p:attrNameLst>
                                      </p:cBhvr>
                                      <p:tavLst>
                                        <p:tav tm="0">
                                          <p:val>
                                            <p:fltVal val="90"/>
                                          </p:val>
                                        </p:tav>
                                        <p:tav tm="100000">
                                          <p:val>
                                            <p:fltVal val="0"/>
                                          </p:val>
                                        </p:tav>
                                      </p:tavLst>
                                    </p:anim>
                                    <p:animEffect transition="in" filter="fade">
                                      <p:cBhvr>
                                        <p:cTn id="10" dur="1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1000"/>
                                        <p:tgtEl>
                                          <p:spTgt spid="79"/>
                                        </p:tgtEl>
                                      </p:cBhvr>
                                    </p:animEffect>
                                    <p:anim calcmode="lin" valueType="num">
                                      <p:cBhvr>
                                        <p:cTn id="16" dur="1000" fill="hold"/>
                                        <p:tgtEl>
                                          <p:spTgt spid="79"/>
                                        </p:tgtEl>
                                        <p:attrNameLst>
                                          <p:attrName>ppt_x</p:attrName>
                                        </p:attrNameLst>
                                      </p:cBhvr>
                                      <p:tavLst>
                                        <p:tav tm="0">
                                          <p:val>
                                            <p:strVal val="#ppt_x"/>
                                          </p:val>
                                        </p:tav>
                                        <p:tav tm="100000">
                                          <p:val>
                                            <p:strVal val="#ppt_x"/>
                                          </p:val>
                                        </p:tav>
                                      </p:tavLst>
                                    </p:anim>
                                    <p:anim calcmode="lin" valueType="num">
                                      <p:cBhvr>
                                        <p:cTn id="17"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par>
                                <p:cTn id="28" presetID="22" presetClass="entr" presetSubtype="8"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par>
                                <p:cTn id="31" presetID="22" presetClass="entr" presetSubtype="8"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2" name="Nhóm 1"/>
          <p:cNvGrpSpPr/>
          <p:nvPr/>
        </p:nvGrpSpPr>
        <p:grpSpPr>
          <a:xfrm>
            <a:off x="-10571899" y="1500872"/>
            <a:ext cx="10880615" cy="5357128"/>
            <a:chOff x="-7611424" y="935153"/>
            <a:chExt cx="8160461" cy="4017847"/>
          </a:xfrm>
        </p:grpSpPr>
        <p:sp>
          <p:nvSpPr>
            <p:cNvPr id="4" name="Hình chữ nhật: Góc Tròn 3"/>
            <p:cNvSpPr/>
            <p:nvPr/>
          </p:nvSpPr>
          <p:spPr>
            <a:xfrm>
              <a:off x="-7611424" y="2552699"/>
              <a:ext cx="5514077" cy="2362200"/>
            </a:xfrm>
            <a:custGeom>
              <a:avLst/>
              <a:gdLst>
                <a:gd name="connsiteX0" fmla="*/ 0 w 3933825"/>
                <a:gd name="connsiteY0" fmla="*/ 350845 h 2105025"/>
                <a:gd name="connsiteX1" fmla="*/ 350845 w 3933825"/>
                <a:gd name="connsiteY1" fmla="*/ 0 h 2105025"/>
                <a:gd name="connsiteX2" fmla="*/ 3582980 w 3933825"/>
                <a:gd name="connsiteY2" fmla="*/ 0 h 2105025"/>
                <a:gd name="connsiteX3" fmla="*/ 3933825 w 3933825"/>
                <a:gd name="connsiteY3" fmla="*/ 350845 h 2105025"/>
                <a:gd name="connsiteX4" fmla="*/ 3933825 w 3933825"/>
                <a:gd name="connsiteY4" fmla="*/ 1754180 h 2105025"/>
                <a:gd name="connsiteX5" fmla="*/ 3582980 w 3933825"/>
                <a:gd name="connsiteY5" fmla="*/ 2105025 h 2105025"/>
                <a:gd name="connsiteX6" fmla="*/ 350845 w 3933825"/>
                <a:gd name="connsiteY6" fmla="*/ 2105025 h 2105025"/>
                <a:gd name="connsiteX7" fmla="*/ 0 w 3933825"/>
                <a:gd name="connsiteY7" fmla="*/ 1754180 h 2105025"/>
                <a:gd name="connsiteX8" fmla="*/ 0 w 3933825"/>
                <a:gd name="connsiteY8" fmla="*/ 350845 h 2105025"/>
                <a:gd name="connsiteX0-1" fmla="*/ 428625 w 3933825"/>
                <a:gd name="connsiteY0-2" fmla="*/ 493720 h 2105025"/>
                <a:gd name="connsiteX1-3" fmla="*/ 350845 w 3933825"/>
                <a:gd name="connsiteY1-4" fmla="*/ 0 h 2105025"/>
                <a:gd name="connsiteX2-5" fmla="*/ 3582980 w 3933825"/>
                <a:gd name="connsiteY2-6" fmla="*/ 0 h 2105025"/>
                <a:gd name="connsiteX3-7" fmla="*/ 3933825 w 3933825"/>
                <a:gd name="connsiteY3-8" fmla="*/ 350845 h 2105025"/>
                <a:gd name="connsiteX4-9" fmla="*/ 3933825 w 3933825"/>
                <a:gd name="connsiteY4-10" fmla="*/ 1754180 h 2105025"/>
                <a:gd name="connsiteX5-11" fmla="*/ 3582980 w 3933825"/>
                <a:gd name="connsiteY5-12" fmla="*/ 2105025 h 2105025"/>
                <a:gd name="connsiteX6-13" fmla="*/ 350845 w 3933825"/>
                <a:gd name="connsiteY6-14" fmla="*/ 2105025 h 2105025"/>
                <a:gd name="connsiteX7-15" fmla="*/ 0 w 3933825"/>
                <a:gd name="connsiteY7-16" fmla="*/ 1754180 h 2105025"/>
                <a:gd name="connsiteX8-17" fmla="*/ 428625 w 3933825"/>
                <a:gd name="connsiteY8-18" fmla="*/ 493720 h 2105025"/>
                <a:gd name="connsiteX0-19" fmla="*/ 428625 w 3933825"/>
                <a:gd name="connsiteY0-20" fmla="*/ 493720 h 2105025"/>
                <a:gd name="connsiteX1-21" fmla="*/ 350845 w 3933825"/>
                <a:gd name="connsiteY1-22" fmla="*/ 0 h 2105025"/>
                <a:gd name="connsiteX2-23" fmla="*/ 3582980 w 3933825"/>
                <a:gd name="connsiteY2-24" fmla="*/ 0 h 2105025"/>
                <a:gd name="connsiteX3-25" fmla="*/ 3667125 w 3933825"/>
                <a:gd name="connsiteY3-26" fmla="*/ 1455745 h 2105025"/>
                <a:gd name="connsiteX4-27" fmla="*/ 3933825 w 3933825"/>
                <a:gd name="connsiteY4-28" fmla="*/ 1754180 h 2105025"/>
                <a:gd name="connsiteX5-29" fmla="*/ 3582980 w 3933825"/>
                <a:gd name="connsiteY5-30" fmla="*/ 2105025 h 2105025"/>
                <a:gd name="connsiteX6-31" fmla="*/ 350845 w 3933825"/>
                <a:gd name="connsiteY6-32" fmla="*/ 2105025 h 2105025"/>
                <a:gd name="connsiteX7-33" fmla="*/ 0 w 3933825"/>
                <a:gd name="connsiteY7-34" fmla="*/ 1754180 h 2105025"/>
                <a:gd name="connsiteX8-35" fmla="*/ 428625 w 3933825"/>
                <a:gd name="connsiteY8-36" fmla="*/ 493720 h 2105025"/>
                <a:gd name="connsiteX0-37" fmla="*/ 428625 w 3933825"/>
                <a:gd name="connsiteY0-38" fmla="*/ 493720 h 2105025"/>
                <a:gd name="connsiteX1-39" fmla="*/ 350845 w 3933825"/>
                <a:gd name="connsiteY1-40" fmla="*/ 0 h 2105025"/>
                <a:gd name="connsiteX2-41" fmla="*/ 3582980 w 3933825"/>
                <a:gd name="connsiteY2-42" fmla="*/ 0 h 2105025"/>
                <a:gd name="connsiteX3-43" fmla="*/ 3810000 w 3933825"/>
                <a:gd name="connsiteY3-44" fmla="*/ 903295 h 2105025"/>
                <a:gd name="connsiteX4-45" fmla="*/ 3933825 w 3933825"/>
                <a:gd name="connsiteY4-46" fmla="*/ 1754180 h 2105025"/>
                <a:gd name="connsiteX5-47" fmla="*/ 3582980 w 3933825"/>
                <a:gd name="connsiteY5-48" fmla="*/ 2105025 h 2105025"/>
                <a:gd name="connsiteX6-49" fmla="*/ 350845 w 3933825"/>
                <a:gd name="connsiteY6-50" fmla="*/ 2105025 h 2105025"/>
                <a:gd name="connsiteX7-51" fmla="*/ 0 w 3933825"/>
                <a:gd name="connsiteY7-52" fmla="*/ 1754180 h 2105025"/>
                <a:gd name="connsiteX8-53" fmla="*/ 428625 w 3933825"/>
                <a:gd name="connsiteY8-54" fmla="*/ 493720 h 2105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933825" h="2105025">
                  <a:moveTo>
                    <a:pt x="428625" y="493720"/>
                  </a:moveTo>
                  <a:cubicBezTo>
                    <a:pt x="428625" y="299954"/>
                    <a:pt x="157079" y="0"/>
                    <a:pt x="350845" y="0"/>
                  </a:cubicBezTo>
                  <a:lnTo>
                    <a:pt x="3582980" y="0"/>
                  </a:lnTo>
                  <a:cubicBezTo>
                    <a:pt x="3776746" y="0"/>
                    <a:pt x="3810000" y="709529"/>
                    <a:pt x="3810000" y="903295"/>
                  </a:cubicBezTo>
                  <a:lnTo>
                    <a:pt x="3933825" y="1754180"/>
                  </a:lnTo>
                  <a:cubicBezTo>
                    <a:pt x="3933825" y="1947946"/>
                    <a:pt x="3776746" y="2105025"/>
                    <a:pt x="3582980" y="2105025"/>
                  </a:cubicBezTo>
                  <a:lnTo>
                    <a:pt x="350845" y="2105025"/>
                  </a:lnTo>
                  <a:cubicBezTo>
                    <a:pt x="157079" y="2105025"/>
                    <a:pt x="0" y="1947946"/>
                    <a:pt x="0" y="1754180"/>
                  </a:cubicBezTo>
                  <a:cubicBezTo>
                    <a:pt x="0" y="1286402"/>
                    <a:pt x="428625" y="961498"/>
                    <a:pt x="428625" y="493720"/>
                  </a:cubicBezTo>
                  <a:close/>
                </a:path>
              </a:pathLst>
            </a:custGeom>
            <a:solidFill>
              <a:schemeClr val="bg1"/>
            </a:solidFill>
            <a:ln>
              <a:solidFill>
                <a:srgbClr val="E6253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490">
                <a:solidFill>
                  <a:schemeClr val="bg1">
                    <a:lumMod val="50000"/>
                  </a:schemeClr>
                </a:solidFill>
              </a:endParaRPr>
            </a:p>
          </p:txBody>
        </p:sp>
        <p:sp>
          <p:nvSpPr>
            <p:cNvPr id="5" name="Hộp Văn bản 4"/>
            <p:cNvSpPr txBox="1"/>
            <p:nvPr/>
          </p:nvSpPr>
          <p:spPr>
            <a:xfrm>
              <a:off x="-7512050" y="2737008"/>
              <a:ext cx="5689619" cy="2215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200">
                  <a:ln w="22225">
                    <a:solidFill>
                      <a:schemeClr val="bg2"/>
                    </a:solidFill>
                    <a:prstDash val="solid"/>
                  </a:ln>
                  <a:solidFill>
                    <a:schemeClr val="accent4"/>
                  </a:solidFill>
                  <a:latin typeface="iCiel Pony" panose="02000000000000000000" pitchFamily="2" charset="0"/>
                </a:rPr>
                <a:t>1.</a:t>
              </a:r>
              <a:r>
                <a:rPr lang="en-US" sz="6200">
                  <a:ln w="22225">
                    <a:noFill/>
                    <a:prstDash val="solid"/>
                  </a:ln>
                  <a:solidFill>
                    <a:srgbClr val="E62530"/>
                  </a:solidFill>
                  <a:latin typeface="iCiel Pony" panose="02000000000000000000" pitchFamily="2" charset="0"/>
                </a:rPr>
                <a:t> Nghe thầy cô</a:t>
              </a:r>
              <a:endParaRPr lang="en-US" sz="6200">
                <a:ln w="22225">
                  <a:noFill/>
                  <a:prstDash val="solid"/>
                </a:ln>
                <a:solidFill>
                  <a:srgbClr val="E62530"/>
                </a:solidFill>
                <a:latin typeface="iCiel Pony" panose="02000000000000000000" pitchFamily="2" charset="0"/>
              </a:endParaRPr>
            </a:p>
            <a:p>
              <a:pPr algn="ctr"/>
              <a:r>
                <a:rPr lang="en-US" sz="6200">
                  <a:ln w="22225">
                    <a:noFill/>
                    <a:prstDash val="solid"/>
                  </a:ln>
                  <a:solidFill>
                    <a:srgbClr val="E62530"/>
                  </a:solidFill>
                  <a:latin typeface="iCiel Pony" panose="02000000000000000000" pitchFamily="2" charset="0"/>
                </a:rPr>
                <a:t>nhận xét chung</a:t>
              </a:r>
              <a:endParaRPr lang="en-US" sz="6200">
                <a:ln w="22225">
                  <a:noFill/>
                  <a:prstDash val="solid"/>
                </a:ln>
                <a:solidFill>
                  <a:srgbClr val="E62530"/>
                </a:solidFill>
                <a:latin typeface="iCiel Pony" panose="02000000000000000000" pitchFamily="2" charset="0"/>
              </a:endParaRPr>
            </a:p>
            <a:p>
              <a:pPr algn="ctr"/>
              <a:r>
                <a:rPr lang="en-US" sz="6200">
                  <a:ln w="22225">
                    <a:noFill/>
                    <a:prstDash val="solid"/>
                  </a:ln>
                  <a:solidFill>
                    <a:srgbClr val="E62530"/>
                  </a:solidFill>
                  <a:latin typeface="iCiel Pony" panose="02000000000000000000" pitchFamily="2" charset="0"/>
                </a:rPr>
                <a:t>về bài văn</a:t>
              </a:r>
              <a:endParaRPr lang="en-US" sz="6200" dirty="0">
                <a:ln w="22225">
                  <a:noFill/>
                  <a:prstDash val="solid"/>
                </a:ln>
                <a:solidFill>
                  <a:srgbClr val="E62530"/>
                </a:solidFill>
                <a:latin typeface="iCiel Pony" panose="02000000000000000000" pitchFamily="2" charset="0"/>
              </a:endParaRPr>
            </a:p>
          </p:txBody>
        </p:sp>
        <p:pic>
          <p:nvPicPr>
            <p:cNvPr id="3" name="Hình ảnh 2"/>
            <p:cNvPicPr>
              <a:picLocks noChangeAspect="1"/>
            </p:cNvPicPr>
            <p:nvPr/>
          </p:nvPicPr>
          <p:blipFill rotWithShape="1">
            <a:blip r:embed="rId2"/>
            <a:srcRect l="29166" t="24198" r="30139" b="25185"/>
            <a:stretch>
              <a:fillRect/>
            </a:stretch>
          </p:blipFill>
          <p:spPr>
            <a:xfrm rot="20616146" flipH="1">
              <a:off x="-3172063" y="935153"/>
              <a:ext cx="3721100" cy="26035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155 0.24907 L 0.92083 -0.13889 " pathEditMode="relative" rAng="0" ptsTypes="AA">
                                      <p:cBhvr>
                                        <p:cTn id="6" dur="2000" fill="hold"/>
                                        <p:tgtEl>
                                          <p:spTgt spid="2"/>
                                        </p:tgtEl>
                                        <p:attrNameLst>
                                          <p:attrName>ppt_x</p:attrName>
                                          <p:attrName>ppt_y</p:attrName>
                                        </p:attrNameLst>
                                      </p:cBhvr>
                                      <p:rCtr x="46810"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sp>
        <p:nvSpPr>
          <p:cNvPr id="24" name="Hộp Văn bản 11"/>
          <p:cNvSpPr txBox="1"/>
          <p:nvPr/>
        </p:nvSpPr>
        <p:spPr>
          <a:xfrm>
            <a:off x="2151013" y="178895"/>
            <a:ext cx="7889975" cy="10259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5865"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rPr>
              <a:t>Ưu điểm</a:t>
            </a:r>
            <a:endParaRPr lang="en-US" sz="5865"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25" name="Picture 24"/>
          <p:cNvPicPr>
            <a:picLocks noChangeAspect="1"/>
          </p:cNvPicPr>
          <p:nvPr/>
        </p:nvPicPr>
        <p:blipFill>
          <a:blip r:embed="rId3"/>
          <a:stretch>
            <a:fillRect/>
          </a:stretch>
        </p:blipFill>
        <p:spPr>
          <a:xfrm>
            <a:off x="10040986" y="140232"/>
            <a:ext cx="1783749" cy="1783749"/>
          </a:xfrm>
          <a:prstGeom prst="rect">
            <a:avLst/>
          </a:prstGeom>
        </p:spPr>
      </p:pic>
      <p:grpSp>
        <p:nvGrpSpPr>
          <p:cNvPr id="42" name="Group 41"/>
          <p:cNvGrpSpPr/>
          <p:nvPr/>
        </p:nvGrpSpPr>
        <p:grpSpPr>
          <a:xfrm>
            <a:off x="367264" y="1921865"/>
            <a:ext cx="8391780" cy="781752"/>
            <a:chOff x="586991" y="1938706"/>
            <a:chExt cx="8391780" cy="781752"/>
          </a:xfrm>
        </p:grpSpPr>
        <p:sp>
          <p:nvSpPr>
            <p:cNvPr id="43" name="TextBox 15"/>
            <p:cNvSpPr txBox="1"/>
            <p:nvPr/>
          </p:nvSpPr>
          <p:spPr>
            <a:xfrm>
              <a:off x="1447800" y="1938706"/>
              <a:ext cx="7530971"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Bài viết đủ ba phần.</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44" name="Hình ảnh 79"/>
            <p:cNvPicPr>
              <a:picLocks noChangeAspect="1"/>
            </p:cNvPicPr>
            <p:nvPr/>
          </p:nvPicPr>
          <p:blipFill rotWithShape="1">
            <a:blip r:embed="rId4"/>
            <a:srcRect l="1" r="65230" b="51724"/>
            <a:stretch>
              <a:fillRect/>
            </a:stretch>
          </p:blipFill>
          <p:spPr>
            <a:xfrm>
              <a:off x="586991" y="2040176"/>
              <a:ext cx="870166" cy="680282"/>
            </a:xfrm>
            <a:prstGeom prst="rect">
              <a:avLst/>
            </a:prstGeom>
          </p:spPr>
        </p:pic>
      </p:grpSp>
      <p:grpSp>
        <p:nvGrpSpPr>
          <p:cNvPr id="47" name="Group 46"/>
          <p:cNvGrpSpPr/>
          <p:nvPr/>
        </p:nvGrpSpPr>
        <p:grpSpPr>
          <a:xfrm>
            <a:off x="367264" y="2749331"/>
            <a:ext cx="12175733" cy="781752"/>
            <a:chOff x="539215" y="1938706"/>
            <a:chExt cx="12175733" cy="781752"/>
          </a:xfrm>
        </p:grpSpPr>
        <p:sp>
          <p:nvSpPr>
            <p:cNvPr id="48" name="TextBox 15"/>
            <p:cNvSpPr txBox="1"/>
            <p:nvPr/>
          </p:nvSpPr>
          <p:spPr>
            <a:xfrm>
              <a:off x="1447800" y="1938706"/>
              <a:ext cx="11267148"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vi-VN"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Chọn tả được những đặc điểm tiêu biểu của cảnh.</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49" name="Hình ảnh 79"/>
            <p:cNvPicPr>
              <a:picLocks noChangeAspect="1"/>
            </p:cNvPicPr>
            <p:nvPr/>
          </p:nvPicPr>
          <p:blipFill rotWithShape="1">
            <a:blip r:embed="rId4"/>
            <a:srcRect l="1" r="65230" b="51724"/>
            <a:stretch>
              <a:fillRect/>
            </a:stretch>
          </p:blipFill>
          <p:spPr>
            <a:xfrm>
              <a:off x="539215" y="2022702"/>
              <a:ext cx="870167" cy="680284"/>
            </a:xfrm>
            <a:prstGeom prst="rect">
              <a:avLst/>
            </a:prstGeom>
          </p:spPr>
        </p:pic>
      </p:grpSp>
      <p:grpSp>
        <p:nvGrpSpPr>
          <p:cNvPr id="5" name="Group 4"/>
          <p:cNvGrpSpPr/>
          <p:nvPr/>
        </p:nvGrpSpPr>
        <p:grpSpPr>
          <a:xfrm>
            <a:off x="367264" y="1094399"/>
            <a:ext cx="8469373" cy="781752"/>
            <a:chOff x="509399" y="1589068"/>
            <a:chExt cx="8469373" cy="781752"/>
          </a:xfrm>
        </p:grpSpPr>
        <p:sp>
          <p:nvSpPr>
            <p:cNvPr id="23" name="TextBox 15"/>
            <p:cNvSpPr txBox="1"/>
            <p:nvPr/>
          </p:nvSpPr>
          <p:spPr>
            <a:xfrm>
              <a:off x="1379566" y="1589068"/>
              <a:ext cx="7599206"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Xác định đúng yêu cầu của đề bài.</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53" name="Hình ảnh 79"/>
            <p:cNvPicPr>
              <a:picLocks noChangeAspect="1"/>
            </p:cNvPicPr>
            <p:nvPr/>
          </p:nvPicPr>
          <p:blipFill rotWithShape="1">
            <a:blip r:embed="rId4"/>
            <a:srcRect l="1" r="65230" b="51724"/>
            <a:stretch>
              <a:fillRect/>
            </a:stretch>
          </p:blipFill>
          <p:spPr>
            <a:xfrm>
              <a:off x="509399" y="1671285"/>
              <a:ext cx="870166" cy="680282"/>
            </a:xfrm>
            <a:prstGeom prst="rect">
              <a:avLst/>
            </a:prstGeom>
          </p:spPr>
        </p:pic>
      </p:grpSp>
      <p:grpSp>
        <p:nvGrpSpPr>
          <p:cNvPr id="54" name="Group 53"/>
          <p:cNvGrpSpPr/>
          <p:nvPr/>
        </p:nvGrpSpPr>
        <p:grpSpPr>
          <a:xfrm>
            <a:off x="367264" y="3576797"/>
            <a:ext cx="10890785" cy="781752"/>
            <a:chOff x="539215" y="1938706"/>
            <a:chExt cx="10890785" cy="781752"/>
          </a:xfrm>
        </p:grpSpPr>
        <p:sp>
          <p:nvSpPr>
            <p:cNvPr id="55" name="TextBox 15"/>
            <p:cNvSpPr txBox="1"/>
            <p:nvPr/>
          </p:nvSpPr>
          <p:spPr>
            <a:xfrm>
              <a:off x="1447800" y="1938706"/>
              <a:ext cx="9982200"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Từ ngữ gợi tả, hình ảnh sinh động.</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56" name="Hình ảnh 79"/>
            <p:cNvPicPr>
              <a:picLocks noChangeAspect="1"/>
            </p:cNvPicPr>
            <p:nvPr/>
          </p:nvPicPr>
          <p:blipFill rotWithShape="1">
            <a:blip r:embed="rId4"/>
            <a:srcRect l="1" r="65230" b="51724"/>
            <a:stretch>
              <a:fillRect/>
            </a:stretch>
          </p:blipFill>
          <p:spPr>
            <a:xfrm>
              <a:off x="539215" y="2022702"/>
              <a:ext cx="870167" cy="680284"/>
            </a:xfrm>
            <a:prstGeom prst="rect">
              <a:avLst/>
            </a:prstGeom>
          </p:spPr>
        </p:pic>
      </p:grpSp>
      <p:grpSp>
        <p:nvGrpSpPr>
          <p:cNvPr id="60" name="Group 59"/>
          <p:cNvGrpSpPr/>
          <p:nvPr/>
        </p:nvGrpSpPr>
        <p:grpSpPr>
          <a:xfrm>
            <a:off x="367264" y="4526932"/>
            <a:ext cx="12156525" cy="781752"/>
            <a:chOff x="539215" y="1938706"/>
            <a:chExt cx="12156525" cy="781752"/>
          </a:xfrm>
        </p:grpSpPr>
        <p:sp>
          <p:nvSpPr>
            <p:cNvPr id="61" name="TextBox 15"/>
            <p:cNvSpPr txBox="1"/>
            <p:nvPr/>
          </p:nvSpPr>
          <p:spPr>
            <a:xfrm>
              <a:off x="1447799" y="1938706"/>
              <a:ext cx="11247941"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62" name="Hình ảnh 79"/>
            <p:cNvPicPr>
              <a:picLocks noChangeAspect="1"/>
            </p:cNvPicPr>
            <p:nvPr/>
          </p:nvPicPr>
          <p:blipFill rotWithShape="1">
            <a:blip r:embed="rId4"/>
            <a:srcRect l="1" r="65230" b="51724"/>
            <a:stretch>
              <a:fillRect/>
            </a:stretch>
          </p:blipFill>
          <p:spPr>
            <a:xfrm>
              <a:off x="539215" y="2022702"/>
              <a:ext cx="870167" cy="680284"/>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p:tgtEl>
                                          <p:spTgt spid="42"/>
                                        </p:tgtEl>
                                        <p:attrNameLst>
                                          <p:attrName>ppt_x</p:attrName>
                                        </p:attrNameLst>
                                      </p:cBhvr>
                                      <p:tavLst>
                                        <p:tav tm="0">
                                          <p:val>
                                            <p:strVal val="#ppt_x-#ppt_w*1.125000"/>
                                          </p:val>
                                        </p:tav>
                                        <p:tav tm="100000">
                                          <p:val>
                                            <p:strVal val="#ppt_x"/>
                                          </p:val>
                                        </p:tav>
                                      </p:tavLst>
                                    </p:anim>
                                    <p:animEffect transition="in" filter="wipe(right)">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p:tgtEl>
                                          <p:spTgt spid="47"/>
                                        </p:tgtEl>
                                        <p:attrNameLst>
                                          <p:attrName>ppt_x</p:attrName>
                                        </p:attrNameLst>
                                      </p:cBhvr>
                                      <p:tavLst>
                                        <p:tav tm="0">
                                          <p:val>
                                            <p:strVal val="#ppt_x-#ppt_w*1.125000"/>
                                          </p:val>
                                        </p:tav>
                                        <p:tav tm="100000">
                                          <p:val>
                                            <p:strVal val="#ppt_x"/>
                                          </p:val>
                                        </p:tav>
                                      </p:tavLst>
                                    </p:anim>
                                    <p:animEffect transition="in" filter="wipe(righ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p:tgtEl>
                                          <p:spTgt spid="54"/>
                                        </p:tgtEl>
                                        <p:attrNameLst>
                                          <p:attrName>ppt_x</p:attrName>
                                        </p:attrNameLst>
                                      </p:cBhvr>
                                      <p:tavLst>
                                        <p:tav tm="0">
                                          <p:val>
                                            <p:strVal val="#ppt_x-#ppt_w*1.125000"/>
                                          </p:val>
                                        </p:tav>
                                        <p:tav tm="100000">
                                          <p:val>
                                            <p:strVal val="#ppt_x"/>
                                          </p:val>
                                        </p:tav>
                                      </p:tavLst>
                                    </p:anim>
                                    <p:animEffect transition="in" filter="wipe(right)">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p:tgtEl>
                                          <p:spTgt spid="60"/>
                                        </p:tgtEl>
                                        <p:attrNameLst>
                                          <p:attrName>ppt_x</p:attrName>
                                        </p:attrNameLst>
                                      </p:cBhvr>
                                      <p:tavLst>
                                        <p:tav tm="0">
                                          <p:val>
                                            <p:strVal val="#ppt_x-#ppt_w*1.125000"/>
                                          </p:val>
                                        </p:tav>
                                        <p:tav tm="100000">
                                          <p:val>
                                            <p:strVal val="#ppt_x"/>
                                          </p:val>
                                        </p:tav>
                                      </p:tavLst>
                                    </p:anim>
                                    <p:animEffect transition="in" filter="wipe(right)">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1">
            <a:alphaModFix amt="25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t="8879" b="36793"/>
          <a:stretch>
            <a:fillRect/>
          </a:stretch>
        </p:blipFill>
        <p:spPr>
          <a:xfrm>
            <a:off x="-246787" y="-127000"/>
            <a:ext cx="12770576" cy="7112000"/>
          </a:xfrm>
          <a:prstGeom prst="rect">
            <a:avLst/>
          </a:prstGeom>
        </p:spPr>
      </p:pic>
      <p:grpSp>
        <p:nvGrpSpPr>
          <p:cNvPr id="42" name="Group 41"/>
          <p:cNvGrpSpPr/>
          <p:nvPr/>
        </p:nvGrpSpPr>
        <p:grpSpPr>
          <a:xfrm>
            <a:off x="367264" y="1950064"/>
            <a:ext cx="9538736" cy="781752"/>
            <a:chOff x="586991" y="1938706"/>
            <a:chExt cx="9538736" cy="781752"/>
          </a:xfrm>
        </p:grpSpPr>
        <p:sp>
          <p:nvSpPr>
            <p:cNvPr id="43" name="TextBox 15"/>
            <p:cNvSpPr txBox="1"/>
            <p:nvPr/>
          </p:nvSpPr>
          <p:spPr>
            <a:xfrm>
              <a:off x="1447800" y="1938706"/>
              <a:ext cx="8677927"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Sắp xếp ý.</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44" name="Hình ảnh 79"/>
            <p:cNvPicPr>
              <a:picLocks noChangeAspect="1"/>
            </p:cNvPicPr>
            <p:nvPr/>
          </p:nvPicPr>
          <p:blipFill rotWithShape="1">
            <a:blip r:embed="rId3"/>
            <a:srcRect l="1" r="65230" b="51724"/>
            <a:stretch>
              <a:fillRect/>
            </a:stretch>
          </p:blipFill>
          <p:spPr>
            <a:xfrm>
              <a:off x="586991" y="2040176"/>
              <a:ext cx="870166" cy="680282"/>
            </a:xfrm>
            <a:prstGeom prst="rect">
              <a:avLst/>
            </a:prstGeom>
          </p:spPr>
        </p:pic>
      </p:grpSp>
      <p:grpSp>
        <p:nvGrpSpPr>
          <p:cNvPr id="47" name="Group 46"/>
          <p:cNvGrpSpPr/>
          <p:nvPr/>
        </p:nvGrpSpPr>
        <p:grpSpPr>
          <a:xfrm>
            <a:off x="367264" y="2805729"/>
            <a:ext cx="8439556" cy="781752"/>
            <a:chOff x="539215" y="1938706"/>
            <a:chExt cx="8439556" cy="781752"/>
          </a:xfrm>
        </p:grpSpPr>
        <p:sp>
          <p:nvSpPr>
            <p:cNvPr id="48" name="TextBox 15"/>
            <p:cNvSpPr txBox="1"/>
            <p:nvPr/>
          </p:nvSpPr>
          <p:spPr>
            <a:xfrm>
              <a:off x="1447800" y="1938706"/>
              <a:ext cx="7530971"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Dùng từ, viết câu.</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49" name="Hình ảnh 79"/>
            <p:cNvPicPr>
              <a:picLocks noChangeAspect="1"/>
            </p:cNvPicPr>
            <p:nvPr/>
          </p:nvPicPr>
          <p:blipFill rotWithShape="1">
            <a:blip r:embed="rId3"/>
            <a:srcRect l="1" r="65230" b="51724"/>
            <a:stretch>
              <a:fillRect/>
            </a:stretch>
          </p:blipFill>
          <p:spPr>
            <a:xfrm>
              <a:off x="539215" y="2022702"/>
              <a:ext cx="870167" cy="680284"/>
            </a:xfrm>
            <a:prstGeom prst="rect">
              <a:avLst/>
            </a:prstGeom>
          </p:spPr>
        </p:pic>
      </p:grpSp>
      <p:grpSp>
        <p:nvGrpSpPr>
          <p:cNvPr id="5" name="Group 4"/>
          <p:cNvGrpSpPr/>
          <p:nvPr/>
        </p:nvGrpSpPr>
        <p:grpSpPr>
          <a:xfrm>
            <a:off x="367264" y="1094399"/>
            <a:ext cx="8469373" cy="781752"/>
            <a:chOff x="509399" y="1589068"/>
            <a:chExt cx="8469373" cy="781752"/>
          </a:xfrm>
        </p:grpSpPr>
        <p:sp>
          <p:nvSpPr>
            <p:cNvPr id="23" name="TextBox 15"/>
            <p:cNvSpPr txBox="1"/>
            <p:nvPr/>
          </p:nvSpPr>
          <p:spPr>
            <a:xfrm>
              <a:off x="1379566" y="1589068"/>
              <a:ext cx="7599206"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Cấu tạo.</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53" name="Hình ảnh 79"/>
            <p:cNvPicPr>
              <a:picLocks noChangeAspect="1"/>
            </p:cNvPicPr>
            <p:nvPr/>
          </p:nvPicPr>
          <p:blipFill rotWithShape="1">
            <a:blip r:embed="rId3"/>
            <a:srcRect l="1" r="65230" b="51724"/>
            <a:stretch>
              <a:fillRect/>
            </a:stretch>
          </p:blipFill>
          <p:spPr>
            <a:xfrm>
              <a:off x="509399" y="1671285"/>
              <a:ext cx="870166" cy="680282"/>
            </a:xfrm>
            <a:prstGeom prst="rect">
              <a:avLst/>
            </a:prstGeom>
          </p:spPr>
        </p:pic>
      </p:grpSp>
      <p:grpSp>
        <p:nvGrpSpPr>
          <p:cNvPr id="60" name="Group 59"/>
          <p:cNvGrpSpPr/>
          <p:nvPr/>
        </p:nvGrpSpPr>
        <p:grpSpPr>
          <a:xfrm>
            <a:off x="367264" y="3746968"/>
            <a:ext cx="12156525" cy="781752"/>
            <a:chOff x="539215" y="1938706"/>
            <a:chExt cx="12156525" cy="781752"/>
          </a:xfrm>
        </p:grpSpPr>
        <p:sp>
          <p:nvSpPr>
            <p:cNvPr id="61" name="TextBox 15"/>
            <p:cNvSpPr txBox="1"/>
            <p:nvPr/>
          </p:nvSpPr>
          <p:spPr>
            <a:xfrm>
              <a:off x="1447799" y="1938706"/>
              <a:ext cx="11247941" cy="7817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Tx/>
                <a:buSzTx/>
                <a:buFont typeface="Arial" panose="020B0604020202020204"/>
                <a:buNone/>
                <a:defRPr/>
              </a:pPr>
              <a:r>
                <a:rPr kumimoji="0" lang="en-US" sz="4000" b="1" i="0" u="none" strike="noStrike" kern="1200" cap="none" spc="0" normalizeH="0" baseline="0" noProof="0">
                  <a:ln>
                    <a:noFill/>
                  </a:ln>
                  <a:solidFill>
                    <a:schemeClr val="tx1"/>
                  </a:solidFill>
                  <a:effectLst/>
                  <a:uLnTx/>
                  <a:uFillTx/>
                  <a:latin typeface="Calibri" panose="020F0502020204030204"/>
                  <a:ea typeface="+mn-ea"/>
                  <a:cs typeface="Arial" panose="020B0604020202020204"/>
                  <a:sym typeface="Arial" panose="020B0604020202020204"/>
                </a:rPr>
                <a:t>...</a:t>
              </a:r>
              <a:endParaRPr kumimoji="0" lang="vi-VN" sz="4000" b="1" i="0" u="none" strike="noStrike" kern="1200" cap="none" spc="0" normalizeH="0" baseline="0" noProof="0" dirty="0">
                <a:ln>
                  <a:noFill/>
                </a:ln>
                <a:solidFill>
                  <a:schemeClr val="tx1"/>
                </a:solidFill>
                <a:effectLst/>
                <a:uLnTx/>
                <a:uFillTx/>
                <a:latin typeface="Calibri" panose="020F0502020204030204"/>
                <a:ea typeface="+mn-ea"/>
                <a:cs typeface="Arial" panose="020B0604020202020204"/>
                <a:sym typeface="Arial" panose="020B0604020202020204"/>
              </a:endParaRPr>
            </a:p>
          </p:txBody>
        </p:sp>
        <p:pic>
          <p:nvPicPr>
            <p:cNvPr id="62" name="Hình ảnh 79"/>
            <p:cNvPicPr>
              <a:picLocks noChangeAspect="1"/>
            </p:cNvPicPr>
            <p:nvPr/>
          </p:nvPicPr>
          <p:blipFill rotWithShape="1">
            <a:blip r:embed="rId3"/>
            <a:srcRect l="1" r="65230" b="51724"/>
            <a:stretch>
              <a:fillRect/>
            </a:stretch>
          </p:blipFill>
          <p:spPr>
            <a:xfrm>
              <a:off x="539215" y="2022702"/>
              <a:ext cx="870167" cy="680284"/>
            </a:xfrm>
            <a:prstGeom prst="rect">
              <a:avLst/>
            </a:prstGeom>
          </p:spPr>
        </p:pic>
      </p:grpSp>
      <p:sp>
        <p:nvSpPr>
          <p:cNvPr id="67" name="Hộp Văn bản 11"/>
          <p:cNvSpPr txBox="1"/>
          <p:nvPr/>
        </p:nvSpPr>
        <p:spPr>
          <a:xfrm>
            <a:off x="2151013" y="178895"/>
            <a:ext cx="7889975" cy="10259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5865"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rPr>
              <a:t>Hạn chế</a:t>
            </a:r>
            <a:endParaRPr lang="en-US" sz="5865"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68" name="Picture 2" descr="thinking face&quot; Emoji - Download for free – Icondu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4903" y="324832"/>
            <a:ext cx="1334716" cy="1412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p:tgtEl>
                                          <p:spTgt spid="42"/>
                                        </p:tgtEl>
                                        <p:attrNameLst>
                                          <p:attrName>ppt_x</p:attrName>
                                        </p:attrNameLst>
                                      </p:cBhvr>
                                      <p:tavLst>
                                        <p:tav tm="0">
                                          <p:val>
                                            <p:strVal val="#ppt_x-#ppt_w*1.125000"/>
                                          </p:val>
                                        </p:tav>
                                        <p:tav tm="100000">
                                          <p:val>
                                            <p:strVal val="#ppt_x"/>
                                          </p:val>
                                        </p:tav>
                                      </p:tavLst>
                                    </p:anim>
                                    <p:animEffect transition="in" filter="wipe(righ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p:tgtEl>
                                          <p:spTgt spid="47"/>
                                        </p:tgtEl>
                                        <p:attrNameLst>
                                          <p:attrName>ppt_x</p:attrName>
                                        </p:attrNameLst>
                                      </p:cBhvr>
                                      <p:tavLst>
                                        <p:tav tm="0">
                                          <p:val>
                                            <p:strVal val="#ppt_x-#ppt_w*1.125000"/>
                                          </p:val>
                                        </p:tav>
                                        <p:tav tm="100000">
                                          <p:val>
                                            <p:strVal val="#ppt_x"/>
                                          </p:val>
                                        </p:tav>
                                      </p:tavLst>
                                    </p:anim>
                                    <p:animEffect transition="in" filter="wipe(right)">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500"/>
                                        <p:tgtEl>
                                          <p:spTgt spid="60"/>
                                        </p:tgtEl>
                                        <p:attrNameLst>
                                          <p:attrName>ppt_x</p:attrName>
                                        </p:attrNameLst>
                                      </p:cBhvr>
                                      <p:tavLst>
                                        <p:tav tm="0">
                                          <p:val>
                                            <p:strVal val="#ppt_x-#ppt_w*1.125000"/>
                                          </p:val>
                                        </p:tav>
                                        <p:tav tm="100000">
                                          <p:val>
                                            <p:strVal val="#ppt_x"/>
                                          </p:val>
                                        </p:tav>
                                      </p:tavLst>
                                    </p:anim>
                                    <p:animEffect transition="in" filter="wipe(right)">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2049</Words>
  <Application>WPS Presentation</Application>
  <PresentationFormat>Widescreen</PresentationFormat>
  <Paragraphs>138</Paragraphs>
  <Slides>34</Slides>
  <Notes>21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34</vt:i4>
      </vt:variant>
    </vt:vector>
  </HeadingPairs>
  <TitlesOfParts>
    <vt:vector size="59" baseType="lpstr">
      <vt:lpstr>Arial</vt:lpstr>
      <vt:lpstr>SimSun</vt:lpstr>
      <vt:lpstr>Wingdings</vt:lpstr>
      <vt:lpstr>#9Slide05 SVNClementine</vt:lpstr>
      <vt:lpstr>Calibri</vt:lpstr>
      <vt:lpstr>字魂59号-创粗黑</vt:lpstr>
      <vt:lpstr>Arial</vt:lpstr>
      <vt:lpstr>iCiel Pony</vt:lpstr>
      <vt:lpstr>Wide Latin</vt:lpstr>
      <vt:lpstr>Didact Gothic</vt:lpstr>
      <vt:lpstr>SVN-Gretoon</vt:lpstr>
      <vt:lpstr>Segoe Print</vt:lpstr>
      <vt:lpstr>Calibri</vt:lpstr>
      <vt:lpstr>UD Digi Kyokasho NK-R</vt:lpstr>
      <vt:lpstr>Aptos</vt:lpstr>
      <vt:lpstr>Segoe UI</vt:lpstr>
      <vt:lpstr>Microsoft YaHei</vt:lpstr>
      <vt:lpstr>Arial Unicode MS</vt:lpstr>
      <vt:lpstr>Aptos Display</vt:lpstr>
      <vt:lpstr>Segoe UI Variable Display</vt:lpstr>
      <vt:lpstr>Aptos</vt:lpstr>
      <vt:lpstr>iCiel Cadena</vt:lpstr>
      <vt:lpstr>等线</vt:lpstr>
      <vt:lpstr>Yu Gothic UI Semilight</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cp:keywords>9Slide</cp:keywords>
  <dc:description>9Slide.vn</dc:description>
  <dc:subject>9Slide.vn</dc:subject>
  <cp:category>9Slide.vn</cp:category>
  <cp:lastModifiedBy>Thùy Linh</cp:lastModifiedBy>
  <cp:revision>6</cp:revision>
  <dcterms:created xsi:type="dcterms:W3CDTF">2023-07-31T03:40:00Z</dcterms:created>
  <dcterms:modified xsi:type="dcterms:W3CDTF">2025-10-06T07:31:07Z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032142F3F0C9425D92ED75B171ED82C7_12</vt:lpwstr>
  </property>
  <property fmtid="{D5CDD505-2E9C-101B-9397-08002B2CF9AE}" pid="3" name="KSOProductBuildVer">
    <vt:lpwstr>1033-12.2.0.22549</vt:lpwstr>
  </property>
</Properties>
</file>