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svg" ContentType="image/svg+xml"/>
  <Override PartName="/ppt/media/image23.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240" r:id="rId3"/>
    <p:sldId id="257" r:id="rId4"/>
    <p:sldId id="3245" r:id="rId5"/>
    <p:sldId id="260" r:id="rId6"/>
    <p:sldId id="261" r:id="rId7"/>
    <p:sldId id="283" r:id="rId8"/>
    <p:sldId id="264" r:id="rId9"/>
    <p:sldId id="266" r:id="rId10"/>
    <p:sldId id="3246" r:id="rId11"/>
    <p:sldId id="267" r:id="rId12"/>
    <p:sldId id="269" r:id="rId13"/>
    <p:sldId id="268" r:id="rId14"/>
    <p:sldId id="272" r:id="rId15"/>
    <p:sldId id="273" r:id="rId16"/>
    <p:sldId id="274" r:id="rId17"/>
    <p:sldId id="3247" r:id="rId18"/>
    <p:sldId id="3241" r:id="rId19"/>
    <p:sldId id="3242" r:id="rId20"/>
    <p:sldId id="3248" r:id="rId21"/>
    <p:sldId id="3249" r:id="rId22"/>
    <p:sldId id="3250" r:id="rId23"/>
    <p:sldId id="3243" r:id="rId24"/>
    <p:sldId id="3244"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1" autoAdjust="0"/>
    <p:restoredTop sz="80263" autoAdjust="0"/>
  </p:normalViewPr>
  <p:slideViewPr>
    <p:cSldViewPr snapToGrid="0">
      <p:cViewPr varScale="1">
        <p:scale>
          <a:sx n="48" d="100"/>
          <a:sy n="48" d="100"/>
        </p:scale>
        <p:origin x="14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2A0CD22-954E-44B3-81DD-E9465A1CC89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82A0A-76CF-4D31-85A3-484B5149B88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2A0CD22-954E-44B3-81DD-E9465A1CC89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82A0A-76CF-4D31-85A3-484B5149B88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2A0CD22-954E-44B3-81DD-E9465A1CC89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82A0A-76CF-4D31-85A3-484B5149B88D}"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18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17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16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15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1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5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2A0CD22-954E-44B3-81DD-E9465A1CC89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82A0A-76CF-4D31-85A3-484B5149B88D}"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2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1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40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showMasterSp="0" userDrawn="1">
  <p:cSld name="3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38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37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36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showMasterSp="0" userDrawn="1">
  <p:cSld name="3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showMasterSp="0" userDrawn="1">
  <p:cSld name="34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72A0CD22-954E-44B3-81DD-E9465A1CC89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82A0A-76CF-4D31-85A3-484B5149B88D}"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showMasterSp="0" userDrawn="1">
  <p:cSld name="33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showMasterSp="0" userDrawn="1">
  <p:cSld name="32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showMasterSp="0" userDrawn="1">
  <p:cSld name="31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showMasterSp="0" userDrawn="1">
  <p:cSld name="30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showMasterSp="0" userDrawn="1">
  <p:cSld name="2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showMasterSp="0" userDrawn="1">
  <p:cSld name="28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showMasterSp="0" userDrawn="1">
  <p:cSld name="27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26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showMasterSp="0" userDrawn="1">
  <p:cSld name="2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showMasterSp="0" userDrawn="1">
  <p:cSld name="24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72A0CD22-954E-44B3-81DD-E9465A1CC89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82A0A-76CF-4D31-85A3-484B5149B88D}"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showMasterSp="0" userDrawn="1">
  <p:cSld name="23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showMasterSp="0" userDrawn="1">
  <p:cSld name="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showMasterSp="0" userDrawn="1">
  <p:cSld name="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showMasterSp="0" userDrawn="1">
  <p:cSld name="2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userDrawn="1">
  <p:cSld name="两栏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userDrawn="1"/>
        </p:nvGrpSpPr>
        <p:grpSpPr>
          <a:xfrm>
            <a:off x="1233089" y="64865"/>
            <a:ext cx="10385150" cy="6069722"/>
            <a:chOff x="1233089" y="64865"/>
            <a:chExt cx="10385150" cy="6069722"/>
          </a:xfrm>
        </p:grpSpPr>
        <p:pic>
          <p:nvPicPr>
            <p:cNvPr id="13" name="图片 12"/>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14" name="图片 13"/>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16" name="图片 15"/>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showMasterSp="0" userDrawn="1">
  <p:cSld name="比较">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screen"/>
          <a:srcRect t="15224" b="2"/>
          <a:stretch>
            <a:fillRect/>
          </a:stretch>
        </p:blipFill>
        <p:spPr>
          <a:xfrm>
            <a:off x="-529" y="1"/>
            <a:ext cx="12193057" cy="6858000"/>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showMasterSp="0" userDrawn="1">
  <p:cSld name="3_比较">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screen"/>
          <a:srcRect t="15224" b="2"/>
          <a:stretch>
            <a:fillRect/>
          </a:stretch>
        </p:blipFill>
        <p:spPr>
          <a:xfrm>
            <a:off x="-529" y="1"/>
            <a:ext cx="12193057" cy="6858000"/>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72A0CD22-954E-44B3-81DD-E9465A1CC89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82A0A-76CF-4D31-85A3-484B5149B88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72A0CD22-954E-44B3-81DD-E9465A1CC89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82A0A-76CF-4D31-85A3-484B5149B88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0CD22-954E-44B3-81DD-E9465A1CC89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82A0A-76CF-4D31-85A3-484B5149B88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2A0CD22-954E-44B3-81DD-E9465A1CC89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82A0A-76CF-4D31-85A3-484B5149B88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2A0CD22-954E-44B3-81DD-E9465A1CC89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82A0A-76CF-4D31-85A3-484B5149B88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8" Type="http://schemas.openxmlformats.org/officeDocument/2006/relationships/theme" Target="../theme/theme1.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0CD22-954E-44B3-81DD-E9465A1CC893}"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82A0A-76CF-4D31-85A3-484B5149B88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microsoft.com/office/2007/relationships/hdphoto" Target="../media/image31.wdp"/><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7.png"/><Relationship Id="rId7" Type="http://schemas.openxmlformats.org/officeDocument/2006/relationships/image" Target="../media/image46.png"/><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45.png"/><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image" Target="../media/image44.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image" Target="../media/image44.png"/></Relationships>
</file>

<file path=ppt/slides/_rels/slide14.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20.GIF"/><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33.png"/><Relationship Id="rId4" Type="http://schemas.openxmlformats.org/officeDocument/2006/relationships/image" Target="../media/image51.png"/><Relationship Id="rId3" Type="http://schemas.openxmlformats.org/officeDocument/2006/relationships/image" Target="../media/image24.png"/><Relationship Id="rId2" Type="http://schemas.openxmlformats.org/officeDocument/2006/relationships/image" Target="../media/image16.png"/><Relationship Id="rId11" Type="http://schemas.openxmlformats.org/officeDocument/2006/relationships/slideLayout" Target="../slideLayouts/slideLayout7.xml"/><Relationship Id="rId10" Type="http://schemas.openxmlformats.org/officeDocument/2006/relationships/image" Target="../media/image49.png"/><Relationship Id="rId1" Type="http://schemas.openxmlformats.org/officeDocument/2006/relationships/image" Target="../media/image44.png"/></Relationships>
</file>

<file path=ppt/slides/_rels/slide15.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0.GIF"/><Relationship Id="rId7" Type="http://schemas.openxmlformats.org/officeDocument/2006/relationships/image" Target="../media/image18.png"/><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0" Type="http://schemas.openxmlformats.org/officeDocument/2006/relationships/slideLayout" Target="../slideLayouts/slideLayout7.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8.png"/><Relationship Id="rId7" Type="http://schemas.openxmlformats.org/officeDocument/2006/relationships/image" Target="../media/image20.GIF"/><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microsoft.com/office/2007/relationships/hdphoto" Target="../media/image31.wdp"/><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3.svg"/><Relationship Id="rId7" Type="http://schemas.openxmlformats.org/officeDocument/2006/relationships/image" Target="../media/image22.png"/><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8.png"/><Relationship Id="rId7" Type="http://schemas.openxmlformats.org/officeDocument/2006/relationships/image" Target="../media/image20.GIF"/><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microsoft.com/office/2007/relationships/hdphoto" Target="../media/image31.wdp"/><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55.png"/><Relationship Id="rId3" Type="http://schemas.openxmlformats.org/officeDocument/2006/relationships/image" Target="../media/image49.png"/><Relationship Id="rId2" Type="http://schemas.openxmlformats.org/officeDocument/2006/relationships/image" Target="../media/image17.png"/><Relationship Id="rId12" Type="http://schemas.openxmlformats.org/officeDocument/2006/relationships/slideLayout" Target="../slideLayouts/slideLayout1.xml"/><Relationship Id="rId11" Type="http://schemas.openxmlformats.org/officeDocument/2006/relationships/image" Target="../media/image61.png"/><Relationship Id="rId10" Type="http://schemas.openxmlformats.org/officeDocument/2006/relationships/image" Target="../media/image60.png"/><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8.png"/><Relationship Id="rId7" Type="http://schemas.openxmlformats.org/officeDocument/2006/relationships/image" Target="../media/image20.GIF"/><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microsoft.com/office/2007/relationships/hdphoto" Target="../media/image31.wdp"/><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37.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9" Type="http://schemas.openxmlformats.org/officeDocument/2006/relationships/image" Target="../media/image20.GIF"/><Relationship Id="rId8" Type="http://schemas.openxmlformats.org/officeDocument/2006/relationships/image" Target="../media/image18.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0" Type="http://schemas.openxmlformats.org/officeDocument/2006/relationships/slideLayout" Target="../slideLayouts/slideLayout7.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8.png"/><Relationship Id="rId7" Type="http://schemas.openxmlformats.org/officeDocument/2006/relationships/image" Target="../media/image20.GIF"/><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8.png"/><Relationship Id="rId7" Type="http://schemas.openxmlformats.org/officeDocument/2006/relationships/image" Target="../media/image20.GIF"/><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Cartoon seamless background bamboo forest."/>
          <p:cNvPicPr>
            <a:picLocks noChangeAspect="1" noChangeArrowheads="1"/>
          </p:cNvPicPr>
          <p:nvPr/>
        </p:nvPicPr>
        <p:blipFill rotWithShape="1">
          <a:blip r:embed="rId1">
            <a:extLst>
              <a:ext uri="{28A0092B-C50C-407E-A947-70E740481C1C}">
                <a14:useLocalDpi xmlns:a14="http://schemas.microsoft.com/office/drawing/2010/main" val="0"/>
              </a:ext>
            </a:extLst>
          </a:blip>
          <a:srcRect b="13641"/>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mboo mascot examine a with a magnifying glass. Nature Characte Clipart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62" b="49034" l="52899" r="91546">
                        <a14:foregroundMark x1="53140" y1="21498" x2="53140" y2="21498"/>
                        <a14:foregroundMark x1="62077" y1="48309" x2="62077" y2="48309"/>
                        <a14:foregroundMark x1="71014" y1="48551" x2="71014" y2="48551"/>
                        <a14:foregroundMark x1="68841" y1="49034" x2="68841" y2="49034"/>
                        <a14:foregroundMark x1="70290" y1="49034" x2="70290" y2="49034"/>
                        <a14:foregroundMark x1="84783" y1="9662" x2="84783" y2="9662"/>
                        <a14:foregroundMark x1="91546" y1="15942" x2="91546" y2="15942"/>
                      </a14:backgroundRemoval>
                    </a14:imgEffect>
                  </a14:imgLayer>
                </a14:imgProps>
              </a:ext>
              <a:ext uri="{28A0092B-C50C-407E-A947-70E740481C1C}">
                <a14:useLocalDpi xmlns:a14="http://schemas.microsoft.com/office/drawing/2010/main" val="0"/>
              </a:ext>
            </a:extLst>
          </a:blip>
          <a:srcRect l="50000" t="5853" r="3385" b="47414"/>
          <a:stretch>
            <a:fillRect/>
          </a:stretch>
        </p:blipFill>
        <p:spPr bwMode="auto">
          <a:xfrm>
            <a:off x="1219198" y="552287"/>
            <a:ext cx="2213318" cy="2218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60759" y="1014567"/>
            <a:ext cx="7108869" cy="2454554"/>
          </a:xfrm>
          <a:prstGeom prst="rect">
            <a:avLst/>
          </a:prstGeom>
        </p:spPr>
      </p:pic>
      <p:sp>
        <p:nvSpPr>
          <p:cNvPr id="2" name="Rectangle 1"/>
          <p:cNvSpPr/>
          <p:nvPr/>
        </p:nvSpPr>
        <p:spPr>
          <a:xfrm>
            <a:off x="1566201" y="2045666"/>
            <a:ext cx="1194558" cy="615553"/>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vi-VN" sz="40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Tuần 5</a:t>
            </a:r>
            <a:endParaRPr kumimoji="0" lang="en-US" sz="4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pic>
        <p:nvPicPr>
          <p:cNvPr id="11" name="Picture 10"/>
          <p:cNvPicPr>
            <a:picLocks noChangeAspect="1"/>
          </p:cNvPicPr>
          <p:nvPr/>
        </p:nvPicPr>
        <p:blipFill>
          <a:blip r:embed="rId6"/>
          <a:stretch>
            <a:fillRect/>
          </a:stretch>
        </p:blipFill>
        <p:spPr>
          <a:xfrm>
            <a:off x="3350694" y="3110902"/>
            <a:ext cx="6001345" cy="3509694"/>
          </a:xfrm>
          <a:prstGeom prst="rect">
            <a:avLst/>
          </a:prstGeom>
        </p:spPr>
      </p:pic>
      <p:grpSp>
        <p:nvGrpSpPr>
          <p:cNvPr id="12" name="Group 11"/>
          <p:cNvGrpSpPr/>
          <p:nvPr/>
        </p:nvGrpSpPr>
        <p:grpSpPr>
          <a:xfrm>
            <a:off x="7727860" y="865925"/>
            <a:ext cx="1860476" cy="1436339"/>
            <a:chOff x="12691566" y="345231"/>
            <a:chExt cx="1245007" cy="961180"/>
          </a:xfrm>
        </p:grpSpPr>
        <p:pic>
          <p:nvPicPr>
            <p:cNvPr id="13" name="Picture 12" descr="A picture containing insect&#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691566" y="345231"/>
              <a:ext cx="925417" cy="925417"/>
            </a:xfrm>
            <a:prstGeom prst="rect">
              <a:avLst/>
            </a:prstGeom>
          </p:spPr>
        </p:pic>
        <p:grpSp>
          <p:nvGrpSpPr>
            <p:cNvPr id="14" name="Group 13"/>
            <p:cNvGrpSpPr/>
            <p:nvPr/>
          </p:nvGrpSpPr>
          <p:grpSpPr>
            <a:xfrm>
              <a:off x="12974917" y="380994"/>
              <a:ext cx="961656" cy="925417"/>
              <a:chOff x="5185316" y="652703"/>
              <a:chExt cx="961656" cy="925417"/>
            </a:xfrm>
          </p:grpSpPr>
          <p:pic>
            <p:nvPicPr>
              <p:cNvPr id="15" name="Picture 14" descr="A picture containing insect&#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444635">
                <a:off x="5185316" y="652703"/>
                <a:ext cx="925417" cy="925417"/>
              </a:xfrm>
              <a:prstGeom prst="rect">
                <a:avLst/>
              </a:prstGeom>
            </p:spPr>
          </p:pic>
          <p:pic>
            <p:nvPicPr>
              <p:cNvPr id="16" name="Picture 15" descr="A picture containing insect&#10;&#10;Description automatically generated"/>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44635">
                <a:off x="5491258" y="902803"/>
                <a:ext cx="655714" cy="655714"/>
              </a:xfrm>
              <a:prstGeom prst="rect">
                <a:avLst/>
              </a:prstGeom>
            </p:spPr>
          </p:pic>
        </p:grpSp>
      </p:grpSp>
      <p:grpSp>
        <p:nvGrpSpPr>
          <p:cNvPr id="17" name="Group 16"/>
          <p:cNvGrpSpPr/>
          <p:nvPr/>
        </p:nvGrpSpPr>
        <p:grpSpPr>
          <a:xfrm>
            <a:off x="3259394" y="2008883"/>
            <a:ext cx="6339544" cy="1570598"/>
            <a:chOff x="4396770" y="8135998"/>
            <a:chExt cx="7263402" cy="1823848"/>
          </a:xfrm>
        </p:grpSpPr>
        <p:sp>
          <p:nvSpPr>
            <p:cNvPr id="18" name="TextBox 17"/>
            <p:cNvSpPr txBox="1"/>
            <p:nvPr/>
          </p:nvSpPr>
          <p:spPr>
            <a:xfrm>
              <a:off x="4396770" y="8135998"/>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88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rPr>
                <a:t> </a:t>
              </a:r>
              <a:r>
                <a:rPr kumimoji="0" lang="en-US" sz="8800" b="0" i="0" u="none" strike="noStrike" kern="1200" cap="none" spc="0" normalizeH="0" baseline="0" noProof="0" dirty="0" err="1">
                  <a:ln w="295275">
                    <a:solidFill>
                      <a:prstClr val="white"/>
                    </a:solidFill>
                  </a:ln>
                  <a:solidFill>
                    <a:prstClr val="black"/>
                  </a:solidFill>
                  <a:effectLst/>
                  <a:uLnTx/>
                  <a:uFillTx/>
                  <a:latin typeface="#9Slide05 Phobia" panose="02000506000000020003" pitchFamily="2" charset="0"/>
                  <a:cs typeface="+mn-cs"/>
                </a:rPr>
                <a:t>Tiếng</a:t>
              </a:r>
              <a:r>
                <a:rPr kumimoji="0" lang="en-US" sz="88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rPr>
                <a:t>  </a:t>
              </a:r>
              <a:r>
                <a:rPr kumimoji="0" lang="en-US" sz="8800" b="0" i="0" u="none" strike="noStrike" kern="1200" cap="none" spc="0" normalizeH="0" baseline="0" noProof="0" dirty="0" err="1">
                  <a:ln w="295275">
                    <a:solidFill>
                      <a:prstClr val="white"/>
                    </a:solidFill>
                  </a:ln>
                  <a:solidFill>
                    <a:prstClr val="black"/>
                  </a:solidFill>
                  <a:effectLst/>
                  <a:uLnTx/>
                  <a:uFillTx/>
                  <a:latin typeface="#9Slide05 Phobia" panose="02000506000000020003" pitchFamily="2" charset="0"/>
                  <a:cs typeface="+mn-cs"/>
                </a:rPr>
                <a:t>Việt</a:t>
              </a:r>
              <a:endParaRPr kumimoji="0" lang="en-US" sz="88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endParaRPr>
            </a:p>
            <a:p>
              <a:pPr marL="0" marR="0" lvl="0" indent="0" algn="ctr" defTabSz="914400" rtl="0" eaLnBrk="1" fontAlgn="auto" latinLnBrk="0" hangingPunct="1">
                <a:lnSpc>
                  <a:spcPct val="80000"/>
                </a:lnSpc>
                <a:spcBef>
                  <a:spcPts val="0"/>
                </a:spcBef>
                <a:spcAft>
                  <a:spcPts val="0"/>
                </a:spcAft>
                <a:buClrTx/>
                <a:buSzTx/>
                <a:buFontTx/>
                <a:buNone/>
                <a:defRPr/>
              </a:pPr>
              <a:r>
                <a:rPr kumimoji="0" lang="en-US" sz="66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cs typeface="+mn-cs"/>
                </a:rPr>
                <a:t>VÀO NĂM HỌC MỚI</a:t>
              </a:r>
              <a:endParaRPr kumimoji="0" lang="en-US" sz="66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cs typeface="+mn-cs"/>
              </a:endParaRPr>
            </a:p>
          </p:txBody>
        </p:sp>
        <p:sp>
          <p:nvSpPr>
            <p:cNvPr id="19" name="TextBox 18"/>
            <p:cNvSpPr txBox="1"/>
            <p:nvPr/>
          </p:nvSpPr>
          <p:spPr>
            <a:xfrm>
              <a:off x="4466270" y="8143964"/>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16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Tiếng</a:t>
              </a:r>
              <a:r>
                <a:rPr kumimoji="0" lang="en-US" sz="1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16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Việt</a:t>
              </a:r>
              <a:endParaRPr kumimoji="0" lang="en-US" sz="1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a:p>
              <a:pPr marL="0" marR="0" lvl="0" indent="0" algn="ctr" defTabSz="914400" rtl="0" eaLnBrk="1" fontAlgn="auto" latinLnBrk="0" hangingPunct="1">
                <a:lnSpc>
                  <a:spcPct val="80000"/>
                </a:lnSpc>
                <a:spcBef>
                  <a:spcPts val="0"/>
                </a:spcBef>
                <a:spcAft>
                  <a:spcPts val="0"/>
                </a:spcAft>
                <a:buClrTx/>
                <a:buSzTx/>
                <a:buFontTx/>
                <a:buNone/>
                <a:defRPr/>
              </a:pPr>
              <a:r>
                <a:rPr lang="en-US" sz="9600"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rPr>
                <a:t>CHỦ NHÂN TƯƠNG LAI</a:t>
              </a:r>
              <a:endParaRPr kumimoji="0" lang="en-US" sz="9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a:blip r:embed="rId2"/>
          <a:stretch>
            <a:fillRect/>
          </a:stretch>
        </p:blipFill>
        <p:spPr>
          <a:xfrm>
            <a:off x="0" y="-274320"/>
            <a:ext cx="12192000" cy="7132320"/>
          </a:xfrm>
          <a:prstGeom prst="rect">
            <a:avLst/>
          </a:prstGeom>
        </p:spPr>
      </p:pic>
      <p:pic>
        <p:nvPicPr>
          <p:cNvPr id="30" name="Picture 29"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4" name="Picture 3" descr="A group of dolls&#10;&#10;Description automatically generated with low confidence"/>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88772" y="2199035"/>
            <a:ext cx="9193014" cy="4724188"/>
          </a:xfrm>
          <a:prstGeom prst="rect">
            <a:avLst/>
          </a:prstGeom>
        </p:spPr>
      </p:pic>
      <p:pic>
        <p:nvPicPr>
          <p:cNvPr id="11" name="Picture 10" descr="Ico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sp>
        <p:nvSpPr>
          <p:cNvPr id="16" name="TextBox 15"/>
          <p:cNvSpPr txBox="1"/>
          <p:nvPr/>
        </p:nvSpPr>
        <p:spPr>
          <a:xfrm>
            <a:off x="1458842" y="295437"/>
            <a:ext cx="8779737" cy="1464231"/>
          </a:xfrm>
          <a:custGeom>
            <a:avLst/>
            <a:gdLst>
              <a:gd name="connsiteX0" fmla="*/ 0 w 8779737"/>
              <a:gd name="connsiteY0" fmla="*/ 244043 h 1464231"/>
              <a:gd name="connsiteX1" fmla="*/ 244043 w 8779737"/>
              <a:gd name="connsiteY1" fmla="*/ 0 h 1464231"/>
              <a:gd name="connsiteX2" fmla="*/ 769181 w 8779737"/>
              <a:gd name="connsiteY2" fmla="*/ 0 h 1464231"/>
              <a:gd name="connsiteX3" fmla="*/ 1543068 w 8779737"/>
              <a:gd name="connsiteY3" fmla="*/ 0 h 1464231"/>
              <a:gd name="connsiteX4" fmla="*/ 2316956 w 8779737"/>
              <a:gd name="connsiteY4" fmla="*/ 0 h 1464231"/>
              <a:gd name="connsiteX5" fmla="*/ 3173760 w 8779737"/>
              <a:gd name="connsiteY5" fmla="*/ 0 h 1464231"/>
              <a:gd name="connsiteX6" fmla="*/ 3781814 w 8779737"/>
              <a:gd name="connsiteY6" fmla="*/ 0 h 1464231"/>
              <a:gd name="connsiteX7" fmla="*/ 4224035 w 8779737"/>
              <a:gd name="connsiteY7" fmla="*/ 0 h 1464231"/>
              <a:gd name="connsiteX8" fmla="*/ 5080839 w 8779737"/>
              <a:gd name="connsiteY8" fmla="*/ 0 h 1464231"/>
              <a:gd name="connsiteX9" fmla="*/ 5937643 w 8779737"/>
              <a:gd name="connsiteY9" fmla="*/ 0 h 1464231"/>
              <a:gd name="connsiteX10" fmla="*/ 6462781 w 8779737"/>
              <a:gd name="connsiteY10" fmla="*/ 0 h 1464231"/>
              <a:gd name="connsiteX11" fmla="*/ 7319585 w 8779737"/>
              <a:gd name="connsiteY11" fmla="*/ 0 h 1464231"/>
              <a:gd name="connsiteX12" fmla="*/ 8535694 w 8779737"/>
              <a:gd name="connsiteY12" fmla="*/ 0 h 1464231"/>
              <a:gd name="connsiteX13" fmla="*/ 8779737 w 8779737"/>
              <a:gd name="connsiteY13" fmla="*/ 244043 h 1464231"/>
              <a:gd name="connsiteX14" fmla="*/ 8779737 w 8779737"/>
              <a:gd name="connsiteY14" fmla="*/ 741877 h 1464231"/>
              <a:gd name="connsiteX15" fmla="*/ 8779737 w 8779737"/>
              <a:gd name="connsiteY15" fmla="*/ 1220188 h 1464231"/>
              <a:gd name="connsiteX16" fmla="*/ 8535694 w 8779737"/>
              <a:gd name="connsiteY16" fmla="*/ 1464231 h 1464231"/>
              <a:gd name="connsiteX17" fmla="*/ 8093473 w 8779737"/>
              <a:gd name="connsiteY17" fmla="*/ 1464231 h 1464231"/>
              <a:gd name="connsiteX18" fmla="*/ 7319585 w 8779737"/>
              <a:gd name="connsiteY18" fmla="*/ 1464231 h 1464231"/>
              <a:gd name="connsiteX19" fmla="*/ 6628614 w 8779737"/>
              <a:gd name="connsiteY19" fmla="*/ 1464231 h 1464231"/>
              <a:gd name="connsiteX20" fmla="*/ 5854727 w 8779737"/>
              <a:gd name="connsiteY20" fmla="*/ 1464231 h 1464231"/>
              <a:gd name="connsiteX21" fmla="*/ 5163756 w 8779737"/>
              <a:gd name="connsiteY21" fmla="*/ 1464231 h 1464231"/>
              <a:gd name="connsiteX22" fmla="*/ 4306952 w 8779737"/>
              <a:gd name="connsiteY22" fmla="*/ 1464231 h 1464231"/>
              <a:gd name="connsiteX23" fmla="*/ 3450148 w 8779737"/>
              <a:gd name="connsiteY23" fmla="*/ 1464231 h 1464231"/>
              <a:gd name="connsiteX24" fmla="*/ 3007927 w 8779737"/>
              <a:gd name="connsiteY24" fmla="*/ 1464231 h 1464231"/>
              <a:gd name="connsiteX25" fmla="*/ 2234039 w 8779737"/>
              <a:gd name="connsiteY25" fmla="*/ 1464231 h 1464231"/>
              <a:gd name="connsiteX26" fmla="*/ 1708901 w 8779737"/>
              <a:gd name="connsiteY26" fmla="*/ 1464231 h 1464231"/>
              <a:gd name="connsiteX27" fmla="*/ 852097 w 8779737"/>
              <a:gd name="connsiteY27" fmla="*/ 1464231 h 1464231"/>
              <a:gd name="connsiteX28" fmla="*/ 244043 w 8779737"/>
              <a:gd name="connsiteY28" fmla="*/ 1464231 h 1464231"/>
              <a:gd name="connsiteX29" fmla="*/ 0 w 8779737"/>
              <a:gd name="connsiteY29" fmla="*/ 1220188 h 1464231"/>
              <a:gd name="connsiteX30" fmla="*/ 0 w 8779737"/>
              <a:gd name="connsiteY30" fmla="*/ 751638 h 1464231"/>
              <a:gd name="connsiteX31" fmla="*/ 0 w 8779737"/>
              <a:gd name="connsiteY31"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79737" h="1464231" fill="none" extrusionOk="0">
                <a:moveTo>
                  <a:pt x="0" y="244043"/>
                </a:moveTo>
                <a:cubicBezTo>
                  <a:pt x="-11533" y="112535"/>
                  <a:pt x="117389" y="16470"/>
                  <a:pt x="244043" y="0"/>
                </a:cubicBezTo>
                <a:cubicBezTo>
                  <a:pt x="463802" y="11315"/>
                  <a:pt x="532873" y="-19198"/>
                  <a:pt x="769181" y="0"/>
                </a:cubicBezTo>
                <a:cubicBezTo>
                  <a:pt x="1005489" y="19198"/>
                  <a:pt x="1240723" y="-35461"/>
                  <a:pt x="1543068" y="0"/>
                </a:cubicBezTo>
                <a:cubicBezTo>
                  <a:pt x="1845413" y="35461"/>
                  <a:pt x="2110588" y="14587"/>
                  <a:pt x="2316956" y="0"/>
                </a:cubicBezTo>
                <a:cubicBezTo>
                  <a:pt x="2523324" y="-14587"/>
                  <a:pt x="2924585" y="-8831"/>
                  <a:pt x="3173760" y="0"/>
                </a:cubicBezTo>
                <a:cubicBezTo>
                  <a:pt x="3422935" y="8831"/>
                  <a:pt x="3486221" y="1946"/>
                  <a:pt x="3781814" y="0"/>
                </a:cubicBezTo>
                <a:cubicBezTo>
                  <a:pt x="4077407" y="-1946"/>
                  <a:pt x="4010523" y="5677"/>
                  <a:pt x="4224035" y="0"/>
                </a:cubicBezTo>
                <a:cubicBezTo>
                  <a:pt x="4437547" y="-5677"/>
                  <a:pt x="4896708" y="15171"/>
                  <a:pt x="5080839" y="0"/>
                </a:cubicBezTo>
                <a:cubicBezTo>
                  <a:pt x="5264970" y="-15171"/>
                  <a:pt x="5608994" y="20315"/>
                  <a:pt x="5937643" y="0"/>
                </a:cubicBezTo>
                <a:cubicBezTo>
                  <a:pt x="6266292" y="-20315"/>
                  <a:pt x="6284965" y="-7457"/>
                  <a:pt x="6462781" y="0"/>
                </a:cubicBezTo>
                <a:cubicBezTo>
                  <a:pt x="6640597" y="7457"/>
                  <a:pt x="7012215" y="3364"/>
                  <a:pt x="7319585" y="0"/>
                </a:cubicBezTo>
                <a:cubicBezTo>
                  <a:pt x="7626955" y="-3364"/>
                  <a:pt x="7985746" y="-45420"/>
                  <a:pt x="8535694" y="0"/>
                </a:cubicBezTo>
                <a:cubicBezTo>
                  <a:pt x="8654934" y="6912"/>
                  <a:pt x="8761199" y="104549"/>
                  <a:pt x="8779737" y="244043"/>
                </a:cubicBezTo>
                <a:cubicBezTo>
                  <a:pt x="8772873" y="460181"/>
                  <a:pt x="8774381" y="585595"/>
                  <a:pt x="8779737" y="741877"/>
                </a:cubicBezTo>
                <a:cubicBezTo>
                  <a:pt x="8785093" y="898159"/>
                  <a:pt x="8763217" y="1060575"/>
                  <a:pt x="8779737" y="1220188"/>
                </a:cubicBezTo>
                <a:cubicBezTo>
                  <a:pt x="8776551" y="1353794"/>
                  <a:pt x="8697175" y="1451572"/>
                  <a:pt x="8535694" y="1464231"/>
                </a:cubicBezTo>
                <a:cubicBezTo>
                  <a:pt x="8365917" y="1458679"/>
                  <a:pt x="8281886" y="1455010"/>
                  <a:pt x="8093473" y="1464231"/>
                </a:cubicBezTo>
                <a:cubicBezTo>
                  <a:pt x="7905060" y="1473452"/>
                  <a:pt x="7550597" y="1460579"/>
                  <a:pt x="7319585" y="1464231"/>
                </a:cubicBezTo>
                <a:cubicBezTo>
                  <a:pt x="7088573" y="1467883"/>
                  <a:pt x="6769477" y="1497609"/>
                  <a:pt x="6628614" y="1464231"/>
                </a:cubicBezTo>
                <a:cubicBezTo>
                  <a:pt x="6487751" y="1430853"/>
                  <a:pt x="6104930" y="1467274"/>
                  <a:pt x="5854727" y="1464231"/>
                </a:cubicBezTo>
                <a:cubicBezTo>
                  <a:pt x="5604524" y="1461188"/>
                  <a:pt x="5375517" y="1437179"/>
                  <a:pt x="5163756" y="1464231"/>
                </a:cubicBezTo>
                <a:cubicBezTo>
                  <a:pt x="4951995" y="1491283"/>
                  <a:pt x="4663125" y="1440688"/>
                  <a:pt x="4306952" y="1464231"/>
                </a:cubicBezTo>
                <a:cubicBezTo>
                  <a:pt x="3950779" y="1487774"/>
                  <a:pt x="3840464" y="1463977"/>
                  <a:pt x="3450148" y="1464231"/>
                </a:cubicBezTo>
                <a:cubicBezTo>
                  <a:pt x="3059832" y="1464485"/>
                  <a:pt x="3160507" y="1480685"/>
                  <a:pt x="3007927" y="1464231"/>
                </a:cubicBezTo>
                <a:cubicBezTo>
                  <a:pt x="2855347" y="1447777"/>
                  <a:pt x="2523322" y="1478638"/>
                  <a:pt x="2234039" y="1464231"/>
                </a:cubicBezTo>
                <a:cubicBezTo>
                  <a:pt x="1944756" y="1449824"/>
                  <a:pt x="1913879" y="1460199"/>
                  <a:pt x="1708901" y="1464231"/>
                </a:cubicBezTo>
                <a:cubicBezTo>
                  <a:pt x="1503923" y="1468263"/>
                  <a:pt x="1053348" y="1424929"/>
                  <a:pt x="852097" y="1464231"/>
                </a:cubicBezTo>
                <a:cubicBezTo>
                  <a:pt x="650846" y="1503533"/>
                  <a:pt x="418329" y="1487380"/>
                  <a:pt x="244043" y="1464231"/>
                </a:cubicBezTo>
                <a:cubicBezTo>
                  <a:pt x="120934" y="1466809"/>
                  <a:pt x="3452" y="1368921"/>
                  <a:pt x="0" y="1220188"/>
                </a:cubicBezTo>
                <a:cubicBezTo>
                  <a:pt x="-18519" y="1032778"/>
                  <a:pt x="22953" y="969192"/>
                  <a:pt x="0" y="751638"/>
                </a:cubicBezTo>
                <a:cubicBezTo>
                  <a:pt x="-22953" y="534084"/>
                  <a:pt x="-9383" y="411085"/>
                  <a:pt x="0" y="244043"/>
                </a:cubicBezTo>
                <a:close/>
              </a:path>
              <a:path w="8779737" h="1464231" stroke="0" extrusionOk="0">
                <a:moveTo>
                  <a:pt x="0" y="244043"/>
                </a:moveTo>
                <a:cubicBezTo>
                  <a:pt x="-31307" y="112429"/>
                  <a:pt x="118731" y="-19111"/>
                  <a:pt x="244043" y="0"/>
                </a:cubicBezTo>
                <a:cubicBezTo>
                  <a:pt x="392511" y="4774"/>
                  <a:pt x="659543" y="-16340"/>
                  <a:pt x="769181" y="0"/>
                </a:cubicBezTo>
                <a:cubicBezTo>
                  <a:pt x="878819" y="16340"/>
                  <a:pt x="1374688" y="16494"/>
                  <a:pt x="1543068" y="0"/>
                </a:cubicBezTo>
                <a:cubicBezTo>
                  <a:pt x="1711448" y="-16494"/>
                  <a:pt x="1799566" y="17917"/>
                  <a:pt x="1985290" y="0"/>
                </a:cubicBezTo>
                <a:cubicBezTo>
                  <a:pt x="2171014" y="-17917"/>
                  <a:pt x="2542728" y="36795"/>
                  <a:pt x="2759177" y="0"/>
                </a:cubicBezTo>
                <a:cubicBezTo>
                  <a:pt x="2975626" y="-36795"/>
                  <a:pt x="3108268" y="-5953"/>
                  <a:pt x="3284315" y="0"/>
                </a:cubicBezTo>
                <a:cubicBezTo>
                  <a:pt x="3460362" y="5953"/>
                  <a:pt x="3621114" y="-18580"/>
                  <a:pt x="3809453" y="0"/>
                </a:cubicBezTo>
                <a:cubicBezTo>
                  <a:pt x="3997792" y="18580"/>
                  <a:pt x="4362961" y="11722"/>
                  <a:pt x="4583340" y="0"/>
                </a:cubicBezTo>
                <a:cubicBezTo>
                  <a:pt x="4803719" y="-11722"/>
                  <a:pt x="4877493" y="18379"/>
                  <a:pt x="5025562" y="0"/>
                </a:cubicBezTo>
                <a:cubicBezTo>
                  <a:pt x="5173631" y="-18379"/>
                  <a:pt x="5530713" y="-17155"/>
                  <a:pt x="5716533" y="0"/>
                </a:cubicBezTo>
                <a:cubicBezTo>
                  <a:pt x="5902353" y="17155"/>
                  <a:pt x="6063456" y="3912"/>
                  <a:pt x="6324587" y="0"/>
                </a:cubicBezTo>
                <a:cubicBezTo>
                  <a:pt x="6585718" y="-3912"/>
                  <a:pt x="6680151" y="15160"/>
                  <a:pt x="6849725" y="0"/>
                </a:cubicBezTo>
                <a:cubicBezTo>
                  <a:pt x="7019299" y="-15160"/>
                  <a:pt x="7274554" y="-27646"/>
                  <a:pt x="7457779" y="0"/>
                </a:cubicBezTo>
                <a:cubicBezTo>
                  <a:pt x="7641004" y="27646"/>
                  <a:pt x="8271815" y="38872"/>
                  <a:pt x="8535694" y="0"/>
                </a:cubicBezTo>
                <a:cubicBezTo>
                  <a:pt x="8660626" y="-7040"/>
                  <a:pt x="8803570" y="107257"/>
                  <a:pt x="8779737" y="244043"/>
                </a:cubicBezTo>
                <a:cubicBezTo>
                  <a:pt x="8797758" y="356962"/>
                  <a:pt x="8760316" y="573264"/>
                  <a:pt x="8779737" y="722354"/>
                </a:cubicBezTo>
                <a:cubicBezTo>
                  <a:pt x="8799158" y="871444"/>
                  <a:pt x="8784989" y="998597"/>
                  <a:pt x="8779737" y="1220188"/>
                </a:cubicBezTo>
                <a:cubicBezTo>
                  <a:pt x="8800492" y="1370067"/>
                  <a:pt x="8661864" y="1470360"/>
                  <a:pt x="8535694" y="1464231"/>
                </a:cubicBezTo>
                <a:cubicBezTo>
                  <a:pt x="8417595" y="1476334"/>
                  <a:pt x="8261891" y="1482850"/>
                  <a:pt x="8093473" y="1464231"/>
                </a:cubicBezTo>
                <a:cubicBezTo>
                  <a:pt x="7925055" y="1445612"/>
                  <a:pt x="7514956" y="1440412"/>
                  <a:pt x="7319585" y="1464231"/>
                </a:cubicBezTo>
                <a:cubicBezTo>
                  <a:pt x="7124214" y="1488050"/>
                  <a:pt x="6717232" y="1443766"/>
                  <a:pt x="6462781" y="1464231"/>
                </a:cubicBezTo>
                <a:cubicBezTo>
                  <a:pt x="6208330" y="1484696"/>
                  <a:pt x="6053770" y="1488872"/>
                  <a:pt x="5854727" y="1464231"/>
                </a:cubicBezTo>
                <a:cubicBezTo>
                  <a:pt x="5655684" y="1439590"/>
                  <a:pt x="5558027" y="1449047"/>
                  <a:pt x="5329589" y="1464231"/>
                </a:cubicBezTo>
                <a:cubicBezTo>
                  <a:pt x="5101151" y="1479415"/>
                  <a:pt x="4950063" y="1452930"/>
                  <a:pt x="4721535" y="1464231"/>
                </a:cubicBezTo>
                <a:cubicBezTo>
                  <a:pt x="4493007" y="1475532"/>
                  <a:pt x="4346693" y="1467058"/>
                  <a:pt x="4113480" y="1464231"/>
                </a:cubicBezTo>
                <a:cubicBezTo>
                  <a:pt x="3880267" y="1461404"/>
                  <a:pt x="3459253" y="1477652"/>
                  <a:pt x="3256676" y="1464231"/>
                </a:cubicBezTo>
                <a:cubicBezTo>
                  <a:pt x="3054099" y="1450810"/>
                  <a:pt x="3020404" y="1460747"/>
                  <a:pt x="2814455" y="1464231"/>
                </a:cubicBezTo>
                <a:cubicBezTo>
                  <a:pt x="2608506" y="1467715"/>
                  <a:pt x="2549565" y="1488276"/>
                  <a:pt x="2289317" y="1464231"/>
                </a:cubicBezTo>
                <a:cubicBezTo>
                  <a:pt x="2029069" y="1440186"/>
                  <a:pt x="1879118" y="1482622"/>
                  <a:pt x="1681263" y="1464231"/>
                </a:cubicBezTo>
                <a:cubicBezTo>
                  <a:pt x="1483408" y="1445840"/>
                  <a:pt x="1188600" y="1469835"/>
                  <a:pt x="907375" y="1464231"/>
                </a:cubicBezTo>
                <a:cubicBezTo>
                  <a:pt x="626150" y="1458627"/>
                  <a:pt x="455966" y="1473386"/>
                  <a:pt x="244043" y="1464231"/>
                </a:cubicBezTo>
                <a:cubicBezTo>
                  <a:pt x="116076" y="1454857"/>
                  <a:pt x="10024" y="1384604"/>
                  <a:pt x="0" y="1220188"/>
                </a:cubicBezTo>
                <a:cubicBezTo>
                  <a:pt x="-16319" y="1029409"/>
                  <a:pt x="23535" y="904898"/>
                  <a:pt x="0" y="712593"/>
                </a:cubicBezTo>
                <a:cubicBezTo>
                  <a:pt x="-23535" y="520289"/>
                  <a:pt x="-2829" y="407943"/>
                  <a:pt x="0" y="244043"/>
                </a:cubicBezTo>
                <a:close/>
              </a:path>
            </a:pathLst>
          </a:custGeom>
          <a:solidFill>
            <a:srgbClr val="FFFFFF"/>
          </a:solidFill>
          <a:ln w="57150" cap="flat" cmpd="sng" algn="ctr">
            <a:solidFill>
              <a:srgbClr val="008C3E"/>
            </a:solidFill>
            <a:prstDash val="solid"/>
            <a:miter lim="800000"/>
          </a:ln>
          <a:effectLst/>
        </p:spPr>
        <p:txBody>
          <a:bodyPr wrap="square" rtlCol="0">
            <a:spAutoFit/>
          </a:bodyPr>
          <a:lstStyle/>
          <a:p>
            <a:pPr lvl="0" algn="ctr">
              <a:defRPr/>
            </a:pPr>
            <a:r>
              <a:rPr kumimoji="0" lang="en-US" sz="4000" b="0" i="0" u="none" strike="noStrike" kern="0" cap="none" spc="0" normalizeH="0" baseline="0" noProof="0">
                <a:ln>
                  <a:noFill/>
                </a:ln>
                <a:solidFill>
                  <a:srgbClr val="002060"/>
                </a:solidFill>
                <a:effectLst/>
                <a:uLnTx/>
                <a:uFillTx/>
                <a:latin typeface="等线" panose="020F0502020204030204"/>
                <a:cs typeface="Calibri" panose="020F0502020204030204" pitchFamily="34" charset="0"/>
              </a:rPr>
              <a:t>  </a:t>
            </a:r>
            <a:r>
              <a:rPr lang="en-US" sz="4000" b="1" kern="0">
                <a:solidFill>
                  <a:srgbClr val="00B050"/>
                </a:solidFill>
                <a:cs typeface="Calibri" panose="020F0502020204030204" pitchFamily="34" charset="0"/>
              </a:rPr>
              <a:t>2. Cùng các bạn thảo luận về ích lợi của việc đọc sách dựa vào gợi ý:</a:t>
            </a:r>
            <a:endParaRPr kumimoji="0" lang="en-US" sz="4000" b="1" i="0" u="none" strike="noStrike" kern="0" cap="none" spc="0" normalizeH="0" baseline="0" noProof="0" dirty="0">
              <a:ln>
                <a:noFill/>
              </a:ln>
              <a:solidFill>
                <a:srgbClr val="00B050"/>
              </a:solidFill>
              <a:effectLst/>
              <a:uLnTx/>
              <a:uFillTx/>
              <a:cs typeface="Calibri" panose="020F0502020204030204" pitchFamily="34" charset="0"/>
            </a:endParaRPr>
          </a:p>
        </p:txBody>
      </p:sp>
      <p:pic>
        <p:nvPicPr>
          <p:cNvPr id="28" name="Picture 2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166641">
            <a:off x="8370593" y="2404852"/>
            <a:ext cx="3735973" cy="2747093"/>
          </a:xfrm>
          <a:prstGeom prst="rect">
            <a:avLst/>
          </a:prstGeom>
        </p:spPr>
      </p:pic>
      <p:grpSp>
        <p:nvGrpSpPr>
          <p:cNvPr id="14" name="Group 13"/>
          <p:cNvGrpSpPr/>
          <p:nvPr/>
        </p:nvGrpSpPr>
        <p:grpSpPr>
          <a:xfrm>
            <a:off x="8394216" y="2108832"/>
            <a:ext cx="2728183" cy="1814949"/>
            <a:chOff x="8394216" y="2108832"/>
            <a:chExt cx="2728183" cy="1814949"/>
          </a:xfrm>
        </p:grpSpPr>
        <p:pic>
          <p:nvPicPr>
            <p:cNvPr id="9" name="Picture 8" descr="Icon&#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4216" y="2108832"/>
              <a:ext cx="2728183" cy="1814949"/>
            </a:xfrm>
            <a:prstGeom prst="rect">
              <a:avLst/>
            </a:prstGeom>
          </p:spPr>
        </p:pic>
        <p:sp>
          <p:nvSpPr>
            <p:cNvPr id="13" name="TextBox 12"/>
            <p:cNvSpPr txBox="1"/>
            <p:nvPr/>
          </p:nvSpPr>
          <p:spPr>
            <a:xfrm>
              <a:off x="8394216" y="2673360"/>
              <a:ext cx="2728183" cy="523220"/>
            </a:xfrm>
            <a:prstGeom prst="rect">
              <a:avLst/>
            </a:prstGeom>
            <a:noFill/>
          </p:spPr>
          <p:txBody>
            <a:bodyPr wrap="square" rtlCol="0">
              <a:spAutoFit/>
            </a:bodyPr>
            <a:lstStyle/>
            <a:p>
              <a:pPr algn="ctr"/>
              <a:r>
                <a:rPr lang="en-US" sz="2800" b="1" dirty="0"/>
                <a:t>Yêu cầu đề bài</a:t>
              </a:r>
              <a:endParaRPr lang="en-US" sz="2800" b="1" dirty="0"/>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rotWithShape="1">
          <a:blip r:embed="rId2">
            <a:alphaModFix amt="85000"/>
          </a:blip>
          <a:srcRect t="67580"/>
          <a:stretch>
            <a:fillRect/>
          </a:stretch>
        </p:blipFill>
        <p:spPr>
          <a:xfrm>
            <a:off x="0" y="5910443"/>
            <a:ext cx="12192000" cy="947557"/>
          </a:xfrm>
          <a:prstGeom prst="rect">
            <a:avLst/>
          </a:prstGeom>
        </p:spPr>
      </p:pic>
      <p:sp>
        <p:nvSpPr>
          <p:cNvPr id="16" name="TextBox 15"/>
          <p:cNvSpPr txBox="1"/>
          <p:nvPr/>
        </p:nvSpPr>
        <p:spPr>
          <a:xfrm>
            <a:off x="697836" y="250269"/>
            <a:ext cx="10796632" cy="1464231"/>
          </a:xfrm>
          <a:custGeom>
            <a:avLst/>
            <a:gdLst>
              <a:gd name="connsiteX0" fmla="*/ 0 w 10796632"/>
              <a:gd name="connsiteY0" fmla="*/ 244043 h 1464231"/>
              <a:gd name="connsiteX1" fmla="*/ 244043 w 10796632"/>
              <a:gd name="connsiteY1" fmla="*/ 0 h 1464231"/>
              <a:gd name="connsiteX2" fmla="*/ 1034365 w 10796632"/>
              <a:gd name="connsiteY2" fmla="*/ 0 h 1464231"/>
              <a:gd name="connsiteX3" fmla="*/ 1515430 w 10796632"/>
              <a:gd name="connsiteY3" fmla="*/ 0 h 1464231"/>
              <a:gd name="connsiteX4" fmla="*/ 2408838 w 10796632"/>
              <a:gd name="connsiteY4" fmla="*/ 0 h 1464231"/>
              <a:gd name="connsiteX5" fmla="*/ 3302245 w 10796632"/>
              <a:gd name="connsiteY5" fmla="*/ 0 h 1464231"/>
              <a:gd name="connsiteX6" fmla="*/ 4195652 w 10796632"/>
              <a:gd name="connsiteY6" fmla="*/ 0 h 1464231"/>
              <a:gd name="connsiteX7" fmla="*/ 4985974 w 10796632"/>
              <a:gd name="connsiteY7" fmla="*/ 0 h 1464231"/>
              <a:gd name="connsiteX8" fmla="*/ 5363954 w 10796632"/>
              <a:gd name="connsiteY8" fmla="*/ 0 h 1464231"/>
              <a:gd name="connsiteX9" fmla="*/ 5845020 w 10796632"/>
              <a:gd name="connsiteY9" fmla="*/ 0 h 1464231"/>
              <a:gd name="connsiteX10" fmla="*/ 6635342 w 10796632"/>
              <a:gd name="connsiteY10" fmla="*/ 0 h 1464231"/>
              <a:gd name="connsiteX11" fmla="*/ 7425663 w 10796632"/>
              <a:gd name="connsiteY11" fmla="*/ 0 h 1464231"/>
              <a:gd name="connsiteX12" fmla="*/ 8009814 w 10796632"/>
              <a:gd name="connsiteY12" fmla="*/ 0 h 1464231"/>
              <a:gd name="connsiteX13" fmla="*/ 8800136 w 10796632"/>
              <a:gd name="connsiteY13" fmla="*/ 0 h 1464231"/>
              <a:gd name="connsiteX14" fmla="*/ 9487373 w 10796632"/>
              <a:gd name="connsiteY14" fmla="*/ 0 h 1464231"/>
              <a:gd name="connsiteX15" fmla="*/ 10552589 w 10796632"/>
              <a:gd name="connsiteY15" fmla="*/ 0 h 1464231"/>
              <a:gd name="connsiteX16" fmla="*/ 10796632 w 10796632"/>
              <a:gd name="connsiteY16" fmla="*/ 244043 h 1464231"/>
              <a:gd name="connsiteX17" fmla="*/ 10796632 w 10796632"/>
              <a:gd name="connsiteY17" fmla="*/ 741877 h 1464231"/>
              <a:gd name="connsiteX18" fmla="*/ 10796632 w 10796632"/>
              <a:gd name="connsiteY18" fmla="*/ 1220188 h 1464231"/>
              <a:gd name="connsiteX19" fmla="*/ 10552589 w 10796632"/>
              <a:gd name="connsiteY19" fmla="*/ 1464231 h 1464231"/>
              <a:gd name="connsiteX20" fmla="*/ 9659182 w 10796632"/>
              <a:gd name="connsiteY20" fmla="*/ 1464231 h 1464231"/>
              <a:gd name="connsiteX21" fmla="*/ 8868860 w 10796632"/>
              <a:gd name="connsiteY21" fmla="*/ 1464231 h 1464231"/>
              <a:gd name="connsiteX22" fmla="*/ 8490880 w 10796632"/>
              <a:gd name="connsiteY22" fmla="*/ 1464231 h 1464231"/>
              <a:gd name="connsiteX23" fmla="*/ 7700558 w 10796632"/>
              <a:gd name="connsiteY23" fmla="*/ 1464231 h 1464231"/>
              <a:gd name="connsiteX24" fmla="*/ 7219492 w 10796632"/>
              <a:gd name="connsiteY24" fmla="*/ 1464231 h 1464231"/>
              <a:gd name="connsiteX25" fmla="*/ 6429171 w 10796632"/>
              <a:gd name="connsiteY25" fmla="*/ 1464231 h 1464231"/>
              <a:gd name="connsiteX26" fmla="*/ 5845020 w 10796632"/>
              <a:gd name="connsiteY26" fmla="*/ 1464231 h 1464231"/>
              <a:gd name="connsiteX27" fmla="*/ 5157783 w 10796632"/>
              <a:gd name="connsiteY27" fmla="*/ 1464231 h 1464231"/>
              <a:gd name="connsiteX28" fmla="*/ 4470547 w 10796632"/>
              <a:gd name="connsiteY28" fmla="*/ 1464231 h 1464231"/>
              <a:gd name="connsiteX29" fmla="*/ 3886396 w 10796632"/>
              <a:gd name="connsiteY29" fmla="*/ 1464231 h 1464231"/>
              <a:gd name="connsiteX30" fmla="*/ 3199160 w 10796632"/>
              <a:gd name="connsiteY30" fmla="*/ 1464231 h 1464231"/>
              <a:gd name="connsiteX31" fmla="*/ 2821180 w 10796632"/>
              <a:gd name="connsiteY31" fmla="*/ 1464231 h 1464231"/>
              <a:gd name="connsiteX32" fmla="*/ 2443199 w 10796632"/>
              <a:gd name="connsiteY32" fmla="*/ 1464231 h 1464231"/>
              <a:gd name="connsiteX33" fmla="*/ 1962134 w 10796632"/>
              <a:gd name="connsiteY33" fmla="*/ 1464231 h 1464231"/>
              <a:gd name="connsiteX34" fmla="*/ 1171812 w 10796632"/>
              <a:gd name="connsiteY34" fmla="*/ 1464231 h 1464231"/>
              <a:gd name="connsiteX35" fmla="*/ 244043 w 10796632"/>
              <a:gd name="connsiteY35" fmla="*/ 1464231 h 1464231"/>
              <a:gd name="connsiteX36" fmla="*/ 0 w 10796632"/>
              <a:gd name="connsiteY36" fmla="*/ 1220188 h 1464231"/>
              <a:gd name="connsiteX37" fmla="*/ 0 w 10796632"/>
              <a:gd name="connsiteY37" fmla="*/ 712593 h 1464231"/>
              <a:gd name="connsiteX38" fmla="*/ 0 w 10796632"/>
              <a:gd name="connsiteY3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6632" h="1464231" fill="none" extrusionOk="0">
                <a:moveTo>
                  <a:pt x="0" y="244043"/>
                </a:moveTo>
                <a:cubicBezTo>
                  <a:pt x="-6242" y="105635"/>
                  <a:pt x="119823" y="26544"/>
                  <a:pt x="244043" y="0"/>
                </a:cubicBezTo>
                <a:cubicBezTo>
                  <a:pt x="605206" y="-21808"/>
                  <a:pt x="837164" y="-4025"/>
                  <a:pt x="1034365" y="0"/>
                </a:cubicBezTo>
                <a:cubicBezTo>
                  <a:pt x="1231566" y="4025"/>
                  <a:pt x="1372238" y="-13518"/>
                  <a:pt x="1515430" y="0"/>
                </a:cubicBezTo>
                <a:cubicBezTo>
                  <a:pt x="1658622" y="13518"/>
                  <a:pt x="2149926" y="38175"/>
                  <a:pt x="2408838" y="0"/>
                </a:cubicBezTo>
                <a:cubicBezTo>
                  <a:pt x="2667750" y="-38175"/>
                  <a:pt x="2880291" y="-12604"/>
                  <a:pt x="3302245" y="0"/>
                </a:cubicBezTo>
                <a:cubicBezTo>
                  <a:pt x="3724199" y="12604"/>
                  <a:pt x="3914862" y="-8959"/>
                  <a:pt x="4195652" y="0"/>
                </a:cubicBezTo>
                <a:cubicBezTo>
                  <a:pt x="4476442" y="8959"/>
                  <a:pt x="4775411" y="33448"/>
                  <a:pt x="4985974" y="0"/>
                </a:cubicBezTo>
                <a:cubicBezTo>
                  <a:pt x="5196537" y="-33448"/>
                  <a:pt x="5279116" y="9098"/>
                  <a:pt x="5363954" y="0"/>
                </a:cubicBezTo>
                <a:cubicBezTo>
                  <a:pt x="5448792" y="-9098"/>
                  <a:pt x="5606075" y="16894"/>
                  <a:pt x="5845020" y="0"/>
                </a:cubicBezTo>
                <a:cubicBezTo>
                  <a:pt x="6083965" y="-16894"/>
                  <a:pt x="6394843" y="-6966"/>
                  <a:pt x="6635342" y="0"/>
                </a:cubicBezTo>
                <a:cubicBezTo>
                  <a:pt x="6875841" y="6966"/>
                  <a:pt x="7237285" y="-22212"/>
                  <a:pt x="7425663" y="0"/>
                </a:cubicBezTo>
                <a:cubicBezTo>
                  <a:pt x="7614041" y="22212"/>
                  <a:pt x="7743566" y="16511"/>
                  <a:pt x="8009814" y="0"/>
                </a:cubicBezTo>
                <a:cubicBezTo>
                  <a:pt x="8276062" y="-16511"/>
                  <a:pt x="8494548" y="-32895"/>
                  <a:pt x="8800136" y="0"/>
                </a:cubicBezTo>
                <a:cubicBezTo>
                  <a:pt x="9105724" y="32895"/>
                  <a:pt x="9289686" y="16809"/>
                  <a:pt x="9487373" y="0"/>
                </a:cubicBezTo>
                <a:cubicBezTo>
                  <a:pt x="9685060" y="-16809"/>
                  <a:pt x="10277769" y="49543"/>
                  <a:pt x="10552589" y="0"/>
                </a:cubicBezTo>
                <a:cubicBezTo>
                  <a:pt x="10709055" y="14725"/>
                  <a:pt x="10802963" y="111421"/>
                  <a:pt x="10796632" y="244043"/>
                </a:cubicBezTo>
                <a:cubicBezTo>
                  <a:pt x="10812157" y="461644"/>
                  <a:pt x="10819851" y="633991"/>
                  <a:pt x="10796632" y="741877"/>
                </a:cubicBezTo>
                <a:cubicBezTo>
                  <a:pt x="10773413" y="849763"/>
                  <a:pt x="10773625" y="1029253"/>
                  <a:pt x="10796632" y="1220188"/>
                </a:cubicBezTo>
                <a:cubicBezTo>
                  <a:pt x="10805966" y="1328357"/>
                  <a:pt x="10691443" y="1452604"/>
                  <a:pt x="10552589" y="1464231"/>
                </a:cubicBezTo>
                <a:cubicBezTo>
                  <a:pt x="10373020" y="1485539"/>
                  <a:pt x="10035846" y="1448807"/>
                  <a:pt x="9659182" y="1464231"/>
                </a:cubicBezTo>
                <a:cubicBezTo>
                  <a:pt x="9282518" y="1479655"/>
                  <a:pt x="9125596" y="1486676"/>
                  <a:pt x="8868860" y="1464231"/>
                </a:cubicBezTo>
                <a:cubicBezTo>
                  <a:pt x="8612124" y="1441786"/>
                  <a:pt x="8622512" y="1450285"/>
                  <a:pt x="8490880" y="1464231"/>
                </a:cubicBezTo>
                <a:cubicBezTo>
                  <a:pt x="8359248" y="1478177"/>
                  <a:pt x="7878972" y="1478860"/>
                  <a:pt x="7700558" y="1464231"/>
                </a:cubicBezTo>
                <a:cubicBezTo>
                  <a:pt x="7522144" y="1449602"/>
                  <a:pt x="7450216" y="1456651"/>
                  <a:pt x="7219492" y="1464231"/>
                </a:cubicBezTo>
                <a:cubicBezTo>
                  <a:pt x="6988768" y="1471811"/>
                  <a:pt x="6617819" y="1495494"/>
                  <a:pt x="6429171" y="1464231"/>
                </a:cubicBezTo>
                <a:cubicBezTo>
                  <a:pt x="6240523" y="1432968"/>
                  <a:pt x="6130066" y="1445637"/>
                  <a:pt x="5845020" y="1464231"/>
                </a:cubicBezTo>
                <a:cubicBezTo>
                  <a:pt x="5559974" y="1482825"/>
                  <a:pt x="5317446" y="1481042"/>
                  <a:pt x="5157783" y="1464231"/>
                </a:cubicBezTo>
                <a:cubicBezTo>
                  <a:pt x="4998120" y="1447420"/>
                  <a:pt x="4810413" y="1464229"/>
                  <a:pt x="4470547" y="1464231"/>
                </a:cubicBezTo>
                <a:cubicBezTo>
                  <a:pt x="4130681" y="1464233"/>
                  <a:pt x="4145618" y="1449549"/>
                  <a:pt x="3886396" y="1464231"/>
                </a:cubicBezTo>
                <a:cubicBezTo>
                  <a:pt x="3627174" y="1478913"/>
                  <a:pt x="3341228" y="1433856"/>
                  <a:pt x="3199160" y="1464231"/>
                </a:cubicBezTo>
                <a:cubicBezTo>
                  <a:pt x="3057092" y="1494606"/>
                  <a:pt x="2966351" y="1478114"/>
                  <a:pt x="2821180" y="1464231"/>
                </a:cubicBezTo>
                <a:cubicBezTo>
                  <a:pt x="2676009" y="1450348"/>
                  <a:pt x="2521652" y="1460193"/>
                  <a:pt x="2443199" y="1464231"/>
                </a:cubicBezTo>
                <a:cubicBezTo>
                  <a:pt x="2364746" y="1468269"/>
                  <a:pt x="2201058" y="1483661"/>
                  <a:pt x="1962134" y="1464231"/>
                </a:cubicBezTo>
                <a:cubicBezTo>
                  <a:pt x="1723211" y="1444801"/>
                  <a:pt x="1463170" y="1478681"/>
                  <a:pt x="1171812" y="1464231"/>
                </a:cubicBezTo>
                <a:cubicBezTo>
                  <a:pt x="880454" y="1449781"/>
                  <a:pt x="570731" y="1438073"/>
                  <a:pt x="244043" y="1464231"/>
                </a:cubicBezTo>
                <a:cubicBezTo>
                  <a:pt x="96779" y="1472070"/>
                  <a:pt x="6014" y="1351981"/>
                  <a:pt x="0" y="1220188"/>
                </a:cubicBezTo>
                <a:cubicBezTo>
                  <a:pt x="7001" y="1087717"/>
                  <a:pt x="-12585" y="929398"/>
                  <a:pt x="0" y="712593"/>
                </a:cubicBezTo>
                <a:cubicBezTo>
                  <a:pt x="12585" y="495788"/>
                  <a:pt x="6987" y="415994"/>
                  <a:pt x="0" y="244043"/>
                </a:cubicBezTo>
                <a:close/>
              </a:path>
              <a:path w="10796632" h="1464231" stroke="0" extrusionOk="0">
                <a:moveTo>
                  <a:pt x="0" y="244043"/>
                </a:moveTo>
                <a:cubicBezTo>
                  <a:pt x="-31307" y="112429"/>
                  <a:pt x="118731" y="-19111"/>
                  <a:pt x="244043" y="0"/>
                </a:cubicBezTo>
                <a:cubicBezTo>
                  <a:pt x="436841" y="21037"/>
                  <a:pt x="613655" y="6446"/>
                  <a:pt x="725108" y="0"/>
                </a:cubicBezTo>
                <a:cubicBezTo>
                  <a:pt x="836562" y="-6446"/>
                  <a:pt x="1188106" y="-22744"/>
                  <a:pt x="1515430" y="0"/>
                </a:cubicBezTo>
                <a:cubicBezTo>
                  <a:pt x="1842754" y="22744"/>
                  <a:pt x="1728010" y="-13937"/>
                  <a:pt x="1893410" y="0"/>
                </a:cubicBezTo>
                <a:cubicBezTo>
                  <a:pt x="2058810" y="13937"/>
                  <a:pt x="2399618" y="-26673"/>
                  <a:pt x="2683732" y="0"/>
                </a:cubicBezTo>
                <a:cubicBezTo>
                  <a:pt x="2967846" y="26673"/>
                  <a:pt x="2991789" y="17535"/>
                  <a:pt x="3164798" y="0"/>
                </a:cubicBezTo>
                <a:cubicBezTo>
                  <a:pt x="3337807" y="-17535"/>
                  <a:pt x="3428015" y="6735"/>
                  <a:pt x="3645863" y="0"/>
                </a:cubicBezTo>
                <a:cubicBezTo>
                  <a:pt x="3863712" y="-6735"/>
                  <a:pt x="4080751" y="33083"/>
                  <a:pt x="4436185" y="0"/>
                </a:cubicBezTo>
                <a:cubicBezTo>
                  <a:pt x="4791619" y="-33083"/>
                  <a:pt x="4707986" y="-18130"/>
                  <a:pt x="4814165" y="0"/>
                </a:cubicBezTo>
                <a:cubicBezTo>
                  <a:pt x="4920344" y="18130"/>
                  <a:pt x="5319708" y="-4137"/>
                  <a:pt x="5501401" y="0"/>
                </a:cubicBezTo>
                <a:cubicBezTo>
                  <a:pt x="5683094" y="4137"/>
                  <a:pt x="5819128" y="20274"/>
                  <a:pt x="6085552" y="0"/>
                </a:cubicBezTo>
                <a:cubicBezTo>
                  <a:pt x="6351976" y="-20274"/>
                  <a:pt x="6462778" y="4476"/>
                  <a:pt x="6566618" y="0"/>
                </a:cubicBezTo>
                <a:cubicBezTo>
                  <a:pt x="6670458" y="-4476"/>
                  <a:pt x="6976363" y="18403"/>
                  <a:pt x="7150769" y="0"/>
                </a:cubicBezTo>
                <a:cubicBezTo>
                  <a:pt x="7325175" y="-18403"/>
                  <a:pt x="7580769" y="6646"/>
                  <a:pt x="7838005" y="0"/>
                </a:cubicBezTo>
                <a:cubicBezTo>
                  <a:pt x="8095241" y="-6646"/>
                  <a:pt x="8058189" y="6735"/>
                  <a:pt x="8215985" y="0"/>
                </a:cubicBezTo>
                <a:cubicBezTo>
                  <a:pt x="8373781" y="-6735"/>
                  <a:pt x="8493646" y="4158"/>
                  <a:pt x="8593965" y="0"/>
                </a:cubicBezTo>
                <a:cubicBezTo>
                  <a:pt x="8694284" y="-4158"/>
                  <a:pt x="9069988" y="-24624"/>
                  <a:pt x="9487373" y="0"/>
                </a:cubicBezTo>
                <a:cubicBezTo>
                  <a:pt x="9904758" y="24624"/>
                  <a:pt x="10091555" y="-16602"/>
                  <a:pt x="10552589" y="0"/>
                </a:cubicBezTo>
                <a:cubicBezTo>
                  <a:pt x="10708125" y="15098"/>
                  <a:pt x="10788021" y="115391"/>
                  <a:pt x="10796632" y="244043"/>
                </a:cubicBezTo>
                <a:cubicBezTo>
                  <a:pt x="10798090" y="465726"/>
                  <a:pt x="10791230" y="515355"/>
                  <a:pt x="10796632" y="702831"/>
                </a:cubicBezTo>
                <a:cubicBezTo>
                  <a:pt x="10802034" y="890307"/>
                  <a:pt x="10819815" y="974256"/>
                  <a:pt x="10796632" y="1220188"/>
                </a:cubicBezTo>
                <a:cubicBezTo>
                  <a:pt x="10814204" y="1354460"/>
                  <a:pt x="10713493" y="1459118"/>
                  <a:pt x="10552589" y="1464231"/>
                </a:cubicBezTo>
                <a:cubicBezTo>
                  <a:pt x="10375813" y="1448427"/>
                  <a:pt x="10258294" y="1453308"/>
                  <a:pt x="9968438" y="1464231"/>
                </a:cubicBezTo>
                <a:cubicBezTo>
                  <a:pt x="9678582" y="1475154"/>
                  <a:pt x="9647316" y="1486374"/>
                  <a:pt x="9384287" y="1464231"/>
                </a:cubicBezTo>
                <a:cubicBezTo>
                  <a:pt x="9121258" y="1442088"/>
                  <a:pt x="8922804" y="1483838"/>
                  <a:pt x="8800136" y="1464231"/>
                </a:cubicBezTo>
                <a:cubicBezTo>
                  <a:pt x="8677468" y="1444624"/>
                  <a:pt x="8101805" y="1495079"/>
                  <a:pt x="7906729" y="1464231"/>
                </a:cubicBezTo>
                <a:cubicBezTo>
                  <a:pt x="7711653" y="1433383"/>
                  <a:pt x="7703701" y="1458906"/>
                  <a:pt x="7528749" y="1464231"/>
                </a:cubicBezTo>
                <a:cubicBezTo>
                  <a:pt x="7353797" y="1469556"/>
                  <a:pt x="7169114" y="1470686"/>
                  <a:pt x="7047683" y="1464231"/>
                </a:cubicBezTo>
                <a:cubicBezTo>
                  <a:pt x="6926252" y="1457776"/>
                  <a:pt x="6664441" y="1490509"/>
                  <a:pt x="6463532" y="1464231"/>
                </a:cubicBezTo>
                <a:cubicBezTo>
                  <a:pt x="6262623" y="1437953"/>
                  <a:pt x="6007817" y="1483184"/>
                  <a:pt x="5673211" y="1464231"/>
                </a:cubicBezTo>
                <a:cubicBezTo>
                  <a:pt x="5338605" y="1445278"/>
                  <a:pt x="5186256" y="1463022"/>
                  <a:pt x="4779803" y="1464231"/>
                </a:cubicBezTo>
                <a:cubicBezTo>
                  <a:pt x="4373350" y="1465440"/>
                  <a:pt x="4394717" y="1454598"/>
                  <a:pt x="4195652" y="1464231"/>
                </a:cubicBezTo>
                <a:cubicBezTo>
                  <a:pt x="3996587" y="1473864"/>
                  <a:pt x="3837126" y="1459255"/>
                  <a:pt x="3714587" y="1464231"/>
                </a:cubicBezTo>
                <a:cubicBezTo>
                  <a:pt x="3592049" y="1469207"/>
                  <a:pt x="3280895" y="1456829"/>
                  <a:pt x="3027350" y="1464231"/>
                </a:cubicBezTo>
                <a:cubicBezTo>
                  <a:pt x="2773805" y="1471633"/>
                  <a:pt x="2733153" y="1464145"/>
                  <a:pt x="2649370" y="1464231"/>
                </a:cubicBezTo>
                <a:cubicBezTo>
                  <a:pt x="2565587" y="1464317"/>
                  <a:pt x="2437842" y="1452003"/>
                  <a:pt x="2271390" y="1464231"/>
                </a:cubicBezTo>
                <a:cubicBezTo>
                  <a:pt x="2104938" y="1476459"/>
                  <a:pt x="1782351" y="1427897"/>
                  <a:pt x="1481069" y="1464231"/>
                </a:cubicBezTo>
                <a:cubicBezTo>
                  <a:pt x="1179787" y="1500565"/>
                  <a:pt x="646110" y="1443486"/>
                  <a:pt x="244043" y="1464231"/>
                </a:cubicBezTo>
                <a:cubicBezTo>
                  <a:pt x="112010" y="1441620"/>
                  <a:pt x="-8152" y="1339827"/>
                  <a:pt x="0" y="1220188"/>
                </a:cubicBezTo>
                <a:cubicBezTo>
                  <a:pt x="-3028" y="1047278"/>
                  <a:pt x="-17547" y="878805"/>
                  <a:pt x="0" y="751638"/>
                </a:cubicBezTo>
                <a:cubicBezTo>
                  <a:pt x="17547" y="624471"/>
                  <a:pt x="10050" y="440413"/>
                  <a:pt x="0" y="244043"/>
                </a:cubicBezTo>
                <a:close/>
              </a:path>
            </a:pathLst>
          </a:custGeom>
          <a:solidFill>
            <a:srgbClr val="FFFFFF"/>
          </a:solidFill>
          <a:ln w="57150" cap="flat" cmpd="sng" algn="ctr">
            <a:solidFill>
              <a:srgbClr val="008C3E"/>
            </a:solidFill>
            <a:prstDash val="solid"/>
            <a:miter lim="800000"/>
          </a:ln>
          <a:effectLst/>
        </p:spPr>
        <p:txBody>
          <a:bodyPr wrap="square" rtlCol="0">
            <a:spAutoFit/>
          </a:bodyPr>
          <a:lstStyle/>
          <a:p>
            <a:pPr lvl="0" algn="ctr">
              <a:defRPr/>
            </a:pPr>
            <a:r>
              <a:rPr lang="en-US" sz="4000" b="1" kern="0">
                <a:solidFill>
                  <a:srgbClr val="00B050"/>
                </a:solidFill>
                <a:cs typeface="Calibri" panose="020F0502020204030204" pitchFamily="34" charset="0"/>
              </a:rPr>
              <a:t>2. Cùng các bạn thảo luận về ích lợi của việc đọc sách dựa vào gợi ý:</a:t>
            </a:r>
            <a:endParaRPr kumimoji="0" lang="en-US" sz="3600" b="1" i="0" u="none" strike="noStrike" kern="0" cap="none" spc="0" normalizeH="0" baseline="0" noProof="0" dirty="0">
              <a:ln>
                <a:noFill/>
              </a:ln>
              <a:solidFill>
                <a:srgbClr val="00B050"/>
              </a:solidFill>
              <a:effectLst/>
              <a:uLnTx/>
              <a:uFillTx/>
              <a:cs typeface="Calibri" panose="020F0502020204030204" pitchFamily="34" charset="0"/>
            </a:endParaRPr>
          </a:p>
        </p:txBody>
      </p:sp>
      <p:pic>
        <p:nvPicPr>
          <p:cNvPr id="11" name="Picture 10"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866" y="2790701"/>
            <a:ext cx="2373447" cy="397229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683" y="2075963"/>
            <a:ext cx="11448633" cy="10803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p:cNvPicPr>
            <a:picLocks noChangeAspect="1"/>
          </p:cNvPicPr>
          <p:nvPr/>
        </p:nvPicPr>
        <p:blipFill>
          <a:blip r:embed="rId1">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a:blip r:embed="rId3"/>
          <a:stretch>
            <a:fillRect/>
          </a:stretch>
        </p:blipFill>
        <p:spPr>
          <a:xfrm>
            <a:off x="0" y="991892"/>
            <a:ext cx="12192000" cy="5866108"/>
          </a:xfrm>
          <a:prstGeom prst="rect">
            <a:avLst/>
          </a:prstGeom>
        </p:spPr>
      </p:pic>
      <p:pic>
        <p:nvPicPr>
          <p:cNvPr id="5" name="Picture 4" descr="A picture containing doll, toy, vector graphic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83" y="1789278"/>
            <a:ext cx="5780734" cy="4812460"/>
          </a:xfrm>
          <a:prstGeom prst="rect">
            <a:avLst/>
          </a:prstGeom>
        </p:spPr>
      </p:pic>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p:cNvGrpSpPr/>
          <p:nvPr/>
        </p:nvGrpSpPr>
        <p:grpSpPr>
          <a:xfrm>
            <a:off x="6498298" y="40912"/>
            <a:ext cx="5463054" cy="3812735"/>
            <a:chOff x="6498298" y="40912"/>
            <a:chExt cx="5463054" cy="3812735"/>
          </a:xfrm>
        </p:grpSpPr>
        <p:pic>
          <p:nvPicPr>
            <p:cNvPr id="7" name="Picture 6" descr="Shape&#10;&#10;Description automatically generated"/>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52285" flipH="1">
              <a:off x="6498298" y="40912"/>
              <a:ext cx="5463054" cy="3812735"/>
            </a:xfrm>
            <a:prstGeom prst="rect">
              <a:avLst/>
            </a:prstGeom>
          </p:spPr>
        </p:pic>
        <p:sp>
          <p:nvSpPr>
            <p:cNvPr id="9" name="TextBox 8"/>
            <p:cNvSpPr txBox="1"/>
            <p:nvPr/>
          </p:nvSpPr>
          <p:spPr>
            <a:xfrm>
              <a:off x="7277341" y="862366"/>
              <a:ext cx="4401737" cy="1477328"/>
            </a:xfrm>
            <a:prstGeom prst="rect">
              <a:avLst/>
            </a:prstGeom>
            <a:noFill/>
            <a:ln>
              <a:noFill/>
            </a:ln>
          </p:spPr>
          <p:txBody>
            <a:bodyPr wrap="square" rtlCol="0">
              <a:spAutoFit/>
            </a:bodyPr>
            <a:lstStyle/>
            <a:p>
              <a:pPr algn="ctr"/>
              <a:r>
                <a:rPr lang="en-US" sz="4500" b="1">
                  <a:ln w="19050">
                    <a:noFill/>
                  </a:ln>
                  <a:solidFill>
                    <a:srgbClr val="FF0000"/>
                  </a:solidFill>
                  <a:effectLst>
                    <a:outerShdw blurRad="38100" dist="38100" dir="2700000" algn="tl">
                      <a:srgbClr val="000000">
                        <a:alpha val="43137"/>
                      </a:srgbClr>
                    </a:outerShdw>
                  </a:effectLst>
                </a:rPr>
                <a:t>THẢO LUẬN NHÓM</a:t>
              </a:r>
              <a:endParaRPr lang="en-US" sz="4500" b="1" dirty="0">
                <a:ln w="19050">
                  <a:noFill/>
                </a:ln>
                <a:solidFill>
                  <a:srgbClr val="FF0000"/>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p:cNvPicPr>
            <a:picLocks noChangeAspect="1"/>
          </p:cNvPicPr>
          <p:nvPr/>
        </p:nvPicPr>
        <p:blipFill>
          <a:blip r:embed="rId1">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a:blip r:embed="rId3"/>
          <a:stretch>
            <a:fillRect/>
          </a:stretch>
        </p:blipFill>
        <p:spPr>
          <a:xfrm>
            <a:off x="0" y="991892"/>
            <a:ext cx="12192000" cy="5866108"/>
          </a:xfrm>
          <a:prstGeom prst="rect">
            <a:avLst/>
          </a:prstGeom>
        </p:spPr>
      </p:pic>
      <p:pic>
        <p:nvPicPr>
          <p:cNvPr id="6" name="Picture 5" descr="A picture containing doll, toy, indoor, colorful&#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2443" y="2445741"/>
            <a:ext cx="7792278" cy="4241849"/>
          </a:xfrm>
          <a:prstGeom prst="rect">
            <a:avLst/>
          </a:prstGeom>
        </p:spPr>
      </p:pic>
      <p:grpSp>
        <p:nvGrpSpPr>
          <p:cNvPr id="29" name="Group 28"/>
          <p:cNvGrpSpPr/>
          <p:nvPr/>
        </p:nvGrpSpPr>
        <p:grpSpPr>
          <a:xfrm>
            <a:off x="6639339" y="-880131"/>
            <a:ext cx="5523172" cy="4140166"/>
            <a:chOff x="6639339" y="-880131"/>
            <a:chExt cx="5523172" cy="4140166"/>
          </a:xfrm>
        </p:grpSpPr>
        <p:pic>
          <p:nvPicPr>
            <p:cNvPr id="23" name="Picture 2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39339" y="-880131"/>
              <a:ext cx="5523172" cy="4140166"/>
            </a:xfrm>
            <a:prstGeom prst="rect">
              <a:avLst/>
            </a:prstGeom>
          </p:spPr>
        </p:pic>
        <p:sp>
          <p:nvSpPr>
            <p:cNvPr id="28" name="TextBox 27"/>
            <p:cNvSpPr txBox="1"/>
            <p:nvPr/>
          </p:nvSpPr>
          <p:spPr>
            <a:xfrm>
              <a:off x="7513049" y="1050719"/>
              <a:ext cx="4278306" cy="1477328"/>
            </a:xfrm>
            <a:prstGeom prst="rect">
              <a:avLst/>
            </a:prstGeom>
            <a:noFill/>
          </p:spPr>
          <p:txBody>
            <a:bodyPr wrap="square" lIns="0" tIns="0" rIns="0" bIns="0" rtlCol="0">
              <a:spAutoFit/>
            </a:bodyPr>
            <a:lstStyle/>
            <a:p>
              <a:pPr algn="ctr"/>
              <a:r>
                <a:rPr lang="en-US" sz="48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Chia sẻ trong nhóm nhỏ</a:t>
              </a:r>
              <a:endParaRPr lang="en-US" sz="48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endParaRPr>
            </a:p>
          </p:txBody>
        </p:sp>
      </p:grpSp>
      <p:pic>
        <p:nvPicPr>
          <p:cNvPr id="21" name="Picture 2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1166641">
            <a:off x="9026569" y="3422023"/>
            <a:ext cx="3017819" cy="22190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p:cNvPicPr>
            <a:picLocks noChangeAspect="1"/>
          </p:cNvPicPr>
          <p:nvPr/>
        </p:nvPicPr>
        <p:blipFill>
          <a:blip r:embed="rId1">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a:blip r:embed="rId3"/>
          <a:stretch>
            <a:fillRect/>
          </a:stretch>
        </p:blipFill>
        <p:spPr>
          <a:xfrm>
            <a:off x="0" y="991892"/>
            <a:ext cx="12192000" cy="5866108"/>
          </a:xfrm>
          <a:prstGeom prst="rect">
            <a:avLst/>
          </a:prstGeom>
        </p:spPr>
      </p:pic>
      <p:pic>
        <p:nvPicPr>
          <p:cNvPr id="6" name="Picture 5" descr="A picture containing doll, toy, indoor, colorful&#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4017" y="2813384"/>
            <a:ext cx="6965122" cy="3791574"/>
          </a:xfrm>
          <a:prstGeom prst="rect">
            <a:avLst/>
          </a:prstGeom>
        </p:spPr>
      </p:pic>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sp>
        <p:nvSpPr>
          <p:cNvPr id="15" name="TextBox 14"/>
          <p:cNvSpPr txBox="1"/>
          <p:nvPr/>
        </p:nvSpPr>
        <p:spPr>
          <a:xfrm>
            <a:off x="1065871" y="5565659"/>
            <a:ext cx="6674971" cy="951635"/>
          </a:xfrm>
          <a:custGeom>
            <a:avLst/>
            <a:gdLst>
              <a:gd name="connsiteX0" fmla="*/ 0 w 6674971"/>
              <a:gd name="connsiteY0" fmla="*/ 158609 h 951635"/>
              <a:gd name="connsiteX1" fmla="*/ 158609 w 6674971"/>
              <a:gd name="connsiteY1" fmla="*/ 0 h 951635"/>
              <a:gd name="connsiteX2" fmla="*/ 730807 w 6674971"/>
              <a:gd name="connsiteY2" fmla="*/ 0 h 951635"/>
              <a:gd name="connsiteX3" fmla="*/ 1303005 w 6674971"/>
              <a:gd name="connsiteY3" fmla="*/ 0 h 951635"/>
              <a:gd name="connsiteX4" fmla="*/ 1811625 w 6674971"/>
              <a:gd name="connsiteY4" fmla="*/ 0 h 951635"/>
              <a:gd name="connsiteX5" fmla="*/ 2447400 w 6674971"/>
              <a:gd name="connsiteY5" fmla="*/ 0 h 951635"/>
              <a:gd name="connsiteX6" fmla="*/ 2892443 w 6674971"/>
              <a:gd name="connsiteY6" fmla="*/ 0 h 951635"/>
              <a:gd name="connsiteX7" fmla="*/ 3337486 w 6674971"/>
              <a:gd name="connsiteY7" fmla="*/ 0 h 951635"/>
              <a:gd name="connsiteX8" fmla="*/ 4036838 w 6674971"/>
              <a:gd name="connsiteY8" fmla="*/ 0 h 951635"/>
              <a:gd name="connsiteX9" fmla="*/ 4799769 w 6674971"/>
              <a:gd name="connsiteY9" fmla="*/ 0 h 951635"/>
              <a:gd name="connsiteX10" fmla="*/ 5499122 w 6674971"/>
              <a:gd name="connsiteY10" fmla="*/ 0 h 951635"/>
              <a:gd name="connsiteX11" fmla="*/ 6516362 w 6674971"/>
              <a:gd name="connsiteY11" fmla="*/ 0 h 951635"/>
              <a:gd name="connsiteX12" fmla="*/ 6674971 w 6674971"/>
              <a:gd name="connsiteY12" fmla="*/ 158609 h 951635"/>
              <a:gd name="connsiteX13" fmla="*/ 6674971 w 6674971"/>
              <a:gd name="connsiteY13" fmla="*/ 793026 h 951635"/>
              <a:gd name="connsiteX14" fmla="*/ 6516362 w 6674971"/>
              <a:gd name="connsiteY14" fmla="*/ 951635 h 951635"/>
              <a:gd name="connsiteX15" fmla="*/ 5880587 w 6674971"/>
              <a:gd name="connsiteY15" fmla="*/ 951635 h 951635"/>
              <a:gd name="connsiteX16" fmla="*/ 5117656 w 6674971"/>
              <a:gd name="connsiteY16" fmla="*/ 951635 h 951635"/>
              <a:gd name="connsiteX17" fmla="*/ 4354726 w 6674971"/>
              <a:gd name="connsiteY17" fmla="*/ 951635 h 951635"/>
              <a:gd name="connsiteX18" fmla="*/ 3591796 w 6674971"/>
              <a:gd name="connsiteY18" fmla="*/ 951635 h 951635"/>
              <a:gd name="connsiteX19" fmla="*/ 2892443 w 6674971"/>
              <a:gd name="connsiteY19" fmla="*/ 951635 h 951635"/>
              <a:gd name="connsiteX20" fmla="*/ 2447400 w 6674971"/>
              <a:gd name="connsiteY20" fmla="*/ 951635 h 951635"/>
              <a:gd name="connsiteX21" fmla="*/ 1938780 w 6674971"/>
              <a:gd name="connsiteY21" fmla="*/ 951635 h 951635"/>
              <a:gd name="connsiteX22" fmla="*/ 1239427 w 6674971"/>
              <a:gd name="connsiteY22" fmla="*/ 951635 h 951635"/>
              <a:gd name="connsiteX23" fmla="*/ 158609 w 6674971"/>
              <a:gd name="connsiteY23" fmla="*/ 951635 h 951635"/>
              <a:gd name="connsiteX24" fmla="*/ 0 w 6674971"/>
              <a:gd name="connsiteY24" fmla="*/ 793026 h 951635"/>
              <a:gd name="connsiteX25" fmla="*/ 0 w 6674971"/>
              <a:gd name="connsiteY25" fmla="*/ 158609 h 95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74971" h="951635" fill="none" extrusionOk="0">
                <a:moveTo>
                  <a:pt x="0" y="158609"/>
                </a:moveTo>
                <a:cubicBezTo>
                  <a:pt x="11192" y="79646"/>
                  <a:pt x="64368" y="7579"/>
                  <a:pt x="158609" y="0"/>
                </a:cubicBezTo>
                <a:cubicBezTo>
                  <a:pt x="385170" y="22676"/>
                  <a:pt x="501184" y="-13455"/>
                  <a:pt x="730807" y="0"/>
                </a:cubicBezTo>
                <a:cubicBezTo>
                  <a:pt x="960430" y="13455"/>
                  <a:pt x="1050694" y="22656"/>
                  <a:pt x="1303005" y="0"/>
                </a:cubicBezTo>
                <a:cubicBezTo>
                  <a:pt x="1555316" y="-22656"/>
                  <a:pt x="1595999" y="-14154"/>
                  <a:pt x="1811625" y="0"/>
                </a:cubicBezTo>
                <a:cubicBezTo>
                  <a:pt x="2027251" y="14154"/>
                  <a:pt x="2173850" y="6027"/>
                  <a:pt x="2447400" y="0"/>
                </a:cubicBezTo>
                <a:cubicBezTo>
                  <a:pt x="2720950" y="-6027"/>
                  <a:pt x="2769326" y="-7542"/>
                  <a:pt x="2892443" y="0"/>
                </a:cubicBezTo>
                <a:cubicBezTo>
                  <a:pt x="3015560" y="7542"/>
                  <a:pt x="3215674" y="12664"/>
                  <a:pt x="3337486" y="0"/>
                </a:cubicBezTo>
                <a:cubicBezTo>
                  <a:pt x="3459298" y="-12664"/>
                  <a:pt x="3718893" y="-27628"/>
                  <a:pt x="4036838" y="0"/>
                </a:cubicBezTo>
                <a:cubicBezTo>
                  <a:pt x="4354783" y="27628"/>
                  <a:pt x="4422618" y="12338"/>
                  <a:pt x="4799769" y="0"/>
                </a:cubicBezTo>
                <a:cubicBezTo>
                  <a:pt x="5176920" y="-12338"/>
                  <a:pt x="5281038" y="-30445"/>
                  <a:pt x="5499122" y="0"/>
                </a:cubicBezTo>
                <a:cubicBezTo>
                  <a:pt x="5717206" y="30445"/>
                  <a:pt x="6079159" y="-47628"/>
                  <a:pt x="6516362" y="0"/>
                </a:cubicBezTo>
                <a:cubicBezTo>
                  <a:pt x="6625196" y="4396"/>
                  <a:pt x="6657835" y="67787"/>
                  <a:pt x="6674971" y="158609"/>
                </a:cubicBezTo>
                <a:cubicBezTo>
                  <a:pt x="6693053" y="285601"/>
                  <a:pt x="6703228" y="613822"/>
                  <a:pt x="6674971" y="793026"/>
                </a:cubicBezTo>
                <a:cubicBezTo>
                  <a:pt x="6669448" y="878074"/>
                  <a:pt x="6609007" y="962671"/>
                  <a:pt x="6516362" y="951635"/>
                </a:cubicBezTo>
                <a:cubicBezTo>
                  <a:pt x="6211628" y="926859"/>
                  <a:pt x="6065710" y="926190"/>
                  <a:pt x="5880587" y="951635"/>
                </a:cubicBezTo>
                <a:cubicBezTo>
                  <a:pt x="5695465" y="977080"/>
                  <a:pt x="5346862" y="947486"/>
                  <a:pt x="5117656" y="951635"/>
                </a:cubicBezTo>
                <a:cubicBezTo>
                  <a:pt x="4888450" y="955784"/>
                  <a:pt x="4668368" y="986628"/>
                  <a:pt x="4354726" y="951635"/>
                </a:cubicBezTo>
                <a:cubicBezTo>
                  <a:pt x="4041084" y="916643"/>
                  <a:pt x="3762571" y="972886"/>
                  <a:pt x="3591796" y="951635"/>
                </a:cubicBezTo>
                <a:cubicBezTo>
                  <a:pt x="3421021" y="930385"/>
                  <a:pt x="3070898" y="919742"/>
                  <a:pt x="2892443" y="951635"/>
                </a:cubicBezTo>
                <a:cubicBezTo>
                  <a:pt x="2713988" y="983528"/>
                  <a:pt x="2571934" y="963747"/>
                  <a:pt x="2447400" y="951635"/>
                </a:cubicBezTo>
                <a:cubicBezTo>
                  <a:pt x="2322866" y="939523"/>
                  <a:pt x="2138987" y="946268"/>
                  <a:pt x="1938780" y="951635"/>
                </a:cubicBezTo>
                <a:cubicBezTo>
                  <a:pt x="1738573" y="957002"/>
                  <a:pt x="1525295" y="952197"/>
                  <a:pt x="1239427" y="951635"/>
                </a:cubicBezTo>
                <a:cubicBezTo>
                  <a:pt x="953559" y="951073"/>
                  <a:pt x="524095" y="970067"/>
                  <a:pt x="158609" y="951635"/>
                </a:cubicBezTo>
                <a:cubicBezTo>
                  <a:pt x="81853" y="951095"/>
                  <a:pt x="-5327" y="870077"/>
                  <a:pt x="0" y="793026"/>
                </a:cubicBezTo>
                <a:cubicBezTo>
                  <a:pt x="17048" y="645175"/>
                  <a:pt x="30036" y="361883"/>
                  <a:pt x="0" y="158609"/>
                </a:cubicBezTo>
                <a:close/>
              </a:path>
              <a:path w="6674971" h="951635" stroke="0" extrusionOk="0">
                <a:moveTo>
                  <a:pt x="0" y="158609"/>
                </a:moveTo>
                <a:cubicBezTo>
                  <a:pt x="-21007" y="73137"/>
                  <a:pt x="72473" y="-2948"/>
                  <a:pt x="158609" y="0"/>
                </a:cubicBezTo>
                <a:cubicBezTo>
                  <a:pt x="288807" y="-18306"/>
                  <a:pt x="533786" y="14025"/>
                  <a:pt x="667229" y="0"/>
                </a:cubicBezTo>
                <a:cubicBezTo>
                  <a:pt x="800672" y="-14025"/>
                  <a:pt x="1053403" y="-7350"/>
                  <a:pt x="1366582" y="0"/>
                </a:cubicBezTo>
                <a:cubicBezTo>
                  <a:pt x="1679761" y="7350"/>
                  <a:pt x="1624410" y="-14771"/>
                  <a:pt x="1811625" y="0"/>
                </a:cubicBezTo>
                <a:cubicBezTo>
                  <a:pt x="1998840" y="14771"/>
                  <a:pt x="2364076" y="34729"/>
                  <a:pt x="2510978" y="0"/>
                </a:cubicBezTo>
                <a:cubicBezTo>
                  <a:pt x="2657880" y="-34729"/>
                  <a:pt x="2885739" y="-25070"/>
                  <a:pt x="3019598" y="0"/>
                </a:cubicBezTo>
                <a:cubicBezTo>
                  <a:pt x="3153457" y="25070"/>
                  <a:pt x="3422328" y="-13642"/>
                  <a:pt x="3528218" y="0"/>
                </a:cubicBezTo>
                <a:cubicBezTo>
                  <a:pt x="3634108" y="13642"/>
                  <a:pt x="3962434" y="-33079"/>
                  <a:pt x="4227571" y="0"/>
                </a:cubicBezTo>
                <a:cubicBezTo>
                  <a:pt x="4492708" y="33079"/>
                  <a:pt x="4455511" y="22126"/>
                  <a:pt x="4672614" y="0"/>
                </a:cubicBezTo>
                <a:cubicBezTo>
                  <a:pt x="4889717" y="-22126"/>
                  <a:pt x="5097656" y="15648"/>
                  <a:pt x="5308389" y="0"/>
                </a:cubicBezTo>
                <a:cubicBezTo>
                  <a:pt x="5519123" y="-15648"/>
                  <a:pt x="5693491" y="27494"/>
                  <a:pt x="5880587" y="0"/>
                </a:cubicBezTo>
                <a:cubicBezTo>
                  <a:pt x="6067683" y="-27494"/>
                  <a:pt x="6231523" y="-16704"/>
                  <a:pt x="6516362" y="0"/>
                </a:cubicBezTo>
                <a:cubicBezTo>
                  <a:pt x="6607733" y="5723"/>
                  <a:pt x="6678414" y="76818"/>
                  <a:pt x="6674971" y="158609"/>
                </a:cubicBezTo>
                <a:cubicBezTo>
                  <a:pt x="6694305" y="367404"/>
                  <a:pt x="6699993" y="625731"/>
                  <a:pt x="6674971" y="793026"/>
                </a:cubicBezTo>
                <a:cubicBezTo>
                  <a:pt x="6670549" y="879983"/>
                  <a:pt x="6596877" y="958272"/>
                  <a:pt x="6516362" y="951635"/>
                </a:cubicBezTo>
                <a:cubicBezTo>
                  <a:pt x="6326620" y="974837"/>
                  <a:pt x="6023180" y="963814"/>
                  <a:pt x="5817009" y="951635"/>
                </a:cubicBezTo>
                <a:cubicBezTo>
                  <a:pt x="5610838" y="939456"/>
                  <a:pt x="5521585" y="972380"/>
                  <a:pt x="5371966" y="951635"/>
                </a:cubicBezTo>
                <a:cubicBezTo>
                  <a:pt x="5222347" y="930890"/>
                  <a:pt x="5009401" y="928729"/>
                  <a:pt x="4863346" y="951635"/>
                </a:cubicBezTo>
                <a:cubicBezTo>
                  <a:pt x="4717291" y="974541"/>
                  <a:pt x="4385293" y="949161"/>
                  <a:pt x="4227571" y="951635"/>
                </a:cubicBezTo>
                <a:cubicBezTo>
                  <a:pt x="4069849" y="954109"/>
                  <a:pt x="3792227" y="978646"/>
                  <a:pt x="3528218" y="951635"/>
                </a:cubicBezTo>
                <a:cubicBezTo>
                  <a:pt x="3264209" y="924624"/>
                  <a:pt x="2924310" y="982163"/>
                  <a:pt x="2765288" y="951635"/>
                </a:cubicBezTo>
                <a:cubicBezTo>
                  <a:pt x="2606266" y="921108"/>
                  <a:pt x="2439132" y="927678"/>
                  <a:pt x="2193090" y="951635"/>
                </a:cubicBezTo>
                <a:cubicBezTo>
                  <a:pt x="1947048" y="975592"/>
                  <a:pt x="1848932" y="944590"/>
                  <a:pt x="1684470" y="951635"/>
                </a:cubicBezTo>
                <a:cubicBezTo>
                  <a:pt x="1520008" y="958680"/>
                  <a:pt x="1236750" y="945355"/>
                  <a:pt x="1112272" y="951635"/>
                </a:cubicBezTo>
                <a:cubicBezTo>
                  <a:pt x="987794" y="957915"/>
                  <a:pt x="405929" y="943300"/>
                  <a:pt x="158609" y="951635"/>
                </a:cubicBezTo>
                <a:cubicBezTo>
                  <a:pt x="76583" y="941413"/>
                  <a:pt x="1848" y="884456"/>
                  <a:pt x="0" y="793026"/>
                </a:cubicBezTo>
                <a:cubicBezTo>
                  <a:pt x="-4470" y="488685"/>
                  <a:pt x="19443" y="359938"/>
                  <a:pt x="0" y="158609"/>
                </a:cubicBezTo>
                <a:close/>
              </a:path>
            </a:pathLst>
          </a:custGeom>
          <a:solidFill>
            <a:srgbClr val="FFFFFF"/>
          </a:solidFill>
          <a:ln w="38100" cap="flat" cmpd="sng" algn="ctr">
            <a:solidFill>
              <a:srgbClr val="008C3E"/>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3000" b="0" i="0" u="none" strike="noStrike" kern="0" cap="none" spc="0" normalizeH="0" baseline="0" noProof="0" dirty="0">
                <a:ln>
                  <a:noFill/>
                </a:ln>
                <a:solidFill>
                  <a:srgbClr val="002060"/>
                </a:solidFill>
                <a:effectLst/>
                <a:uLnTx/>
                <a:uFillTx/>
                <a:latin typeface="等线" panose="020F0502020204030204"/>
                <a:ea typeface="+mn-ea"/>
                <a:cs typeface="Calibri" panose="020F0502020204030204" pitchFamily="34" charset="0"/>
              </a:rPr>
              <a:t>  </a:t>
            </a:r>
            <a:endParaRPr kumimoji="0" lang="en-US" sz="3000" b="0" i="0" u="none" strike="noStrike" kern="0" cap="none" spc="0" normalizeH="0" baseline="0" noProof="0" dirty="0">
              <a:ln>
                <a:noFill/>
              </a:ln>
              <a:solidFill>
                <a:srgbClr val="002060"/>
              </a:solidFill>
              <a:effectLst/>
              <a:uLnTx/>
              <a:uFillTx/>
              <a:latin typeface="等线" panose="020F0502020204030204"/>
              <a:ea typeface="+mn-ea"/>
              <a:cs typeface="Calibri" panose="020F0502020204030204" pitchFamily="34" charset="0"/>
            </a:endParaRPr>
          </a:p>
        </p:txBody>
      </p:sp>
      <p:sp>
        <p:nvSpPr>
          <p:cNvPr id="13" name="TextBox 12"/>
          <p:cNvSpPr txBox="1"/>
          <p:nvPr/>
        </p:nvSpPr>
        <p:spPr>
          <a:xfrm>
            <a:off x="1951054" y="5485571"/>
            <a:ext cx="5121900" cy="101566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000" b="1" i="0" u="none" strike="noStrike" kern="0" cap="none" spc="0" normalizeH="0" baseline="0" noProof="0" dirty="0">
                <a:ln>
                  <a:solidFill>
                    <a:srgbClr val="FF0000"/>
                  </a:solidFill>
                </a:ln>
                <a:solidFill>
                  <a:srgbClr val="FF0000"/>
                </a:solidFill>
                <a:uLnTx/>
                <a:uFillTx/>
                <a:cs typeface="Calibri" panose="020F0502020204030204" pitchFamily="34" charset="0"/>
              </a:rPr>
              <a:t>Các nhóm khác </a:t>
            </a:r>
            <a:endParaRPr kumimoji="0" lang="en-US" sz="3000" b="1" i="0" u="none" strike="noStrike" kern="0" cap="none" spc="0" normalizeH="0" baseline="0" noProof="0" dirty="0">
              <a:ln>
                <a:solidFill>
                  <a:srgbClr val="FF0000"/>
                </a:solidFill>
              </a:ln>
              <a:solidFill>
                <a:srgbClr val="FF0000"/>
              </a:solidFill>
              <a:uLnTx/>
              <a:uFillTx/>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r>
              <a:rPr lang="en-US" sz="3000" b="1" kern="0" dirty="0">
                <a:ln>
                  <a:solidFill>
                    <a:srgbClr val="FF0000"/>
                  </a:solidFill>
                </a:ln>
                <a:solidFill>
                  <a:srgbClr val="FF0000"/>
                </a:solidFill>
                <a:cs typeface="Calibri" panose="020F0502020204030204" pitchFamily="34" charset="0"/>
              </a:rPr>
              <a:t>Lắng nghe – góp ý – bổ sung</a:t>
            </a:r>
            <a:endParaRPr kumimoji="0" lang="en-US" sz="3000" b="1" i="0" u="none" strike="noStrike" kern="0" cap="none" spc="0" normalizeH="0" baseline="0" noProof="0" dirty="0">
              <a:ln>
                <a:solidFill>
                  <a:srgbClr val="FF0000"/>
                </a:solidFill>
              </a:ln>
              <a:solidFill>
                <a:srgbClr val="FF0000"/>
              </a:solidFill>
              <a:uLnTx/>
              <a:uFillTx/>
              <a:cs typeface="Calibri" panose="020F0502020204030204" pitchFamily="34" charset="0"/>
            </a:endParaRPr>
          </a:p>
        </p:txBody>
      </p:sp>
      <p:pic>
        <p:nvPicPr>
          <p:cNvPr id="17" name="Picture 16" descr="Ico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40269" y="6177725"/>
            <a:ext cx="458870" cy="458870"/>
          </a:xfrm>
          <a:prstGeom prst="rect">
            <a:avLst/>
          </a:prstGeom>
        </p:spPr>
      </p:pic>
      <p:pic>
        <p:nvPicPr>
          <p:cNvPr id="19" name="Picture 18" descr="Icon&#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3029" y="5327158"/>
            <a:ext cx="850567" cy="850567"/>
          </a:xfrm>
          <a:prstGeom prst="rect">
            <a:avLst/>
          </a:prstGeom>
        </p:spPr>
      </p:pic>
      <p:pic>
        <p:nvPicPr>
          <p:cNvPr id="22" name="Picture 2" descr="Pin on Teacher resourc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43410" y="131943"/>
            <a:ext cx="1885012" cy="194164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4877992" y="-573066"/>
            <a:ext cx="4488137" cy="3719664"/>
            <a:chOff x="6639339" y="-880131"/>
            <a:chExt cx="5523172" cy="4140166"/>
          </a:xfrm>
        </p:grpSpPr>
        <p:pic>
          <p:nvPicPr>
            <p:cNvPr id="27" name="Picture 2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39339" y="-880131"/>
              <a:ext cx="5523172" cy="4140166"/>
            </a:xfrm>
            <a:prstGeom prst="rect">
              <a:avLst/>
            </a:prstGeom>
          </p:spPr>
        </p:pic>
        <p:sp>
          <p:nvSpPr>
            <p:cNvPr id="31" name="TextBox 30"/>
            <p:cNvSpPr txBox="1"/>
            <p:nvPr/>
          </p:nvSpPr>
          <p:spPr>
            <a:xfrm>
              <a:off x="7146141" y="1196157"/>
              <a:ext cx="4950713" cy="1096225"/>
            </a:xfrm>
            <a:prstGeom prst="rect">
              <a:avLst/>
            </a:prstGeom>
            <a:noFill/>
          </p:spPr>
          <p:txBody>
            <a:bodyPr wrap="square" lIns="0" tIns="0" rIns="0" bIns="0" rtlCol="0">
              <a:spAutoFit/>
            </a:bodyPr>
            <a:lstStyle/>
            <a:p>
              <a:pPr algn="ctr"/>
              <a:r>
                <a:rPr lang="en-US" sz="3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1 – 2 nhóm HS</a:t>
              </a:r>
              <a:endParaRPr lang="en-US" sz="3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endParaRPr>
            </a:p>
            <a:p>
              <a:pPr algn="ctr"/>
              <a:r>
                <a:rPr lang="en-US" sz="3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chia sẻ trước lớp</a:t>
              </a:r>
              <a:endParaRPr lang="en-US" sz="3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endParaRPr>
            </a:p>
          </p:txBody>
        </p:sp>
      </p:grpSp>
      <p:grpSp>
        <p:nvGrpSpPr>
          <p:cNvPr id="29" name="Group 28"/>
          <p:cNvGrpSpPr/>
          <p:nvPr/>
        </p:nvGrpSpPr>
        <p:grpSpPr>
          <a:xfrm>
            <a:off x="298622" y="-1280085"/>
            <a:ext cx="5791839" cy="4513615"/>
            <a:chOff x="6639339" y="-880131"/>
            <a:chExt cx="5523172" cy="4140166"/>
          </a:xfrm>
        </p:grpSpPr>
        <p:pic>
          <p:nvPicPr>
            <p:cNvPr id="23" name="Picture 2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639339" y="-880131"/>
              <a:ext cx="5523172" cy="4140166"/>
            </a:xfrm>
            <a:prstGeom prst="rect">
              <a:avLst/>
            </a:prstGeom>
          </p:spPr>
        </p:pic>
        <p:sp>
          <p:nvSpPr>
            <p:cNvPr id="28" name="TextBox 27"/>
            <p:cNvSpPr txBox="1"/>
            <p:nvPr/>
          </p:nvSpPr>
          <p:spPr>
            <a:xfrm>
              <a:off x="7206649" y="1394118"/>
              <a:ext cx="4611490" cy="775712"/>
            </a:xfrm>
            <a:prstGeom prst="rect">
              <a:avLst/>
            </a:prstGeom>
            <a:noFill/>
          </p:spPr>
          <p:txBody>
            <a:bodyPr wrap="square" lIns="0" tIns="0" rIns="0" bIns="0" rtlCol="0">
              <a:spAutoFit/>
            </a:bodyPr>
            <a:lstStyle/>
            <a:p>
              <a:pPr algn="ctr"/>
              <a:r>
                <a:rPr lang="en-US" sz="55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CÙNG CHIA SẺ</a:t>
              </a:r>
              <a:endParaRPr lang="en-US" sz="55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18968"/>
            <a:ext cx="12192000" cy="3429000"/>
          </a:xfrm>
          <a:prstGeom prst="rect">
            <a:avLst/>
          </a:prstGeom>
        </p:spPr>
      </p:pic>
      <p:pic>
        <p:nvPicPr>
          <p:cNvPr id="8" name="Picture 7"/>
          <p:cNvPicPr>
            <a:picLocks noChangeAspect="1"/>
          </p:cNvPicPr>
          <p:nvPr/>
        </p:nvPicPr>
        <p:blipFill>
          <a:blip r:embed="rId2">
            <a:alphaModFix amt="85000"/>
          </a:blip>
          <a:stretch>
            <a:fillRect/>
          </a:stretch>
        </p:blipFill>
        <p:spPr>
          <a:xfrm>
            <a:off x="0" y="2866292"/>
            <a:ext cx="12192000" cy="3991708"/>
          </a:xfrm>
          <a:prstGeom prst="rect">
            <a:avLst/>
          </a:prstGeom>
        </p:spPr>
      </p:pic>
      <p:pic>
        <p:nvPicPr>
          <p:cNvPr id="13" name="Picture 12"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2" name="Group 1"/>
          <p:cNvGrpSpPr/>
          <p:nvPr/>
        </p:nvGrpSpPr>
        <p:grpSpPr>
          <a:xfrm>
            <a:off x="8282291" y="2716696"/>
            <a:ext cx="3630221" cy="3561687"/>
            <a:chOff x="8282291" y="2716696"/>
            <a:chExt cx="3630221" cy="3561687"/>
          </a:xfrm>
        </p:grpSpPr>
        <p:pic>
          <p:nvPicPr>
            <p:cNvPr id="36" name="Picture 35" descr="A picture containing text, wooden, wood, fil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279" y="2716696"/>
              <a:ext cx="3509435" cy="3561687"/>
            </a:xfrm>
            <a:prstGeom prst="rect">
              <a:avLst/>
            </a:prstGeom>
          </p:spPr>
        </p:pic>
        <p:sp>
          <p:nvSpPr>
            <p:cNvPr id="38" name="TextBox 37"/>
            <p:cNvSpPr txBox="1"/>
            <p:nvPr/>
          </p:nvSpPr>
          <p:spPr>
            <a:xfrm>
              <a:off x="8282291" y="2998327"/>
              <a:ext cx="3630221" cy="14465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Các nhóm </a:t>
              </a:r>
              <a:endPar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lắng nghe</a:t>
              </a:r>
              <a:endParaRPr kumimoji="0" lang="en-US" sz="40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endParaRPr>
            </a:p>
          </p:txBody>
        </p:sp>
      </p:grpSp>
      <p:grpSp>
        <p:nvGrpSpPr>
          <p:cNvPr id="3" name="Group 2"/>
          <p:cNvGrpSpPr/>
          <p:nvPr/>
        </p:nvGrpSpPr>
        <p:grpSpPr>
          <a:xfrm>
            <a:off x="773185" y="81675"/>
            <a:ext cx="7803052" cy="5839112"/>
            <a:chOff x="773185" y="81675"/>
            <a:chExt cx="7803052" cy="5839112"/>
          </a:xfrm>
        </p:grpSpPr>
        <p:pic>
          <p:nvPicPr>
            <p:cNvPr id="12" name="Picture 11" descr="A group of balloons&#10;&#10;Description automatically generated with low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185" y="81675"/>
              <a:ext cx="7803052" cy="5839112"/>
            </a:xfrm>
            <a:prstGeom prst="rect">
              <a:avLst/>
            </a:prstGeom>
          </p:spPr>
        </p:pic>
        <p:sp>
          <p:nvSpPr>
            <p:cNvPr id="39" name="TextBox 38"/>
            <p:cNvSpPr txBox="1"/>
            <p:nvPr/>
          </p:nvSpPr>
          <p:spPr>
            <a:xfrm>
              <a:off x="1837452" y="2477528"/>
              <a:ext cx="5875432" cy="2215991"/>
            </a:xfrm>
            <a:prstGeom prst="rect">
              <a:avLst/>
            </a:prstGeom>
            <a:noFill/>
          </p:spPr>
          <p:txBody>
            <a:bodyPr wrap="square" lIns="0" tIns="0" rIns="0" bIns="0" rtlCol="0">
              <a:spAutoFit/>
            </a:bodyPr>
            <a:lstStyle/>
            <a:p>
              <a:pPr algn="ctr"/>
              <a:r>
                <a:rPr lang="en-US" sz="7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Giáo viên </a:t>
              </a:r>
              <a:endParaRPr lang="en-US" sz="7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endParaRPr>
            </a:p>
            <a:p>
              <a:pPr algn="ctr"/>
              <a:r>
                <a:rPr lang="en-US" sz="7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nhận xét</a:t>
              </a:r>
              <a:endParaRPr lang="en-US" sz="7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endParaRPr>
            </a:p>
          </p:txBody>
        </p:sp>
      </p:gr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18968"/>
            <a:ext cx="12192000" cy="3429000"/>
          </a:xfrm>
          <a:prstGeom prst="rect">
            <a:avLst/>
          </a:prstGeom>
        </p:spPr>
      </p:pic>
      <p:pic>
        <p:nvPicPr>
          <p:cNvPr id="8" name="Picture 7"/>
          <p:cNvPicPr>
            <a:picLocks noChangeAspect="1"/>
          </p:cNvPicPr>
          <p:nvPr/>
        </p:nvPicPr>
        <p:blipFill>
          <a:blip r:embed="rId2">
            <a:alphaModFix amt="85000"/>
          </a:blip>
          <a:stretch>
            <a:fillRect/>
          </a:stretch>
        </p:blipFill>
        <p:spPr>
          <a:xfrm>
            <a:off x="0" y="2866292"/>
            <a:ext cx="12192000" cy="3991708"/>
          </a:xfrm>
          <a:prstGeom prst="rect">
            <a:avLst/>
          </a:prstGeom>
        </p:spPr>
      </p:pic>
      <p:pic>
        <p:nvPicPr>
          <p:cNvPr id="13" name="Picture 12"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p:cNvGrpSpPr/>
          <p:nvPr/>
        </p:nvGrpSpPr>
        <p:grpSpPr>
          <a:xfrm>
            <a:off x="1670089" y="-128062"/>
            <a:ext cx="7803052" cy="5839112"/>
            <a:chOff x="1670089" y="-128062"/>
            <a:chExt cx="7803052" cy="5839112"/>
          </a:xfrm>
        </p:grpSpPr>
        <p:pic>
          <p:nvPicPr>
            <p:cNvPr id="12" name="Picture 11" descr="A group of balloons&#10;&#10;Description automatically generated with low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p:cNvSpPr txBox="1"/>
            <p:nvPr/>
          </p:nvSpPr>
          <p:spPr>
            <a:xfrm>
              <a:off x="2718859" y="2136800"/>
              <a:ext cx="590830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3. </a:t>
              </a:r>
              <a:r>
                <a:rPr kumimoji="0" lang="vi-VN" sz="5400" b="0" i="0" u="none" strike="noStrike" kern="1200" cap="none" spc="0" normalizeH="0" baseline="0" noProof="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Đóng vai để trò chuyện, thuyết phục bạn đọc sách </a:t>
              </a:r>
              <a:endParaRPr kumimoji="0" lang="en-US" sz="54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grpSp>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a:blip r:embed="rId2"/>
          <a:stretch>
            <a:fillRect/>
          </a:stretch>
        </p:blipFill>
        <p:spPr>
          <a:xfrm>
            <a:off x="0" y="-274320"/>
            <a:ext cx="12192000" cy="7132320"/>
          </a:xfrm>
          <a:prstGeom prst="rect">
            <a:avLst/>
          </a:prstGeom>
        </p:spPr>
      </p:pic>
      <p:pic>
        <p:nvPicPr>
          <p:cNvPr id="30" name="Picture 29"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4" name="Picture 3" descr="A group of dolls&#10;&#10;Description automatically generated with low confidence"/>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88772" y="2199035"/>
            <a:ext cx="9193014" cy="4724188"/>
          </a:xfrm>
          <a:prstGeom prst="rect">
            <a:avLst/>
          </a:prstGeom>
        </p:spPr>
      </p:pic>
      <p:pic>
        <p:nvPicPr>
          <p:cNvPr id="11" name="Picture 10" descr="Ico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sp>
        <p:nvSpPr>
          <p:cNvPr id="16" name="TextBox 15"/>
          <p:cNvSpPr txBox="1"/>
          <p:nvPr/>
        </p:nvSpPr>
        <p:spPr>
          <a:xfrm>
            <a:off x="926275" y="295437"/>
            <a:ext cx="10984675" cy="1328023"/>
          </a:xfrm>
          <a:custGeom>
            <a:avLst/>
            <a:gdLst>
              <a:gd name="connsiteX0" fmla="*/ 0 w 10984675"/>
              <a:gd name="connsiteY0" fmla="*/ 221342 h 1328023"/>
              <a:gd name="connsiteX1" fmla="*/ 221342 w 10984675"/>
              <a:gd name="connsiteY1" fmla="*/ 0 h 1328023"/>
              <a:gd name="connsiteX2" fmla="*/ 880216 w 10984675"/>
              <a:gd name="connsiteY2" fmla="*/ 0 h 1328023"/>
              <a:gd name="connsiteX3" fmla="*/ 1749931 w 10984675"/>
              <a:gd name="connsiteY3" fmla="*/ 0 h 1328023"/>
              <a:gd name="connsiteX4" fmla="*/ 2514225 w 10984675"/>
              <a:gd name="connsiteY4" fmla="*/ 0 h 1328023"/>
              <a:gd name="connsiteX5" fmla="*/ 2856840 w 10984675"/>
              <a:gd name="connsiteY5" fmla="*/ 0 h 1328023"/>
              <a:gd name="connsiteX6" fmla="*/ 3304874 w 10984675"/>
              <a:gd name="connsiteY6" fmla="*/ 0 h 1328023"/>
              <a:gd name="connsiteX7" fmla="*/ 4069169 w 10984675"/>
              <a:gd name="connsiteY7" fmla="*/ 0 h 1328023"/>
              <a:gd name="connsiteX8" fmla="*/ 4833463 w 10984675"/>
              <a:gd name="connsiteY8" fmla="*/ 0 h 1328023"/>
              <a:gd name="connsiteX9" fmla="*/ 5386918 w 10984675"/>
              <a:gd name="connsiteY9" fmla="*/ 0 h 1328023"/>
              <a:gd name="connsiteX10" fmla="*/ 6151212 w 10984675"/>
              <a:gd name="connsiteY10" fmla="*/ 0 h 1328023"/>
              <a:gd name="connsiteX11" fmla="*/ 6810086 w 10984675"/>
              <a:gd name="connsiteY11" fmla="*/ 0 h 1328023"/>
              <a:gd name="connsiteX12" fmla="*/ 7574381 w 10984675"/>
              <a:gd name="connsiteY12" fmla="*/ 0 h 1328023"/>
              <a:gd name="connsiteX13" fmla="*/ 8233255 w 10984675"/>
              <a:gd name="connsiteY13" fmla="*/ 0 h 1328023"/>
              <a:gd name="connsiteX14" fmla="*/ 9102969 w 10984675"/>
              <a:gd name="connsiteY14" fmla="*/ 0 h 1328023"/>
              <a:gd name="connsiteX15" fmla="*/ 9972684 w 10984675"/>
              <a:gd name="connsiteY15" fmla="*/ 0 h 1328023"/>
              <a:gd name="connsiteX16" fmla="*/ 10763333 w 10984675"/>
              <a:gd name="connsiteY16" fmla="*/ 0 h 1328023"/>
              <a:gd name="connsiteX17" fmla="*/ 10984675 w 10984675"/>
              <a:gd name="connsiteY17" fmla="*/ 221342 h 1328023"/>
              <a:gd name="connsiteX18" fmla="*/ 10984675 w 10984675"/>
              <a:gd name="connsiteY18" fmla="*/ 681718 h 1328023"/>
              <a:gd name="connsiteX19" fmla="*/ 10984675 w 10984675"/>
              <a:gd name="connsiteY19" fmla="*/ 1106681 h 1328023"/>
              <a:gd name="connsiteX20" fmla="*/ 10763333 w 10984675"/>
              <a:gd name="connsiteY20" fmla="*/ 1328023 h 1328023"/>
              <a:gd name="connsiteX21" fmla="*/ 10315298 w 10984675"/>
              <a:gd name="connsiteY21" fmla="*/ 1328023 h 1328023"/>
              <a:gd name="connsiteX22" fmla="*/ 9551004 w 10984675"/>
              <a:gd name="connsiteY22" fmla="*/ 1328023 h 1328023"/>
              <a:gd name="connsiteX23" fmla="*/ 8997550 w 10984675"/>
              <a:gd name="connsiteY23" fmla="*/ 1328023 h 1328023"/>
              <a:gd name="connsiteX24" fmla="*/ 8338675 w 10984675"/>
              <a:gd name="connsiteY24" fmla="*/ 1328023 h 1328023"/>
              <a:gd name="connsiteX25" fmla="*/ 7679801 w 10984675"/>
              <a:gd name="connsiteY25" fmla="*/ 1328023 h 1328023"/>
              <a:gd name="connsiteX26" fmla="*/ 7126346 w 10984675"/>
              <a:gd name="connsiteY26" fmla="*/ 1328023 h 1328023"/>
              <a:gd name="connsiteX27" fmla="*/ 6467472 w 10984675"/>
              <a:gd name="connsiteY27" fmla="*/ 1328023 h 1328023"/>
              <a:gd name="connsiteX28" fmla="*/ 6124857 w 10984675"/>
              <a:gd name="connsiteY28" fmla="*/ 1328023 h 1328023"/>
              <a:gd name="connsiteX29" fmla="*/ 5782242 w 10984675"/>
              <a:gd name="connsiteY29" fmla="*/ 1328023 h 1328023"/>
              <a:gd name="connsiteX30" fmla="*/ 5334208 w 10984675"/>
              <a:gd name="connsiteY30" fmla="*/ 1328023 h 1328023"/>
              <a:gd name="connsiteX31" fmla="*/ 4569913 w 10984675"/>
              <a:gd name="connsiteY31" fmla="*/ 1328023 h 1328023"/>
              <a:gd name="connsiteX32" fmla="*/ 4227299 w 10984675"/>
              <a:gd name="connsiteY32" fmla="*/ 1328023 h 1328023"/>
              <a:gd name="connsiteX33" fmla="*/ 3673844 w 10984675"/>
              <a:gd name="connsiteY33" fmla="*/ 1328023 h 1328023"/>
              <a:gd name="connsiteX34" fmla="*/ 3014970 w 10984675"/>
              <a:gd name="connsiteY34" fmla="*/ 1328023 h 1328023"/>
              <a:gd name="connsiteX35" fmla="*/ 2566935 w 10984675"/>
              <a:gd name="connsiteY35" fmla="*/ 1328023 h 1328023"/>
              <a:gd name="connsiteX36" fmla="*/ 1697221 w 10984675"/>
              <a:gd name="connsiteY36" fmla="*/ 1328023 h 1328023"/>
              <a:gd name="connsiteX37" fmla="*/ 1143766 w 10984675"/>
              <a:gd name="connsiteY37" fmla="*/ 1328023 h 1328023"/>
              <a:gd name="connsiteX38" fmla="*/ 221342 w 10984675"/>
              <a:gd name="connsiteY38" fmla="*/ 1328023 h 1328023"/>
              <a:gd name="connsiteX39" fmla="*/ 0 w 10984675"/>
              <a:gd name="connsiteY39" fmla="*/ 1106681 h 1328023"/>
              <a:gd name="connsiteX40" fmla="*/ 0 w 10984675"/>
              <a:gd name="connsiteY40" fmla="*/ 655158 h 1328023"/>
              <a:gd name="connsiteX41" fmla="*/ 0 w 10984675"/>
              <a:gd name="connsiteY41"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984675" h="1328023" fill="none" extrusionOk="0">
                <a:moveTo>
                  <a:pt x="0" y="221342"/>
                </a:moveTo>
                <a:cubicBezTo>
                  <a:pt x="15521" y="125011"/>
                  <a:pt x="91077" y="8748"/>
                  <a:pt x="221342" y="0"/>
                </a:cubicBezTo>
                <a:cubicBezTo>
                  <a:pt x="521678" y="-24731"/>
                  <a:pt x="667580" y="-27001"/>
                  <a:pt x="880216" y="0"/>
                </a:cubicBezTo>
                <a:cubicBezTo>
                  <a:pt x="1092852" y="27001"/>
                  <a:pt x="1375596" y="5131"/>
                  <a:pt x="1749931" y="0"/>
                </a:cubicBezTo>
                <a:cubicBezTo>
                  <a:pt x="2124266" y="-5131"/>
                  <a:pt x="2315015" y="26483"/>
                  <a:pt x="2514225" y="0"/>
                </a:cubicBezTo>
                <a:cubicBezTo>
                  <a:pt x="2713435" y="-26483"/>
                  <a:pt x="2778183" y="42"/>
                  <a:pt x="2856840" y="0"/>
                </a:cubicBezTo>
                <a:cubicBezTo>
                  <a:pt x="2935498" y="-42"/>
                  <a:pt x="3211620" y="12603"/>
                  <a:pt x="3304874" y="0"/>
                </a:cubicBezTo>
                <a:cubicBezTo>
                  <a:pt x="3398128" y="-12603"/>
                  <a:pt x="3885510" y="20817"/>
                  <a:pt x="4069169" y="0"/>
                </a:cubicBezTo>
                <a:cubicBezTo>
                  <a:pt x="4252829" y="-20817"/>
                  <a:pt x="4634612" y="31066"/>
                  <a:pt x="4833463" y="0"/>
                </a:cubicBezTo>
                <a:cubicBezTo>
                  <a:pt x="5032314" y="-31066"/>
                  <a:pt x="5156923" y="21644"/>
                  <a:pt x="5386918" y="0"/>
                </a:cubicBezTo>
                <a:cubicBezTo>
                  <a:pt x="5616913" y="-21644"/>
                  <a:pt x="5887190" y="-22970"/>
                  <a:pt x="6151212" y="0"/>
                </a:cubicBezTo>
                <a:cubicBezTo>
                  <a:pt x="6415234" y="22970"/>
                  <a:pt x="6569309" y="-18279"/>
                  <a:pt x="6810086" y="0"/>
                </a:cubicBezTo>
                <a:cubicBezTo>
                  <a:pt x="7050863" y="18279"/>
                  <a:pt x="7349081" y="-11500"/>
                  <a:pt x="7574381" y="0"/>
                </a:cubicBezTo>
                <a:cubicBezTo>
                  <a:pt x="7799682" y="11500"/>
                  <a:pt x="7927134" y="4837"/>
                  <a:pt x="8233255" y="0"/>
                </a:cubicBezTo>
                <a:cubicBezTo>
                  <a:pt x="8539376" y="-4837"/>
                  <a:pt x="8720444" y="36593"/>
                  <a:pt x="9102969" y="0"/>
                </a:cubicBezTo>
                <a:cubicBezTo>
                  <a:pt x="9485494" y="-36593"/>
                  <a:pt x="9564793" y="-38875"/>
                  <a:pt x="9972684" y="0"/>
                </a:cubicBezTo>
                <a:cubicBezTo>
                  <a:pt x="10380575" y="38875"/>
                  <a:pt x="10391767" y="-30487"/>
                  <a:pt x="10763333" y="0"/>
                </a:cubicBezTo>
                <a:cubicBezTo>
                  <a:pt x="10888111" y="-7226"/>
                  <a:pt x="10994633" y="70673"/>
                  <a:pt x="10984675" y="221342"/>
                </a:cubicBezTo>
                <a:cubicBezTo>
                  <a:pt x="10999990" y="389561"/>
                  <a:pt x="10965393" y="534117"/>
                  <a:pt x="10984675" y="681718"/>
                </a:cubicBezTo>
                <a:cubicBezTo>
                  <a:pt x="11003957" y="829319"/>
                  <a:pt x="10975884" y="903459"/>
                  <a:pt x="10984675" y="1106681"/>
                </a:cubicBezTo>
                <a:cubicBezTo>
                  <a:pt x="11009179" y="1234338"/>
                  <a:pt x="10892351" y="1355396"/>
                  <a:pt x="10763333" y="1328023"/>
                </a:cubicBezTo>
                <a:cubicBezTo>
                  <a:pt x="10563720" y="1349366"/>
                  <a:pt x="10518931" y="1325180"/>
                  <a:pt x="10315298" y="1328023"/>
                </a:cubicBezTo>
                <a:cubicBezTo>
                  <a:pt x="10111666" y="1330866"/>
                  <a:pt x="9911502" y="1326118"/>
                  <a:pt x="9551004" y="1328023"/>
                </a:cubicBezTo>
                <a:cubicBezTo>
                  <a:pt x="9190506" y="1329928"/>
                  <a:pt x="9188816" y="1312478"/>
                  <a:pt x="8997550" y="1328023"/>
                </a:cubicBezTo>
                <a:cubicBezTo>
                  <a:pt x="8806284" y="1343568"/>
                  <a:pt x="8651501" y="1347246"/>
                  <a:pt x="8338675" y="1328023"/>
                </a:cubicBezTo>
                <a:cubicBezTo>
                  <a:pt x="8025849" y="1308800"/>
                  <a:pt x="7984208" y="1346021"/>
                  <a:pt x="7679801" y="1328023"/>
                </a:cubicBezTo>
                <a:cubicBezTo>
                  <a:pt x="7375394" y="1310025"/>
                  <a:pt x="7310808" y="1306007"/>
                  <a:pt x="7126346" y="1328023"/>
                </a:cubicBezTo>
                <a:cubicBezTo>
                  <a:pt x="6941884" y="1350039"/>
                  <a:pt x="6663879" y="1358767"/>
                  <a:pt x="6467472" y="1328023"/>
                </a:cubicBezTo>
                <a:cubicBezTo>
                  <a:pt x="6271065" y="1297279"/>
                  <a:pt x="6231337" y="1328243"/>
                  <a:pt x="6124857" y="1328023"/>
                </a:cubicBezTo>
                <a:cubicBezTo>
                  <a:pt x="6018377" y="1327803"/>
                  <a:pt x="5951915" y="1328255"/>
                  <a:pt x="5782242" y="1328023"/>
                </a:cubicBezTo>
                <a:cubicBezTo>
                  <a:pt x="5612569" y="1327791"/>
                  <a:pt x="5544703" y="1305846"/>
                  <a:pt x="5334208" y="1328023"/>
                </a:cubicBezTo>
                <a:cubicBezTo>
                  <a:pt x="5123713" y="1350200"/>
                  <a:pt x="4780169" y="1297772"/>
                  <a:pt x="4569913" y="1328023"/>
                </a:cubicBezTo>
                <a:cubicBezTo>
                  <a:pt x="4359657" y="1358274"/>
                  <a:pt x="4354399" y="1326851"/>
                  <a:pt x="4227299" y="1328023"/>
                </a:cubicBezTo>
                <a:cubicBezTo>
                  <a:pt x="4100199" y="1329195"/>
                  <a:pt x="3847603" y="1324290"/>
                  <a:pt x="3673844" y="1328023"/>
                </a:cubicBezTo>
                <a:cubicBezTo>
                  <a:pt x="3500085" y="1331756"/>
                  <a:pt x="3334450" y="1303180"/>
                  <a:pt x="3014970" y="1328023"/>
                </a:cubicBezTo>
                <a:cubicBezTo>
                  <a:pt x="2695490" y="1352866"/>
                  <a:pt x="2770448" y="1334288"/>
                  <a:pt x="2566935" y="1328023"/>
                </a:cubicBezTo>
                <a:cubicBezTo>
                  <a:pt x="2363423" y="1321758"/>
                  <a:pt x="2082824" y="1344978"/>
                  <a:pt x="1697221" y="1328023"/>
                </a:cubicBezTo>
                <a:cubicBezTo>
                  <a:pt x="1311618" y="1311068"/>
                  <a:pt x="1389338" y="1300882"/>
                  <a:pt x="1143766" y="1328023"/>
                </a:cubicBezTo>
                <a:cubicBezTo>
                  <a:pt x="898194" y="1355164"/>
                  <a:pt x="611753" y="1304246"/>
                  <a:pt x="221342" y="1328023"/>
                </a:cubicBezTo>
                <a:cubicBezTo>
                  <a:pt x="98647" y="1324599"/>
                  <a:pt x="-12806" y="1242147"/>
                  <a:pt x="0" y="1106681"/>
                </a:cubicBezTo>
                <a:cubicBezTo>
                  <a:pt x="15151" y="934900"/>
                  <a:pt x="-6637" y="864639"/>
                  <a:pt x="0" y="655158"/>
                </a:cubicBezTo>
                <a:cubicBezTo>
                  <a:pt x="6637" y="445677"/>
                  <a:pt x="-17676" y="335942"/>
                  <a:pt x="0" y="221342"/>
                </a:cubicBezTo>
                <a:close/>
              </a:path>
              <a:path w="10984675" h="1328023" stroke="0" extrusionOk="0">
                <a:moveTo>
                  <a:pt x="0" y="221342"/>
                </a:moveTo>
                <a:cubicBezTo>
                  <a:pt x="-6422" y="99748"/>
                  <a:pt x="107269" y="-16491"/>
                  <a:pt x="221342" y="0"/>
                </a:cubicBezTo>
                <a:cubicBezTo>
                  <a:pt x="382688" y="12622"/>
                  <a:pt x="564245" y="8875"/>
                  <a:pt x="669377" y="0"/>
                </a:cubicBezTo>
                <a:cubicBezTo>
                  <a:pt x="774510" y="-8875"/>
                  <a:pt x="1252424" y="-17126"/>
                  <a:pt x="1433671" y="0"/>
                </a:cubicBezTo>
                <a:cubicBezTo>
                  <a:pt x="1614918" y="17126"/>
                  <a:pt x="1633453" y="16765"/>
                  <a:pt x="1776286" y="0"/>
                </a:cubicBezTo>
                <a:cubicBezTo>
                  <a:pt x="1919120" y="-16765"/>
                  <a:pt x="2375874" y="14570"/>
                  <a:pt x="2540580" y="0"/>
                </a:cubicBezTo>
                <a:cubicBezTo>
                  <a:pt x="2705286" y="-14570"/>
                  <a:pt x="2850983" y="-14512"/>
                  <a:pt x="2988615" y="0"/>
                </a:cubicBezTo>
                <a:cubicBezTo>
                  <a:pt x="3126247" y="14512"/>
                  <a:pt x="3252991" y="9606"/>
                  <a:pt x="3436649" y="0"/>
                </a:cubicBezTo>
                <a:cubicBezTo>
                  <a:pt x="3620307" y="-9606"/>
                  <a:pt x="3941795" y="19066"/>
                  <a:pt x="4200944" y="0"/>
                </a:cubicBezTo>
                <a:cubicBezTo>
                  <a:pt x="4460094" y="-19066"/>
                  <a:pt x="4461246" y="16079"/>
                  <a:pt x="4543558" y="0"/>
                </a:cubicBezTo>
                <a:cubicBezTo>
                  <a:pt x="4625870" y="-16079"/>
                  <a:pt x="4954041" y="19376"/>
                  <a:pt x="5202433" y="0"/>
                </a:cubicBezTo>
                <a:cubicBezTo>
                  <a:pt x="5450826" y="-19376"/>
                  <a:pt x="5640356" y="-21849"/>
                  <a:pt x="5755887" y="0"/>
                </a:cubicBezTo>
                <a:cubicBezTo>
                  <a:pt x="5871418" y="21849"/>
                  <a:pt x="6038006" y="-14562"/>
                  <a:pt x="6203922" y="0"/>
                </a:cubicBezTo>
                <a:cubicBezTo>
                  <a:pt x="6369838" y="14562"/>
                  <a:pt x="6507315" y="9967"/>
                  <a:pt x="6757376" y="0"/>
                </a:cubicBezTo>
                <a:cubicBezTo>
                  <a:pt x="7007437" y="-9967"/>
                  <a:pt x="7110784" y="16702"/>
                  <a:pt x="7416251" y="0"/>
                </a:cubicBezTo>
                <a:cubicBezTo>
                  <a:pt x="7721718" y="-16702"/>
                  <a:pt x="7620859" y="2883"/>
                  <a:pt x="7758866" y="0"/>
                </a:cubicBezTo>
                <a:cubicBezTo>
                  <a:pt x="7896873" y="-2883"/>
                  <a:pt x="8001823" y="8842"/>
                  <a:pt x="8101480" y="0"/>
                </a:cubicBezTo>
                <a:cubicBezTo>
                  <a:pt x="8201137" y="-8842"/>
                  <a:pt x="8579494" y="8761"/>
                  <a:pt x="8971195" y="0"/>
                </a:cubicBezTo>
                <a:cubicBezTo>
                  <a:pt x="9362897" y="-8761"/>
                  <a:pt x="9558909" y="7496"/>
                  <a:pt x="9840909" y="0"/>
                </a:cubicBezTo>
                <a:cubicBezTo>
                  <a:pt x="10122909" y="-7496"/>
                  <a:pt x="10107519" y="-3788"/>
                  <a:pt x="10183523" y="0"/>
                </a:cubicBezTo>
                <a:cubicBezTo>
                  <a:pt x="10259527" y="3788"/>
                  <a:pt x="10630078" y="14454"/>
                  <a:pt x="10763333" y="0"/>
                </a:cubicBezTo>
                <a:cubicBezTo>
                  <a:pt x="10912394" y="11783"/>
                  <a:pt x="10981098" y="93743"/>
                  <a:pt x="10984675" y="221342"/>
                </a:cubicBezTo>
                <a:cubicBezTo>
                  <a:pt x="10976222" y="409205"/>
                  <a:pt x="10977113" y="501104"/>
                  <a:pt x="10984675" y="664012"/>
                </a:cubicBezTo>
                <a:cubicBezTo>
                  <a:pt x="10992238" y="826920"/>
                  <a:pt x="10970072" y="985615"/>
                  <a:pt x="10984675" y="1106681"/>
                </a:cubicBezTo>
                <a:cubicBezTo>
                  <a:pt x="10978996" y="1213865"/>
                  <a:pt x="10874309" y="1343597"/>
                  <a:pt x="10763333" y="1328023"/>
                </a:cubicBezTo>
                <a:cubicBezTo>
                  <a:pt x="10574470" y="1345798"/>
                  <a:pt x="10530685" y="1349099"/>
                  <a:pt x="10315298" y="1328023"/>
                </a:cubicBezTo>
                <a:cubicBezTo>
                  <a:pt x="10099911" y="1306947"/>
                  <a:pt x="9796052" y="1293478"/>
                  <a:pt x="9445584" y="1328023"/>
                </a:cubicBezTo>
                <a:cubicBezTo>
                  <a:pt x="9095116" y="1362568"/>
                  <a:pt x="9266774" y="1326247"/>
                  <a:pt x="9102969" y="1328023"/>
                </a:cubicBezTo>
                <a:cubicBezTo>
                  <a:pt x="8939165" y="1329799"/>
                  <a:pt x="8875835" y="1319072"/>
                  <a:pt x="8654935" y="1328023"/>
                </a:cubicBezTo>
                <a:cubicBezTo>
                  <a:pt x="8434035" y="1336974"/>
                  <a:pt x="8259150" y="1344525"/>
                  <a:pt x="8101480" y="1328023"/>
                </a:cubicBezTo>
                <a:cubicBezTo>
                  <a:pt x="7943811" y="1311521"/>
                  <a:pt x="7674502" y="1313568"/>
                  <a:pt x="7337186" y="1328023"/>
                </a:cubicBezTo>
                <a:cubicBezTo>
                  <a:pt x="6999870" y="1342478"/>
                  <a:pt x="6768166" y="1347341"/>
                  <a:pt x="6467472" y="1328023"/>
                </a:cubicBezTo>
                <a:cubicBezTo>
                  <a:pt x="6166778" y="1308705"/>
                  <a:pt x="6135968" y="1344096"/>
                  <a:pt x="5914017" y="1328023"/>
                </a:cubicBezTo>
                <a:cubicBezTo>
                  <a:pt x="5692066" y="1311950"/>
                  <a:pt x="5592645" y="1324094"/>
                  <a:pt x="5465983" y="1328023"/>
                </a:cubicBezTo>
                <a:cubicBezTo>
                  <a:pt x="5339321" y="1331952"/>
                  <a:pt x="5000234" y="1343101"/>
                  <a:pt x="4807108" y="1328023"/>
                </a:cubicBezTo>
                <a:cubicBezTo>
                  <a:pt x="4613982" y="1312945"/>
                  <a:pt x="4607555" y="1336668"/>
                  <a:pt x="4464493" y="1328023"/>
                </a:cubicBezTo>
                <a:cubicBezTo>
                  <a:pt x="4321432" y="1319378"/>
                  <a:pt x="4288540" y="1330816"/>
                  <a:pt x="4121879" y="1328023"/>
                </a:cubicBezTo>
                <a:cubicBezTo>
                  <a:pt x="3955218" y="1325230"/>
                  <a:pt x="3628593" y="1307581"/>
                  <a:pt x="3357584" y="1328023"/>
                </a:cubicBezTo>
                <a:cubicBezTo>
                  <a:pt x="3086576" y="1348465"/>
                  <a:pt x="2704466" y="1368457"/>
                  <a:pt x="2487870" y="1328023"/>
                </a:cubicBezTo>
                <a:cubicBezTo>
                  <a:pt x="2271274" y="1287589"/>
                  <a:pt x="2094163" y="1318592"/>
                  <a:pt x="1723576" y="1328023"/>
                </a:cubicBezTo>
                <a:cubicBezTo>
                  <a:pt x="1352989" y="1337454"/>
                  <a:pt x="1198281" y="1335987"/>
                  <a:pt x="959281" y="1328023"/>
                </a:cubicBezTo>
                <a:cubicBezTo>
                  <a:pt x="720282" y="1320059"/>
                  <a:pt x="450586" y="1338673"/>
                  <a:pt x="221342" y="1328023"/>
                </a:cubicBezTo>
                <a:cubicBezTo>
                  <a:pt x="105991" y="1303451"/>
                  <a:pt x="22501" y="1226726"/>
                  <a:pt x="0" y="1106681"/>
                </a:cubicBezTo>
                <a:cubicBezTo>
                  <a:pt x="1835" y="940846"/>
                  <a:pt x="20276" y="778945"/>
                  <a:pt x="0" y="655158"/>
                </a:cubicBezTo>
                <a:cubicBezTo>
                  <a:pt x="-20276" y="531371"/>
                  <a:pt x="17104" y="344719"/>
                  <a:pt x="0" y="221342"/>
                </a:cubicBezTo>
                <a:close/>
              </a:path>
            </a:pathLst>
          </a:custGeom>
          <a:solidFill>
            <a:srgbClr val="FFFFFF"/>
          </a:solidFill>
          <a:ln w="57150" cap="flat" cmpd="sng" algn="ctr">
            <a:solidFill>
              <a:srgbClr val="008C3E"/>
            </a:solidFill>
            <a:prstDash val="solid"/>
            <a:miter lim="800000"/>
          </a:ln>
          <a:effectLst/>
        </p:spPr>
        <p:txBody>
          <a:bodyPr wrap="square" rtlCol="0">
            <a:spAutoFit/>
          </a:bodyPr>
          <a:lstStyle/>
          <a:p>
            <a:pPr lvl="0" algn="ctr">
              <a:defRPr/>
            </a:pPr>
            <a:r>
              <a:rPr kumimoji="0" lang="en-US" sz="3600" b="0" i="0" u="none" strike="noStrike" kern="0" cap="none" spc="0" normalizeH="0" baseline="0" noProof="0">
                <a:ln>
                  <a:noFill/>
                </a:ln>
                <a:solidFill>
                  <a:srgbClr val="002060"/>
                </a:solidFill>
                <a:effectLst/>
                <a:uLnTx/>
                <a:uFillTx/>
                <a:latin typeface="等线" panose="020F0502020204030204"/>
                <a:cs typeface="Calibri" panose="020F0502020204030204" pitchFamily="34" charset="0"/>
              </a:rPr>
              <a:t>  </a:t>
            </a:r>
            <a:r>
              <a:rPr lang="en-US" sz="3600" b="1" kern="0">
                <a:solidFill>
                  <a:srgbClr val="00B050"/>
                </a:solidFill>
                <a:cs typeface="Calibri" panose="020F0502020204030204" pitchFamily="34" charset="0"/>
              </a:rPr>
              <a:t>3. Dựa vào kết quả bài tập 2, đóng vai để trò chuyện, thuyết phục bạn nam dành thời gian đọc sách.</a:t>
            </a:r>
            <a:endParaRPr kumimoji="0" lang="en-US" sz="3600" b="1" i="0" u="none" strike="noStrike" kern="0" cap="none" spc="0" normalizeH="0" baseline="0" noProof="0" dirty="0">
              <a:ln>
                <a:noFill/>
              </a:ln>
              <a:solidFill>
                <a:srgbClr val="00B050"/>
              </a:solidFill>
              <a:effectLst/>
              <a:uLnTx/>
              <a:uFillTx/>
              <a:latin typeface="Calibri" panose="020F0502020204030204"/>
              <a:cs typeface="Calibri" panose="020F0502020204030204" pitchFamily="34" charset="0"/>
            </a:endParaRPr>
          </a:p>
        </p:txBody>
      </p:sp>
      <p:pic>
        <p:nvPicPr>
          <p:cNvPr id="28" name="Picture 2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166641">
            <a:off x="8370593" y="2404852"/>
            <a:ext cx="3735973" cy="2747093"/>
          </a:xfrm>
          <a:prstGeom prst="rect">
            <a:avLst/>
          </a:prstGeom>
        </p:spPr>
      </p:pic>
      <p:grpSp>
        <p:nvGrpSpPr>
          <p:cNvPr id="14" name="Group 13"/>
          <p:cNvGrpSpPr/>
          <p:nvPr/>
        </p:nvGrpSpPr>
        <p:grpSpPr>
          <a:xfrm>
            <a:off x="8394216" y="2108832"/>
            <a:ext cx="2728183" cy="1814949"/>
            <a:chOff x="8394216" y="2108832"/>
            <a:chExt cx="2728183" cy="1814949"/>
          </a:xfrm>
        </p:grpSpPr>
        <p:pic>
          <p:nvPicPr>
            <p:cNvPr id="9" name="Picture 8" descr="Icon&#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4216" y="2108832"/>
              <a:ext cx="2728183" cy="1814949"/>
            </a:xfrm>
            <a:prstGeom prst="rect">
              <a:avLst/>
            </a:prstGeom>
          </p:spPr>
        </p:pic>
        <p:sp>
          <p:nvSpPr>
            <p:cNvPr id="13" name="TextBox 12"/>
            <p:cNvSpPr txBox="1"/>
            <p:nvPr/>
          </p:nvSpPr>
          <p:spPr>
            <a:xfrm>
              <a:off x="8394216" y="2673360"/>
              <a:ext cx="2728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Yêu cầu đề bài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rotWithShape="1">
          <a:blip r:embed="rId2">
            <a:alphaModFix amt="85000"/>
          </a:blip>
          <a:srcRect t="67580"/>
          <a:stretch>
            <a:fillRect/>
          </a:stretch>
        </p:blipFill>
        <p:spPr>
          <a:xfrm>
            <a:off x="0" y="5910443"/>
            <a:ext cx="12192000" cy="947557"/>
          </a:xfrm>
          <a:prstGeom prst="rect">
            <a:avLst/>
          </a:prstGeom>
        </p:spPr>
      </p:pic>
      <p:sp>
        <p:nvSpPr>
          <p:cNvPr id="16" name="TextBox 15"/>
          <p:cNvSpPr txBox="1"/>
          <p:nvPr/>
        </p:nvSpPr>
        <p:spPr>
          <a:xfrm>
            <a:off x="697836" y="250269"/>
            <a:ext cx="10796632" cy="6231493"/>
          </a:xfrm>
          <a:custGeom>
            <a:avLst/>
            <a:gdLst>
              <a:gd name="connsiteX0" fmla="*/ 0 w 10796632"/>
              <a:gd name="connsiteY0" fmla="*/ 1038603 h 6231493"/>
              <a:gd name="connsiteX1" fmla="*/ 1038603 w 10796632"/>
              <a:gd name="connsiteY1" fmla="*/ 0 h 6231493"/>
              <a:gd name="connsiteX2" fmla="*/ 1534940 w 10796632"/>
              <a:gd name="connsiteY2" fmla="*/ 0 h 6231493"/>
              <a:gd name="connsiteX3" fmla="*/ 2292859 w 10796632"/>
              <a:gd name="connsiteY3" fmla="*/ 0 h 6231493"/>
              <a:gd name="connsiteX4" fmla="*/ 2702001 w 10796632"/>
              <a:gd name="connsiteY4" fmla="*/ 0 h 6231493"/>
              <a:gd name="connsiteX5" fmla="*/ 3198338 w 10796632"/>
              <a:gd name="connsiteY5" fmla="*/ 0 h 6231493"/>
              <a:gd name="connsiteX6" fmla="*/ 3956257 w 10796632"/>
              <a:gd name="connsiteY6" fmla="*/ 0 h 6231493"/>
              <a:gd name="connsiteX7" fmla="*/ 4714176 w 10796632"/>
              <a:gd name="connsiteY7" fmla="*/ 0 h 6231493"/>
              <a:gd name="connsiteX8" fmla="*/ 5297707 w 10796632"/>
              <a:gd name="connsiteY8" fmla="*/ 0 h 6231493"/>
              <a:gd name="connsiteX9" fmla="*/ 6055627 w 10796632"/>
              <a:gd name="connsiteY9" fmla="*/ 0 h 6231493"/>
              <a:gd name="connsiteX10" fmla="*/ 6726352 w 10796632"/>
              <a:gd name="connsiteY10" fmla="*/ 0 h 6231493"/>
              <a:gd name="connsiteX11" fmla="*/ 7484271 w 10796632"/>
              <a:gd name="connsiteY11" fmla="*/ 0 h 6231493"/>
              <a:gd name="connsiteX12" fmla="*/ 8154996 w 10796632"/>
              <a:gd name="connsiteY12" fmla="*/ 0 h 6231493"/>
              <a:gd name="connsiteX13" fmla="*/ 9000110 w 10796632"/>
              <a:gd name="connsiteY13" fmla="*/ 0 h 6231493"/>
              <a:gd name="connsiteX14" fmla="*/ 9758029 w 10796632"/>
              <a:gd name="connsiteY14" fmla="*/ 0 h 6231493"/>
              <a:gd name="connsiteX15" fmla="*/ 10796632 w 10796632"/>
              <a:gd name="connsiteY15" fmla="*/ 1038603 h 6231493"/>
              <a:gd name="connsiteX16" fmla="*/ 10796632 w 10796632"/>
              <a:gd name="connsiteY16" fmla="*/ 1814070 h 6231493"/>
              <a:gd name="connsiteX17" fmla="*/ 10796632 w 10796632"/>
              <a:gd name="connsiteY17" fmla="*/ 2589537 h 6231493"/>
              <a:gd name="connsiteX18" fmla="*/ 10796632 w 10796632"/>
              <a:gd name="connsiteY18" fmla="*/ 3323461 h 6231493"/>
              <a:gd name="connsiteX19" fmla="*/ 10796632 w 10796632"/>
              <a:gd name="connsiteY19" fmla="*/ 3891213 h 6231493"/>
              <a:gd name="connsiteX20" fmla="*/ 10796632 w 10796632"/>
              <a:gd name="connsiteY20" fmla="*/ 5192890 h 6231493"/>
              <a:gd name="connsiteX21" fmla="*/ 9758029 w 10796632"/>
              <a:gd name="connsiteY21" fmla="*/ 6231493 h 6231493"/>
              <a:gd name="connsiteX22" fmla="*/ 9261692 w 10796632"/>
              <a:gd name="connsiteY22" fmla="*/ 6231493 h 6231493"/>
              <a:gd name="connsiteX23" fmla="*/ 8590967 w 10796632"/>
              <a:gd name="connsiteY23" fmla="*/ 6231493 h 6231493"/>
              <a:gd name="connsiteX24" fmla="*/ 7920242 w 10796632"/>
              <a:gd name="connsiteY24" fmla="*/ 6231493 h 6231493"/>
              <a:gd name="connsiteX25" fmla="*/ 7336711 w 10796632"/>
              <a:gd name="connsiteY25" fmla="*/ 6231493 h 6231493"/>
              <a:gd name="connsiteX26" fmla="*/ 6665986 w 10796632"/>
              <a:gd name="connsiteY26" fmla="*/ 6231493 h 6231493"/>
              <a:gd name="connsiteX27" fmla="*/ 6256844 w 10796632"/>
              <a:gd name="connsiteY27" fmla="*/ 6231493 h 6231493"/>
              <a:gd name="connsiteX28" fmla="*/ 5847702 w 10796632"/>
              <a:gd name="connsiteY28" fmla="*/ 6231493 h 6231493"/>
              <a:gd name="connsiteX29" fmla="*/ 5351365 w 10796632"/>
              <a:gd name="connsiteY29" fmla="*/ 6231493 h 6231493"/>
              <a:gd name="connsiteX30" fmla="*/ 4593446 w 10796632"/>
              <a:gd name="connsiteY30" fmla="*/ 6231493 h 6231493"/>
              <a:gd name="connsiteX31" fmla="*/ 4184304 w 10796632"/>
              <a:gd name="connsiteY31" fmla="*/ 6231493 h 6231493"/>
              <a:gd name="connsiteX32" fmla="*/ 3600773 w 10796632"/>
              <a:gd name="connsiteY32" fmla="*/ 6231493 h 6231493"/>
              <a:gd name="connsiteX33" fmla="*/ 2930048 w 10796632"/>
              <a:gd name="connsiteY33" fmla="*/ 6231493 h 6231493"/>
              <a:gd name="connsiteX34" fmla="*/ 2433711 w 10796632"/>
              <a:gd name="connsiteY34" fmla="*/ 6231493 h 6231493"/>
              <a:gd name="connsiteX35" fmla="*/ 1038603 w 10796632"/>
              <a:gd name="connsiteY35" fmla="*/ 6231493 h 6231493"/>
              <a:gd name="connsiteX36" fmla="*/ 0 w 10796632"/>
              <a:gd name="connsiteY36" fmla="*/ 5192890 h 6231493"/>
              <a:gd name="connsiteX37" fmla="*/ 0 w 10796632"/>
              <a:gd name="connsiteY37" fmla="*/ 4500509 h 6231493"/>
              <a:gd name="connsiteX38" fmla="*/ 0 w 10796632"/>
              <a:gd name="connsiteY38" fmla="*/ 3891213 h 6231493"/>
              <a:gd name="connsiteX39" fmla="*/ 0 w 10796632"/>
              <a:gd name="connsiteY39" fmla="*/ 3115747 h 6231493"/>
              <a:gd name="connsiteX40" fmla="*/ 0 w 10796632"/>
              <a:gd name="connsiteY40" fmla="*/ 2547994 h 6231493"/>
              <a:gd name="connsiteX41" fmla="*/ 0 w 10796632"/>
              <a:gd name="connsiteY41" fmla="*/ 1855613 h 6231493"/>
              <a:gd name="connsiteX42" fmla="*/ 0 w 10796632"/>
              <a:gd name="connsiteY42" fmla="*/ 1038603 h 6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96632" h="6231493" fill="none" extrusionOk="0">
                <a:moveTo>
                  <a:pt x="0" y="1038603"/>
                </a:moveTo>
                <a:cubicBezTo>
                  <a:pt x="-59876" y="508595"/>
                  <a:pt x="433822" y="48553"/>
                  <a:pt x="1038603" y="0"/>
                </a:cubicBezTo>
                <a:cubicBezTo>
                  <a:pt x="1174194" y="21552"/>
                  <a:pt x="1302919" y="2425"/>
                  <a:pt x="1534940" y="0"/>
                </a:cubicBezTo>
                <a:cubicBezTo>
                  <a:pt x="1766961" y="-2425"/>
                  <a:pt x="2087470" y="-2501"/>
                  <a:pt x="2292859" y="0"/>
                </a:cubicBezTo>
                <a:cubicBezTo>
                  <a:pt x="2498248" y="2501"/>
                  <a:pt x="2586665" y="-19813"/>
                  <a:pt x="2702001" y="0"/>
                </a:cubicBezTo>
                <a:cubicBezTo>
                  <a:pt x="2817337" y="19813"/>
                  <a:pt x="3089915" y="-20419"/>
                  <a:pt x="3198338" y="0"/>
                </a:cubicBezTo>
                <a:cubicBezTo>
                  <a:pt x="3306761" y="20419"/>
                  <a:pt x="3801391" y="-32417"/>
                  <a:pt x="3956257" y="0"/>
                </a:cubicBezTo>
                <a:cubicBezTo>
                  <a:pt x="4111123" y="32417"/>
                  <a:pt x="4472233" y="18099"/>
                  <a:pt x="4714176" y="0"/>
                </a:cubicBezTo>
                <a:cubicBezTo>
                  <a:pt x="4956119" y="-18099"/>
                  <a:pt x="5022126" y="-18041"/>
                  <a:pt x="5297707" y="0"/>
                </a:cubicBezTo>
                <a:cubicBezTo>
                  <a:pt x="5573288" y="18041"/>
                  <a:pt x="5823004" y="10332"/>
                  <a:pt x="6055627" y="0"/>
                </a:cubicBezTo>
                <a:cubicBezTo>
                  <a:pt x="6288250" y="-10332"/>
                  <a:pt x="6567898" y="109"/>
                  <a:pt x="6726352" y="0"/>
                </a:cubicBezTo>
                <a:cubicBezTo>
                  <a:pt x="6884806" y="-109"/>
                  <a:pt x="7177395" y="-37558"/>
                  <a:pt x="7484271" y="0"/>
                </a:cubicBezTo>
                <a:cubicBezTo>
                  <a:pt x="7791147" y="37558"/>
                  <a:pt x="7882459" y="1916"/>
                  <a:pt x="8154996" y="0"/>
                </a:cubicBezTo>
                <a:cubicBezTo>
                  <a:pt x="8427534" y="-1916"/>
                  <a:pt x="8588337" y="-5113"/>
                  <a:pt x="9000110" y="0"/>
                </a:cubicBezTo>
                <a:cubicBezTo>
                  <a:pt x="9411883" y="5113"/>
                  <a:pt x="9601185" y="-15354"/>
                  <a:pt x="9758029" y="0"/>
                </a:cubicBezTo>
                <a:cubicBezTo>
                  <a:pt x="10242572" y="-54984"/>
                  <a:pt x="10685233" y="429131"/>
                  <a:pt x="10796632" y="1038603"/>
                </a:cubicBezTo>
                <a:cubicBezTo>
                  <a:pt x="10826765" y="1232538"/>
                  <a:pt x="10826224" y="1492721"/>
                  <a:pt x="10796632" y="1814070"/>
                </a:cubicBezTo>
                <a:cubicBezTo>
                  <a:pt x="10767040" y="2135419"/>
                  <a:pt x="10761338" y="2350874"/>
                  <a:pt x="10796632" y="2589537"/>
                </a:cubicBezTo>
                <a:cubicBezTo>
                  <a:pt x="10831926" y="2828200"/>
                  <a:pt x="10770154" y="2962806"/>
                  <a:pt x="10796632" y="3323461"/>
                </a:cubicBezTo>
                <a:cubicBezTo>
                  <a:pt x="10823110" y="3684116"/>
                  <a:pt x="10769942" y="3760668"/>
                  <a:pt x="10796632" y="3891213"/>
                </a:cubicBezTo>
                <a:cubicBezTo>
                  <a:pt x="10823322" y="4021758"/>
                  <a:pt x="10752889" y="4738401"/>
                  <a:pt x="10796632" y="5192890"/>
                </a:cubicBezTo>
                <a:cubicBezTo>
                  <a:pt x="10677650" y="5758310"/>
                  <a:pt x="10376144" y="6199691"/>
                  <a:pt x="9758029" y="6231493"/>
                </a:cubicBezTo>
                <a:cubicBezTo>
                  <a:pt x="9527521" y="6229669"/>
                  <a:pt x="9399998" y="6220782"/>
                  <a:pt x="9261692" y="6231493"/>
                </a:cubicBezTo>
                <a:cubicBezTo>
                  <a:pt x="9123386" y="6242204"/>
                  <a:pt x="8877957" y="6233331"/>
                  <a:pt x="8590967" y="6231493"/>
                </a:cubicBezTo>
                <a:cubicBezTo>
                  <a:pt x="8303977" y="6229655"/>
                  <a:pt x="8080680" y="6262373"/>
                  <a:pt x="7920242" y="6231493"/>
                </a:cubicBezTo>
                <a:cubicBezTo>
                  <a:pt x="7759805" y="6200613"/>
                  <a:pt x="7578331" y="6218229"/>
                  <a:pt x="7336711" y="6231493"/>
                </a:cubicBezTo>
                <a:cubicBezTo>
                  <a:pt x="7095091" y="6244757"/>
                  <a:pt x="6874056" y="6226758"/>
                  <a:pt x="6665986" y="6231493"/>
                </a:cubicBezTo>
                <a:cubicBezTo>
                  <a:pt x="6457917" y="6236228"/>
                  <a:pt x="6346403" y="6248741"/>
                  <a:pt x="6256844" y="6231493"/>
                </a:cubicBezTo>
                <a:cubicBezTo>
                  <a:pt x="6167285" y="6214245"/>
                  <a:pt x="5941942" y="6228612"/>
                  <a:pt x="5847702" y="6231493"/>
                </a:cubicBezTo>
                <a:cubicBezTo>
                  <a:pt x="5753462" y="6234374"/>
                  <a:pt x="5597922" y="6207441"/>
                  <a:pt x="5351365" y="6231493"/>
                </a:cubicBezTo>
                <a:cubicBezTo>
                  <a:pt x="5104808" y="6255545"/>
                  <a:pt x="4835565" y="6242005"/>
                  <a:pt x="4593446" y="6231493"/>
                </a:cubicBezTo>
                <a:cubicBezTo>
                  <a:pt x="4351327" y="6220981"/>
                  <a:pt x="4286537" y="6236814"/>
                  <a:pt x="4184304" y="6231493"/>
                </a:cubicBezTo>
                <a:cubicBezTo>
                  <a:pt x="4082071" y="6226172"/>
                  <a:pt x="3725935" y="6230523"/>
                  <a:pt x="3600773" y="6231493"/>
                </a:cubicBezTo>
                <a:cubicBezTo>
                  <a:pt x="3475611" y="6232463"/>
                  <a:pt x="3092543" y="6207743"/>
                  <a:pt x="2930048" y="6231493"/>
                </a:cubicBezTo>
                <a:cubicBezTo>
                  <a:pt x="2767554" y="6255243"/>
                  <a:pt x="2676281" y="6240385"/>
                  <a:pt x="2433711" y="6231493"/>
                </a:cubicBezTo>
                <a:cubicBezTo>
                  <a:pt x="2191141" y="6222601"/>
                  <a:pt x="1552543" y="6190180"/>
                  <a:pt x="1038603" y="6231493"/>
                </a:cubicBezTo>
                <a:cubicBezTo>
                  <a:pt x="478783" y="6197838"/>
                  <a:pt x="45982" y="5747728"/>
                  <a:pt x="0" y="5192890"/>
                </a:cubicBezTo>
                <a:cubicBezTo>
                  <a:pt x="-22034" y="4954660"/>
                  <a:pt x="-7445" y="4725294"/>
                  <a:pt x="0" y="4500509"/>
                </a:cubicBezTo>
                <a:cubicBezTo>
                  <a:pt x="7445" y="4275724"/>
                  <a:pt x="-22772" y="4105323"/>
                  <a:pt x="0" y="3891213"/>
                </a:cubicBezTo>
                <a:cubicBezTo>
                  <a:pt x="22772" y="3677103"/>
                  <a:pt x="-27033" y="3316090"/>
                  <a:pt x="0" y="3115747"/>
                </a:cubicBezTo>
                <a:cubicBezTo>
                  <a:pt x="27033" y="2915404"/>
                  <a:pt x="-26902" y="2798863"/>
                  <a:pt x="0" y="2547994"/>
                </a:cubicBezTo>
                <a:cubicBezTo>
                  <a:pt x="26902" y="2297125"/>
                  <a:pt x="10741" y="2128891"/>
                  <a:pt x="0" y="1855613"/>
                </a:cubicBezTo>
                <a:cubicBezTo>
                  <a:pt x="-10741" y="1582335"/>
                  <a:pt x="-39178" y="1375216"/>
                  <a:pt x="0" y="1038603"/>
                </a:cubicBezTo>
                <a:close/>
              </a:path>
              <a:path w="10796632" h="6231493" stroke="0" extrusionOk="0">
                <a:moveTo>
                  <a:pt x="0" y="1038603"/>
                </a:moveTo>
                <a:cubicBezTo>
                  <a:pt x="-136211" y="478777"/>
                  <a:pt x="484481" y="-39321"/>
                  <a:pt x="1038603" y="0"/>
                </a:cubicBezTo>
                <a:cubicBezTo>
                  <a:pt x="1218490" y="-4578"/>
                  <a:pt x="1331126" y="-16778"/>
                  <a:pt x="1534940" y="0"/>
                </a:cubicBezTo>
                <a:cubicBezTo>
                  <a:pt x="1738754" y="16778"/>
                  <a:pt x="1940521" y="22167"/>
                  <a:pt x="2292859" y="0"/>
                </a:cubicBezTo>
                <a:cubicBezTo>
                  <a:pt x="2645197" y="-22167"/>
                  <a:pt x="2565956" y="9892"/>
                  <a:pt x="2702001" y="0"/>
                </a:cubicBezTo>
                <a:cubicBezTo>
                  <a:pt x="2838046" y="-9892"/>
                  <a:pt x="3275572" y="1168"/>
                  <a:pt x="3459921" y="0"/>
                </a:cubicBezTo>
                <a:cubicBezTo>
                  <a:pt x="3644270" y="-1168"/>
                  <a:pt x="3726013" y="6903"/>
                  <a:pt x="3956257" y="0"/>
                </a:cubicBezTo>
                <a:cubicBezTo>
                  <a:pt x="4186501" y="-6903"/>
                  <a:pt x="4224902" y="23821"/>
                  <a:pt x="4452594" y="0"/>
                </a:cubicBezTo>
                <a:cubicBezTo>
                  <a:pt x="4680286" y="-23821"/>
                  <a:pt x="4852139" y="-11829"/>
                  <a:pt x="5210513" y="0"/>
                </a:cubicBezTo>
                <a:cubicBezTo>
                  <a:pt x="5568887" y="11829"/>
                  <a:pt x="5427081" y="15614"/>
                  <a:pt x="5619655" y="0"/>
                </a:cubicBezTo>
                <a:cubicBezTo>
                  <a:pt x="5812229" y="-15614"/>
                  <a:pt x="6053487" y="-24559"/>
                  <a:pt x="6290380" y="0"/>
                </a:cubicBezTo>
                <a:cubicBezTo>
                  <a:pt x="6527274" y="24559"/>
                  <a:pt x="6659451" y="-15509"/>
                  <a:pt x="6873911" y="0"/>
                </a:cubicBezTo>
                <a:cubicBezTo>
                  <a:pt x="7088371" y="15509"/>
                  <a:pt x="7135511" y="-4715"/>
                  <a:pt x="7370248" y="0"/>
                </a:cubicBezTo>
                <a:cubicBezTo>
                  <a:pt x="7604985" y="4715"/>
                  <a:pt x="7680431" y="-13518"/>
                  <a:pt x="7953779" y="0"/>
                </a:cubicBezTo>
                <a:cubicBezTo>
                  <a:pt x="8227127" y="13518"/>
                  <a:pt x="8425476" y="27375"/>
                  <a:pt x="8624504" y="0"/>
                </a:cubicBezTo>
                <a:cubicBezTo>
                  <a:pt x="8823532" y="-27375"/>
                  <a:pt x="8885245" y="6476"/>
                  <a:pt x="9033646" y="0"/>
                </a:cubicBezTo>
                <a:cubicBezTo>
                  <a:pt x="9182047" y="-6476"/>
                  <a:pt x="9486175" y="22530"/>
                  <a:pt x="9758029" y="0"/>
                </a:cubicBezTo>
                <a:cubicBezTo>
                  <a:pt x="10250223" y="-71830"/>
                  <a:pt x="10679472" y="456519"/>
                  <a:pt x="10796632" y="1038603"/>
                </a:cubicBezTo>
                <a:cubicBezTo>
                  <a:pt x="10786386" y="1294905"/>
                  <a:pt x="10821048" y="1448153"/>
                  <a:pt x="10796632" y="1689441"/>
                </a:cubicBezTo>
                <a:cubicBezTo>
                  <a:pt x="10772216" y="1930729"/>
                  <a:pt x="10775511" y="2082876"/>
                  <a:pt x="10796632" y="2298737"/>
                </a:cubicBezTo>
                <a:cubicBezTo>
                  <a:pt x="10817753" y="2514598"/>
                  <a:pt x="10791029" y="2792112"/>
                  <a:pt x="10796632" y="2991118"/>
                </a:cubicBezTo>
                <a:cubicBezTo>
                  <a:pt x="10802235" y="3190124"/>
                  <a:pt x="10811356" y="3405157"/>
                  <a:pt x="10796632" y="3725042"/>
                </a:cubicBezTo>
                <a:cubicBezTo>
                  <a:pt x="10781908" y="4044927"/>
                  <a:pt x="10809598" y="4225660"/>
                  <a:pt x="10796632" y="4500509"/>
                </a:cubicBezTo>
                <a:cubicBezTo>
                  <a:pt x="10783666" y="4775358"/>
                  <a:pt x="10791973" y="5009043"/>
                  <a:pt x="10796632" y="5192890"/>
                </a:cubicBezTo>
                <a:cubicBezTo>
                  <a:pt x="10775356" y="5710071"/>
                  <a:pt x="10321544" y="6245439"/>
                  <a:pt x="9758029" y="6231493"/>
                </a:cubicBezTo>
                <a:cubicBezTo>
                  <a:pt x="9574844" y="6239313"/>
                  <a:pt x="9417243" y="6242906"/>
                  <a:pt x="9261692" y="6231493"/>
                </a:cubicBezTo>
                <a:cubicBezTo>
                  <a:pt x="9106141" y="6220080"/>
                  <a:pt x="8619266" y="6217942"/>
                  <a:pt x="8416579" y="6231493"/>
                </a:cubicBezTo>
                <a:cubicBezTo>
                  <a:pt x="8213892" y="6245044"/>
                  <a:pt x="8139208" y="6240437"/>
                  <a:pt x="8007437" y="6231493"/>
                </a:cubicBezTo>
                <a:cubicBezTo>
                  <a:pt x="7875666" y="6222549"/>
                  <a:pt x="7742793" y="6221547"/>
                  <a:pt x="7511100" y="6231493"/>
                </a:cubicBezTo>
                <a:cubicBezTo>
                  <a:pt x="7279407" y="6241439"/>
                  <a:pt x="7185290" y="6235887"/>
                  <a:pt x="6927569" y="6231493"/>
                </a:cubicBezTo>
                <a:cubicBezTo>
                  <a:pt x="6669848" y="6227099"/>
                  <a:pt x="6540346" y="6254231"/>
                  <a:pt x="6169650" y="6231493"/>
                </a:cubicBezTo>
                <a:cubicBezTo>
                  <a:pt x="5798954" y="6208755"/>
                  <a:pt x="5688188" y="6199854"/>
                  <a:pt x="5324536" y="6231493"/>
                </a:cubicBezTo>
                <a:cubicBezTo>
                  <a:pt x="4960884" y="6263132"/>
                  <a:pt x="4877485" y="6223946"/>
                  <a:pt x="4741005" y="6231493"/>
                </a:cubicBezTo>
                <a:cubicBezTo>
                  <a:pt x="4604525" y="6239040"/>
                  <a:pt x="4401744" y="6248461"/>
                  <a:pt x="4244669" y="6231493"/>
                </a:cubicBezTo>
                <a:cubicBezTo>
                  <a:pt x="4087594" y="6214525"/>
                  <a:pt x="3811145" y="6203476"/>
                  <a:pt x="3573944" y="6231493"/>
                </a:cubicBezTo>
                <a:cubicBezTo>
                  <a:pt x="3336744" y="6259510"/>
                  <a:pt x="3315685" y="6248989"/>
                  <a:pt x="3164801" y="6231493"/>
                </a:cubicBezTo>
                <a:cubicBezTo>
                  <a:pt x="3013917" y="6213997"/>
                  <a:pt x="2878380" y="6242113"/>
                  <a:pt x="2755659" y="6231493"/>
                </a:cubicBezTo>
                <a:cubicBezTo>
                  <a:pt x="2632938" y="6220873"/>
                  <a:pt x="2272689" y="6221988"/>
                  <a:pt x="1997740" y="6231493"/>
                </a:cubicBezTo>
                <a:cubicBezTo>
                  <a:pt x="1722791" y="6240998"/>
                  <a:pt x="1363141" y="6218654"/>
                  <a:pt x="1038603" y="6231493"/>
                </a:cubicBezTo>
                <a:cubicBezTo>
                  <a:pt x="473948" y="6157843"/>
                  <a:pt x="-51463" y="5670905"/>
                  <a:pt x="0" y="5192890"/>
                </a:cubicBezTo>
                <a:cubicBezTo>
                  <a:pt x="-21454" y="5037722"/>
                  <a:pt x="-28234" y="4880950"/>
                  <a:pt x="0" y="4583595"/>
                </a:cubicBezTo>
                <a:cubicBezTo>
                  <a:pt x="28234" y="4286240"/>
                  <a:pt x="-26005" y="4177660"/>
                  <a:pt x="0" y="3932756"/>
                </a:cubicBezTo>
                <a:cubicBezTo>
                  <a:pt x="26005" y="3687852"/>
                  <a:pt x="21830" y="3522720"/>
                  <a:pt x="0" y="3365004"/>
                </a:cubicBezTo>
                <a:cubicBezTo>
                  <a:pt x="-21830" y="3207288"/>
                  <a:pt x="38091" y="2757706"/>
                  <a:pt x="0" y="2589537"/>
                </a:cubicBezTo>
                <a:cubicBezTo>
                  <a:pt x="-38091" y="2421368"/>
                  <a:pt x="-13694" y="2104678"/>
                  <a:pt x="0" y="1814070"/>
                </a:cubicBezTo>
                <a:cubicBezTo>
                  <a:pt x="13694" y="1523462"/>
                  <a:pt x="5701" y="1388087"/>
                  <a:pt x="0" y="1038603"/>
                </a:cubicBezTo>
                <a:close/>
              </a:path>
            </a:pathLst>
          </a:custGeom>
          <a:solidFill>
            <a:srgbClr val="FFFFFF"/>
          </a:solidFill>
          <a:ln w="57150" cap="flat" cmpd="sng" algn="ctr">
            <a:solidFill>
              <a:srgbClr val="008C3E"/>
            </a:solidFill>
            <a:prstDash val="solid"/>
            <a:miter lim="800000"/>
          </a:ln>
          <a:effectLst/>
        </p:spPr>
        <p:txBody>
          <a:bodyPr wrap="square" rtlCol="0">
            <a:spAutoFit/>
          </a:bodyPr>
          <a:lstStyle/>
          <a:p>
            <a:pPr lvl="0" algn="just">
              <a:defRPr/>
            </a:pPr>
            <a:r>
              <a:rPr lang="vi-VN" sz="4000" b="1" u="sng" kern="0">
                <a:solidFill>
                  <a:srgbClr val="FF0000"/>
                </a:solidFill>
                <a:latin typeface="Calibri" panose="020F0502020204030204"/>
                <a:cs typeface="Calibri" panose="020F0502020204030204" pitchFamily="34" charset="0"/>
              </a:rPr>
              <a:t>Lưu ý:</a:t>
            </a:r>
            <a:r>
              <a:rPr lang="vi-VN" sz="4000" b="1" kern="0">
                <a:latin typeface="Calibri" panose="020F0502020204030204"/>
                <a:cs typeface="Calibri" panose="020F0502020204030204" pitchFamily="34" charset="0"/>
              </a:rPr>
              <a:t> Em có thể thuyết phục bạn:</a:t>
            </a:r>
            <a:endParaRPr lang="vi-VN" sz="4000" b="1" kern="0">
              <a:latin typeface="Calibri" panose="020F0502020204030204"/>
              <a:cs typeface="Calibri" panose="020F0502020204030204" pitchFamily="34" charset="0"/>
            </a:endParaRPr>
          </a:p>
          <a:p>
            <a:pPr lvl="0" algn="just">
              <a:defRPr/>
            </a:pPr>
            <a:r>
              <a:rPr lang="vi-VN" sz="4000" b="1" kern="0">
                <a:solidFill>
                  <a:srgbClr val="7030A0"/>
                </a:solidFill>
                <a:latin typeface="Calibri" panose="020F0502020204030204"/>
                <a:cs typeface="Calibri" panose="020F0502020204030204" pitchFamily="34" charset="0"/>
              </a:rPr>
              <a:t>+ Bằng cách đưa những lí lẽ và dẫn chứng cụ thể. </a:t>
            </a:r>
            <a:r>
              <a:rPr lang="vi-VN" sz="4000" b="1" kern="0">
                <a:latin typeface="Calibri" panose="020F0502020204030204"/>
                <a:cs typeface="Calibri" panose="020F0502020204030204" pitchFamily="34" charset="0"/>
              </a:rPr>
              <a:t>( Nêu những tấm gương thành công nhờ ham mê đọc sách mà em biết: </a:t>
            </a:r>
            <a:endParaRPr lang="vi-VN" sz="4000" b="1" kern="0">
              <a:latin typeface="Calibri" panose="020F0502020204030204"/>
              <a:cs typeface="Calibri" panose="020F0502020204030204" pitchFamily="34" charset="0"/>
            </a:endParaRPr>
          </a:p>
          <a:p>
            <a:pPr lvl="0" algn="just">
              <a:defRPr/>
            </a:pPr>
            <a:r>
              <a:rPr lang="vi-VN" sz="4000" b="1" kern="0">
                <a:latin typeface="Calibri" panose="020F0502020204030204"/>
                <a:cs typeface="Calibri" panose="020F0502020204030204" pitchFamily="34" charset="0"/>
              </a:rPr>
              <a:t>• Qua sách, báo,..., VD: Những tấm gương ham đọc sách và tự học thời đại Hồ Chí Minh – Vũ Dương Thuý Ngà, Búp sen xanh – Sơn Tùng,...</a:t>
            </a:r>
            <a:endParaRPr lang="vi-VN" sz="4000" b="1" kern="0">
              <a:latin typeface="Calibri" panose="020F0502020204030204"/>
              <a:cs typeface="Calibri" panose="020F0502020204030204" pitchFamily="34" charset="0"/>
            </a:endParaRPr>
          </a:p>
          <a:p>
            <a:pPr lvl="0" algn="just">
              <a:defRPr/>
            </a:pPr>
            <a:r>
              <a:rPr lang="vi-VN" sz="4000" b="1" kern="0">
                <a:latin typeface="Calibri" panose="020F0502020204030204"/>
                <a:cs typeface="Calibri" panose="020F0502020204030204" pitchFamily="34" charset="0"/>
              </a:rPr>
              <a:t>• Ở trường, địa phương em,... (nêu dẫn chứng bằng hình ảnh, bảng tuyên dương,...)</a:t>
            </a:r>
            <a:endParaRPr lang="vi-VN" sz="4000" b="1" kern="0">
              <a:latin typeface="Calibri" panose="020F0502020204030204"/>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rotWithShape="1">
          <a:blip r:embed="rId2">
            <a:alphaModFix amt="85000"/>
          </a:blip>
          <a:srcRect t="67580"/>
          <a:stretch>
            <a:fillRect/>
          </a:stretch>
        </p:blipFill>
        <p:spPr>
          <a:xfrm>
            <a:off x="0" y="5910443"/>
            <a:ext cx="12192000" cy="947557"/>
          </a:xfrm>
          <a:prstGeom prst="rect">
            <a:avLst/>
          </a:prstGeom>
        </p:spPr>
      </p:pic>
      <p:sp>
        <p:nvSpPr>
          <p:cNvPr id="16" name="TextBox 15"/>
          <p:cNvSpPr txBox="1"/>
          <p:nvPr/>
        </p:nvSpPr>
        <p:spPr>
          <a:xfrm>
            <a:off x="697836" y="250269"/>
            <a:ext cx="10796632" cy="4869418"/>
          </a:xfrm>
          <a:custGeom>
            <a:avLst/>
            <a:gdLst>
              <a:gd name="connsiteX0" fmla="*/ 0 w 10796632"/>
              <a:gd name="connsiteY0" fmla="*/ 811586 h 4869418"/>
              <a:gd name="connsiteX1" fmla="*/ 811586 w 10796632"/>
              <a:gd name="connsiteY1" fmla="*/ 0 h 4869418"/>
              <a:gd name="connsiteX2" fmla="*/ 1466833 w 10796632"/>
              <a:gd name="connsiteY2" fmla="*/ 0 h 4869418"/>
              <a:gd name="connsiteX3" fmla="*/ 2305549 w 10796632"/>
              <a:gd name="connsiteY3" fmla="*/ 0 h 4869418"/>
              <a:gd name="connsiteX4" fmla="*/ 3052531 w 10796632"/>
              <a:gd name="connsiteY4" fmla="*/ 0 h 4869418"/>
              <a:gd name="connsiteX5" fmla="*/ 3432575 w 10796632"/>
              <a:gd name="connsiteY5" fmla="*/ 0 h 4869418"/>
              <a:gd name="connsiteX6" fmla="*/ 3904353 w 10796632"/>
              <a:gd name="connsiteY6" fmla="*/ 0 h 4869418"/>
              <a:gd name="connsiteX7" fmla="*/ 4651334 w 10796632"/>
              <a:gd name="connsiteY7" fmla="*/ 0 h 4869418"/>
              <a:gd name="connsiteX8" fmla="*/ 5398316 w 10796632"/>
              <a:gd name="connsiteY8" fmla="*/ 0 h 4869418"/>
              <a:gd name="connsiteX9" fmla="*/ 5961829 w 10796632"/>
              <a:gd name="connsiteY9" fmla="*/ 0 h 4869418"/>
              <a:gd name="connsiteX10" fmla="*/ 6708810 w 10796632"/>
              <a:gd name="connsiteY10" fmla="*/ 0 h 4869418"/>
              <a:gd name="connsiteX11" fmla="*/ 7364057 w 10796632"/>
              <a:gd name="connsiteY11" fmla="*/ 0 h 4869418"/>
              <a:gd name="connsiteX12" fmla="*/ 8111039 w 10796632"/>
              <a:gd name="connsiteY12" fmla="*/ 0 h 4869418"/>
              <a:gd name="connsiteX13" fmla="*/ 8766286 w 10796632"/>
              <a:gd name="connsiteY13" fmla="*/ 0 h 4869418"/>
              <a:gd name="connsiteX14" fmla="*/ 9985046 w 10796632"/>
              <a:gd name="connsiteY14" fmla="*/ 0 h 4869418"/>
              <a:gd name="connsiteX15" fmla="*/ 10796632 w 10796632"/>
              <a:gd name="connsiteY15" fmla="*/ 811586 h 4869418"/>
              <a:gd name="connsiteX16" fmla="*/ 10796632 w 10796632"/>
              <a:gd name="connsiteY16" fmla="*/ 1395910 h 4869418"/>
              <a:gd name="connsiteX17" fmla="*/ 10796632 w 10796632"/>
              <a:gd name="connsiteY17" fmla="*/ 1980235 h 4869418"/>
              <a:gd name="connsiteX18" fmla="*/ 10796632 w 10796632"/>
              <a:gd name="connsiteY18" fmla="*/ 2694409 h 4869418"/>
              <a:gd name="connsiteX19" fmla="*/ 10796632 w 10796632"/>
              <a:gd name="connsiteY19" fmla="*/ 3376120 h 4869418"/>
              <a:gd name="connsiteX20" fmla="*/ 10796632 w 10796632"/>
              <a:gd name="connsiteY20" fmla="*/ 4057832 h 4869418"/>
              <a:gd name="connsiteX21" fmla="*/ 9985046 w 10796632"/>
              <a:gd name="connsiteY21" fmla="*/ 4869418 h 4869418"/>
              <a:gd name="connsiteX22" fmla="*/ 9146330 w 10796632"/>
              <a:gd name="connsiteY22" fmla="*/ 4869418 h 4869418"/>
              <a:gd name="connsiteX23" fmla="*/ 8582817 w 10796632"/>
              <a:gd name="connsiteY23" fmla="*/ 4869418 h 4869418"/>
              <a:gd name="connsiteX24" fmla="*/ 7927570 w 10796632"/>
              <a:gd name="connsiteY24" fmla="*/ 4869418 h 4869418"/>
              <a:gd name="connsiteX25" fmla="*/ 7272323 w 10796632"/>
              <a:gd name="connsiteY25" fmla="*/ 4869418 h 4869418"/>
              <a:gd name="connsiteX26" fmla="*/ 6708810 w 10796632"/>
              <a:gd name="connsiteY26" fmla="*/ 4869418 h 4869418"/>
              <a:gd name="connsiteX27" fmla="*/ 6053563 w 10796632"/>
              <a:gd name="connsiteY27" fmla="*/ 4869418 h 4869418"/>
              <a:gd name="connsiteX28" fmla="*/ 5673520 w 10796632"/>
              <a:gd name="connsiteY28" fmla="*/ 4869418 h 4869418"/>
              <a:gd name="connsiteX29" fmla="*/ 5293476 w 10796632"/>
              <a:gd name="connsiteY29" fmla="*/ 4869418 h 4869418"/>
              <a:gd name="connsiteX30" fmla="*/ 4821699 w 10796632"/>
              <a:gd name="connsiteY30" fmla="*/ 4869418 h 4869418"/>
              <a:gd name="connsiteX31" fmla="*/ 4074717 w 10796632"/>
              <a:gd name="connsiteY31" fmla="*/ 4869418 h 4869418"/>
              <a:gd name="connsiteX32" fmla="*/ 3694673 w 10796632"/>
              <a:gd name="connsiteY32" fmla="*/ 4869418 h 4869418"/>
              <a:gd name="connsiteX33" fmla="*/ 3131161 w 10796632"/>
              <a:gd name="connsiteY33" fmla="*/ 4869418 h 4869418"/>
              <a:gd name="connsiteX34" fmla="*/ 2475914 w 10796632"/>
              <a:gd name="connsiteY34" fmla="*/ 4869418 h 4869418"/>
              <a:gd name="connsiteX35" fmla="*/ 2004136 w 10796632"/>
              <a:gd name="connsiteY35" fmla="*/ 4869418 h 4869418"/>
              <a:gd name="connsiteX36" fmla="*/ 811586 w 10796632"/>
              <a:gd name="connsiteY36" fmla="*/ 4869418 h 4869418"/>
              <a:gd name="connsiteX37" fmla="*/ 0 w 10796632"/>
              <a:gd name="connsiteY37" fmla="*/ 4057832 h 4869418"/>
              <a:gd name="connsiteX38" fmla="*/ 0 w 10796632"/>
              <a:gd name="connsiteY38" fmla="*/ 3408583 h 4869418"/>
              <a:gd name="connsiteX39" fmla="*/ 0 w 10796632"/>
              <a:gd name="connsiteY39" fmla="*/ 2824259 h 4869418"/>
              <a:gd name="connsiteX40" fmla="*/ 0 w 10796632"/>
              <a:gd name="connsiteY40" fmla="*/ 2110084 h 4869418"/>
              <a:gd name="connsiteX41" fmla="*/ 0 w 10796632"/>
              <a:gd name="connsiteY41" fmla="*/ 1558223 h 4869418"/>
              <a:gd name="connsiteX42" fmla="*/ 0 w 10796632"/>
              <a:gd name="connsiteY42" fmla="*/ 811586 h 486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96632" h="4869418" fill="none" extrusionOk="0">
                <a:moveTo>
                  <a:pt x="0" y="811586"/>
                </a:moveTo>
                <a:cubicBezTo>
                  <a:pt x="35281" y="422263"/>
                  <a:pt x="310486" y="57666"/>
                  <a:pt x="811586" y="0"/>
                </a:cubicBezTo>
                <a:cubicBezTo>
                  <a:pt x="1060703" y="16609"/>
                  <a:pt x="1151777" y="-21044"/>
                  <a:pt x="1466833" y="0"/>
                </a:cubicBezTo>
                <a:cubicBezTo>
                  <a:pt x="1781889" y="21044"/>
                  <a:pt x="2005264" y="-11183"/>
                  <a:pt x="2305549" y="0"/>
                </a:cubicBezTo>
                <a:cubicBezTo>
                  <a:pt x="2605834" y="11183"/>
                  <a:pt x="2736523" y="31188"/>
                  <a:pt x="3052531" y="0"/>
                </a:cubicBezTo>
                <a:cubicBezTo>
                  <a:pt x="3368539" y="-31188"/>
                  <a:pt x="3336714" y="13861"/>
                  <a:pt x="3432575" y="0"/>
                </a:cubicBezTo>
                <a:cubicBezTo>
                  <a:pt x="3528436" y="-13861"/>
                  <a:pt x="3763151" y="15186"/>
                  <a:pt x="3904353" y="0"/>
                </a:cubicBezTo>
                <a:cubicBezTo>
                  <a:pt x="4045555" y="-15186"/>
                  <a:pt x="4381328" y="-3476"/>
                  <a:pt x="4651334" y="0"/>
                </a:cubicBezTo>
                <a:cubicBezTo>
                  <a:pt x="4921340" y="3476"/>
                  <a:pt x="5088296" y="-28143"/>
                  <a:pt x="5398316" y="0"/>
                </a:cubicBezTo>
                <a:cubicBezTo>
                  <a:pt x="5708336" y="28143"/>
                  <a:pt x="5840628" y="-23744"/>
                  <a:pt x="5961829" y="0"/>
                </a:cubicBezTo>
                <a:cubicBezTo>
                  <a:pt x="6083030" y="23744"/>
                  <a:pt x="6375514" y="19931"/>
                  <a:pt x="6708810" y="0"/>
                </a:cubicBezTo>
                <a:cubicBezTo>
                  <a:pt x="7042106" y="-19931"/>
                  <a:pt x="7083084" y="13590"/>
                  <a:pt x="7364057" y="0"/>
                </a:cubicBezTo>
                <a:cubicBezTo>
                  <a:pt x="7645030" y="-13590"/>
                  <a:pt x="7773779" y="-13766"/>
                  <a:pt x="8111039" y="0"/>
                </a:cubicBezTo>
                <a:cubicBezTo>
                  <a:pt x="8448299" y="13766"/>
                  <a:pt x="8540025" y="-12344"/>
                  <a:pt x="8766286" y="0"/>
                </a:cubicBezTo>
                <a:cubicBezTo>
                  <a:pt x="8992547" y="12344"/>
                  <a:pt x="9661699" y="26063"/>
                  <a:pt x="9985046" y="0"/>
                </a:cubicBezTo>
                <a:cubicBezTo>
                  <a:pt x="10468275" y="-100009"/>
                  <a:pt x="10715494" y="436790"/>
                  <a:pt x="10796632" y="811586"/>
                </a:cubicBezTo>
                <a:cubicBezTo>
                  <a:pt x="10779795" y="1036160"/>
                  <a:pt x="10770530" y="1178117"/>
                  <a:pt x="10796632" y="1395910"/>
                </a:cubicBezTo>
                <a:cubicBezTo>
                  <a:pt x="10822734" y="1613703"/>
                  <a:pt x="10796778" y="1722243"/>
                  <a:pt x="10796632" y="1980235"/>
                </a:cubicBezTo>
                <a:cubicBezTo>
                  <a:pt x="10796486" y="2238228"/>
                  <a:pt x="10788859" y="2423728"/>
                  <a:pt x="10796632" y="2694409"/>
                </a:cubicBezTo>
                <a:cubicBezTo>
                  <a:pt x="10804405" y="2965090"/>
                  <a:pt x="10770058" y="3202630"/>
                  <a:pt x="10796632" y="3376120"/>
                </a:cubicBezTo>
                <a:cubicBezTo>
                  <a:pt x="10823206" y="3549610"/>
                  <a:pt x="10811736" y="3890676"/>
                  <a:pt x="10796632" y="4057832"/>
                </a:cubicBezTo>
                <a:cubicBezTo>
                  <a:pt x="10809683" y="4550746"/>
                  <a:pt x="10457469" y="4885337"/>
                  <a:pt x="9985046" y="4869418"/>
                </a:cubicBezTo>
                <a:cubicBezTo>
                  <a:pt x="9642290" y="4906930"/>
                  <a:pt x="9377065" y="4874320"/>
                  <a:pt x="9146330" y="4869418"/>
                </a:cubicBezTo>
                <a:cubicBezTo>
                  <a:pt x="8915595" y="4864516"/>
                  <a:pt x="8752924" y="4877667"/>
                  <a:pt x="8582817" y="4869418"/>
                </a:cubicBezTo>
                <a:cubicBezTo>
                  <a:pt x="8412710" y="4861169"/>
                  <a:pt x="8112131" y="4837879"/>
                  <a:pt x="7927570" y="4869418"/>
                </a:cubicBezTo>
                <a:cubicBezTo>
                  <a:pt x="7743009" y="4900957"/>
                  <a:pt x="7584881" y="4899963"/>
                  <a:pt x="7272323" y="4869418"/>
                </a:cubicBezTo>
                <a:cubicBezTo>
                  <a:pt x="6959765" y="4838873"/>
                  <a:pt x="6861321" y="4848989"/>
                  <a:pt x="6708810" y="4869418"/>
                </a:cubicBezTo>
                <a:cubicBezTo>
                  <a:pt x="6556299" y="4889847"/>
                  <a:pt x="6256931" y="4884291"/>
                  <a:pt x="6053563" y="4869418"/>
                </a:cubicBezTo>
                <a:cubicBezTo>
                  <a:pt x="5850195" y="4854545"/>
                  <a:pt x="5853354" y="4865497"/>
                  <a:pt x="5673520" y="4869418"/>
                </a:cubicBezTo>
                <a:cubicBezTo>
                  <a:pt x="5493686" y="4873339"/>
                  <a:pt x="5395440" y="4862548"/>
                  <a:pt x="5293476" y="4869418"/>
                </a:cubicBezTo>
                <a:cubicBezTo>
                  <a:pt x="5191512" y="4876288"/>
                  <a:pt x="4926434" y="4861705"/>
                  <a:pt x="4821699" y="4869418"/>
                </a:cubicBezTo>
                <a:cubicBezTo>
                  <a:pt x="4716964" y="4877131"/>
                  <a:pt x="4412673" y="4904317"/>
                  <a:pt x="4074717" y="4869418"/>
                </a:cubicBezTo>
                <a:cubicBezTo>
                  <a:pt x="3736761" y="4834519"/>
                  <a:pt x="3852684" y="4874525"/>
                  <a:pt x="3694673" y="4869418"/>
                </a:cubicBezTo>
                <a:cubicBezTo>
                  <a:pt x="3536662" y="4864311"/>
                  <a:pt x="3360932" y="4886269"/>
                  <a:pt x="3131161" y="4869418"/>
                </a:cubicBezTo>
                <a:cubicBezTo>
                  <a:pt x="2901390" y="4852567"/>
                  <a:pt x="2631722" y="4880440"/>
                  <a:pt x="2475914" y="4869418"/>
                </a:cubicBezTo>
                <a:cubicBezTo>
                  <a:pt x="2320106" y="4858396"/>
                  <a:pt x="2117199" y="4892504"/>
                  <a:pt x="2004136" y="4869418"/>
                </a:cubicBezTo>
                <a:cubicBezTo>
                  <a:pt x="1891073" y="4846332"/>
                  <a:pt x="1335831" y="4892822"/>
                  <a:pt x="811586" y="4869418"/>
                </a:cubicBezTo>
                <a:cubicBezTo>
                  <a:pt x="388895" y="4807074"/>
                  <a:pt x="48678" y="4486191"/>
                  <a:pt x="0" y="4057832"/>
                </a:cubicBezTo>
                <a:cubicBezTo>
                  <a:pt x="-11560" y="3878111"/>
                  <a:pt x="-1767" y="3555048"/>
                  <a:pt x="0" y="3408583"/>
                </a:cubicBezTo>
                <a:cubicBezTo>
                  <a:pt x="1767" y="3262118"/>
                  <a:pt x="26483" y="3068715"/>
                  <a:pt x="0" y="2824259"/>
                </a:cubicBezTo>
                <a:cubicBezTo>
                  <a:pt x="-26483" y="2579803"/>
                  <a:pt x="25995" y="2266064"/>
                  <a:pt x="0" y="2110084"/>
                </a:cubicBezTo>
                <a:cubicBezTo>
                  <a:pt x="-25995" y="1954105"/>
                  <a:pt x="-17362" y="1742159"/>
                  <a:pt x="0" y="1558223"/>
                </a:cubicBezTo>
                <a:cubicBezTo>
                  <a:pt x="17362" y="1374287"/>
                  <a:pt x="17886" y="1006431"/>
                  <a:pt x="0" y="811586"/>
                </a:cubicBezTo>
                <a:close/>
              </a:path>
              <a:path w="10796632" h="4869418" stroke="0" extrusionOk="0">
                <a:moveTo>
                  <a:pt x="0" y="811586"/>
                </a:moveTo>
                <a:cubicBezTo>
                  <a:pt x="-50854" y="368503"/>
                  <a:pt x="371960" y="-17359"/>
                  <a:pt x="811586" y="0"/>
                </a:cubicBezTo>
                <a:cubicBezTo>
                  <a:pt x="937656" y="-11047"/>
                  <a:pt x="1102882" y="4975"/>
                  <a:pt x="1283364" y="0"/>
                </a:cubicBezTo>
                <a:cubicBezTo>
                  <a:pt x="1463846" y="-4975"/>
                  <a:pt x="1797101" y="34824"/>
                  <a:pt x="2030346" y="0"/>
                </a:cubicBezTo>
                <a:cubicBezTo>
                  <a:pt x="2263591" y="-34824"/>
                  <a:pt x="2222520" y="-6640"/>
                  <a:pt x="2410389" y="0"/>
                </a:cubicBezTo>
                <a:cubicBezTo>
                  <a:pt x="2598258" y="6640"/>
                  <a:pt x="2816584" y="-8256"/>
                  <a:pt x="3157371" y="0"/>
                </a:cubicBezTo>
                <a:cubicBezTo>
                  <a:pt x="3498158" y="8256"/>
                  <a:pt x="3497402" y="20742"/>
                  <a:pt x="3629149" y="0"/>
                </a:cubicBezTo>
                <a:cubicBezTo>
                  <a:pt x="3760896" y="-20742"/>
                  <a:pt x="3979944" y="-6383"/>
                  <a:pt x="4100927" y="0"/>
                </a:cubicBezTo>
                <a:cubicBezTo>
                  <a:pt x="4221910" y="6383"/>
                  <a:pt x="4553269" y="-16123"/>
                  <a:pt x="4847908" y="0"/>
                </a:cubicBezTo>
                <a:cubicBezTo>
                  <a:pt x="5142547" y="16123"/>
                  <a:pt x="5060711" y="9775"/>
                  <a:pt x="5227952" y="0"/>
                </a:cubicBezTo>
                <a:cubicBezTo>
                  <a:pt x="5395193" y="-9775"/>
                  <a:pt x="5737261" y="4414"/>
                  <a:pt x="5883199" y="0"/>
                </a:cubicBezTo>
                <a:cubicBezTo>
                  <a:pt x="6029137" y="-4414"/>
                  <a:pt x="6270114" y="26769"/>
                  <a:pt x="6446711" y="0"/>
                </a:cubicBezTo>
                <a:cubicBezTo>
                  <a:pt x="6623308" y="-26769"/>
                  <a:pt x="6774581" y="-13285"/>
                  <a:pt x="6918489" y="0"/>
                </a:cubicBezTo>
                <a:cubicBezTo>
                  <a:pt x="7062397" y="13285"/>
                  <a:pt x="7351123" y="23084"/>
                  <a:pt x="7482002" y="0"/>
                </a:cubicBezTo>
                <a:cubicBezTo>
                  <a:pt x="7612881" y="-23084"/>
                  <a:pt x="7994702" y="7204"/>
                  <a:pt x="8137249" y="0"/>
                </a:cubicBezTo>
                <a:cubicBezTo>
                  <a:pt x="8279796" y="-7204"/>
                  <a:pt x="8409151" y="5209"/>
                  <a:pt x="8517292" y="0"/>
                </a:cubicBezTo>
                <a:cubicBezTo>
                  <a:pt x="8625433" y="-5209"/>
                  <a:pt x="8768319" y="-17382"/>
                  <a:pt x="8897336" y="0"/>
                </a:cubicBezTo>
                <a:cubicBezTo>
                  <a:pt x="9026353" y="17382"/>
                  <a:pt x="9444925" y="-19727"/>
                  <a:pt x="9985046" y="0"/>
                </a:cubicBezTo>
                <a:cubicBezTo>
                  <a:pt x="10525702" y="-41008"/>
                  <a:pt x="10771552" y="367131"/>
                  <a:pt x="10796632" y="811586"/>
                </a:cubicBezTo>
                <a:cubicBezTo>
                  <a:pt x="10820596" y="1102576"/>
                  <a:pt x="10768519" y="1204664"/>
                  <a:pt x="10796632" y="1460835"/>
                </a:cubicBezTo>
                <a:cubicBezTo>
                  <a:pt x="10824745" y="1717006"/>
                  <a:pt x="10806144" y="1974337"/>
                  <a:pt x="10796632" y="2110084"/>
                </a:cubicBezTo>
                <a:cubicBezTo>
                  <a:pt x="10787120" y="2245831"/>
                  <a:pt x="10786552" y="2496452"/>
                  <a:pt x="10796632" y="2791796"/>
                </a:cubicBezTo>
                <a:cubicBezTo>
                  <a:pt x="10806712" y="3087140"/>
                  <a:pt x="10852318" y="3789378"/>
                  <a:pt x="10796632" y="4057832"/>
                </a:cubicBezTo>
                <a:cubicBezTo>
                  <a:pt x="10760387" y="4579293"/>
                  <a:pt x="10408782" y="4914441"/>
                  <a:pt x="9985046" y="4869418"/>
                </a:cubicBezTo>
                <a:cubicBezTo>
                  <a:pt x="9795486" y="4867329"/>
                  <a:pt x="9652876" y="4868342"/>
                  <a:pt x="9513268" y="4869418"/>
                </a:cubicBezTo>
                <a:cubicBezTo>
                  <a:pt x="9373660" y="4870494"/>
                  <a:pt x="9210390" y="4862284"/>
                  <a:pt x="8949756" y="4869418"/>
                </a:cubicBezTo>
                <a:cubicBezTo>
                  <a:pt x="8689122" y="4876552"/>
                  <a:pt x="8511558" y="4884628"/>
                  <a:pt x="8111039" y="4869418"/>
                </a:cubicBezTo>
                <a:cubicBezTo>
                  <a:pt x="7710520" y="4854208"/>
                  <a:pt x="7870966" y="4852516"/>
                  <a:pt x="7730996" y="4869418"/>
                </a:cubicBezTo>
                <a:cubicBezTo>
                  <a:pt x="7591026" y="4886320"/>
                  <a:pt x="7458670" y="4869607"/>
                  <a:pt x="7259218" y="4869418"/>
                </a:cubicBezTo>
                <a:cubicBezTo>
                  <a:pt x="7059766" y="4869229"/>
                  <a:pt x="6958980" y="4876786"/>
                  <a:pt x="6695705" y="4869418"/>
                </a:cubicBezTo>
                <a:cubicBezTo>
                  <a:pt x="6432430" y="4862050"/>
                  <a:pt x="6153329" y="4903162"/>
                  <a:pt x="5948724" y="4869418"/>
                </a:cubicBezTo>
                <a:cubicBezTo>
                  <a:pt x="5744119" y="4835674"/>
                  <a:pt x="5510602" y="4902987"/>
                  <a:pt x="5110007" y="4869418"/>
                </a:cubicBezTo>
                <a:cubicBezTo>
                  <a:pt x="4709412" y="4835849"/>
                  <a:pt x="4780198" y="4892284"/>
                  <a:pt x="4546495" y="4869418"/>
                </a:cubicBezTo>
                <a:cubicBezTo>
                  <a:pt x="4312792" y="4846552"/>
                  <a:pt x="4220733" y="4881740"/>
                  <a:pt x="4074717" y="4869418"/>
                </a:cubicBezTo>
                <a:cubicBezTo>
                  <a:pt x="3928701" y="4857096"/>
                  <a:pt x="3607384" y="4885257"/>
                  <a:pt x="3419470" y="4869418"/>
                </a:cubicBezTo>
                <a:cubicBezTo>
                  <a:pt x="3231556" y="4853579"/>
                  <a:pt x="3213638" y="4854355"/>
                  <a:pt x="3039426" y="4869418"/>
                </a:cubicBezTo>
                <a:cubicBezTo>
                  <a:pt x="2865214" y="4884481"/>
                  <a:pt x="2841485" y="4878099"/>
                  <a:pt x="2659383" y="4869418"/>
                </a:cubicBezTo>
                <a:cubicBezTo>
                  <a:pt x="2477281" y="4860737"/>
                  <a:pt x="2244567" y="4881883"/>
                  <a:pt x="1912401" y="4869418"/>
                </a:cubicBezTo>
                <a:cubicBezTo>
                  <a:pt x="1580235" y="4856953"/>
                  <a:pt x="1334613" y="4825299"/>
                  <a:pt x="811586" y="4869418"/>
                </a:cubicBezTo>
                <a:cubicBezTo>
                  <a:pt x="375748" y="4767462"/>
                  <a:pt x="-30642" y="4449143"/>
                  <a:pt x="0" y="4057832"/>
                </a:cubicBezTo>
                <a:cubicBezTo>
                  <a:pt x="-13282" y="3867987"/>
                  <a:pt x="-28623" y="3715049"/>
                  <a:pt x="0" y="3473508"/>
                </a:cubicBezTo>
                <a:cubicBezTo>
                  <a:pt x="28623" y="3231967"/>
                  <a:pt x="1212" y="3084664"/>
                  <a:pt x="0" y="2856721"/>
                </a:cubicBezTo>
                <a:cubicBezTo>
                  <a:pt x="-1212" y="2628778"/>
                  <a:pt x="-9990" y="2562479"/>
                  <a:pt x="0" y="2304859"/>
                </a:cubicBezTo>
                <a:cubicBezTo>
                  <a:pt x="9990" y="2047239"/>
                  <a:pt x="-1762" y="1910201"/>
                  <a:pt x="0" y="1590685"/>
                </a:cubicBezTo>
                <a:cubicBezTo>
                  <a:pt x="1762" y="1271169"/>
                  <a:pt x="7261" y="1063235"/>
                  <a:pt x="0" y="811586"/>
                </a:cubicBezTo>
                <a:close/>
              </a:path>
            </a:pathLst>
          </a:custGeom>
          <a:solidFill>
            <a:srgbClr val="FFFFFF"/>
          </a:solidFill>
          <a:ln w="57150" cap="flat" cmpd="sng" algn="ctr">
            <a:solidFill>
              <a:srgbClr val="008C3E"/>
            </a:solidFill>
            <a:prstDash val="solid"/>
            <a:miter lim="800000"/>
          </a:ln>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sng" strike="noStrike" kern="0" cap="none" spc="0" normalizeH="0" baseline="0" noProof="0">
                <a:ln>
                  <a:noFill/>
                </a:ln>
                <a:solidFill>
                  <a:srgbClr val="FF0000"/>
                </a:solidFill>
                <a:effectLst/>
                <a:uLnTx/>
                <a:uFillTx/>
                <a:latin typeface="Calibri" panose="020F0502020204030204"/>
                <a:ea typeface="+mn-ea"/>
                <a:cs typeface="Calibri" panose="020F0502020204030204" pitchFamily="34" charset="0"/>
              </a:rPr>
              <a:t>Lưu ý:</a:t>
            </a:r>
            <a:r>
              <a:rPr kumimoji="0" lang="vi-VN" sz="4000" b="1"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 Em có thể thuyết phục bạn:</a:t>
            </a:r>
            <a:endParaRPr kumimoji="0" lang="vi-VN" sz="4000" b="1"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a:p>
            <a:pPr lvl="0" algn="just">
              <a:defRPr/>
            </a:pPr>
            <a:r>
              <a:rPr kumimoji="0" lang="vi-VN" sz="4000" b="1"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a:t>
            </a:r>
            <a:r>
              <a:rPr lang="vi-VN" sz="4000" b="1" kern="0">
                <a:solidFill>
                  <a:srgbClr val="7030A0"/>
                </a:solidFill>
                <a:latin typeface="Calibri" panose="020F0502020204030204"/>
                <a:cs typeface="Calibri" panose="020F0502020204030204" pitchFamily="34" charset="0"/>
              </a:rPr>
              <a:t> Bằng cách đưa ra những việc làm cụ thể để hỗ trợ hoặc đồng hành cùng bạn.</a:t>
            </a:r>
            <a:r>
              <a:rPr lang="vi-VN" sz="4000" b="1" kern="0">
                <a:solidFill>
                  <a:prstClr val="black"/>
                </a:solidFill>
                <a:latin typeface="Calibri" panose="020F0502020204030204"/>
                <a:cs typeface="Calibri" panose="020F0502020204030204" pitchFamily="34" charset="0"/>
              </a:rPr>
              <a:t> (Gợi ý: Giới thiệu cho bạn một số sách hay, cùng bạn tìm sách đọc, tặng sách cho bạn, thực hiện tốt các giờ đọc sách, thường xuyên lên thư viện để đọc sách cùng bạn,...) </a:t>
            </a:r>
            <a:r>
              <a:rPr kumimoji="0" lang="vi-VN" sz="4000" b="1"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a:t>
            </a:r>
            <a:endParaRPr kumimoji="0" lang="en-US" sz="3600" b="1"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11" name="Picture 10"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799" y="4373216"/>
            <a:ext cx="1265712" cy="211834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8535">
            <a:off x="8012913" y="419073"/>
            <a:ext cx="4060994" cy="2223394"/>
          </a:xfrm>
          <a:prstGeom prst="rect">
            <a:avLst/>
          </a:prstGeom>
        </p:spPr>
      </p:pic>
      <p:grpSp>
        <p:nvGrpSpPr>
          <p:cNvPr id="4" name="Group 3"/>
          <p:cNvGrpSpPr/>
          <p:nvPr/>
        </p:nvGrpSpPr>
        <p:grpSpPr>
          <a:xfrm>
            <a:off x="-174653" y="-165430"/>
            <a:ext cx="8254127" cy="6938251"/>
            <a:chOff x="-174653" y="-165430"/>
            <a:chExt cx="8254127" cy="6938251"/>
          </a:xfrm>
        </p:grpSpPr>
        <p:sp>
          <p:nvSpPr>
            <p:cNvPr id="3"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1" name="Picture 10" descr="A group of kids in front of a computer screen&#10;&#10;Description automatically generated with low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53" y="-165430"/>
              <a:ext cx="8254127" cy="6938251"/>
            </a:xfrm>
            <a:prstGeom prst="rect">
              <a:avLst/>
            </a:prstGeom>
          </p:spPr>
        </p:pic>
      </p:grpSp>
      <p:pic>
        <p:nvPicPr>
          <p:cNvPr id="22" name="Picture 2" descr="Pin on Teacher resourc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43410" y="131943"/>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1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50441">
            <a:off x="6393088" y="1886182"/>
            <a:ext cx="2956299" cy="2623715"/>
          </a:xfrm>
          <a:prstGeom prst="rect">
            <a:avLst/>
          </a:prstGeom>
        </p:spPr>
      </p:pic>
      <p:sp>
        <p:nvSpPr>
          <p:cNvPr id="19" name="TextBox 18"/>
          <p:cNvSpPr txBox="1"/>
          <p:nvPr/>
        </p:nvSpPr>
        <p:spPr>
          <a:xfrm>
            <a:off x="494533" y="1263993"/>
            <a:ext cx="7442253" cy="646331"/>
          </a:xfrm>
          <a:prstGeom prst="rect">
            <a:avLst/>
          </a:prstGeom>
          <a:noFill/>
        </p:spPr>
        <p:txBody>
          <a:bodyPr wrap="square" rtlCol="0">
            <a:spAutoFit/>
          </a:bodyPr>
          <a:lstStyle/>
          <a:p>
            <a:pPr algn="ctr"/>
            <a:r>
              <a:rPr lang="en-US" sz="3600" b="1" dirty="0" err="1">
                <a:ln w="9525">
                  <a:solidFill>
                    <a:sysClr val="windowText" lastClr="000000"/>
                  </a:solidFill>
                  <a:prstDash val="solid"/>
                </a:ln>
                <a:solidFill>
                  <a:srgbClr val="FFFF99"/>
                </a:solidFill>
                <a:effectLst>
                  <a:outerShdw blurRad="12700" dist="38100" dir="2700000" algn="tl" rotWithShape="0">
                    <a:schemeClr val="accent4">
                      <a:lumMod val="50000"/>
                    </a:schemeClr>
                  </a:outerShdw>
                </a:effectLst>
                <a:latin typeface="UVN Banh Mi" pitchFamily="2" charset="0"/>
              </a:rPr>
              <a:t>Tiếng</a:t>
            </a:r>
            <a:r>
              <a:rPr lang="en-US" sz="3600" b="1" dirty="0">
                <a:ln w="9525">
                  <a:solidFill>
                    <a:sysClr val="windowText" lastClr="000000"/>
                  </a:solidFill>
                  <a:prstDash val="solid"/>
                </a:ln>
                <a:solidFill>
                  <a:srgbClr val="FFFF99"/>
                </a:solidFill>
                <a:effectLst>
                  <a:outerShdw blurRad="12700" dist="38100" dir="2700000" algn="tl" rotWithShape="0">
                    <a:schemeClr val="accent4">
                      <a:lumMod val="50000"/>
                    </a:schemeClr>
                  </a:outerShdw>
                </a:effectLst>
                <a:latin typeface="UVN Banh Mi" pitchFamily="2" charset="0"/>
              </a:rPr>
              <a:t> </a:t>
            </a:r>
            <a:r>
              <a:rPr lang="en-US" sz="3600" b="1" dirty="0" err="1">
                <a:ln w="9525">
                  <a:solidFill>
                    <a:sysClr val="windowText" lastClr="000000"/>
                  </a:solidFill>
                  <a:prstDash val="solid"/>
                </a:ln>
                <a:solidFill>
                  <a:srgbClr val="FFFF99"/>
                </a:solidFill>
                <a:effectLst>
                  <a:outerShdw blurRad="12700" dist="38100" dir="2700000" algn="tl" rotWithShape="0">
                    <a:schemeClr val="accent4">
                      <a:lumMod val="50000"/>
                    </a:schemeClr>
                  </a:outerShdw>
                </a:effectLst>
                <a:latin typeface="UVN Banh Mi" pitchFamily="2" charset="0"/>
              </a:rPr>
              <a:t>Việt</a:t>
            </a:r>
            <a:endParaRPr lang="en-US" sz="3600" b="1" dirty="0">
              <a:ln w="9525">
                <a:solidFill>
                  <a:sysClr val="windowText" lastClr="000000"/>
                </a:solidFill>
                <a:prstDash val="solid"/>
              </a:ln>
              <a:solidFill>
                <a:srgbClr val="FFFF99"/>
              </a:solidFill>
              <a:effectLst>
                <a:outerShdw blurRad="12700" dist="38100" dir="2700000" algn="tl" rotWithShape="0">
                  <a:schemeClr val="accent4">
                    <a:lumMod val="50000"/>
                  </a:schemeClr>
                </a:outerShdw>
              </a:effectLst>
              <a:latin typeface="UVN Banh Mi" pitchFamily="2" charset="0"/>
            </a:endParaRPr>
          </a:p>
        </p:txBody>
      </p:sp>
      <p:sp>
        <p:nvSpPr>
          <p:cNvPr id="23" name="TextBox 22"/>
          <p:cNvSpPr txBox="1"/>
          <p:nvPr/>
        </p:nvSpPr>
        <p:spPr>
          <a:xfrm>
            <a:off x="558410" y="2175177"/>
            <a:ext cx="7427153" cy="486287"/>
          </a:xfrm>
          <a:prstGeom prst="rect">
            <a:avLst/>
          </a:prstGeom>
          <a:noFill/>
        </p:spPr>
        <p:txBody>
          <a:bodyPr wrap="square">
            <a:spAutoFit/>
          </a:bodyPr>
          <a:lstStyle/>
          <a:p>
            <a:pPr algn="ctr">
              <a:lnSpc>
                <a:spcPct val="80000"/>
              </a:lnSpc>
            </a:pPr>
            <a:r>
              <a:rPr lang="en-US" sz="3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2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Ủ</a:t>
            </a:r>
            <a:r>
              <a:rPr 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Ề</a:t>
            </a:r>
            <a:r>
              <a:rPr lang="en-US" sz="3200" b="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3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CHỦ NHÂN TƯƠNG LA</a:t>
            </a:r>
            <a:r>
              <a:rPr lang="en-US" sz="3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I</a:t>
            </a:r>
            <a:endParaRPr lang="en-US"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4" name="TextBox 23"/>
          <p:cNvSpPr txBox="1"/>
          <p:nvPr/>
        </p:nvSpPr>
        <p:spPr>
          <a:xfrm>
            <a:off x="753516" y="2778458"/>
            <a:ext cx="7232047" cy="1938992"/>
          </a:xfrm>
          <a:prstGeom prst="rect">
            <a:avLst/>
          </a:prstGeom>
          <a:noFill/>
        </p:spPr>
        <p:txBody>
          <a:bodyPr wrap="square">
            <a:spAutoFit/>
          </a:bodyPr>
          <a:lstStyle/>
          <a:p>
            <a:pPr algn="ctr"/>
            <a:r>
              <a:rPr lang="en-US" sz="4000" b="1" dirty="0" err="1">
                <a:ln w="6600">
                  <a:noFill/>
                  <a:prstDash val="solid"/>
                </a:ln>
                <a:solidFill>
                  <a:srgbClr val="0070C0"/>
                </a:solidFill>
                <a:latin typeface="#9Slide05 Phobia" panose="02000506000000020003" pitchFamily="2" charset="0"/>
              </a:rPr>
              <a:t>Bài</a:t>
            </a:r>
            <a:r>
              <a:rPr lang="en-US" sz="4000" b="1" dirty="0">
                <a:ln w="6600">
                  <a:noFill/>
                  <a:prstDash val="solid"/>
                </a:ln>
                <a:solidFill>
                  <a:srgbClr val="0070C0"/>
                </a:solidFill>
                <a:latin typeface="#9Slide05 Phobia" panose="02000506000000020003" pitchFamily="2" charset="0"/>
              </a:rPr>
              <a:t> 2 – </a:t>
            </a:r>
            <a:r>
              <a:rPr lang="en-US" sz="4000" b="1" dirty="0" err="1">
                <a:ln w="6600">
                  <a:noFill/>
                  <a:prstDash val="solid"/>
                </a:ln>
                <a:solidFill>
                  <a:srgbClr val="0070C0"/>
                </a:solidFill>
                <a:latin typeface="#9Slide05 Phobia" panose="02000506000000020003" pitchFamily="2" charset="0"/>
              </a:rPr>
              <a:t>Tiết</a:t>
            </a:r>
            <a:r>
              <a:rPr lang="en-US" sz="4000" b="1" dirty="0">
                <a:ln w="6600">
                  <a:noFill/>
                  <a:prstDash val="solid"/>
                </a:ln>
                <a:solidFill>
                  <a:srgbClr val="0070C0"/>
                </a:solidFill>
                <a:latin typeface="#9Slide05 Phobia" panose="02000506000000020003" pitchFamily="2" charset="0"/>
              </a:rPr>
              <a:t> 2</a:t>
            </a:r>
            <a:endParaRPr lang="en-US" sz="4000" b="1" dirty="0">
              <a:ln w="6600">
                <a:noFill/>
                <a:prstDash val="solid"/>
              </a:ln>
              <a:solidFill>
                <a:srgbClr val="0070C0"/>
              </a:solidFill>
              <a:latin typeface="#9Slide05 Phobia" panose="02000506000000020003" pitchFamily="2" charset="0"/>
            </a:endParaRPr>
          </a:p>
          <a:p>
            <a:pPr algn="ctr"/>
            <a:r>
              <a:rPr lang="en-US" sz="4000" b="1" dirty="0" err="1">
                <a:ln w="6600">
                  <a:noFill/>
                  <a:prstDash val="solid"/>
                </a:ln>
                <a:solidFill>
                  <a:srgbClr val="0070C0"/>
                </a:solidFill>
                <a:latin typeface="#9Slide05 Phobia" panose="02000506000000020003" pitchFamily="2" charset="0"/>
              </a:rPr>
              <a:t>Nói</a:t>
            </a:r>
            <a:r>
              <a:rPr lang="en-US" sz="4000" b="1" dirty="0">
                <a:ln w="6600">
                  <a:noFill/>
                  <a:prstDash val="solid"/>
                </a:ln>
                <a:solidFill>
                  <a:srgbClr val="0070C0"/>
                </a:solidFill>
                <a:latin typeface="#9Slide05 Phobia" panose="02000506000000020003" pitchFamily="2" charset="0"/>
              </a:rPr>
              <a:t> </a:t>
            </a:r>
            <a:r>
              <a:rPr lang="en-US" sz="4000" b="1" dirty="0" err="1">
                <a:ln w="6600">
                  <a:noFill/>
                  <a:prstDash val="solid"/>
                </a:ln>
                <a:solidFill>
                  <a:srgbClr val="0070C0"/>
                </a:solidFill>
                <a:latin typeface="#9Slide05 Phobia" panose="02000506000000020003" pitchFamily="2" charset="0"/>
              </a:rPr>
              <a:t>và</a:t>
            </a:r>
            <a:r>
              <a:rPr lang="en-US" sz="4000" b="1" dirty="0">
                <a:ln w="6600">
                  <a:noFill/>
                  <a:prstDash val="solid"/>
                </a:ln>
                <a:solidFill>
                  <a:srgbClr val="0070C0"/>
                </a:solidFill>
                <a:latin typeface="#9Slide05 Phobia" panose="02000506000000020003" pitchFamily="2" charset="0"/>
              </a:rPr>
              <a:t> </a:t>
            </a:r>
            <a:r>
              <a:rPr lang="en-US" sz="4000" b="1" dirty="0" err="1">
                <a:ln w="6600">
                  <a:noFill/>
                  <a:prstDash val="solid"/>
                </a:ln>
                <a:solidFill>
                  <a:srgbClr val="0070C0"/>
                </a:solidFill>
                <a:latin typeface="#9Slide05 Phobia" panose="02000506000000020003" pitchFamily="2" charset="0"/>
              </a:rPr>
              <a:t>nghe</a:t>
            </a:r>
            <a:r>
              <a:rPr lang="en-US" sz="4000" b="1">
                <a:ln w="6600">
                  <a:noFill/>
                  <a:prstDash val="solid"/>
                </a:ln>
                <a:solidFill>
                  <a:srgbClr val="0070C0"/>
                </a:solidFill>
                <a:latin typeface="#9Slide05 Phobia" panose="02000506000000020003" pitchFamily="2" charset="0"/>
              </a:rPr>
              <a:t>: Thảo luận về lợi ích</a:t>
            </a:r>
            <a:endParaRPr lang="en-US" sz="4000" b="1">
              <a:ln w="6600">
                <a:noFill/>
                <a:prstDash val="solid"/>
              </a:ln>
              <a:solidFill>
                <a:srgbClr val="0070C0"/>
              </a:solidFill>
              <a:latin typeface="#9Slide05 Phobia" panose="02000506000000020003" pitchFamily="2" charset="0"/>
            </a:endParaRPr>
          </a:p>
          <a:p>
            <a:pPr algn="ctr"/>
            <a:r>
              <a:rPr lang="en-US" sz="4000" b="1">
                <a:ln w="6600">
                  <a:noFill/>
                  <a:prstDash val="solid"/>
                </a:ln>
                <a:solidFill>
                  <a:srgbClr val="0070C0"/>
                </a:solidFill>
                <a:latin typeface="#9Slide05 Phobia" panose="02000506000000020003" pitchFamily="2" charset="0"/>
              </a:rPr>
              <a:t> của việc đọc sách</a:t>
            </a:r>
            <a:endParaRPr lang="en-US" sz="4000" b="1" dirty="0">
              <a:ln w="6600">
                <a:noFill/>
                <a:prstDash val="solid"/>
              </a:ln>
              <a:solidFill>
                <a:srgbClr val="0070C0"/>
              </a:solidFill>
              <a:latin typeface="#9Slide05 Phobia" panose="0200050600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10" presetClass="entr" presetSubtype="0" fill="hold" grpId="0" nodeType="withEffect">
                                  <p:stCondLst>
                                    <p:cond delay="0"/>
                                  </p:stCondLst>
                                  <p:iterate type="lt">
                                    <p:tmPct val="0"/>
                                  </p:iterate>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34" presetClass="emph" presetSubtype="0" fill="hold" grpId="1" nodeType="withEffect">
                                  <p:stCondLst>
                                    <p:cond delay="0"/>
                                  </p:stCondLst>
                                  <p:iterate type="lt">
                                    <p:tmPct val="10000"/>
                                  </p:iterate>
                                  <p:childTnLst>
                                    <p:animMotion origin="layout" path="M -6.25E-7 3.7037E-6 L -6.25E-7 -0.07223 " pathEditMode="relative" rAng="0" ptsTypes="AA">
                                      <p:cBhvr>
                                        <p:cTn id="14" dur="250" accel="50000" decel="50000" autoRev="1" fill="hold">
                                          <p:stCondLst>
                                            <p:cond delay="0"/>
                                          </p:stCondLst>
                                        </p:cTn>
                                        <p:tgtEl>
                                          <p:spTgt spid="23"/>
                                        </p:tgtEl>
                                        <p:attrNameLst>
                                          <p:attrName>ppt_x</p:attrName>
                                          <p:attrName>ppt_y</p:attrName>
                                        </p:attrNameLst>
                                      </p:cBhvr>
                                      <p:rCtr x="0" y="-3611"/>
                                    </p:animMotion>
                                    <p:animRot by="1500000">
                                      <p:cBhvr>
                                        <p:cTn id="15" dur="125" fill="hold">
                                          <p:stCondLst>
                                            <p:cond delay="0"/>
                                          </p:stCondLst>
                                        </p:cTn>
                                        <p:tgtEl>
                                          <p:spTgt spid="23"/>
                                        </p:tgtEl>
                                        <p:attrNameLst>
                                          <p:attrName>r</p:attrName>
                                        </p:attrNameLst>
                                      </p:cBhvr>
                                    </p:animRot>
                                    <p:animRot by="-1500000">
                                      <p:cBhvr>
                                        <p:cTn id="16" dur="125" fill="hold">
                                          <p:stCondLst>
                                            <p:cond delay="125"/>
                                          </p:stCondLst>
                                        </p:cTn>
                                        <p:tgtEl>
                                          <p:spTgt spid="23"/>
                                        </p:tgtEl>
                                        <p:attrNameLst>
                                          <p:attrName>r</p:attrName>
                                        </p:attrNameLst>
                                      </p:cBhvr>
                                    </p:animRot>
                                    <p:animRot by="-1500000">
                                      <p:cBhvr>
                                        <p:cTn id="17" dur="125" fill="hold">
                                          <p:stCondLst>
                                            <p:cond delay="250"/>
                                          </p:stCondLst>
                                        </p:cTn>
                                        <p:tgtEl>
                                          <p:spTgt spid="23"/>
                                        </p:tgtEl>
                                        <p:attrNameLst>
                                          <p:attrName>r</p:attrName>
                                        </p:attrNameLst>
                                      </p:cBhvr>
                                    </p:animRot>
                                    <p:animRot by="1500000">
                                      <p:cBhvr>
                                        <p:cTn id="18" dur="125" fill="hold">
                                          <p:stCondLst>
                                            <p:cond delay="375"/>
                                          </p:stCondLst>
                                        </p:cTn>
                                        <p:tgtEl>
                                          <p:spTgt spid="23"/>
                                        </p:tgtEl>
                                        <p:attrNameLst>
                                          <p:attrName>r</p:attrName>
                                        </p:attrNameLst>
                                      </p:cBhvr>
                                    </p:animRot>
                                  </p:childTnLst>
                                </p:cTn>
                              </p:par>
                              <p:par>
                                <p:cTn id="19" presetID="10" presetClass="entr" presetSubtype="0" fill="hold" grpId="0" nodeType="withEffect">
                                  <p:stCondLst>
                                    <p:cond delay="0"/>
                                  </p:stCondLst>
                                  <p:iterate type="lt">
                                    <p:tmPct val="0"/>
                                  </p:iterate>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34" presetClass="emph" presetSubtype="0" fill="hold" grpId="1" nodeType="withEffect">
                                  <p:stCondLst>
                                    <p:cond delay="0"/>
                                  </p:stCondLst>
                                  <p:iterate type="lt">
                                    <p:tmPct val="10000"/>
                                  </p:iterate>
                                  <p:childTnLst>
                                    <p:animMotion origin="layout" path="M -3.33333E-6 2.22222E-6 L -3.33333E-6 -0.07222 " pathEditMode="relative" rAng="0" ptsTypes="AA">
                                      <p:cBhvr>
                                        <p:cTn id="23" dur="250" accel="50000" decel="50000" autoRev="1" fill="hold">
                                          <p:stCondLst>
                                            <p:cond delay="0"/>
                                          </p:stCondLst>
                                        </p:cTn>
                                        <p:tgtEl>
                                          <p:spTgt spid="24"/>
                                        </p:tgtEl>
                                        <p:attrNameLst>
                                          <p:attrName>ppt_x</p:attrName>
                                          <p:attrName>ppt_y</p:attrName>
                                        </p:attrNameLst>
                                      </p:cBhvr>
                                      <p:rCtr x="0" y="-3611"/>
                                    </p:animMotion>
                                    <p:animRot by="1500000">
                                      <p:cBhvr>
                                        <p:cTn id="24" dur="125" fill="hold">
                                          <p:stCondLst>
                                            <p:cond delay="0"/>
                                          </p:stCondLst>
                                        </p:cTn>
                                        <p:tgtEl>
                                          <p:spTgt spid="24"/>
                                        </p:tgtEl>
                                        <p:attrNameLst>
                                          <p:attrName>r</p:attrName>
                                        </p:attrNameLst>
                                      </p:cBhvr>
                                    </p:animRot>
                                    <p:animRot by="-1500000">
                                      <p:cBhvr>
                                        <p:cTn id="25" dur="125" fill="hold">
                                          <p:stCondLst>
                                            <p:cond delay="125"/>
                                          </p:stCondLst>
                                        </p:cTn>
                                        <p:tgtEl>
                                          <p:spTgt spid="24"/>
                                        </p:tgtEl>
                                        <p:attrNameLst>
                                          <p:attrName>r</p:attrName>
                                        </p:attrNameLst>
                                      </p:cBhvr>
                                    </p:animRot>
                                    <p:animRot by="-1500000">
                                      <p:cBhvr>
                                        <p:cTn id="26" dur="125" fill="hold">
                                          <p:stCondLst>
                                            <p:cond delay="250"/>
                                          </p:stCondLst>
                                        </p:cTn>
                                        <p:tgtEl>
                                          <p:spTgt spid="24"/>
                                        </p:tgtEl>
                                        <p:attrNameLst>
                                          <p:attrName>r</p:attrName>
                                        </p:attrNameLst>
                                      </p:cBhvr>
                                    </p:animRot>
                                    <p:animRot by="1500000">
                                      <p:cBhvr>
                                        <p:cTn id="27" dur="125" fill="hold">
                                          <p:stCondLst>
                                            <p:cond delay="375"/>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3" grpId="1"/>
      <p:bldP spid="24" grpId="0"/>
      <p:bldP spid="2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rotWithShape="1">
          <a:blip r:embed="rId2">
            <a:alphaModFix amt="85000"/>
          </a:blip>
          <a:srcRect t="67580"/>
          <a:stretch>
            <a:fillRect/>
          </a:stretch>
        </p:blipFill>
        <p:spPr>
          <a:xfrm>
            <a:off x="0" y="5910443"/>
            <a:ext cx="12192000" cy="947557"/>
          </a:xfrm>
          <a:prstGeom prst="rect">
            <a:avLst/>
          </a:prstGeom>
        </p:spPr>
      </p:pic>
      <p:sp>
        <p:nvSpPr>
          <p:cNvPr id="16" name="TextBox 15"/>
          <p:cNvSpPr txBox="1"/>
          <p:nvPr/>
        </p:nvSpPr>
        <p:spPr>
          <a:xfrm>
            <a:off x="697836" y="250269"/>
            <a:ext cx="10796632" cy="3847862"/>
          </a:xfrm>
          <a:custGeom>
            <a:avLst/>
            <a:gdLst>
              <a:gd name="connsiteX0" fmla="*/ 0 w 10796632"/>
              <a:gd name="connsiteY0" fmla="*/ 641323 h 3847862"/>
              <a:gd name="connsiteX1" fmla="*/ 641323 w 10796632"/>
              <a:gd name="connsiteY1" fmla="*/ 0 h 3847862"/>
              <a:gd name="connsiteX2" fmla="*/ 1035474 w 10796632"/>
              <a:gd name="connsiteY2" fmla="*/ 0 h 3847862"/>
              <a:gd name="connsiteX3" fmla="*/ 1905324 w 10796632"/>
              <a:gd name="connsiteY3" fmla="*/ 0 h 3847862"/>
              <a:gd name="connsiteX4" fmla="*/ 2775174 w 10796632"/>
              <a:gd name="connsiteY4" fmla="*/ 0 h 3847862"/>
              <a:gd name="connsiteX5" fmla="*/ 3549884 w 10796632"/>
              <a:gd name="connsiteY5" fmla="*/ 0 h 3847862"/>
              <a:gd name="connsiteX6" fmla="*/ 3944035 w 10796632"/>
              <a:gd name="connsiteY6" fmla="*/ 0 h 3847862"/>
              <a:gd name="connsiteX7" fmla="*/ 4433326 w 10796632"/>
              <a:gd name="connsiteY7" fmla="*/ 0 h 3847862"/>
              <a:gd name="connsiteX8" fmla="*/ 5208036 w 10796632"/>
              <a:gd name="connsiteY8" fmla="*/ 0 h 3847862"/>
              <a:gd name="connsiteX9" fmla="*/ 5982747 w 10796632"/>
              <a:gd name="connsiteY9" fmla="*/ 0 h 3847862"/>
              <a:gd name="connsiteX10" fmla="*/ 6567177 w 10796632"/>
              <a:gd name="connsiteY10" fmla="*/ 0 h 3847862"/>
              <a:gd name="connsiteX11" fmla="*/ 7341887 w 10796632"/>
              <a:gd name="connsiteY11" fmla="*/ 0 h 3847862"/>
              <a:gd name="connsiteX12" fmla="*/ 8021458 w 10796632"/>
              <a:gd name="connsiteY12" fmla="*/ 0 h 3847862"/>
              <a:gd name="connsiteX13" fmla="*/ 8796168 w 10796632"/>
              <a:gd name="connsiteY13" fmla="*/ 0 h 3847862"/>
              <a:gd name="connsiteX14" fmla="*/ 9475739 w 10796632"/>
              <a:gd name="connsiteY14" fmla="*/ 0 h 3847862"/>
              <a:gd name="connsiteX15" fmla="*/ 10155309 w 10796632"/>
              <a:gd name="connsiteY15" fmla="*/ 0 h 3847862"/>
              <a:gd name="connsiteX16" fmla="*/ 10796632 w 10796632"/>
              <a:gd name="connsiteY16" fmla="*/ 641323 h 3847862"/>
              <a:gd name="connsiteX17" fmla="*/ 10796632 w 10796632"/>
              <a:gd name="connsiteY17" fmla="*/ 1231323 h 3847862"/>
              <a:gd name="connsiteX18" fmla="*/ 10796632 w 10796632"/>
              <a:gd name="connsiteY18" fmla="*/ 1821322 h 3847862"/>
              <a:gd name="connsiteX19" fmla="*/ 10796632 w 10796632"/>
              <a:gd name="connsiteY19" fmla="*/ 2513931 h 3847862"/>
              <a:gd name="connsiteX20" fmla="*/ 10796632 w 10796632"/>
              <a:gd name="connsiteY20" fmla="*/ 3206539 h 3847862"/>
              <a:gd name="connsiteX21" fmla="*/ 10155309 w 10796632"/>
              <a:gd name="connsiteY21" fmla="*/ 3847862 h 3847862"/>
              <a:gd name="connsiteX22" fmla="*/ 9666018 w 10796632"/>
              <a:gd name="connsiteY22" fmla="*/ 3847862 h 3847862"/>
              <a:gd name="connsiteX23" fmla="*/ 8891308 w 10796632"/>
              <a:gd name="connsiteY23" fmla="*/ 3847862 h 3847862"/>
              <a:gd name="connsiteX24" fmla="*/ 8306877 w 10796632"/>
              <a:gd name="connsiteY24" fmla="*/ 3847862 h 3847862"/>
              <a:gd name="connsiteX25" fmla="*/ 7627307 w 10796632"/>
              <a:gd name="connsiteY25" fmla="*/ 3847862 h 3847862"/>
              <a:gd name="connsiteX26" fmla="*/ 6947737 w 10796632"/>
              <a:gd name="connsiteY26" fmla="*/ 3847862 h 3847862"/>
              <a:gd name="connsiteX27" fmla="*/ 6363306 w 10796632"/>
              <a:gd name="connsiteY27" fmla="*/ 3847862 h 3847862"/>
              <a:gd name="connsiteX28" fmla="*/ 5683736 w 10796632"/>
              <a:gd name="connsiteY28" fmla="*/ 3847862 h 3847862"/>
              <a:gd name="connsiteX29" fmla="*/ 5289585 w 10796632"/>
              <a:gd name="connsiteY29" fmla="*/ 3847862 h 3847862"/>
              <a:gd name="connsiteX30" fmla="*/ 4895434 w 10796632"/>
              <a:gd name="connsiteY30" fmla="*/ 3847862 h 3847862"/>
              <a:gd name="connsiteX31" fmla="*/ 4406143 w 10796632"/>
              <a:gd name="connsiteY31" fmla="*/ 3847862 h 3847862"/>
              <a:gd name="connsiteX32" fmla="*/ 3631433 w 10796632"/>
              <a:gd name="connsiteY32" fmla="*/ 3847862 h 3847862"/>
              <a:gd name="connsiteX33" fmla="*/ 3237282 w 10796632"/>
              <a:gd name="connsiteY33" fmla="*/ 3847862 h 3847862"/>
              <a:gd name="connsiteX34" fmla="*/ 2652851 w 10796632"/>
              <a:gd name="connsiteY34" fmla="*/ 3847862 h 3847862"/>
              <a:gd name="connsiteX35" fmla="*/ 1973281 w 10796632"/>
              <a:gd name="connsiteY35" fmla="*/ 3847862 h 3847862"/>
              <a:gd name="connsiteX36" fmla="*/ 1483990 w 10796632"/>
              <a:gd name="connsiteY36" fmla="*/ 3847862 h 3847862"/>
              <a:gd name="connsiteX37" fmla="*/ 641323 w 10796632"/>
              <a:gd name="connsiteY37" fmla="*/ 3847862 h 3847862"/>
              <a:gd name="connsiteX38" fmla="*/ 0 w 10796632"/>
              <a:gd name="connsiteY38" fmla="*/ 3206539 h 3847862"/>
              <a:gd name="connsiteX39" fmla="*/ 0 w 10796632"/>
              <a:gd name="connsiteY39" fmla="*/ 2565235 h 3847862"/>
              <a:gd name="connsiteX40" fmla="*/ 0 w 10796632"/>
              <a:gd name="connsiteY40" fmla="*/ 1975235 h 3847862"/>
              <a:gd name="connsiteX41" fmla="*/ 0 w 10796632"/>
              <a:gd name="connsiteY41" fmla="*/ 1282627 h 3847862"/>
              <a:gd name="connsiteX42" fmla="*/ 0 w 10796632"/>
              <a:gd name="connsiteY42"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96632" h="3847862" fill="none" extrusionOk="0">
                <a:moveTo>
                  <a:pt x="0" y="641323"/>
                </a:moveTo>
                <a:cubicBezTo>
                  <a:pt x="83103" y="279779"/>
                  <a:pt x="299667" y="27601"/>
                  <a:pt x="641323" y="0"/>
                </a:cubicBezTo>
                <a:cubicBezTo>
                  <a:pt x="720670" y="6938"/>
                  <a:pt x="925683" y="7684"/>
                  <a:pt x="1035474" y="0"/>
                </a:cubicBezTo>
                <a:cubicBezTo>
                  <a:pt x="1145265" y="-7684"/>
                  <a:pt x="1629990" y="14823"/>
                  <a:pt x="1905324" y="0"/>
                </a:cubicBezTo>
                <a:cubicBezTo>
                  <a:pt x="2180658" y="-14823"/>
                  <a:pt x="2347919" y="21959"/>
                  <a:pt x="2775174" y="0"/>
                </a:cubicBezTo>
                <a:cubicBezTo>
                  <a:pt x="3202429" y="-21959"/>
                  <a:pt x="3364327" y="36522"/>
                  <a:pt x="3549884" y="0"/>
                </a:cubicBezTo>
                <a:cubicBezTo>
                  <a:pt x="3735441" y="-36522"/>
                  <a:pt x="3830548" y="-16058"/>
                  <a:pt x="3944035" y="0"/>
                </a:cubicBezTo>
                <a:cubicBezTo>
                  <a:pt x="4057522" y="16058"/>
                  <a:pt x="4273349" y="-7268"/>
                  <a:pt x="4433326" y="0"/>
                </a:cubicBezTo>
                <a:cubicBezTo>
                  <a:pt x="4593303" y="7268"/>
                  <a:pt x="5025174" y="1203"/>
                  <a:pt x="5208036" y="0"/>
                </a:cubicBezTo>
                <a:cubicBezTo>
                  <a:pt x="5390898" y="-1203"/>
                  <a:pt x="5699780" y="8759"/>
                  <a:pt x="5982747" y="0"/>
                </a:cubicBezTo>
                <a:cubicBezTo>
                  <a:pt x="6265714" y="-8759"/>
                  <a:pt x="6394007" y="3243"/>
                  <a:pt x="6567177" y="0"/>
                </a:cubicBezTo>
                <a:cubicBezTo>
                  <a:pt x="6740347" y="-3243"/>
                  <a:pt x="6995509" y="-29028"/>
                  <a:pt x="7341887" y="0"/>
                </a:cubicBezTo>
                <a:cubicBezTo>
                  <a:pt x="7688265" y="29028"/>
                  <a:pt x="7867045" y="-13430"/>
                  <a:pt x="8021458" y="0"/>
                </a:cubicBezTo>
                <a:cubicBezTo>
                  <a:pt x="8175871" y="13430"/>
                  <a:pt x="8536890" y="34396"/>
                  <a:pt x="8796168" y="0"/>
                </a:cubicBezTo>
                <a:cubicBezTo>
                  <a:pt x="9055446" y="-34396"/>
                  <a:pt x="9322063" y="-1214"/>
                  <a:pt x="9475739" y="0"/>
                </a:cubicBezTo>
                <a:cubicBezTo>
                  <a:pt x="9629415" y="1214"/>
                  <a:pt x="9854038" y="-26320"/>
                  <a:pt x="10155309" y="0"/>
                </a:cubicBezTo>
                <a:cubicBezTo>
                  <a:pt x="10529523" y="-57205"/>
                  <a:pt x="10790395" y="292774"/>
                  <a:pt x="10796632" y="641323"/>
                </a:cubicBezTo>
                <a:cubicBezTo>
                  <a:pt x="10773154" y="828603"/>
                  <a:pt x="10768926" y="1078918"/>
                  <a:pt x="10796632" y="1231323"/>
                </a:cubicBezTo>
                <a:cubicBezTo>
                  <a:pt x="10824338" y="1383728"/>
                  <a:pt x="10818507" y="1695774"/>
                  <a:pt x="10796632" y="1821322"/>
                </a:cubicBezTo>
                <a:cubicBezTo>
                  <a:pt x="10774757" y="1946870"/>
                  <a:pt x="10820941" y="2332474"/>
                  <a:pt x="10796632" y="2513931"/>
                </a:cubicBezTo>
                <a:cubicBezTo>
                  <a:pt x="10772323" y="2695388"/>
                  <a:pt x="10777212" y="2964129"/>
                  <a:pt x="10796632" y="3206539"/>
                </a:cubicBezTo>
                <a:cubicBezTo>
                  <a:pt x="10869627" y="3576856"/>
                  <a:pt x="10512508" y="3860010"/>
                  <a:pt x="10155309" y="3847862"/>
                </a:cubicBezTo>
                <a:cubicBezTo>
                  <a:pt x="10000972" y="3850574"/>
                  <a:pt x="9798745" y="3844950"/>
                  <a:pt x="9666018" y="3847862"/>
                </a:cubicBezTo>
                <a:cubicBezTo>
                  <a:pt x="9533291" y="3850774"/>
                  <a:pt x="9115390" y="3853058"/>
                  <a:pt x="8891308" y="3847862"/>
                </a:cubicBezTo>
                <a:cubicBezTo>
                  <a:pt x="8667226" y="3842667"/>
                  <a:pt x="8563431" y="3845906"/>
                  <a:pt x="8306877" y="3847862"/>
                </a:cubicBezTo>
                <a:cubicBezTo>
                  <a:pt x="8050323" y="3849818"/>
                  <a:pt x="7959341" y="3817893"/>
                  <a:pt x="7627307" y="3847862"/>
                </a:cubicBezTo>
                <a:cubicBezTo>
                  <a:pt x="7295273" y="3877832"/>
                  <a:pt x="7112433" y="3866333"/>
                  <a:pt x="6947737" y="3847862"/>
                </a:cubicBezTo>
                <a:cubicBezTo>
                  <a:pt x="6783041" y="3829392"/>
                  <a:pt x="6623481" y="3826803"/>
                  <a:pt x="6363306" y="3847862"/>
                </a:cubicBezTo>
                <a:cubicBezTo>
                  <a:pt x="6103131" y="3868921"/>
                  <a:pt x="5972366" y="3866658"/>
                  <a:pt x="5683736" y="3847862"/>
                </a:cubicBezTo>
                <a:cubicBezTo>
                  <a:pt x="5395106" y="3829067"/>
                  <a:pt x="5401506" y="3840011"/>
                  <a:pt x="5289585" y="3847862"/>
                </a:cubicBezTo>
                <a:cubicBezTo>
                  <a:pt x="5177664" y="3855713"/>
                  <a:pt x="4981058" y="3845133"/>
                  <a:pt x="4895434" y="3847862"/>
                </a:cubicBezTo>
                <a:cubicBezTo>
                  <a:pt x="4809810" y="3850591"/>
                  <a:pt x="4546265" y="3828217"/>
                  <a:pt x="4406143" y="3847862"/>
                </a:cubicBezTo>
                <a:cubicBezTo>
                  <a:pt x="4266021" y="3867507"/>
                  <a:pt x="3969728" y="3874914"/>
                  <a:pt x="3631433" y="3847862"/>
                </a:cubicBezTo>
                <a:cubicBezTo>
                  <a:pt x="3293138" y="3820811"/>
                  <a:pt x="3333831" y="3856196"/>
                  <a:pt x="3237282" y="3847862"/>
                </a:cubicBezTo>
                <a:cubicBezTo>
                  <a:pt x="3140733" y="3839528"/>
                  <a:pt x="2892017" y="3855062"/>
                  <a:pt x="2652851" y="3847862"/>
                </a:cubicBezTo>
                <a:cubicBezTo>
                  <a:pt x="2413685" y="3840662"/>
                  <a:pt x="2126281" y="3860961"/>
                  <a:pt x="1973281" y="3847862"/>
                </a:cubicBezTo>
                <a:cubicBezTo>
                  <a:pt x="1820281" y="3834764"/>
                  <a:pt x="1593095" y="3829328"/>
                  <a:pt x="1483990" y="3847862"/>
                </a:cubicBezTo>
                <a:cubicBezTo>
                  <a:pt x="1374885" y="3866396"/>
                  <a:pt x="978622" y="3823945"/>
                  <a:pt x="641323" y="3847862"/>
                </a:cubicBezTo>
                <a:cubicBezTo>
                  <a:pt x="299020" y="3818833"/>
                  <a:pt x="39524" y="3544600"/>
                  <a:pt x="0" y="3206539"/>
                </a:cubicBezTo>
                <a:cubicBezTo>
                  <a:pt x="-1931" y="2966497"/>
                  <a:pt x="-25244" y="2805398"/>
                  <a:pt x="0" y="2565235"/>
                </a:cubicBezTo>
                <a:cubicBezTo>
                  <a:pt x="25244" y="2325072"/>
                  <a:pt x="-27455" y="2229562"/>
                  <a:pt x="0" y="1975235"/>
                </a:cubicBezTo>
                <a:cubicBezTo>
                  <a:pt x="27455" y="1720908"/>
                  <a:pt x="-28851" y="1512578"/>
                  <a:pt x="0" y="1282627"/>
                </a:cubicBezTo>
                <a:cubicBezTo>
                  <a:pt x="28851" y="1052676"/>
                  <a:pt x="27502" y="798246"/>
                  <a:pt x="0" y="641323"/>
                </a:cubicBezTo>
                <a:close/>
              </a:path>
              <a:path w="10796632" h="3847862" stroke="0" extrusionOk="0">
                <a:moveTo>
                  <a:pt x="0" y="641323"/>
                </a:moveTo>
                <a:cubicBezTo>
                  <a:pt x="-50364" y="292225"/>
                  <a:pt x="290811" y="-7429"/>
                  <a:pt x="641323" y="0"/>
                </a:cubicBezTo>
                <a:cubicBezTo>
                  <a:pt x="824394" y="-11764"/>
                  <a:pt x="974081" y="-23089"/>
                  <a:pt x="1130614" y="0"/>
                </a:cubicBezTo>
                <a:cubicBezTo>
                  <a:pt x="1287147" y="23089"/>
                  <a:pt x="1730769" y="-22360"/>
                  <a:pt x="1905324" y="0"/>
                </a:cubicBezTo>
                <a:cubicBezTo>
                  <a:pt x="2079879" y="22360"/>
                  <a:pt x="2179345" y="355"/>
                  <a:pt x="2299475" y="0"/>
                </a:cubicBezTo>
                <a:cubicBezTo>
                  <a:pt x="2419605" y="-355"/>
                  <a:pt x="2838048" y="-10776"/>
                  <a:pt x="3074185" y="0"/>
                </a:cubicBezTo>
                <a:cubicBezTo>
                  <a:pt x="3310322" y="10776"/>
                  <a:pt x="3371653" y="11709"/>
                  <a:pt x="3563476" y="0"/>
                </a:cubicBezTo>
                <a:cubicBezTo>
                  <a:pt x="3755299" y="-11709"/>
                  <a:pt x="3822351" y="-16662"/>
                  <a:pt x="4052767" y="0"/>
                </a:cubicBezTo>
                <a:cubicBezTo>
                  <a:pt x="4283183" y="16662"/>
                  <a:pt x="4658842" y="-20345"/>
                  <a:pt x="4827477" y="0"/>
                </a:cubicBezTo>
                <a:cubicBezTo>
                  <a:pt x="4996112" y="20345"/>
                  <a:pt x="5058586" y="10134"/>
                  <a:pt x="5221628" y="0"/>
                </a:cubicBezTo>
                <a:cubicBezTo>
                  <a:pt x="5384670" y="-10134"/>
                  <a:pt x="5576395" y="868"/>
                  <a:pt x="5901198" y="0"/>
                </a:cubicBezTo>
                <a:cubicBezTo>
                  <a:pt x="6226001" y="-868"/>
                  <a:pt x="6343642" y="-5870"/>
                  <a:pt x="6485629" y="0"/>
                </a:cubicBezTo>
                <a:cubicBezTo>
                  <a:pt x="6627616" y="5870"/>
                  <a:pt x="6795169" y="-20077"/>
                  <a:pt x="6974919" y="0"/>
                </a:cubicBezTo>
                <a:cubicBezTo>
                  <a:pt x="7154669" y="20077"/>
                  <a:pt x="7381773" y="-19887"/>
                  <a:pt x="7559350" y="0"/>
                </a:cubicBezTo>
                <a:cubicBezTo>
                  <a:pt x="7736927" y="19887"/>
                  <a:pt x="7920865" y="1440"/>
                  <a:pt x="8238920" y="0"/>
                </a:cubicBezTo>
                <a:cubicBezTo>
                  <a:pt x="8556975" y="-1440"/>
                  <a:pt x="8514862" y="-503"/>
                  <a:pt x="8633071" y="0"/>
                </a:cubicBezTo>
                <a:cubicBezTo>
                  <a:pt x="8751280" y="503"/>
                  <a:pt x="8872400" y="13141"/>
                  <a:pt x="9027222" y="0"/>
                </a:cubicBezTo>
                <a:cubicBezTo>
                  <a:pt x="9182044" y="-13141"/>
                  <a:pt x="9633198" y="43152"/>
                  <a:pt x="10155309" y="0"/>
                </a:cubicBezTo>
                <a:cubicBezTo>
                  <a:pt x="10532157" y="-10051"/>
                  <a:pt x="10711174" y="299981"/>
                  <a:pt x="10796632" y="641323"/>
                </a:cubicBezTo>
                <a:cubicBezTo>
                  <a:pt x="10828523" y="782427"/>
                  <a:pt x="10766143" y="992835"/>
                  <a:pt x="10796632" y="1282627"/>
                </a:cubicBezTo>
                <a:cubicBezTo>
                  <a:pt x="10827121" y="1572419"/>
                  <a:pt x="10791055" y="1743295"/>
                  <a:pt x="10796632" y="1923931"/>
                </a:cubicBezTo>
                <a:cubicBezTo>
                  <a:pt x="10802209" y="2104567"/>
                  <a:pt x="10820019" y="2315897"/>
                  <a:pt x="10796632" y="2590887"/>
                </a:cubicBezTo>
                <a:cubicBezTo>
                  <a:pt x="10773245" y="2865877"/>
                  <a:pt x="10825334" y="3000026"/>
                  <a:pt x="10796632" y="3206539"/>
                </a:cubicBezTo>
                <a:cubicBezTo>
                  <a:pt x="10780148" y="3594037"/>
                  <a:pt x="10501655" y="3862288"/>
                  <a:pt x="10155309" y="3847862"/>
                </a:cubicBezTo>
                <a:cubicBezTo>
                  <a:pt x="10009760" y="3842311"/>
                  <a:pt x="9773126" y="3840306"/>
                  <a:pt x="9666018" y="3847862"/>
                </a:cubicBezTo>
                <a:cubicBezTo>
                  <a:pt x="9558910" y="3855418"/>
                  <a:pt x="9260161" y="3819132"/>
                  <a:pt x="9081588" y="3847862"/>
                </a:cubicBezTo>
                <a:cubicBezTo>
                  <a:pt x="8903015" y="3876593"/>
                  <a:pt x="8420944" y="3829417"/>
                  <a:pt x="8211738" y="3847862"/>
                </a:cubicBezTo>
                <a:cubicBezTo>
                  <a:pt x="8002532" y="3866308"/>
                  <a:pt x="8005224" y="3844635"/>
                  <a:pt x="7817587" y="3847862"/>
                </a:cubicBezTo>
                <a:cubicBezTo>
                  <a:pt x="7629950" y="3851089"/>
                  <a:pt x="7536896" y="3833177"/>
                  <a:pt x="7328296" y="3847862"/>
                </a:cubicBezTo>
                <a:cubicBezTo>
                  <a:pt x="7119696" y="3862547"/>
                  <a:pt x="6867484" y="3846196"/>
                  <a:pt x="6743865" y="3847862"/>
                </a:cubicBezTo>
                <a:cubicBezTo>
                  <a:pt x="6620246" y="3849528"/>
                  <a:pt x="6203924" y="3814107"/>
                  <a:pt x="5969155" y="3847862"/>
                </a:cubicBezTo>
                <a:cubicBezTo>
                  <a:pt x="5734386" y="3881618"/>
                  <a:pt x="5507331" y="3807960"/>
                  <a:pt x="5099305" y="3847862"/>
                </a:cubicBezTo>
                <a:cubicBezTo>
                  <a:pt x="4691279" y="3887765"/>
                  <a:pt x="4645933" y="3861307"/>
                  <a:pt x="4514874" y="3847862"/>
                </a:cubicBezTo>
                <a:cubicBezTo>
                  <a:pt x="4383815" y="3834417"/>
                  <a:pt x="4123584" y="3831021"/>
                  <a:pt x="4025584" y="3847862"/>
                </a:cubicBezTo>
                <a:cubicBezTo>
                  <a:pt x="3927584" y="3864704"/>
                  <a:pt x="3677363" y="3864654"/>
                  <a:pt x="3346013" y="3847862"/>
                </a:cubicBezTo>
                <a:cubicBezTo>
                  <a:pt x="3014663" y="3831070"/>
                  <a:pt x="3052844" y="3833722"/>
                  <a:pt x="2951862" y="3847862"/>
                </a:cubicBezTo>
                <a:cubicBezTo>
                  <a:pt x="2850880" y="3862002"/>
                  <a:pt x="2736398" y="3843113"/>
                  <a:pt x="2557712" y="3847862"/>
                </a:cubicBezTo>
                <a:cubicBezTo>
                  <a:pt x="2379026" y="3852612"/>
                  <a:pt x="1958410" y="3840748"/>
                  <a:pt x="1783001" y="3847862"/>
                </a:cubicBezTo>
                <a:cubicBezTo>
                  <a:pt x="1607592" y="3854976"/>
                  <a:pt x="1191203" y="3878054"/>
                  <a:pt x="641323" y="3847862"/>
                </a:cubicBezTo>
                <a:cubicBezTo>
                  <a:pt x="289739" y="3826391"/>
                  <a:pt x="-39404" y="3487542"/>
                  <a:pt x="0" y="3206539"/>
                </a:cubicBezTo>
                <a:cubicBezTo>
                  <a:pt x="-9295" y="3033363"/>
                  <a:pt x="96" y="2864064"/>
                  <a:pt x="0" y="2616539"/>
                </a:cubicBezTo>
                <a:cubicBezTo>
                  <a:pt x="-96" y="2369014"/>
                  <a:pt x="-23583" y="2303067"/>
                  <a:pt x="0" y="2000887"/>
                </a:cubicBezTo>
                <a:cubicBezTo>
                  <a:pt x="23583" y="1698707"/>
                  <a:pt x="25151" y="1557966"/>
                  <a:pt x="0" y="1436540"/>
                </a:cubicBezTo>
                <a:cubicBezTo>
                  <a:pt x="-25151" y="1315114"/>
                  <a:pt x="18248" y="1026689"/>
                  <a:pt x="0" y="641323"/>
                </a:cubicBezTo>
                <a:close/>
              </a:path>
            </a:pathLst>
          </a:custGeom>
          <a:solidFill>
            <a:srgbClr val="FFFFFF"/>
          </a:solidFill>
          <a:ln w="57150" cap="flat" cmpd="sng" algn="ctr">
            <a:solidFill>
              <a:srgbClr val="008C3E"/>
            </a:solidFill>
            <a:prstDash val="solid"/>
            <a:miter lim="800000"/>
          </a:ln>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sng" strike="noStrike" kern="0" cap="none" spc="0" normalizeH="0" baseline="0" noProof="0">
                <a:ln>
                  <a:noFill/>
                </a:ln>
                <a:solidFill>
                  <a:srgbClr val="FF0000"/>
                </a:solidFill>
                <a:effectLst/>
                <a:uLnTx/>
                <a:uFillTx/>
                <a:latin typeface="Calibri" panose="020F0502020204030204"/>
                <a:cs typeface="Calibri" panose="020F0502020204030204" pitchFamily="34" charset="0"/>
              </a:rPr>
              <a:t>Lưu ý:</a:t>
            </a:r>
            <a:r>
              <a:rPr kumimoji="0" lang="vi-VN" sz="4400" b="1" i="0" u="none" strike="noStrike" kern="0" cap="none" spc="0" normalizeH="0" baseline="0" noProof="0">
                <a:ln>
                  <a:noFill/>
                </a:ln>
                <a:solidFill>
                  <a:prstClr val="black"/>
                </a:solidFill>
                <a:effectLst/>
                <a:uLnTx/>
                <a:uFillTx/>
                <a:latin typeface="Calibri" panose="020F0502020204030204"/>
                <a:cs typeface="Calibri" panose="020F0502020204030204" pitchFamily="34" charset="0"/>
              </a:rPr>
              <a:t> Em có thể thuyết phục bạn:</a:t>
            </a:r>
            <a:endParaRPr kumimoji="0" lang="vi-VN" sz="4400" b="1" i="0" u="none" strike="noStrike" kern="0" cap="none" spc="0" normalizeH="0" baseline="0" noProof="0">
              <a:ln>
                <a:noFill/>
              </a:ln>
              <a:solidFill>
                <a:prstClr val="black"/>
              </a:solidFill>
              <a:effectLst/>
              <a:uLnTx/>
              <a:uFillTx/>
              <a:latin typeface="Calibri" panose="020F0502020204030204"/>
              <a:cs typeface="Calibri" panose="020F0502020204030204" pitchFamily="34" charset="0"/>
            </a:endParaRPr>
          </a:p>
          <a:p>
            <a:pPr lvl="0" algn="just">
              <a:defRPr/>
            </a:pPr>
            <a:r>
              <a:rPr kumimoji="0" lang="vi-VN" sz="4400" b="1" i="0" u="none" strike="noStrike" kern="0" cap="none" spc="0" normalizeH="0" baseline="0" noProof="0">
                <a:ln>
                  <a:noFill/>
                </a:ln>
                <a:solidFill>
                  <a:prstClr val="black"/>
                </a:solidFill>
                <a:effectLst/>
                <a:uLnTx/>
                <a:uFillTx/>
                <a:latin typeface="Calibri" panose="020F0502020204030204"/>
                <a:cs typeface="Calibri" panose="020F0502020204030204" pitchFamily="34" charset="0"/>
              </a:rPr>
              <a:t>–</a:t>
            </a:r>
            <a:r>
              <a:rPr kumimoji="0" lang="en-US" sz="4400" b="1" i="0" u="none" strike="noStrike" kern="0" cap="none" spc="0" normalizeH="0" baseline="0" noProof="0">
                <a:ln>
                  <a:noFill/>
                </a:ln>
                <a:solidFill>
                  <a:prstClr val="black"/>
                </a:solidFill>
                <a:effectLst/>
                <a:uLnTx/>
                <a:uFillTx/>
                <a:latin typeface="Calibri" panose="020F0502020204030204"/>
                <a:cs typeface="Calibri" panose="020F0502020204030204" pitchFamily="34" charset="0"/>
              </a:rPr>
              <a:t> </a:t>
            </a:r>
            <a:r>
              <a:rPr lang="vi-VN" sz="4400" b="1" kern="0">
                <a:solidFill>
                  <a:srgbClr val="7030A0"/>
                </a:solidFill>
                <a:latin typeface="Calibri" panose="020F0502020204030204"/>
                <a:cs typeface="Calibri" panose="020F0502020204030204" pitchFamily="34" charset="0"/>
              </a:rPr>
              <a:t>Bằng thái độ gần gũi, thân thiện. </a:t>
            </a:r>
            <a:r>
              <a:rPr lang="vi-VN" sz="4400" b="1" kern="0">
                <a:latin typeface="Calibri" panose="020F0502020204030204"/>
                <a:cs typeface="Calibri" panose="020F0502020204030204" pitchFamily="34" charset="0"/>
              </a:rPr>
              <a:t>(Gợi ý: Sử dụng giọng nói nhẹ nhàng, từ ngữ phù hợp, dễ hiểu, ánh mắt chân thành, thái độ vui vẻ,... </a:t>
            </a:r>
            <a:endParaRPr kumimoji="0" lang="en-US" sz="4000" b="1" i="0" u="none" strike="noStrike" kern="0" cap="none" spc="0" normalizeH="0" baseline="0" noProof="0" dirty="0">
              <a:ln>
                <a:noFill/>
              </a:ln>
              <a:effectLst/>
              <a:uLnTx/>
              <a:uFillTx/>
              <a:latin typeface="Calibri" panose="020F0502020204030204"/>
              <a:cs typeface="Calibri" panose="020F0502020204030204" pitchFamily="34" charset="0"/>
            </a:endParaRPr>
          </a:p>
        </p:txBody>
      </p:sp>
      <p:pic>
        <p:nvPicPr>
          <p:cNvPr id="11" name="Picture 10"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799" y="4373216"/>
            <a:ext cx="1265712" cy="211834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18968"/>
            <a:ext cx="12192000" cy="3429000"/>
          </a:xfrm>
          <a:prstGeom prst="rect">
            <a:avLst/>
          </a:prstGeom>
        </p:spPr>
      </p:pic>
      <p:pic>
        <p:nvPicPr>
          <p:cNvPr id="8" name="Picture 7"/>
          <p:cNvPicPr>
            <a:picLocks noChangeAspect="1"/>
          </p:cNvPicPr>
          <p:nvPr/>
        </p:nvPicPr>
        <p:blipFill>
          <a:blip r:embed="rId2">
            <a:alphaModFix amt="85000"/>
          </a:blip>
          <a:stretch>
            <a:fillRect/>
          </a:stretch>
        </p:blipFill>
        <p:spPr>
          <a:xfrm>
            <a:off x="0" y="2866292"/>
            <a:ext cx="12192000" cy="3991708"/>
          </a:xfrm>
          <a:prstGeom prst="rect">
            <a:avLst/>
          </a:prstGeom>
        </p:spPr>
      </p:pic>
      <p:pic>
        <p:nvPicPr>
          <p:cNvPr id="13" name="Picture 12"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p:cNvGrpSpPr/>
          <p:nvPr/>
        </p:nvGrpSpPr>
        <p:grpSpPr>
          <a:xfrm>
            <a:off x="1670089" y="-128062"/>
            <a:ext cx="7803052" cy="5839112"/>
            <a:chOff x="1670089" y="-128062"/>
            <a:chExt cx="7803052" cy="5839112"/>
          </a:xfrm>
        </p:grpSpPr>
        <p:pic>
          <p:nvPicPr>
            <p:cNvPr id="12" name="Picture 11" descr="A group of balloons&#10;&#10;Description automatically generated with low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p:cNvSpPr txBox="1"/>
            <p:nvPr/>
          </p:nvSpPr>
          <p:spPr>
            <a:xfrm>
              <a:off x="2718859" y="2136800"/>
              <a:ext cx="590830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4. </a:t>
              </a:r>
              <a:r>
                <a:rPr kumimoji="0" lang="vi-VN" sz="5400" b="0" i="0" u="none" strike="noStrike" kern="1200" cap="none" spc="0" normalizeH="0" baseline="0" noProof="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Ghi vào sổ tay một số ích lợi của việc đọc sách </a:t>
              </a:r>
              <a:endParaRPr kumimoji="0" lang="en-US" sz="54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grpSp>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a:blip r:embed="rId2"/>
          <a:stretch>
            <a:fillRect/>
          </a:stretch>
        </p:blipFill>
        <p:spPr>
          <a:xfrm>
            <a:off x="0" y="-274320"/>
            <a:ext cx="12192000" cy="7132320"/>
          </a:xfrm>
          <a:prstGeom prst="rect">
            <a:avLst/>
          </a:prstGeom>
        </p:spPr>
      </p:pic>
      <p:pic>
        <p:nvPicPr>
          <p:cNvPr id="30" name="Picture 29"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4" name="Picture 3" descr="A group of dolls&#10;&#10;Description automatically generated with low confidence"/>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88772" y="2199035"/>
            <a:ext cx="9193014" cy="4724188"/>
          </a:xfrm>
          <a:prstGeom prst="rect">
            <a:avLst/>
          </a:prstGeom>
        </p:spPr>
      </p:pic>
      <p:pic>
        <p:nvPicPr>
          <p:cNvPr id="11" name="Picture 10" descr="Ico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sp>
        <p:nvSpPr>
          <p:cNvPr id="16" name="TextBox 15"/>
          <p:cNvSpPr txBox="1"/>
          <p:nvPr/>
        </p:nvSpPr>
        <p:spPr>
          <a:xfrm>
            <a:off x="926275" y="501405"/>
            <a:ext cx="10984675" cy="783193"/>
          </a:xfrm>
          <a:custGeom>
            <a:avLst/>
            <a:gdLst>
              <a:gd name="connsiteX0" fmla="*/ 0 w 10984675"/>
              <a:gd name="connsiteY0" fmla="*/ 130535 h 783193"/>
              <a:gd name="connsiteX1" fmla="*/ 130535 w 10984675"/>
              <a:gd name="connsiteY1" fmla="*/ 0 h 783193"/>
              <a:gd name="connsiteX2" fmla="*/ 800760 w 10984675"/>
              <a:gd name="connsiteY2" fmla="*/ 0 h 783193"/>
              <a:gd name="connsiteX3" fmla="*/ 1685458 w 10984675"/>
              <a:gd name="connsiteY3" fmla="*/ 0 h 783193"/>
              <a:gd name="connsiteX4" fmla="*/ 2570155 w 10984675"/>
              <a:gd name="connsiteY4" fmla="*/ 0 h 783193"/>
              <a:gd name="connsiteX5" fmla="*/ 3454853 w 10984675"/>
              <a:gd name="connsiteY5" fmla="*/ 0 h 783193"/>
              <a:gd name="connsiteX6" fmla="*/ 4232314 w 10984675"/>
              <a:gd name="connsiteY6" fmla="*/ 0 h 783193"/>
              <a:gd name="connsiteX7" fmla="*/ 4580831 w 10984675"/>
              <a:gd name="connsiteY7" fmla="*/ 0 h 783193"/>
              <a:gd name="connsiteX8" fmla="*/ 5036584 w 10984675"/>
              <a:gd name="connsiteY8" fmla="*/ 0 h 783193"/>
              <a:gd name="connsiteX9" fmla="*/ 5814046 w 10984675"/>
              <a:gd name="connsiteY9" fmla="*/ 0 h 783193"/>
              <a:gd name="connsiteX10" fmla="*/ 6591507 w 10984675"/>
              <a:gd name="connsiteY10" fmla="*/ 0 h 783193"/>
              <a:gd name="connsiteX11" fmla="*/ 7154496 w 10984675"/>
              <a:gd name="connsiteY11" fmla="*/ 0 h 783193"/>
              <a:gd name="connsiteX12" fmla="*/ 7931958 w 10984675"/>
              <a:gd name="connsiteY12" fmla="*/ 0 h 783193"/>
              <a:gd name="connsiteX13" fmla="*/ 8602183 w 10984675"/>
              <a:gd name="connsiteY13" fmla="*/ 0 h 783193"/>
              <a:gd name="connsiteX14" fmla="*/ 9379644 w 10984675"/>
              <a:gd name="connsiteY14" fmla="*/ 0 h 783193"/>
              <a:gd name="connsiteX15" fmla="*/ 10049870 w 10984675"/>
              <a:gd name="connsiteY15" fmla="*/ 0 h 783193"/>
              <a:gd name="connsiteX16" fmla="*/ 10854140 w 10984675"/>
              <a:gd name="connsiteY16" fmla="*/ 0 h 783193"/>
              <a:gd name="connsiteX17" fmla="*/ 10984675 w 10984675"/>
              <a:gd name="connsiteY17" fmla="*/ 130535 h 783193"/>
              <a:gd name="connsiteX18" fmla="*/ 10984675 w 10984675"/>
              <a:gd name="connsiteY18" fmla="*/ 652658 h 783193"/>
              <a:gd name="connsiteX19" fmla="*/ 10854140 w 10984675"/>
              <a:gd name="connsiteY19" fmla="*/ 783193 h 783193"/>
              <a:gd name="connsiteX20" fmla="*/ 10505623 w 10984675"/>
              <a:gd name="connsiteY20" fmla="*/ 783193 h 783193"/>
              <a:gd name="connsiteX21" fmla="*/ 10157106 w 10984675"/>
              <a:gd name="connsiteY21" fmla="*/ 783193 h 783193"/>
              <a:gd name="connsiteX22" fmla="*/ 9379644 w 10984675"/>
              <a:gd name="connsiteY22" fmla="*/ 783193 h 783193"/>
              <a:gd name="connsiteX23" fmla="*/ 8923891 w 10984675"/>
              <a:gd name="connsiteY23" fmla="*/ 783193 h 783193"/>
              <a:gd name="connsiteX24" fmla="*/ 8146430 w 10984675"/>
              <a:gd name="connsiteY24" fmla="*/ 783193 h 783193"/>
              <a:gd name="connsiteX25" fmla="*/ 7583440 w 10984675"/>
              <a:gd name="connsiteY25" fmla="*/ 783193 h 783193"/>
              <a:gd name="connsiteX26" fmla="*/ 6913215 w 10984675"/>
              <a:gd name="connsiteY26" fmla="*/ 783193 h 783193"/>
              <a:gd name="connsiteX27" fmla="*/ 6242990 w 10984675"/>
              <a:gd name="connsiteY27" fmla="*/ 783193 h 783193"/>
              <a:gd name="connsiteX28" fmla="*/ 5680001 w 10984675"/>
              <a:gd name="connsiteY28" fmla="*/ 783193 h 783193"/>
              <a:gd name="connsiteX29" fmla="*/ 5009775 w 10984675"/>
              <a:gd name="connsiteY29" fmla="*/ 783193 h 783193"/>
              <a:gd name="connsiteX30" fmla="*/ 4661258 w 10984675"/>
              <a:gd name="connsiteY30" fmla="*/ 783193 h 783193"/>
              <a:gd name="connsiteX31" fmla="*/ 4312741 w 10984675"/>
              <a:gd name="connsiteY31" fmla="*/ 783193 h 783193"/>
              <a:gd name="connsiteX32" fmla="*/ 3856988 w 10984675"/>
              <a:gd name="connsiteY32" fmla="*/ 783193 h 783193"/>
              <a:gd name="connsiteX33" fmla="*/ 3079526 w 10984675"/>
              <a:gd name="connsiteY33" fmla="*/ 783193 h 783193"/>
              <a:gd name="connsiteX34" fmla="*/ 2731009 w 10984675"/>
              <a:gd name="connsiteY34" fmla="*/ 783193 h 783193"/>
              <a:gd name="connsiteX35" fmla="*/ 2168020 w 10984675"/>
              <a:gd name="connsiteY35" fmla="*/ 783193 h 783193"/>
              <a:gd name="connsiteX36" fmla="*/ 1497795 w 10984675"/>
              <a:gd name="connsiteY36" fmla="*/ 783193 h 783193"/>
              <a:gd name="connsiteX37" fmla="*/ 1042041 w 10984675"/>
              <a:gd name="connsiteY37" fmla="*/ 783193 h 783193"/>
              <a:gd name="connsiteX38" fmla="*/ 130535 w 10984675"/>
              <a:gd name="connsiteY38" fmla="*/ 783193 h 783193"/>
              <a:gd name="connsiteX39" fmla="*/ 0 w 10984675"/>
              <a:gd name="connsiteY39" fmla="*/ 652658 h 783193"/>
              <a:gd name="connsiteX40" fmla="*/ 0 w 10984675"/>
              <a:gd name="connsiteY40"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984675" h="783193" fill="none" extrusionOk="0">
                <a:moveTo>
                  <a:pt x="0" y="130535"/>
                </a:moveTo>
                <a:cubicBezTo>
                  <a:pt x="-12321" y="52758"/>
                  <a:pt x="62771" y="9461"/>
                  <a:pt x="130535" y="0"/>
                </a:cubicBezTo>
                <a:cubicBezTo>
                  <a:pt x="319458" y="-1787"/>
                  <a:pt x="631587" y="-6460"/>
                  <a:pt x="800760" y="0"/>
                </a:cubicBezTo>
                <a:cubicBezTo>
                  <a:pt x="969934" y="6460"/>
                  <a:pt x="1425461" y="33176"/>
                  <a:pt x="1685458" y="0"/>
                </a:cubicBezTo>
                <a:cubicBezTo>
                  <a:pt x="1945455" y="-33176"/>
                  <a:pt x="2344663" y="-37497"/>
                  <a:pt x="2570155" y="0"/>
                </a:cubicBezTo>
                <a:cubicBezTo>
                  <a:pt x="2795647" y="37497"/>
                  <a:pt x="3046211" y="38337"/>
                  <a:pt x="3454853" y="0"/>
                </a:cubicBezTo>
                <a:cubicBezTo>
                  <a:pt x="3863495" y="-38337"/>
                  <a:pt x="4014388" y="23588"/>
                  <a:pt x="4232314" y="0"/>
                </a:cubicBezTo>
                <a:cubicBezTo>
                  <a:pt x="4450240" y="-23588"/>
                  <a:pt x="4438147" y="-756"/>
                  <a:pt x="4580831" y="0"/>
                </a:cubicBezTo>
                <a:cubicBezTo>
                  <a:pt x="4723515" y="756"/>
                  <a:pt x="4881048" y="-16003"/>
                  <a:pt x="5036584" y="0"/>
                </a:cubicBezTo>
                <a:cubicBezTo>
                  <a:pt x="5192120" y="16003"/>
                  <a:pt x="5561704" y="11903"/>
                  <a:pt x="5814046" y="0"/>
                </a:cubicBezTo>
                <a:cubicBezTo>
                  <a:pt x="6066388" y="-11903"/>
                  <a:pt x="6406402" y="31816"/>
                  <a:pt x="6591507" y="0"/>
                </a:cubicBezTo>
                <a:cubicBezTo>
                  <a:pt x="6776612" y="-31816"/>
                  <a:pt x="7038632" y="6870"/>
                  <a:pt x="7154496" y="0"/>
                </a:cubicBezTo>
                <a:cubicBezTo>
                  <a:pt x="7270360" y="-6870"/>
                  <a:pt x="7666931" y="-34651"/>
                  <a:pt x="7931958" y="0"/>
                </a:cubicBezTo>
                <a:cubicBezTo>
                  <a:pt x="8196985" y="34651"/>
                  <a:pt x="8353239" y="4376"/>
                  <a:pt x="8602183" y="0"/>
                </a:cubicBezTo>
                <a:cubicBezTo>
                  <a:pt x="8851128" y="-4376"/>
                  <a:pt x="9115435" y="-34140"/>
                  <a:pt x="9379644" y="0"/>
                </a:cubicBezTo>
                <a:cubicBezTo>
                  <a:pt x="9643853" y="34140"/>
                  <a:pt x="9799566" y="-1616"/>
                  <a:pt x="10049870" y="0"/>
                </a:cubicBezTo>
                <a:cubicBezTo>
                  <a:pt x="10300174" y="1616"/>
                  <a:pt x="10567685" y="-25583"/>
                  <a:pt x="10854140" y="0"/>
                </a:cubicBezTo>
                <a:cubicBezTo>
                  <a:pt x="10932089" y="-16734"/>
                  <a:pt x="10982162" y="60718"/>
                  <a:pt x="10984675" y="130535"/>
                </a:cubicBezTo>
                <a:cubicBezTo>
                  <a:pt x="10985542" y="375373"/>
                  <a:pt x="10979845" y="489188"/>
                  <a:pt x="10984675" y="652658"/>
                </a:cubicBezTo>
                <a:cubicBezTo>
                  <a:pt x="10997745" y="736323"/>
                  <a:pt x="10927391" y="788454"/>
                  <a:pt x="10854140" y="783193"/>
                </a:cubicBezTo>
                <a:cubicBezTo>
                  <a:pt x="10709695" y="781400"/>
                  <a:pt x="10662534" y="792938"/>
                  <a:pt x="10505623" y="783193"/>
                </a:cubicBezTo>
                <a:cubicBezTo>
                  <a:pt x="10348712" y="773448"/>
                  <a:pt x="10296693" y="773721"/>
                  <a:pt x="10157106" y="783193"/>
                </a:cubicBezTo>
                <a:cubicBezTo>
                  <a:pt x="10017519" y="792665"/>
                  <a:pt x="9577945" y="766671"/>
                  <a:pt x="9379644" y="783193"/>
                </a:cubicBezTo>
                <a:cubicBezTo>
                  <a:pt x="9181343" y="799715"/>
                  <a:pt x="9065809" y="761281"/>
                  <a:pt x="8923891" y="783193"/>
                </a:cubicBezTo>
                <a:cubicBezTo>
                  <a:pt x="8781973" y="805105"/>
                  <a:pt x="8425015" y="814241"/>
                  <a:pt x="8146430" y="783193"/>
                </a:cubicBezTo>
                <a:cubicBezTo>
                  <a:pt x="7867845" y="752145"/>
                  <a:pt x="7796993" y="808178"/>
                  <a:pt x="7583440" y="783193"/>
                </a:cubicBezTo>
                <a:cubicBezTo>
                  <a:pt x="7369887" y="758209"/>
                  <a:pt x="7209422" y="768269"/>
                  <a:pt x="6913215" y="783193"/>
                </a:cubicBezTo>
                <a:cubicBezTo>
                  <a:pt x="6617009" y="798117"/>
                  <a:pt x="6395583" y="758775"/>
                  <a:pt x="6242990" y="783193"/>
                </a:cubicBezTo>
                <a:cubicBezTo>
                  <a:pt x="6090397" y="807611"/>
                  <a:pt x="5819065" y="774361"/>
                  <a:pt x="5680001" y="783193"/>
                </a:cubicBezTo>
                <a:cubicBezTo>
                  <a:pt x="5540937" y="792025"/>
                  <a:pt x="5331755" y="784263"/>
                  <a:pt x="5009775" y="783193"/>
                </a:cubicBezTo>
                <a:cubicBezTo>
                  <a:pt x="4687795" y="782123"/>
                  <a:pt x="4827044" y="796164"/>
                  <a:pt x="4661258" y="783193"/>
                </a:cubicBezTo>
                <a:cubicBezTo>
                  <a:pt x="4495472" y="770222"/>
                  <a:pt x="4390482" y="776903"/>
                  <a:pt x="4312741" y="783193"/>
                </a:cubicBezTo>
                <a:cubicBezTo>
                  <a:pt x="4235000" y="789483"/>
                  <a:pt x="4009424" y="787173"/>
                  <a:pt x="3856988" y="783193"/>
                </a:cubicBezTo>
                <a:cubicBezTo>
                  <a:pt x="3704552" y="779213"/>
                  <a:pt x="3263939" y="781933"/>
                  <a:pt x="3079526" y="783193"/>
                </a:cubicBezTo>
                <a:cubicBezTo>
                  <a:pt x="2895113" y="784453"/>
                  <a:pt x="2840288" y="776040"/>
                  <a:pt x="2731009" y="783193"/>
                </a:cubicBezTo>
                <a:cubicBezTo>
                  <a:pt x="2621730" y="790346"/>
                  <a:pt x="2414643" y="768945"/>
                  <a:pt x="2168020" y="783193"/>
                </a:cubicBezTo>
                <a:cubicBezTo>
                  <a:pt x="1921397" y="797441"/>
                  <a:pt x="1782688" y="796990"/>
                  <a:pt x="1497795" y="783193"/>
                </a:cubicBezTo>
                <a:cubicBezTo>
                  <a:pt x="1212903" y="769396"/>
                  <a:pt x="1265841" y="774620"/>
                  <a:pt x="1042041" y="783193"/>
                </a:cubicBezTo>
                <a:cubicBezTo>
                  <a:pt x="818241" y="791766"/>
                  <a:pt x="512337" y="753897"/>
                  <a:pt x="130535" y="783193"/>
                </a:cubicBezTo>
                <a:cubicBezTo>
                  <a:pt x="61427" y="775907"/>
                  <a:pt x="9273" y="720965"/>
                  <a:pt x="0" y="652658"/>
                </a:cubicBezTo>
                <a:cubicBezTo>
                  <a:pt x="10169" y="513136"/>
                  <a:pt x="14343" y="340087"/>
                  <a:pt x="0" y="130535"/>
                </a:cubicBezTo>
                <a:close/>
              </a:path>
              <a:path w="10984675" h="783193" stroke="0" extrusionOk="0">
                <a:moveTo>
                  <a:pt x="0" y="130535"/>
                </a:moveTo>
                <a:cubicBezTo>
                  <a:pt x="-10806" y="59536"/>
                  <a:pt x="64191" y="-11601"/>
                  <a:pt x="130535" y="0"/>
                </a:cubicBezTo>
                <a:cubicBezTo>
                  <a:pt x="249785" y="-12044"/>
                  <a:pt x="460462" y="-15814"/>
                  <a:pt x="586288" y="0"/>
                </a:cubicBezTo>
                <a:cubicBezTo>
                  <a:pt x="712114" y="15814"/>
                  <a:pt x="1015314" y="-37693"/>
                  <a:pt x="1363750" y="0"/>
                </a:cubicBezTo>
                <a:cubicBezTo>
                  <a:pt x="1712186" y="37693"/>
                  <a:pt x="1619885" y="8934"/>
                  <a:pt x="1712267" y="0"/>
                </a:cubicBezTo>
                <a:cubicBezTo>
                  <a:pt x="1804649" y="-8934"/>
                  <a:pt x="2208951" y="12521"/>
                  <a:pt x="2489728" y="0"/>
                </a:cubicBezTo>
                <a:cubicBezTo>
                  <a:pt x="2770505" y="-12521"/>
                  <a:pt x="2827160" y="11955"/>
                  <a:pt x="2945481" y="0"/>
                </a:cubicBezTo>
                <a:cubicBezTo>
                  <a:pt x="3063802" y="-11955"/>
                  <a:pt x="3185088" y="-11398"/>
                  <a:pt x="3401235" y="0"/>
                </a:cubicBezTo>
                <a:cubicBezTo>
                  <a:pt x="3617382" y="11398"/>
                  <a:pt x="3898851" y="35016"/>
                  <a:pt x="4178696" y="0"/>
                </a:cubicBezTo>
                <a:cubicBezTo>
                  <a:pt x="4458541" y="-35016"/>
                  <a:pt x="4406877" y="-15500"/>
                  <a:pt x="4527213" y="0"/>
                </a:cubicBezTo>
                <a:cubicBezTo>
                  <a:pt x="4647549" y="15500"/>
                  <a:pt x="5048404" y="21831"/>
                  <a:pt x="5197438" y="0"/>
                </a:cubicBezTo>
                <a:cubicBezTo>
                  <a:pt x="5346472" y="-21831"/>
                  <a:pt x="5516328" y="24808"/>
                  <a:pt x="5760428" y="0"/>
                </a:cubicBezTo>
                <a:cubicBezTo>
                  <a:pt x="6004528" y="-24808"/>
                  <a:pt x="6114431" y="21718"/>
                  <a:pt x="6216181" y="0"/>
                </a:cubicBezTo>
                <a:cubicBezTo>
                  <a:pt x="6317931" y="-21718"/>
                  <a:pt x="6511240" y="-15237"/>
                  <a:pt x="6779170" y="0"/>
                </a:cubicBezTo>
                <a:cubicBezTo>
                  <a:pt x="7047100" y="15237"/>
                  <a:pt x="7157056" y="-23133"/>
                  <a:pt x="7449395" y="0"/>
                </a:cubicBezTo>
                <a:cubicBezTo>
                  <a:pt x="7741734" y="23133"/>
                  <a:pt x="7703315" y="-10029"/>
                  <a:pt x="7797913" y="0"/>
                </a:cubicBezTo>
                <a:cubicBezTo>
                  <a:pt x="7892511" y="10029"/>
                  <a:pt x="8007090" y="2506"/>
                  <a:pt x="8146430" y="0"/>
                </a:cubicBezTo>
                <a:cubicBezTo>
                  <a:pt x="8285770" y="-2506"/>
                  <a:pt x="8833385" y="-40432"/>
                  <a:pt x="9031127" y="0"/>
                </a:cubicBezTo>
                <a:cubicBezTo>
                  <a:pt x="9228869" y="40432"/>
                  <a:pt x="9629431" y="14622"/>
                  <a:pt x="9915825" y="0"/>
                </a:cubicBezTo>
                <a:cubicBezTo>
                  <a:pt x="10202219" y="-14622"/>
                  <a:pt x="10094033" y="54"/>
                  <a:pt x="10264342" y="0"/>
                </a:cubicBezTo>
                <a:cubicBezTo>
                  <a:pt x="10434651" y="-54"/>
                  <a:pt x="10599765" y="6912"/>
                  <a:pt x="10854140" y="0"/>
                </a:cubicBezTo>
                <a:cubicBezTo>
                  <a:pt x="10942654" y="7215"/>
                  <a:pt x="10979001" y="49949"/>
                  <a:pt x="10984675" y="130535"/>
                </a:cubicBezTo>
                <a:cubicBezTo>
                  <a:pt x="10978373" y="269032"/>
                  <a:pt x="10987513" y="513187"/>
                  <a:pt x="10984675" y="652658"/>
                </a:cubicBezTo>
                <a:cubicBezTo>
                  <a:pt x="10977536" y="739175"/>
                  <a:pt x="10918166" y="798021"/>
                  <a:pt x="10854140" y="783193"/>
                </a:cubicBezTo>
                <a:cubicBezTo>
                  <a:pt x="10697866" y="786192"/>
                  <a:pt x="10618639" y="793850"/>
                  <a:pt x="10398387" y="783193"/>
                </a:cubicBezTo>
                <a:cubicBezTo>
                  <a:pt x="10178135" y="772536"/>
                  <a:pt x="9984361" y="803055"/>
                  <a:pt x="9835398" y="783193"/>
                </a:cubicBezTo>
                <a:cubicBezTo>
                  <a:pt x="9686435" y="763331"/>
                  <a:pt x="9305042" y="778865"/>
                  <a:pt x="8950700" y="783193"/>
                </a:cubicBezTo>
                <a:cubicBezTo>
                  <a:pt x="8596358" y="787521"/>
                  <a:pt x="8711324" y="796969"/>
                  <a:pt x="8602183" y="783193"/>
                </a:cubicBezTo>
                <a:cubicBezTo>
                  <a:pt x="8493042" y="769417"/>
                  <a:pt x="8296709" y="778379"/>
                  <a:pt x="8146430" y="783193"/>
                </a:cubicBezTo>
                <a:cubicBezTo>
                  <a:pt x="7996151" y="788007"/>
                  <a:pt x="7822345" y="787261"/>
                  <a:pt x="7583440" y="783193"/>
                </a:cubicBezTo>
                <a:cubicBezTo>
                  <a:pt x="7344535" y="779126"/>
                  <a:pt x="7032842" y="795700"/>
                  <a:pt x="6805979" y="783193"/>
                </a:cubicBezTo>
                <a:cubicBezTo>
                  <a:pt x="6579116" y="770686"/>
                  <a:pt x="6188195" y="793250"/>
                  <a:pt x="5921282" y="783193"/>
                </a:cubicBezTo>
                <a:cubicBezTo>
                  <a:pt x="5654369" y="773136"/>
                  <a:pt x="5553450" y="759693"/>
                  <a:pt x="5358292" y="783193"/>
                </a:cubicBezTo>
                <a:cubicBezTo>
                  <a:pt x="5163134" y="806694"/>
                  <a:pt x="4995846" y="764909"/>
                  <a:pt x="4902539" y="783193"/>
                </a:cubicBezTo>
                <a:cubicBezTo>
                  <a:pt x="4809232" y="801477"/>
                  <a:pt x="4554455" y="759188"/>
                  <a:pt x="4232314" y="783193"/>
                </a:cubicBezTo>
                <a:cubicBezTo>
                  <a:pt x="3910173" y="807198"/>
                  <a:pt x="4053982" y="785205"/>
                  <a:pt x="3883797" y="783193"/>
                </a:cubicBezTo>
                <a:cubicBezTo>
                  <a:pt x="3713612" y="781181"/>
                  <a:pt x="3638428" y="778677"/>
                  <a:pt x="3535280" y="783193"/>
                </a:cubicBezTo>
                <a:cubicBezTo>
                  <a:pt x="3432132" y="787709"/>
                  <a:pt x="3104037" y="772397"/>
                  <a:pt x="2757818" y="783193"/>
                </a:cubicBezTo>
                <a:cubicBezTo>
                  <a:pt x="2411599" y="793989"/>
                  <a:pt x="2292305" y="740030"/>
                  <a:pt x="1873121" y="783193"/>
                </a:cubicBezTo>
                <a:cubicBezTo>
                  <a:pt x="1453937" y="826356"/>
                  <a:pt x="1356442" y="772913"/>
                  <a:pt x="1095659" y="783193"/>
                </a:cubicBezTo>
                <a:cubicBezTo>
                  <a:pt x="834876" y="793473"/>
                  <a:pt x="448791" y="798038"/>
                  <a:pt x="130535" y="783193"/>
                </a:cubicBezTo>
                <a:cubicBezTo>
                  <a:pt x="68557" y="785287"/>
                  <a:pt x="-9629" y="722938"/>
                  <a:pt x="0" y="652658"/>
                </a:cubicBezTo>
                <a:cubicBezTo>
                  <a:pt x="-6721" y="447420"/>
                  <a:pt x="5580" y="373251"/>
                  <a:pt x="0" y="130535"/>
                </a:cubicBezTo>
                <a:close/>
              </a:path>
            </a:pathLst>
          </a:custGeom>
          <a:solidFill>
            <a:srgbClr val="FFFFFF"/>
          </a:solidFill>
          <a:ln w="57150" cap="flat" cmpd="sng" algn="ctr">
            <a:solidFill>
              <a:srgbClr val="008C3E"/>
            </a:solidFill>
            <a:prstDash val="solid"/>
            <a:miter lim="800000"/>
          </a:ln>
          <a:effectLst/>
        </p:spPr>
        <p:txBody>
          <a:bodyPr wrap="square" rtlCol="0">
            <a:spAutoFit/>
          </a:bodyPr>
          <a:lstStyle/>
          <a:p>
            <a:pPr lvl="0" algn="ctr">
              <a:defRPr/>
            </a:pPr>
            <a:r>
              <a:rPr kumimoji="0" lang="en-US" sz="4000" b="0" i="0" u="none" strike="noStrike" kern="0" cap="none" spc="0" normalizeH="0" baseline="0" noProof="0">
                <a:ln>
                  <a:noFill/>
                </a:ln>
                <a:solidFill>
                  <a:srgbClr val="002060"/>
                </a:solidFill>
                <a:effectLst/>
                <a:uLnTx/>
                <a:uFillTx/>
                <a:latin typeface="等线" panose="020F0502020204030204"/>
                <a:cs typeface="Calibri" panose="020F0502020204030204" pitchFamily="34" charset="0"/>
              </a:rPr>
              <a:t>  </a:t>
            </a:r>
            <a:r>
              <a:rPr lang="en-US" sz="4000" b="1" kern="0">
                <a:solidFill>
                  <a:srgbClr val="00B050"/>
                </a:solidFill>
                <a:cs typeface="Calibri" panose="020F0502020204030204" pitchFamily="34" charset="0"/>
              </a:rPr>
              <a:t>4. Ghi vào sổ tay một số ích lợi của việc đọc sách.</a:t>
            </a:r>
            <a:endParaRPr kumimoji="0" lang="en-US" sz="4000" b="1" i="0" u="none" strike="noStrike" kern="0" cap="none" spc="0" normalizeH="0" baseline="0" noProof="0" dirty="0">
              <a:ln>
                <a:noFill/>
              </a:ln>
              <a:solidFill>
                <a:srgbClr val="00B050"/>
              </a:solidFill>
              <a:effectLst/>
              <a:uLnTx/>
              <a:uFillTx/>
              <a:latin typeface="Calibri" panose="020F0502020204030204"/>
              <a:cs typeface="Calibri" panose="020F0502020204030204" pitchFamily="34" charset="0"/>
            </a:endParaRPr>
          </a:p>
        </p:txBody>
      </p:sp>
      <p:pic>
        <p:nvPicPr>
          <p:cNvPr id="28" name="Picture 2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166641">
            <a:off x="8370593" y="2404852"/>
            <a:ext cx="3735973" cy="2747093"/>
          </a:xfrm>
          <a:prstGeom prst="rect">
            <a:avLst/>
          </a:prstGeom>
        </p:spPr>
      </p:pic>
      <p:grpSp>
        <p:nvGrpSpPr>
          <p:cNvPr id="14" name="Group 13"/>
          <p:cNvGrpSpPr/>
          <p:nvPr/>
        </p:nvGrpSpPr>
        <p:grpSpPr>
          <a:xfrm>
            <a:off x="8394216" y="2108832"/>
            <a:ext cx="2728183" cy="1814949"/>
            <a:chOff x="8394216" y="2108832"/>
            <a:chExt cx="2728183" cy="1814949"/>
          </a:xfrm>
        </p:grpSpPr>
        <p:pic>
          <p:nvPicPr>
            <p:cNvPr id="9" name="Picture 8" descr="Icon&#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4216" y="2108832"/>
              <a:ext cx="2728183" cy="1814949"/>
            </a:xfrm>
            <a:prstGeom prst="rect">
              <a:avLst/>
            </a:prstGeom>
          </p:spPr>
        </p:pic>
        <p:sp>
          <p:nvSpPr>
            <p:cNvPr id="13" name="TextBox 12"/>
            <p:cNvSpPr txBox="1"/>
            <p:nvPr/>
          </p:nvSpPr>
          <p:spPr>
            <a:xfrm>
              <a:off x="8394216" y="2673360"/>
              <a:ext cx="2728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Yêu cầu đề bài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rotWithShape="1">
          <a:blip r:embed="rId2">
            <a:alphaModFix amt="85000"/>
          </a:blip>
          <a:srcRect t="67580"/>
          <a:stretch>
            <a:fillRect/>
          </a:stretch>
        </p:blipFill>
        <p:spPr>
          <a:xfrm>
            <a:off x="0" y="5910443"/>
            <a:ext cx="12192000" cy="947557"/>
          </a:xfrm>
          <a:prstGeom prst="rect">
            <a:avLst/>
          </a:prstGeom>
        </p:spPr>
      </p:pic>
      <p:sp>
        <p:nvSpPr>
          <p:cNvPr id="16" name="TextBox 15"/>
          <p:cNvSpPr txBox="1"/>
          <p:nvPr/>
        </p:nvSpPr>
        <p:spPr>
          <a:xfrm>
            <a:off x="697836" y="250269"/>
            <a:ext cx="10796632" cy="3915966"/>
          </a:xfrm>
          <a:custGeom>
            <a:avLst/>
            <a:gdLst>
              <a:gd name="connsiteX0" fmla="*/ 0 w 10796632"/>
              <a:gd name="connsiteY0" fmla="*/ 652674 h 3915966"/>
              <a:gd name="connsiteX1" fmla="*/ 652674 w 10796632"/>
              <a:gd name="connsiteY1" fmla="*/ 0 h 3915966"/>
              <a:gd name="connsiteX2" fmla="*/ 1045884 w 10796632"/>
              <a:gd name="connsiteY2" fmla="*/ 0 h 3915966"/>
              <a:gd name="connsiteX3" fmla="*/ 1913659 w 10796632"/>
              <a:gd name="connsiteY3" fmla="*/ 0 h 3915966"/>
              <a:gd name="connsiteX4" fmla="*/ 2781433 w 10796632"/>
              <a:gd name="connsiteY4" fmla="*/ 0 h 3915966"/>
              <a:gd name="connsiteX5" fmla="*/ 3554295 w 10796632"/>
              <a:gd name="connsiteY5" fmla="*/ 0 h 3915966"/>
              <a:gd name="connsiteX6" fmla="*/ 3947505 w 10796632"/>
              <a:gd name="connsiteY6" fmla="*/ 0 h 3915966"/>
              <a:gd name="connsiteX7" fmla="*/ 4435629 w 10796632"/>
              <a:gd name="connsiteY7" fmla="*/ 0 h 3915966"/>
              <a:gd name="connsiteX8" fmla="*/ 5208490 w 10796632"/>
              <a:gd name="connsiteY8" fmla="*/ 0 h 3915966"/>
              <a:gd name="connsiteX9" fmla="*/ 5981352 w 10796632"/>
              <a:gd name="connsiteY9" fmla="*/ 0 h 3915966"/>
              <a:gd name="connsiteX10" fmla="*/ 6564388 w 10796632"/>
              <a:gd name="connsiteY10" fmla="*/ 0 h 3915966"/>
              <a:gd name="connsiteX11" fmla="*/ 7337250 w 10796632"/>
              <a:gd name="connsiteY11" fmla="*/ 0 h 3915966"/>
              <a:gd name="connsiteX12" fmla="*/ 8015199 w 10796632"/>
              <a:gd name="connsiteY12" fmla="*/ 0 h 3915966"/>
              <a:gd name="connsiteX13" fmla="*/ 8788060 w 10796632"/>
              <a:gd name="connsiteY13" fmla="*/ 0 h 3915966"/>
              <a:gd name="connsiteX14" fmla="*/ 9466009 w 10796632"/>
              <a:gd name="connsiteY14" fmla="*/ 0 h 3915966"/>
              <a:gd name="connsiteX15" fmla="*/ 10143958 w 10796632"/>
              <a:gd name="connsiteY15" fmla="*/ 0 h 3915966"/>
              <a:gd name="connsiteX16" fmla="*/ 10796632 w 10796632"/>
              <a:gd name="connsiteY16" fmla="*/ 652674 h 3915966"/>
              <a:gd name="connsiteX17" fmla="*/ 10796632 w 10796632"/>
              <a:gd name="connsiteY17" fmla="*/ 1253116 h 3915966"/>
              <a:gd name="connsiteX18" fmla="*/ 10796632 w 10796632"/>
              <a:gd name="connsiteY18" fmla="*/ 1853558 h 3915966"/>
              <a:gd name="connsiteX19" fmla="*/ 10796632 w 10796632"/>
              <a:gd name="connsiteY19" fmla="*/ 2558425 h 3915966"/>
              <a:gd name="connsiteX20" fmla="*/ 10796632 w 10796632"/>
              <a:gd name="connsiteY20" fmla="*/ 3263292 h 3915966"/>
              <a:gd name="connsiteX21" fmla="*/ 10143958 w 10796632"/>
              <a:gd name="connsiteY21" fmla="*/ 3915966 h 3915966"/>
              <a:gd name="connsiteX22" fmla="*/ 9655835 w 10796632"/>
              <a:gd name="connsiteY22" fmla="*/ 3915966 h 3915966"/>
              <a:gd name="connsiteX23" fmla="*/ 8882973 w 10796632"/>
              <a:gd name="connsiteY23" fmla="*/ 3915966 h 3915966"/>
              <a:gd name="connsiteX24" fmla="*/ 8299937 w 10796632"/>
              <a:gd name="connsiteY24" fmla="*/ 3915966 h 3915966"/>
              <a:gd name="connsiteX25" fmla="*/ 7621988 w 10796632"/>
              <a:gd name="connsiteY25" fmla="*/ 3915966 h 3915966"/>
              <a:gd name="connsiteX26" fmla="*/ 6944039 w 10796632"/>
              <a:gd name="connsiteY26" fmla="*/ 3915966 h 3915966"/>
              <a:gd name="connsiteX27" fmla="*/ 6361003 w 10796632"/>
              <a:gd name="connsiteY27" fmla="*/ 3915966 h 3915966"/>
              <a:gd name="connsiteX28" fmla="*/ 5683055 w 10796632"/>
              <a:gd name="connsiteY28" fmla="*/ 3915966 h 3915966"/>
              <a:gd name="connsiteX29" fmla="*/ 5289844 w 10796632"/>
              <a:gd name="connsiteY29" fmla="*/ 3915966 h 3915966"/>
              <a:gd name="connsiteX30" fmla="*/ 4896634 w 10796632"/>
              <a:gd name="connsiteY30" fmla="*/ 3915966 h 3915966"/>
              <a:gd name="connsiteX31" fmla="*/ 4408511 w 10796632"/>
              <a:gd name="connsiteY31" fmla="*/ 3915966 h 3915966"/>
              <a:gd name="connsiteX32" fmla="*/ 3635649 w 10796632"/>
              <a:gd name="connsiteY32" fmla="*/ 3915966 h 3915966"/>
              <a:gd name="connsiteX33" fmla="*/ 3242439 w 10796632"/>
              <a:gd name="connsiteY33" fmla="*/ 3915966 h 3915966"/>
              <a:gd name="connsiteX34" fmla="*/ 2659403 w 10796632"/>
              <a:gd name="connsiteY34" fmla="*/ 3915966 h 3915966"/>
              <a:gd name="connsiteX35" fmla="*/ 1981454 w 10796632"/>
              <a:gd name="connsiteY35" fmla="*/ 3915966 h 3915966"/>
              <a:gd name="connsiteX36" fmla="*/ 1493331 w 10796632"/>
              <a:gd name="connsiteY36" fmla="*/ 3915966 h 3915966"/>
              <a:gd name="connsiteX37" fmla="*/ 652674 w 10796632"/>
              <a:gd name="connsiteY37" fmla="*/ 3915966 h 3915966"/>
              <a:gd name="connsiteX38" fmla="*/ 0 w 10796632"/>
              <a:gd name="connsiteY38" fmla="*/ 3263292 h 3915966"/>
              <a:gd name="connsiteX39" fmla="*/ 0 w 10796632"/>
              <a:gd name="connsiteY39" fmla="*/ 2610638 h 3915966"/>
              <a:gd name="connsiteX40" fmla="*/ 0 w 10796632"/>
              <a:gd name="connsiteY40" fmla="*/ 2010195 h 3915966"/>
              <a:gd name="connsiteX41" fmla="*/ 0 w 10796632"/>
              <a:gd name="connsiteY41" fmla="*/ 1305329 h 3915966"/>
              <a:gd name="connsiteX42" fmla="*/ 0 w 10796632"/>
              <a:gd name="connsiteY42" fmla="*/ 652674 h 391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96632" h="3915966" fill="none" extrusionOk="0">
                <a:moveTo>
                  <a:pt x="0" y="652674"/>
                </a:moveTo>
                <a:cubicBezTo>
                  <a:pt x="51120" y="287690"/>
                  <a:pt x="297667" y="12009"/>
                  <a:pt x="652674" y="0"/>
                </a:cubicBezTo>
                <a:cubicBezTo>
                  <a:pt x="843265" y="-8202"/>
                  <a:pt x="939406" y="-9303"/>
                  <a:pt x="1045884" y="0"/>
                </a:cubicBezTo>
                <a:cubicBezTo>
                  <a:pt x="1152362" y="9303"/>
                  <a:pt x="1551056" y="9129"/>
                  <a:pt x="1913659" y="0"/>
                </a:cubicBezTo>
                <a:cubicBezTo>
                  <a:pt x="2276262" y="-9129"/>
                  <a:pt x="2386970" y="-22211"/>
                  <a:pt x="2781433" y="0"/>
                </a:cubicBezTo>
                <a:cubicBezTo>
                  <a:pt x="3175896" y="22211"/>
                  <a:pt x="3321622" y="-23207"/>
                  <a:pt x="3554295" y="0"/>
                </a:cubicBezTo>
                <a:cubicBezTo>
                  <a:pt x="3786968" y="23207"/>
                  <a:pt x="3795847" y="-5460"/>
                  <a:pt x="3947505" y="0"/>
                </a:cubicBezTo>
                <a:cubicBezTo>
                  <a:pt x="4099163" y="5460"/>
                  <a:pt x="4280685" y="14380"/>
                  <a:pt x="4435629" y="0"/>
                </a:cubicBezTo>
                <a:cubicBezTo>
                  <a:pt x="4590573" y="-14380"/>
                  <a:pt x="4997159" y="28173"/>
                  <a:pt x="5208490" y="0"/>
                </a:cubicBezTo>
                <a:cubicBezTo>
                  <a:pt x="5419821" y="-28173"/>
                  <a:pt x="5802064" y="-30064"/>
                  <a:pt x="5981352" y="0"/>
                </a:cubicBezTo>
                <a:cubicBezTo>
                  <a:pt x="6160640" y="30064"/>
                  <a:pt x="6281205" y="12627"/>
                  <a:pt x="6564388" y="0"/>
                </a:cubicBezTo>
                <a:cubicBezTo>
                  <a:pt x="6847571" y="-12627"/>
                  <a:pt x="7135918" y="5978"/>
                  <a:pt x="7337250" y="0"/>
                </a:cubicBezTo>
                <a:cubicBezTo>
                  <a:pt x="7538582" y="-5978"/>
                  <a:pt x="7804702" y="-15406"/>
                  <a:pt x="8015199" y="0"/>
                </a:cubicBezTo>
                <a:cubicBezTo>
                  <a:pt x="8225696" y="15406"/>
                  <a:pt x="8431742" y="-31200"/>
                  <a:pt x="8788060" y="0"/>
                </a:cubicBezTo>
                <a:cubicBezTo>
                  <a:pt x="9144378" y="31200"/>
                  <a:pt x="9214903" y="10736"/>
                  <a:pt x="9466009" y="0"/>
                </a:cubicBezTo>
                <a:cubicBezTo>
                  <a:pt x="9717115" y="-10736"/>
                  <a:pt x="10004685" y="-7"/>
                  <a:pt x="10143958" y="0"/>
                </a:cubicBezTo>
                <a:cubicBezTo>
                  <a:pt x="10522124" y="-50584"/>
                  <a:pt x="10784140" y="303517"/>
                  <a:pt x="10796632" y="652674"/>
                </a:cubicBezTo>
                <a:cubicBezTo>
                  <a:pt x="10769118" y="952146"/>
                  <a:pt x="10769149" y="1128636"/>
                  <a:pt x="10796632" y="1253116"/>
                </a:cubicBezTo>
                <a:cubicBezTo>
                  <a:pt x="10824115" y="1377596"/>
                  <a:pt x="10775863" y="1604654"/>
                  <a:pt x="10796632" y="1853558"/>
                </a:cubicBezTo>
                <a:cubicBezTo>
                  <a:pt x="10817401" y="2102462"/>
                  <a:pt x="10800897" y="2325073"/>
                  <a:pt x="10796632" y="2558425"/>
                </a:cubicBezTo>
                <a:cubicBezTo>
                  <a:pt x="10792367" y="2791777"/>
                  <a:pt x="10826300" y="3052750"/>
                  <a:pt x="10796632" y="3263292"/>
                </a:cubicBezTo>
                <a:cubicBezTo>
                  <a:pt x="10854302" y="3636493"/>
                  <a:pt x="10525038" y="3999286"/>
                  <a:pt x="10143958" y="3915966"/>
                </a:cubicBezTo>
                <a:cubicBezTo>
                  <a:pt x="10019225" y="3894269"/>
                  <a:pt x="9777405" y="3930292"/>
                  <a:pt x="9655835" y="3915966"/>
                </a:cubicBezTo>
                <a:cubicBezTo>
                  <a:pt x="9534265" y="3901640"/>
                  <a:pt x="9069779" y="3930297"/>
                  <a:pt x="8882973" y="3915966"/>
                </a:cubicBezTo>
                <a:cubicBezTo>
                  <a:pt x="8696167" y="3901635"/>
                  <a:pt x="8533730" y="3895735"/>
                  <a:pt x="8299937" y="3915966"/>
                </a:cubicBezTo>
                <a:cubicBezTo>
                  <a:pt x="8066144" y="3936197"/>
                  <a:pt x="7887788" y="3894557"/>
                  <a:pt x="7621988" y="3915966"/>
                </a:cubicBezTo>
                <a:cubicBezTo>
                  <a:pt x="7356188" y="3937375"/>
                  <a:pt x="7187342" y="3935788"/>
                  <a:pt x="6944039" y="3915966"/>
                </a:cubicBezTo>
                <a:cubicBezTo>
                  <a:pt x="6700736" y="3896144"/>
                  <a:pt x="6623717" y="3927165"/>
                  <a:pt x="6361003" y="3915966"/>
                </a:cubicBezTo>
                <a:cubicBezTo>
                  <a:pt x="6098289" y="3904767"/>
                  <a:pt x="5952914" y="3885006"/>
                  <a:pt x="5683055" y="3915966"/>
                </a:cubicBezTo>
                <a:cubicBezTo>
                  <a:pt x="5413196" y="3946926"/>
                  <a:pt x="5479087" y="3903382"/>
                  <a:pt x="5289844" y="3915966"/>
                </a:cubicBezTo>
                <a:cubicBezTo>
                  <a:pt x="5100601" y="3928550"/>
                  <a:pt x="4999624" y="3901849"/>
                  <a:pt x="4896634" y="3915966"/>
                </a:cubicBezTo>
                <a:cubicBezTo>
                  <a:pt x="4793644" y="3930084"/>
                  <a:pt x="4527667" y="3899188"/>
                  <a:pt x="4408511" y="3915966"/>
                </a:cubicBezTo>
                <a:cubicBezTo>
                  <a:pt x="4289355" y="3932744"/>
                  <a:pt x="3833118" y="3947542"/>
                  <a:pt x="3635649" y="3915966"/>
                </a:cubicBezTo>
                <a:cubicBezTo>
                  <a:pt x="3438180" y="3884390"/>
                  <a:pt x="3333083" y="3899226"/>
                  <a:pt x="3242439" y="3915966"/>
                </a:cubicBezTo>
                <a:cubicBezTo>
                  <a:pt x="3151795" y="3932707"/>
                  <a:pt x="2892171" y="3937198"/>
                  <a:pt x="2659403" y="3915966"/>
                </a:cubicBezTo>
                <a:cubicBezTo>
                  <a:pt x="2426635" y="3894734"/>
                  <a:pt x="2260345" y="3934056"/>
                  <a:pt x="1981454" y="3915966"/>
                </a:cubicBezTo>
                <a:cubicBezTo>
                  <a:pt x="1702563" y="3897876"/>
                  <a:pt x="1717742" y="3892970"/>
                  <a:pt x="1493331" y="3915966"/>
                </a:cubicBezTo>
                <a:cubicBezTo>
                  <a:pt x="1268920" y="3938962"/>
                  <a:pt x="1025292" y="3916713"/>
                  <a:pt x="652674" y="3915966"/>
                </a:cubicBezTo>
                <a:cubicBezTo>
                  <a:pt x="297106" y="3904019"/>
                  <a:pt x="36800" y="3608734"/>
                  <a:pt x="0" y="3263292"/>
                </a:cubicBezTo>
                <a:cubicBezTo>
                  <a:pt x="-9935" y="2937480"/>
                  <a:pt x="7397" y="2883566"/>
                  <a:pt x="0" y="2610638"/>
                </a:cubicBezTo>
                <a:cubicBezTo>
                  <a:pt x="-7397" y="2337710"/>
                  <a:pt x="3694" y="2285494"/>
                  <a:pt x="0" y="2010195"/>
                </a:cubicBezTo>
                <a:cubicBezTo>
                  <a:pt x="-3694" y="1734896"/>
                  <a:pt x="-11098" y="1456922"/>
                  <a:pt x="0" y="1305329"/>
                </a:cubicBezTo>
                <a:cubicBezTo>
                  <a:pt x="11098" y="1153736"/>
                  <a:pt x="-15108" y="893480"/>
                  <a:pt x="0" y="652674"/>
                </a:cubicBezTo>
                <a:close/>
              </a:path>
              <a:path w="10796632" h="3915966" stroke="0" extrusionOk="0">
                <a:moveTo>
                  <a:pt x="0" y="652674"/>
                </a:moveTo>
                <a:cubicBezTo>
                  <a:pt x="-73655" y="299663"/>
                  <a:pt x="330051" y="-76367"/>
                  <a:pt x="652674" y="0"/>
                </a:cubicBezTo>
                <a:cubicBezTo>
                  <a:pt x="777876" y="-3627"/>
                  <a:pt x="1012269" y="3707"/>
                  <a:pt x="1140797" y="0"/>
                </a:cubicBezTo>
                <a:cubicBezTo>
                  <a:pt x="1269325" y="-3707"/>
                  <a:pt x="1636308" y="3381"/>
                  <a:pt x="1913659" y="0"/>
                </a:cubicBezTo>
                <a:cubicBezTo>
                  <a:pt x="2191010" y="-3381"/>
                  <a:pt x="2197494" y="5770"/>
                  <a:pt x="2306869" y="0"/>
                </a:cubicBezTo>
                <a:cubicBezTo>
                  <a:pt x="2416244" y="-5770"/>
                  <a:pt x="2824347" y="31122"/>
                  <a:pt x="3079731" y="0"/>
                </a:cubicBezTo>
                <a:cubicBezTo>
                  <a:pt x="3335115" y="-31122"/>
                  <a:pt x="3432857" y="-15402"/>
                  <a:pt x="3567854" y="0"/>
                </a:cubicBezTo>
                <a:cubicBezTo>
                  <a:pt x="3702851" y="15402"/>
                  <a:pt x="3905079" y="2489"/>
                  <a:pt x="4055977" y="0"/>
                </a:cubicBezTo>
                <a:cubicBezTo>
                  <a:pt x="4206875" y="-2489"/>
                  <a:pt x="4479097" y="30508"/>
                  <a:pt x="4828839" y="0"/>
                </a:cubicBezTo>
                <a:cubicBezTo>
                  <a:pt x="5178581" y="-30508"/>
                  <a:pt x="5130729" y="-8047"/>
                  <a:pt x="5222049" y="0"/>
                </a:cubicBezTo>
                <a:cubicBezTo>
                  <a:pt x="5313369" y="8047"/>
                  <a:pt x="5678275" y="-19293"/>
                  <a:pt x="5899998" y="0"/>
                </a:cubicBezTo>
                <a:cubicBezTo>
                  <a:pt x="6121721" y="19293"/>
                  <a:pt x="6239991" y="2434"/>
                  <a:pt x="6483034" y="0"/>
                </a:cubicBezTo>
                <a:cubicBezTo>
                  <a:pt x="6726077" y="-2434"/>
                  <a:pt x="6854370" y="-7307"/>
                  <a:pt x="6971157" y="0"/>
                </a:cubicBezTo>
                <a:cubicBezTo>
                  <a:pt x="7087944" y="7307"/>
                  <a:pt x="7376387" y="-4032"/>
                  <a:pt x="7554193" y="0"/>
                </a:cubicBezTo>
                <a:cubicBezTo>
                  <a:pt x="7731999" y="4032"/>
                  <a:pt x="8018516" y="-21550"/>
                  <a:pt x="8232142" y="0"/>
                </a:cubicBezTo>
                <a:cubicBezTo>
                  <a:pt x="8445768" y="21550"/>
                  <a:pt x="8466272" y="7851"/>
                  <a:pt x="8625353" y="0"/>
                </a:cubicBezTo>
                <a:cubicBezTo>
                  <a:pt x="8784434" y="-7851"/>
                  <a:pt x="8897052" y="-7301"/>
                  <a:pt x="9018563" y="0"/>
                </a:cubicBezTo>
                <a:cubicBezTo>
                  <a:pt x="9140074" y="7301"/>
                  <a:pt x="9601299" y="-37324"/>
                  <a:pt x="10143958" y="0"/>
                </a:cubicBezTo>
                <a:cubicBezTo>
                  <a:pt x="10520397" y="-7088"/>
                  <a:pt x="10768207" y="296486"/>
                  <a:pt x="10796632" y="652674"/>
                </a:cubicBezTo>
                <a:cubicBezTo>
                  <a:pt x="10781387" y="816551"/>
                  <a:pt x="10814404" y="1157012"/>
                  <a:pt x="10796632" y="1305329"/>
                </a:cubicBezTo>
                <a:cubicBezTo>
                  <a:pt x="10778860" y="1453646"/>
                  <a:pt x="10779864" y="1736390"/>
                  <a:pt x="10796632" y="1957983"/>
                </a:cubicBezTo>
                <a:cubicBezTo>
                  <a:pt x="10813400" y="2179576"/>
                  <a:pt x="10807606" y="2337615"/>
                  <a:pt x="10796632" y="2636744"/>
                </a:cubicBezTo>
                <a:cubicBezTo>
                  <a:pt x="10785658" y="2935873"/>
                  <a:pt x="10804907" y="3010577"/>
                  <a:pt x="10796632" y="3263292"/>
                </a:cubicBezTo>
                <a:cubicBezTo>
                  <a:pt x="10785260" y="3646732"/>
                  <a:pt x="10484596" y="3952410"/>
                  <a:pt x="10143958" y="3915966"/>
                </a:cubicBezTo>
                <a:cubicBezTo>
                  <a:pt x="10014086" y="3938196"/>
                  <a:pt x="9767147" y="3931794"/>
                  <a:pt x="9655835" y="3915966"/>
                </a:cubicBezTo>
                <a:cubicBezTo>
                  <a:pt x="9544523" y="3900138"/>
                  <a:pt x="9320826" y="3891708"/>
                  <a:pt x="9072799" y="3915966"/>
                </a:cubicBezTo>
                <a:cubicBezTo>
                  <a:pt x="8824772" y="3940224"/>
                  <a:pt x="8595428" y="3908732"/>
                  <a:pt x="8205024" y="3915966"/>
                </a:cubicBezTo>
                <a:cubicBezTo>
                  <a:pt x="7814620" y="3923200"/>
                  <a:pt x="8001195" y="3920869"/>
                  <a:pt x="7811814" y="3915966"/>
                </a:cubicBezTo>
                <a:cubicBezTo>
                  <a:pt x="7622433" y="3911064"/>
                  <a:pt x="7513044" y="3927868"/>
                  <a:pt x="7323691" y="3915966"/>
                </a:cubicBezTo>
                <a:cubicBezTo>
                  <a:pt x="7134338" y="3904064"/>
                  <a:pt x="6903895" y="3937886"/>
                  <a:pt x="6740655" y="3915966"/>
                </a:cubicBezTo>
                <a:cubicBezTo>
                  <a:pt x="6577415" y="3894046"/>
                  <a:pt x="6244467" y="3930083"/>
                  <a:pt x="5967793" y="3915966"/>
                </a:cubicBezTo>
                <a:cubicBezTo>
                  <a:pt x="5691119" y="3901849"/>
                  <a:pt x="5353857" y="3947179"/>
                  <a:pt x="5100019" y="3915966"/>
                </a:cubicBezTo>
                <a:cubicBezTo>
                  <a:pt x="4846181" y="3884753"/>
                  <a:pt x="4638875" y="3934594"/>
                  <a:pt x="4516982" y="3915966"/>
                </a:cubicBezTo>
                <a:cubicBezTo>
                  <a:pt x="4395089" y="3897338"/>
                  <a:pt x="4173003" y="3919677"/>
                  <a:pt x="4028859" y="3915966"/>
                </a:cubicBezTo>
                <a:cubicBezTo>
                  <a:pt x="3884715" y="3912255"/>
                  <a:pt x="3516954" y="3892259"/>
                  <a:pt x="3350910" y="3915966"/>
                </a:cubicBezTo>
                <a:cubicBezTo>
                  <a:pt x="3184866" y="3939673"/>
                  <a:pt x="3077038" y="3928851"/>
                  <a:pt x="2957700" y="3915966"/>
                </a:cubicBezTo>
                <a:cubicBezTo>
                  <a:pt x="2838362" y="3903082"/>
                  <a:pt x="2716916" y="3915771"/>
                  <a:pt x="2564490" y="3915966"/>
                </a:cubicBezTo>
                <a:cubicBezTo>
                  <a:pt x="2412064" y="3916162"/>
                  <a:pt x="1992038" y="3912825"/>
                  <a:pt x="1791628" y="3915966"/>
                </a:cubicBezTo>
                <a:cubicBezTo>
                  <a:pt x="1591218" y="3919107"/>
                  <a:pt x="948970" y="3964441"/>
                  <a:pt x="652674" y="3915966"/>
                </a:cubicBezTo>
                <a:cubicBezTo>
                  <a:pt x="302629" y="3830237"/>
                  <a:pt x="-28558" y="3570708"/>
                  <a:pt x="0" y="3263292"/>
                </a:cubicBezTo>
                <a:cubicBezTo>
                  <a:pt x="-27178" y="3012728"/>
                  <a:pt x="-7038" y="2857379"/>
                  <a:pt x="0" y="2662850"/>
                </a:cubicBezTo>
                <a:cubicBezTo>
                  <a:pt x="7038" y="2468321"/>
                  <a:pt x="15788" y="2238772"/>
                  <a:pt x="0" y="2036302"/>
                </a:cubicBezTo>
                <a:cubicBezTo>
                  <a:pt x="-15788" y="1833832"/>
                  <a:pt x="-7482" y="1638125"/>
                  <a:pt x="0" y="1461966"/>
                </a:cubicBezTo>
                <a:cubicBezTo>
                  <a:pt x="7482" y="1285807"/>
                  <a:pt x="16092" y="996709"/>
                  <a:pt x="0" y="652674"/>
                </a:cubicBezTo>
                <a:close/>
              </a:path>
            </a:pathLst>
          </a:custGeom>
          <a:solidFill>
            <a:srgbClr val="FFFFFF"/>
          </a:solidFill>
          <a:ln w="57150" cap="flat" cmpd="sng" algn="ctr">
            <a:solidFill>
              <a:srgbClr val="008C3E"/>
            </a:solidFill>
            <a:prstDash val="solid"/>
            <a:miter lim="800000"/>
          </a:ln>
          <a:effectLst/>
        </p:spPr>
        <p:txBody>
          <a:bodyPr wrap="square" rtlCol="0">
            <a:spAutoFit/>
          </a:bodyPr>
          <a:lstStyle/>
          <a:p>
            <a:pPr lvl="0" algn="just">
              <a:defRPr/>
            </a:pPr>
            <a:r>
              <a:rPr lang="vi-VN" sz="2800" b="1" kern="0">
                <a:latin typeface="Calibri" panose="020F0502020204030204"/>
                <a:cs typeface="Calibri" panose="020F0502020204030204" pitchFamily="34" charset="0"/>
              </a:rPr>
              <a:t>Em ghi vào sổ tay một số ích lợi của việc đọc sách ở bài tập 2:</a:t>
            </a:r>
            <a:endParaRPr lang="en-US" sz="2800" b="1" kern="0">
              <a:latin typeface="Calibri" panose="020F0502020204030204"/>
              <a:cs typeface="Calibri" panose="020F0502020204030204" pitchFamily="34" charset="0"/>
            </a:endParaRPr>
          </a:p>
          <a:p>
            <a:pPr lvl="0" algn="just">
              <a:defRPr/>
            </a:pPr>
            <a:r>
              <a:rPr lang="vi-VN" sz="2800" b="1" kern="0">
                <a:latin typeface="Calibri" panose="020F0502020204030204"/>
                <a:cs typeface="Calibri" panose="020F0502020204030204" pitchFamily="34" charset="0"/>
              </a:rPr>
              <a:t>- Hình thức giải trí</a:t>
            </a:r>
            <a:endParaRPr lang="en-US" sz="2800" b="1" kern="0">
              <a:latin typeface="Calibri" panose="020F0502020204030204"/>
              <a:cs typeface="Calibri" panose="020F0502020204030204" pitchFamily="34" charset="0"/>
            </a:endParaRPr>
          </a:p>
          <a:p>
            <a:pPr lvl="0" algn="just">
              <a:defRPr/>
            </a:pPr>
            <a:r>
              <a:rPr lang="vi-VN" sz="2800" b="1" kern="0">
                <a:latin typeface="Calibri" panose="020F0502020204030204"/>
                <a:cs typeface="Calibri" panose="020F0502020204030204" pitchFamily="34" charset="0"/>
              </a:rPr>
              <a:t>- Có thêm hiểu biết</a:t>
            </a:r>
            <a:endParaRPr lang="en-US" sz="2800" b="1" kern="0">
              <a:latin typeface="Calibri" panose="020F0502020204030204"/>
              <a:cs typeface="Calibri" panose="020F0502020204030204" pitchFamily="34" charset="0"/>
            </a:endParaRPr>
          </a:p>
          <a:p>
            <a:pPr lvl="0" algn="just">
              <a:defRPr/>
            </a:pPr>
            <a:r>
              <a:rPr lang="vi-VN" sz="2800" b="1" kern="0">
                <a:latin typeface="Calibri" panose="020F0502020204030204"/>
                <a:cs typeface="Calibri" panose="020F0502020204030204" pitchFamily="34" charset="0"/>
              </a:rPr>
              <a:t>- Mở rộng vốn từ</a:t>
            </a:r>
            <a:endParaRPr lang="en-US" sz="2800" b="1" kern="0">
              <a:latin typeface="Calibri" panose="020F0502020204030204"/>
              <a:cs typeface="Calibri" panose="020F0502020204030204" pitchFamily="34" charset="0"/>
            </a:endParaRPr>
          </a:p>
          <a:p>
            <a:pPr lvl="0" algn="just">
              <a:defRPr/>
            </a:pPr>
            <a:r>
              <a:rPr lang="vi-VN" sz="2800" b="1" kern="0">
                <a:latin typeface="Calibri" panose="020F0502020204030204"/>
                <a:cs typeface="Calibri" panose="020F0502020204030204" pitchFamily="34" charset="0"/>
              </a:rPr>
              <a:t>- Tăng khả năng viết</a:t>
            </a:r>
            <a:endParaRPr lang="en-US" sz="2800" b="1" kern="0">
              <a:latin typeface="Calibri" panose="020F0502020204030204"/>
              <a:cs typeface="Calibri" panose="020F0502020204030204" pitchFamily="34" charset="0"/>
            </a:endParaRPr>
          </a:p>
          <a:p>
            <a:pPr lvl="0" algn="just">
              <a:defRPr/>
            </a:pPr>
            <a:r>
              <a:rPr lang="vi-VN" sz="2800" b="1" kern="0">
                <a:latin typeface="Calibri" panose="020F0502020204030204"/>
                <a:cs typeface="Calibri" panose="020F0502020204030204" pitchFamily="34" charset="0"/>
              </a:rPr>
              <a:t>- Cải thiện sự tập trung và tăng cường kỹ năng tư duy, phân tích</a:t>
            </a:r>
            <a:endParaRPr lang="en-US" sz="2800" b="1" kern="0">
              <a:latin typeface="Calibri" panose="020F0502020204030204"/>
              <a:cs typeface="Calibri" panose="020F0502020204030204" pitchFamily="34" charset="0"/>
            </a:endParaRPr>
          </a:p>
          <a:p>
            <a:pPr lvl="0" algn="just">
              <a:defRPr/>
            </a:pPr>
            <a:r>
              <a:rPr lang="vi-VN" sz="2800" b="1" kern="0">
                <a:latin typeface="Calibri" panose="020F0502020204030204"/>
                <a:cs typeface="Calibri" panose="020F0502020204030204" pitchFamily="34" charset="0"/>
              </a:rPr>
              <a:t>- Cải thiện trí nhớ</a:t>
            </a:r>
            <a:endParaRPr lang="en-US" sz="2800" b="1" kern="0">
              <a:latin typeface="Calibri" panose="020F0502020204030204"/>
              <a:cs typeface="Calibri" panose="020F0502020204030204" pitchFamily="34" charset="0"/>
            </a:endParaRPr>
          </a:p>
          <a:p>
            <a:pPr lvl="0" algn="just">
              <a:defRPr/>
            </a:pPr>
            <a:r>
              <a:rPr lang="vi-VN" sz="2800" b="1" kern="0">
                <a:latin typeface="Calibri" panose="020F0502020204030204"/>
                <a:cs typeface="Calibri" panose="020F0502020204030204" pitchFamily="34" charset="0"/>
              </a:rPr>
              <a:t>- Điều khiển cảm xúc của bản thân</a:t>
            </a:r>
            <a:endParaRPr kumimoji="0" lang="en-US" sz="2400" b="1" i="0" strike="noStrike" kern="0" cap="none" spc="0" normalizeH="0" baseline="0" noProof="0" dirty="0">
              <a:ln>
                <a:noFill/>
              </a:ln>
              <a:effectLst/>
              <a:uLnTx/>
              <a:uFillTx/>
              <a:latin typeface="Calibri" panose="020F0502020204030204"/>
              <a:cs typeface="Calibri" panose="020F0502020204030204" pitchFamily="34" charset="0"/>
            </a:endParaRPr>
          </a:p>
        </p:txBody>
      </p:sp>
      <p:pic>
        <p:nvPicPr>
          <p:cNvPr id="11" name="Picture 10"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54" y="2635435"/>
            <a:ext cx="2373447" cy="397229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ircle&#10;&#10;Description automatically generated"/>
          <p:cNvPicPr>
            <a:picLocks noChangeAspect="1"/>
          </p:cNvPicPr>
          <p:nvPr/>
        </p:nvPicPr>
        <p:blipFill>
          <a:blip r:embed="rId1">
            <a:alphaModFix amt="35000"/>
            <a:extLst>
              <a:ext uri="{28A0092B-C50C-407E-A947-70E740481C1C}">
                <a14:useLocalDpi xmlns:a14="http://schemas.microsoft.com/office/drawing/2010/main" val="0"/>
              </a:ext>
            </a:extLst>
          </a:blip>
          <a:stretch>
            <a:fillRect/>
          </a:stretch>
        </p:blipFill>
        <p:spPr>
          <a:xfrm>
            <a:off x="589707" y="-743757"/>
            <a:ext cx="10455964" cy="5119300"/>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1" y="-1771649"/>
            <a:ext cx="12192000" cy="8629649"/>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116" y="-1245280"/>
            <a:ext cx="8495232" cy="4674279"/>
          </a:xfrm>
          <a:prstGeom prst="rect">
            <a:avLst/>
          </a:prstGeom>
        </p:spPr>
      </p:pic>
      <p:grpSp>
        <p:nvGrpSpPr>
          <p:cNvPr id="40" name="Group 39"/>
          <p:cNvGrpSpPr/>
          <p:nvPr/>
        </p:nvGrpSpPr>
        <p:grpSpPr>
          <a:xfrm>
            <a:off x="-205883" y="111736"/>
            <a:ext cx="2876667" cy="1304021"/>
            <a:chOff x="-259363" y="35675"/>
            <a:chExt cx="3638668" cy="1865161"/>
          </a:xfrm>
        </p:grpSpPr>
        <p:pic>
          <p:nvPicPr>
            <p:cNvPr id="30" name="Picture 29"/>
            <p:cNvPicPr>
              <a:picLocks noChangeAspect="1"/>
            </p:cNvPicPr>
            <p:nvPr/>
          </p:nvPicPr>
          <p:blipFill>
            <a:blip r:embed="rId4"/>
            <a:stretch>
              <a:fillRect/>
            </a:stretch>
          </p:blipFill>
          <p:spPr>
            <a:xfrm>
              <a:off x="-1" y="35675"/>
              <a:ext cx="3379306" cy="1865161"/>
            </a:xfrm>
            <a:prstGeom prst="rect">
              <a:avLst/>
            </a:prstGeom>
          </p:spPr>
        </p:pic>
        <p:pic>
          <p:nvPicPr>
            <p:cNvPr id="39" name="Picture 38"/>
            <p:cNvPicPr>
              <a:picLocks noChangeAspect="1"/>
            </p:cNvPicPr>
            <p:nvPr/>
          </p:nvPicPr>
          <p:blipFill>
            <a:blip r:embed="rId4"/>
            <a:stretch>
              <a:fillRect/>
            </a:stretch>
          </p:blipFill>
          <p:spPr>
            <a:xfrm rot="1210142">
              <a:off x="-259363" y="886306"/>
              <a:ext cx="1830937" cy="1010560"/>
            </a:xfrm>
            <a:prstGeom prst="rect">
              <a:avLst/>
            </a:prstGeom>
          </p:spPr>
        </p:pic>
      </p:grpSp>
      <p:pic>
        <p:nvPicPr>
          <p:cNvPr id="29" name="Picture 28"/>
          <p:cNvPicPr>
            <a:picLocks noChangeAspect="1"/>
          </p:cNvPicPr>
          <p:nvPr/>
        </p:nvPicPr>
        <p:blipFill>
          <a:blip r:embed="rId5"/>
          <a:stretch>
            <a:fillRect/>
          </a:stretch>
        </p:blipFill>
        <p:spPr>
          <a:xfrm>
            <a:off x="1295770" y="3076113"/>
            <a:ext cx="5995756" cy="3506426"/>
          </a:xfrm>
          <a:prstGeom prst="rect">
            <a:avLst/>
          </a:prstGeom>
        </p:spPr>
      </p:pic>
      <p:pic>
        <p:nvPicPr>
          <p:cNvPr id="53" name="Picture 5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7870" y="1586555"/>
            <a:ext cx="1062541" cy="684695"/>
          </a:xfrm>
          <a:prstGeom prst="rect">
            <a:avLst/>
          </a:prstGeom>
        </p:spPr>
      </p:pic>
      <p:pic>
        <p:nvPicPr>
          <p:cNvPr id="54" name="Picture 5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0082" y="2120833"/>
            <a:ext cx="655409" cy="422342"/>
          </a:xfrm>
          <a:prstGeom prst="rect">
            <a:avLst/>
          </a:prstGeom>
        </p:spPr>
      </p:pic>
      <p:grpSp>
        <p:nvGrpSpPr>
          <p:cNvPr id="2" name="Group 1"/>
          <p:cNvGrpSpPr/>
          <p:nvPr/>
        </p:nvGrpSpPr>
        <p:grpSpPr>
          <a:xfrm>
            <a:off x="8577354" y="2549847"/>
            <a:ext cx="3485321" cy="3370312"/>
            <a:chOff x="7580244" y="2195924"/>
            <a:chExt cx="3485321" cy="3370312"/>
          </a:xfrm>
        </p:grpSpPr>
        <p:pic>
          <p:nvPicPr>
            <p:cNvPr id="51" name="Picture 50"/>
            <p:cNvPicPr>
              <a:picLocks noChangeAspect="1"/>
            </p:cNvPicPr>
            <p:nvPr/>
          </p:nvPicPr>
          <p:blipFill>
            <a:blip r:embed="rId8"/>
            <a:stretch>
              <a:fillRect/>
            </a:stretch>
          </p:blipFill>
          <p:spPr>
            <a:xfrm>
              <a:off x="7580244" y="2195924"/>
              <a:ext cx="3485321" cy="3370312"/>
            </a:xfrm>
            <a:prstGeom prst="rect">
              <a:avLst/>
            </a:prstGeom>
          </p:spPr>
        </p:pic>
        <p:pic>
          <p:nvPicPr>
            <p:cNvPr id="3" name="Picture 2"/>
            <p:cNvPicPr>
              <a:picLocks noChangeAspect="1"/>
            </p:cNvPicPr>
            <p:nvPr/>
          </p:nvPicPr>
          <p:blipFill>
            <a:blip r:embed="rId9"/>
            <a:stretch>
              <a:fillRect/>
            </a:stretch>
          </p:blipFill>
          <p:spPr>
            <a:xfrm>
              <a:off x="7637348" y="2635153"/>
              <a:ext cx="3145809" cy="1926503"/>
            </a:xfrm>
            <a:prstGeom prst="rect">
              <a:avLst/>
            </a:prstGeom>
          </p:spPr>
        </p:pic>
      </p:grpSp>
      <p:sp>
        <p:nvSpPr>
          <p:cNvPr id="17" name="TextBox 16"/>
          <p:cNvSpPr txBox="1"/>
          <p:nvPr/>
        </p:nvSpPr>
        <p:spPr>
          <a:xfrm>
            <a:off x="2898320" y="478570"/>
            <a:ext cx="5512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rPr>
              <a:t>Cảm</a:t>
            </a:r>
            <a:r>
              <a:rPr kumimoji="0" lang="en-US" sz="9500" b="1" i="0" u="none" strike="noStrike" kern="1200" cap="none" spc="0" normalizeH="0" noProof="0" dirty="0">
                <a:ln>
                  <a:solidFill>
                    <a:srgbClr val="92D050"/>
                  </a:solidFill>
                </a:ln>
                <a:solidFill>
                  <a:srgbClr val="00B050"/>
                </a:solidFill>
                <a:effectLst/>
                <a:uLnTx/>
                <a:uFillTx/>
                <a:latin typeface="UTM Fleur" panose="02040403050506020204" pitchFamily="18" charset="0"/>
                <a:ea typeface="+mn-ea"/>
                <a:cs typeface="+mn-cs"/>
              </a:rPr>
              <a:t> ơn và</a:t>
            </a:r>
            <a:endPar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endParaRPr>
          </a:p>
        </p:txBody>
      </p:sp>
      <p:grpSp>
        <p:nvGrpSpPr>
          <p:cNvPr id="9" name="Group 8"/>
          <p:cNvGrpSpPr/>
          <p:nvPr/>
        </p:nvGrpSpPr>
        <p:grpSpPr>
          <a:xfrm>
            <a:off x="8313771" y="1415757"/>
            <a:ext cx="1245007" cy="961180"/>
            <a:chOff x="12691566" y="345231"/>
            <a:chExt cx="1245007" cy="961180"/>
          </a:xfrm>
        </p:grpSpPr>
        <p:pic>
          <p:nvPicPr>
            <p:cNvPr id="7" name="Picture 6" descr="A picture containing insect&#10;&#10;Description automatically generated"/>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691566" y="345231"/>
              <a:ext cx="925417" cy="925417"/>
            </a:xfrm>
            <a:prstGeom prst="rect">
              <a:avLst/>
            </a:prstGeom>
          </p:spPr>
        </p:pic>
        <p:grpSp>
          <p:nvGrpSpPr>
            <p:cNvPr id="8" name="Group 7"/>
            <p:cNvGrpSpPr/>
            <p:nvPr/>
          </p:nvGrpSpPr>
          <p:grpSpPr>
            <a:xfrm>
              <a:off x="12974917" y="380994"/>
              <a:ext cx="961656" cy="925417"/>
              <a:chOff x="5185316" y="652703"/>
              <a:chExt cx="961656" cy="925417"/>
            </a:xfrm>
          </p:grpSpPr>
          <p:pic>
            <p:nvPicPr>
              <p:cNvPr id="23" name="Picture 22" descr="A picture containing insect&#10;&#10;Description automatically generated"/>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444635">
                <a:off x="5185316" y="652703"/>
                <a:ext cx="925417" cy="925417"/>
              </a:xfrm>
              <a:prstGeom prst="rect">
                <a:avLst/>
              </a:prstGeom>
            </p:spPr>
          </p:pic>
          <p:pic>
            <p:nvPicPr>
              <p:cNvPr id="24" name="Picture 23" descr="A picture containing insect&#10;&#10;Description automatically generated"/>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444635">
                <a:off x="5491258" y="902803"/>
                <a:ext cx="655714" cy="655714"/>
              </a:xfrm>
              <a:prstGeom prst="rect">
                <a:avLst/>
              </a:prstGeom>
            </p:spPr>
          </p:pic>
        </p:grpSp>
      </p:grpSp>
      <p:sp>
        <p:nvSpPr>
          <p:cNvPr id="22" name="TextBox 21"/>
          <p:cNvSpPr txBox="1"/>
          <p:nvPr/>
        </p:nvSpPr>
        <p:spPr>
          <a:xfrm>
            <a:off x="4254113" y="1336003"/>
            <a:ext cx="5512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rPr>
              <a:t>hẹn gặp</a:t>
            </a:r>
            <a:r>
              <a:rPr kumimoji="0" lang="en-US" sz="9500" b="1" i="0" u="none" strike="noStrike" kern="1200" cap="none" spc="0" normalizeH="0" noProof="0" dirty="0">
                <a:ln>
                  <a:solidFill>
                    <a:srgbClr val="92D050"/>
                  </a:solidFill>
                </a:ln>
                <a:solidFill>
                  <a:srgbClr val="00B050"/>
                </a:solidFill>
                <a:effectLst/>
                <a:uLnTx/>
                <a:uFillTx/>
                <a:latin typeface="UTM Fleur" panose="02040403050506020204" pitchFamily="18" charset="0"/>
                <a:ea typeface="+mn-ea"/>
                <a:cs typeface="+mn-cs"/>
              </a:rPr>
              <a:t> lại</a:t>
            </a:r>
            <a:endPar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2.08333E-6 2.22222E-6 L -2.08333E-6 -0.07222 " pathEditMode="relative" rAng="0" ptsTypes="AA">
                                      <p:cBhvr>
                                        <p:cTn id="6" dur="250" accel="50000" decel="50000" autoRev="1" fill="hold">
                                          <p:stCondLst>
                                            <p:cond delay="0"/>
                                          </p:stCondLst>
                                        </p:cTn>
                                        <p:tgtEl>
                                          <p:spTgt spid="17"/>
                                        </p:tgtEl>
                                        <p:attrNameLst>
                                          <p:attrName>ppt_x</p:attrName>
                                          <p:attrName>ppt_y</p:attrName>
                                        </p:attrNameLst>
                                      </p:cBhvr>
                                      <p:rCtr x="0" y="-3611"/>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par>
                                <p:cTn id="11" presetID="34" presetClass="emph" presetSubtype="0" repeatCount="3000" fill="hold" grpId="0" nodeType="withEffect">
                                  <p:stCondLst>
                                    <p:cond delay="0"/>
                                  </p:stCondLst>
                                  <p:iterate type="lt">
                                    <p:tmPct val="10000"/>
                                  </p:iterate>
                                  <p:childTnLst>
                                    <p:animMotion origin="layout" path="M 1.11022E-16 7.40741E-7 L 1.11022E-16 -0.07222 " pathEditMode="relative" rAng="0" ptsTypes="AA">
                                      <p:cBhvr>
                                        <p:cTn id="12" dur="250" accel="50000" decel="50000" autoRev="1" fill="hold">
                                          <p:stCondLst>
                                            <p:cond delay="0"/>
                                          </p:stCondLst>
                                        </p:cTn>
                                        <p:tgtEl>
                                          <p:spTgt spid="22"/>
                                        </p:tgtEl>
                                        <p:attrNameLst>
                                          <p:attrName>ppt_x</p:attrName>
                                          <p:attrName>ppt_y</p:attrName>
                                        </p:attrNameLst>
                                      </p:cBhvr>
                                      <p:rCtr x="0" y="-3611"/>
                                    </p:animMotion>
                                    <p:animRot by="1500000">
                                      <p:cBhvr>
                                        <p:cTn id="13" dur="125" fill="hold">
                                          <p:stCondLst>
                                            <p:cond delay="0"/>
                                          </p:stCondLst>
                                        </p:cTn>
                                        <p:tgtEl>
                                          <p:spTgt spid="22"/>
                                        </p:tgtEl>
                                        <p:attrNameLst>
                                          <p:attrName>r</p:attrName>
                                        </p:attrNameLst>
                                      </p:cBhvr>
                                    </p:animRot>
                                    <p:animRot by="-1500000">
                                      <p:cBhvr>
                                        <p:cTn id="14" dur="125" fill="hold">
                                          <p:stCondLst>
                                            <p:cond delay="125"/>
                                          </p:stCondLst>
                                        </p:cTn>
                                        <p:tgtEl>
                                          <p:spTgt spid="22"/>
                                        </p:tgtEl>
                                        <p:attrNameLst>
                                          <p:attrName>r</p:attrName>
                                        </p:attrNameLst>
                                      </p:cBhvr>
                                    </p:animRot>
                                    <p:animRot by="-1500000">
                                      <p:cBhvr>
                                        <p:cTn id="15" dur="125" fill="hold">
                                          <p:stCondLst>
                                            <p:cond delay="250"/>
                                          </p:stCondLst>
                                        </p:cTn>
                                        <p:tgtEl>
                                          <p:spTgt spid="22"/>
                                        </p:tgtEl>
                                        <p:attrNameLst>
                                          <p:attrName>r</p:attrName>
                                        </p:attrNameLst>
                                      </p:cBhvr>
                                    </p:animRot>
                                    <p:animRot by="1500000">
                                      <p:cBhvr>
                                        <p:cTn id="16" dur="125" fill="hold">
                                          <p:stCondLst>
                                            <p:cond delay="375"/>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18968"/>
            <a:ext cx="12192000" cy="3429000"/>
          </a:xfrm>
          <a:prstGeom prst="rect">
            <a:avLst/>
          </a:prstGeom>
        </p:spPr>
      </p:pic>
      <p:pic>
        <p:nvPicPr>
          <p:cNvPr id="8" name="Picture 7"/>
          <p:cNvPicPr>
            <a:picLocks noChangeAspect="1"/>
          </p:cNvPicPr>
          <p:nvPr/>
        </p:nvPicPr>
        <p:blipFill>
          <a:blip r:embed="rId2">
            <a:alphaModFix amt="85000"/>
          </a:blip>
          <a:stretch>
            <a:fillRect/>
          </a:stretch>
        </p:blipFill>
        <p:spPr>
          <a:xfrm>
            <a:off x="0" y="2866292"/>
            <a:ext cx="12192000" cy="3991708"/>
          </a:xfrm>
          <a:prstGeom prst="rect">
            <a:avLst/>
          </a:prstGeom>
        </p:spPr>
      </p:pic>
      <p:pic>
        <p:nvPicPr>
          <p:cNvPr id="13" name="Picture 12"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p:cNvGrpSpPr/>
          <p:nvPr/>
        </p:nvGrpSpPr>
        <p:grpSpPr>
          <a:xfrm>
            <a:off x="1670089" y="-128062"/>
            <a:ext cx="7803052" cy="5839112"/>
            <a:chOff x="1670089" y="-128062"/>
            <a:chExt cx="7803052" cy="5839112"/>
          </a:xfrm>
        </p:grpSpPr>
        <p:pic>
          <p:nvPicPr>
            <p:cNvPr id="12" name="Picture 11" descr="A group of balloons&#10;&#10;Description automatically generated with low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p:cNvSpPr txBox="1"/>
            <p:nvPr/>
          </p:nvSpPr>
          <p:spPr>
            <a:xfrm>
              <a:off x="2718859" y="2136800"/>
              <a:ext cx="5468211"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1. </a:t>
              </a:r>
              <a:r>
                <a:rPr kumimoji="0" lang="vi-VN" sz="5400" b="0" i="0" u="none" strike="noStrike" kern="1200" cap="none" spc="0" normalizeH="0" baseline="0" noProof="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Xác định nội dung đối thoại của các nhân vật </a:t>
              </a:r>
              <a:endParaRPr kumimoji="0" lang="en-US" sz="54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grpSp>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a:blip r:embed="rId2"/>
          <a:stretch>
            <a:fillRect/>
          </a:stretch>
        </p:blipFill>
        <p:spPr>
          <a:xfrm>
            <a:off x="0" y="-274320"/>
            <a:ext cx="12192000" cy="7132320"/>
          </a:xfrm>
          <a:prstGeom prst="rect">
            <a:avLst/>
          </a:prstGeom>
        </p:spPr>
      </p:pic>
      <p:pic>
        <p:nvPicPr>
          <p:cNvPr id="30" name="Picture 29"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4" name="Picture 3" descr="A group of dolls&#10;&#10;Description automatically generated with low confidence"/>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88772" y="2199035"/>
            <a:ext cx="9193014" cy="4724188"/>
          </a:xfrm>
          <a:prstGeom prst="rect">
            <a:avLst/>
          </a:prstGeom>
        </p:spPr>
      </p:pic>
      <p:pic>
        <p:nvPicPr>
          <p:cNvPr id="11" name="Picture 10" descr="Ico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sp>
        <p:nvSpPr>
          <p:cNvPr id="16" name="TextBox 15"/>
          <p:cNvSpPr txBox="1"/>
          <p:nvPr/>
        </p:nvSpPr>
        <p:spPr>
          <a:xfrm>
            <a:off x="1458842" y="211872"/>
            <a:ext cx="8777688" cy="1328023"/>
          </a:xfrm>
          <a:custGeom>
            <a:avLst/>
            <a:gdLst>
              <a:gd name="connsiteX0" fmla="*/ 0 w 8777688"/>
              <a:gd name="connsiteY0" fmla="*/ 221342 h 1328023"/>
              <a:gd name="connsiteX1" fmla="*/ 221342 w 8777688"/>
              <a:gd name="connsiteY1" fmla="*/ 0 h 1328023"/>
              <a:gd name="connsiteX2" fmla="*/ 749226 w 8777688"/>
              <a:gd name="connsiteY2" fmla="*/ 0 h 1328023"/>
              <a:gd name="connsiteX3" fmla="*/ 1527159 w 8777688"/>
              <a:gd name="connsiteY3" fmla="*/ 0 h 1328023"/>
              <a:gd name="connsiteX4" fmla="*/ 2305093 w 8777688"/>
              <a:gd name="connsiteY4" fmla="*/ 0 h 1328023"/>
              <a:gd name="connsiteX5" fmla="*/ 3166377 w 8777688"/>
              <a:gd name="connsiteY5" fmla="*/ 0 h 1328023"/>
              <a:gd name="connsiteX6" fmla="*/ 3777610 w 8777688"/>
              <a:gd name="connsiteY6" fmla="*/ 0 h 1328023"/>
              <a:gd name="connsiteX7" fmla="*/ 4222144 w 8777688"/>
              <a:gd name="connsiteY7" fmla="*/ 0 h 1328023"/>
              <a:gd name="connsiteX8" fmla="*/ 5083428 w 8777688"/>
              <a:gd name="connsiteY8" fmla="*/ 0 h 1328023"/>
              <a:gd name="connsiteX9" fmla="*/ 5944711 w 8777688"/>
              <a:gd name="connsiteY9" fmla="*/ 0 h 1328023"/>
              <a:gd name="connsiteX10" fmla="*/ 6472595 w 8777688"/>
              <a:gd name="connsiteY10" fmla="*/ 0 h 1328023"/>
              <a:gd name="connsiteX11" fmla="*/ 7333879 w 8777688"/>
              <a:gd name="connsiteY11" fmla="*/ 0 h 1328023"/>
              <a:gd name="connsiteX12" fmla="*/ 8556346 w 8777688"/>
              <a:gd name="connsiteY12" fmla="*/ 0 h 1328023"/>
              <a:gd name="connsiteX13" fmla="*/ 8777688 w 8777688"/>
              <a:gd name="connsiteY13" fmla="*/ 221342 h 1328023"/>
              <a:gd name="connsiteX14" fmla="*/ 8777688 w 8777688"/>
              <a:gd name="connsiteY14" fmla="*/ 672865 h 1328023"/>
              <a:gd name="connsiteX15" fmla="*/ 8777688 w 8777688"/>
              <a:gd name="connsiteY15" fmla="*/ 1106681 h 1328023"/>
              <a:gd name="connsiteX16" fmla="*/ 8556346 w 8777688"/>
              <a:gd name="connsiteY16" fmla="*/ 1328023 h 1328023"/>
              <a:gd name="connsiteX17" fmla="*/ 8111812 w 8777688"/>
              <a:gd name="connsiteY17" fmla="*/ 1328023 h 1328023"/>
              <a:gd name="connsiteX18" fmla="*/ 7333879 w 8777688"/>
              <a:gd name="connsiteY18" fmla="*/ 1328023 h 1328023"/>
              <a:gd name="connsiteX19" fmla="*/ 6639295 w 8777688"/>
              <a:gd name="connsiteY19" fmla="*/ 1328023 h 1328023"/>
              <a:gd name="connsiteX20" fmla="*/ 5861361 w 8777688"/>
              <a:gd name="connsiteY20" fmla="*/ 1328023 h 1328023"/>
              <a:gd name="connsiteX21" fmla="*/ 5166778 w 8777688"/>
              <a:gd name="connsiteY21" fmla="*/ 1328023 h 1328023"/>
              <a:gd name="connsiteX22" fmla="*/ 4305494 w 8777688"/>
              <a:gd name="connsiteY22" fmla="*/ 1328023 h 1328023"/>
              <a:gd name="connsiteX23" fmla="*/ 3444210 w 8777688"/>
              <a:gd name="connsiteY23" fmla="*/ 1328023 h 1328023"/>
              <a:gd name="connsiteX24" fmla="*/ 2999677 w 8777688"/>
              <a:gd name="connsiteY24" fmla="*/ 1328023 h 1328023"/>
              <a:gd name="connsiteX25" fmla="*/ 2221743 w 8777688"/>
              <a:gd name="connsiteY25" fmla="*/ 1328023 h 1328023"/>
              <a:gd name="connsiteX26" fmla="*/ 1693859 w 8777688"/>
              <a:gd name="connsiteY26" fmla="*/ 1328023 h 1328023"/>
              <a:gd name="connsiteX27" fmla="*/ 832576 w 8777688"/>
              <a:gd name="connsiteY27" fmla="*/ 1328023 h 1328023"/>
              <a:gd name="connsiteX28" fmla="*/ 221342 w 8777688"/>
              <a:gd name="connsiteY28" fmla="*/ 1328023 h 1328023"/>
              <a:gd name="connsiteX29" fmla="*/ 0 w 8777688"/>
              <a:gd name="connsiteY29" fmla="*/ 1106681 h 1328023"/>
              <a:gd name="connsiteX30" fmla="*/ 0 w 8777688"/>
              <a:gd name="connsiteY30" fmla="*/ 681718 h 1328023"/>
              <a:gd name="connsiteX31" fmla="*/ 0 w 8777688"/>
              <a:gd name="connsiteY31"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77688" h="1328023" fill="none" extrusionOk="0">
                <a:moveTo>
                  <a:pt x="0" y="221342"/>
                </a:moveTo>
                <a:cubicBezTo>
                  <a:pt x="-16806" y="103867"/>
                  <a:pt x="101186" y="4231"/>
                  <a:pt x="221342" y="0"/>
                </a:cubicBezTo>
                <a:cubicBezTo>
                  <a:pt x="370692" y="-21805"/>
                  <a:pt x="562864" y="-21345"/>
                  <a:pt x="749226" y="0"/>
                </a:cubicBezTo>
                <a:cubicBezTo>
                  <a:pt x="935588" y="21345"/>
                  <a:pt x="1180088" y="-1758"/>
                  <a:pt x="1527159" y="0"/>
                </a:cubicBezTo>
                <a:cubicBezTo>
                  <a:pt x="1874230" y="1758"/>
                  <a:pt x="2104660" y="-5717"/>
                  <a:pt x="2305093" y="0"/>
                </a:cubicBezTo>
                <a:cubicBezTo>
                  <a:pt x="2505526" y="5717"/>
                  <a:pt x="2939839" y="27430"/>
                  <a:pt x="3166377" y="0"/>
                </a:cubicBezTo>
                <a:cubicBezTo>
                  <a:pt x="3392915" y="-27430"/>
                  <a:pt x="3593340" y="-19134"/>
                  <a:pt x="3777610" y="0"/>
                </a:cubicBezTo>
                <a:cubicBezTo>
                  <a:pt x="3961880" y="19134"/>
                  <a:pt x="4000159" y="8251"/>
                  <a:pt x="4222144" y="0"/>
                </a:cubicBezTo>
                <a:cubicBezTo>
                  <a:pt x="4444129" y="-8251"/>
                  <a:pt x="4842647" y="5317"/>
                  <a:pt x="5083428" y="0"/>
                </a:cubicBezTo>
                <a:cubicBezTo>
                  <a:pt x="5324209" y="-5317"/>
                  <a:pt x="5559770" y="27123"/>
                  <a:pt x="5944711" y="0"/>
                </a:cubicBezTo>
                <a:cubicBezTo>
                  <a:pt x="6329652" y="-27123"/>
                  <a:pt x="6318365" y="-11930"/>
                  <a:pt x="6472595" y="0"/>
                </a:cubicBezTo>
                <a:cubicBezTo>
                  <a:pt x="6626825" y="11930"/>
                  <a:pt x="7020404" y="42295"/>
                  <a:pt x="7333879" y="0"/>
                </a:cubicBezTo>
                <a:cubicBezTo>
                  <a:pt x="7647354" y="-42295"/>
                  <a:pt x="8195521" y="58943"/>
                  <a:pt x="8556346" y="0"/>
                </a:cubicBezTo>
                <a:cubicBezTo>
                  <a:pt x="8672308" y="2794"/>
                  <a:pt x="8770160" y="97184"/>
                  <a:pt x="8777688" y="221342"/>
                </a:cubicBezTo>
                <a:cubicBezTo>
                  <a:pt x="8789644" y="361051"/>
                  <a:pt x="8766520" y="512896"/>
                  <a:pt x="8777688" y="672865"/>
                </a:cubicBezTo>
                <a:cubicBezTo>
                  <a:pt x="8788856" y="832834"/>
                  <a:pt x="8765720" y="922995"/>
                  <a:pt x="8777688" y="1106681"/>
                </a:cubicBezTo>
                <a:cubicBezTo>
                  <a:pt x="8752402" y="1219596"/>
                  <a:pt x="8688480" y="1323334"/>
                  <a:pt x="8556346" y="1328023"/>
                </a:cubicBezTo>
                <a:cubicBezTo>
                  <a:pt x="8464767" y="1333260"/>
                  <a:pt x="8212283" y="1312545"/>
                  <a:pt x="8111812" y="1328023"/>
                </a:cubicBezTo>
                <a:cubicBezTo>
                  <a:pt x="8011341" y="1343501"/>
                  <a:pt x="7526559" y="1314123"/>
                  <a:pt x="7333879" y="1328023"/>
                </a:cubicBezTo>
                <a:cubicBezTo>
                  <a:pt x="7141199" y="1341923"/>
                  <a:pt x="6976283" y="1329642"/>
                  <a:pt x="6639295" y="1328023"/>
                </a:cubicBezTo>
                <a:cubicBezTo>
                  <a:pt x="6302307" y="1326404"/>
                  <a:pt x="6190246" y="1303555"/>
                  <a:pt x="5861361" y="1328023"/>
                </a:cubicBezTo>
                <a:cubicBezTo>
                  <a:pt x="5532476" y="1352491"/>
                  <a:pt x="5488600" y="1314920"/>
                  <a:pt x="5166778" y="1328023"/>
                </a:cubicBezTo>
                <a:cubicBezTo>
                  <a:pt x="4844956" y="1341126"/>
                  <a:pt x="4606356" y="1326301"/>
                  <a:pt x="4305494" y="1328023"/>
                </a:cubicBezTo>
                <a:cubicBezTo>
                  <a:pt x="4004632" y="1329745"/>
                  <a:pt x="3716439" y="1327459"/>
                  <a:pt x="3444210" y="1328023"/>
                </a:cubicBezTo>
                <a:cubicBezTo>
                  <a:pt x="3171981" y="1328587"/>
                  <a:pt x="3132985" y="1309764"/>
                  <a:pt x="2999677" y="1328023"/>
                </a:cubicBezTo>
                <a:cubicBezTo>
                  <a:pt x="2866369" y="1346282"/>
                  <a:pt x="2410402" y="1307823"/>
                  <a:pt x="2221743" y="1328023"/>
                </a:cubicBezTo>
                <a:cubicBezTo>
                  <a:pt x="2033084" y="1348223"/>
                  <a:pt x="1840932" y="1315392"/>
                  <a:pt x="1693859" y="1328023"/>
                </a:cubicBezTo>
                <a:cubicBezTo>
                  <a:pt x="1546786" y="1340654"/>
                  <a:pt x="1202447" y="1351695"/>
                  <a:pt x="832576" y="1328023"/>
                </a:cubicBezTo>
                <a:cubicBezTo>
                  <a:pt x="462705" y="1304351"/>
                  <a:pt x="512077" y="1348074"/>
                  <a:pt x="221342" y="1328023"/>
                </a:cubicBezTo>
                <a:cubicBezTo>
                  <a:pt x="123602" y="1333436"/>
                  <a:pt x="6774" y="1256298"/>
                  <a:pt x="0" y="1106681"/>
                </a:cubicBezTo>
                <a:cubicBezTo>
                  <a:pt x="11510" y="920094"/>
                  <a:pt x="-16979" y="865250"/>
                  <a:pt x="0" y="681718"/>
                </a:cubicBezTo>
                <a:cubicBezTo>
                  <a:pt x="16979" y="498186"/>
                  <a:pt x="-15533" y="365392"/>
                  <a:pt x="0" y="221342"/>
                </a:cubicBezTo>
                <a:close/>
              </a:path>
              <a:path w="8777688" h="1328023" stroke="0" extrusionOk="0">
                <a:moveTo>
                  <a:pt x="0" y="221342"/>
                </a:moveTo>
                <a:cubicBezTo>
                  <a:pt x="-6422" y="99748"/>
                  <a:pt x="107269" y="-16491"/>
                  <a:pt x="221342" y="0"/>
                </a:cubicBezTo>
                <a:cubicBezTo>
                  <a:pt x="436274" y="2453"/>
                  <a:pt x="627609" y="-24523"/>
                  <a:pt x="749226" y="0"/>
                </a:cubicBezTo>
                <a:cubicBezTo>
                  <a:pt x="870843" y="24523"/>
                  <a:pt x="1143681" y="-17215"/>
                  <a:pt x="1527159" y="0"/>
                </a:cubicBezTo>
                <a:cubicBezTo>
                  <a:pt x="1910637" y="17215"/>
                  <a:pt x="1839548" y="3676"/>
                  <a:pt x="1971693" y="0"/>
                </a:cubicBezTo>
                <a:cubicBezTo>
                  <a:pt x="2103838" y="-3676"/>
                  <a:pt x="2563571" y="26236"/>
                  <a:pt x="2749627" y="0"/>
                </a:cubicBezTo>
                <a:cubicBezTo>
                  <a:pt x="2935683" y="-26236"/>
                  <a:pt x="3017582" y="-20945"/>
                  <a:pt x="3277510" y="0"/>
                </a:cubicBezTo>
                <a:cubicBezTo>
                  <a:pt x="3537438" y="20945"/>
                  <a:pt x="3663286" y="-12564"/>
                  <a:pt x="3805394" y="0"/>
                </a:cubicBezTo>
                <a:cubicBezTo>
                  <a:pt x="3947502" y="12564"/>
                  <a:pt x="4379267" y="-24324"/>
                  <a:pt x="4583327" y="0"/>
                </a:cubicBezTo>
                <a:cubicBezTo>
                  <a:pt x="4787387" y="24324"/>
                  <a:pt x="4881353" y="6676"/>
                  <a:pt x="5027861" y="0"/>
                </a:cubicBezTo>
                <a:cubicBezTo>
                  <a:pt x="5174369" y="-6676"/>
                  <a:pt x="5548313" y="-18901"/>
                  <a:pt x="5722445" y="0"/>
                </a:cubicBezTo>
                <a:cubicBezTo>
                  <a:pt x="5896577" y="18901"/>
                  <a:pt x="6198334" y="-19651"/>
                  <a:pt x="6333678" y="0"/>
                </a:cubicBezTo>
                <a:cubicBezTo>
                  <a:pt x="6469022" y="19651"/>
                  <a:pt x="6699405" y="-3584"/>
                  <a:pt x="6861562" y="0"/>
                </a:cubicBezTo>
                <a:cubicBezTo>
                  <a:pt x="7023719" y="3584"/>
                  <a:pt x="7306493" y="-17663"/>
                  <a:pt x="7472795" y="0"/>
                </a:cubicBezTo>
                <a:cubicBezTo>
                  <a:pt x="7639097" y="17663"/>
                  <a:pt x="8286507" y="11586"/>
                  <a:pt x="8556346" y="0"/>
                </a:cubicBezTo>
                <a:cubicBezTo>
                  <a:pt x="8662029" y="-11838"/>
                  <a:pt x="8799333" y="97277"/>
                  <a:pt x="8777688" y="221342"/>
                </a:cubicBezTo>
                <a:cubicBezTo>
                  <a:pt x="8797904" y="379328"/>
                  <a:pt x="8788809" y="536046"/>
                  <a:pt x="8777688" y="655158"/>
                </a:cubicBezTo>
                <a:cubicBezTo>
                  <a:pt x="8766567" y="774270"/>
                  <a:pt x="8793090" y="939805"/>
                  <a:pt x="8777688" y="1106681"/>
                </a:cubicBezTo>
                <a:cubicBezTo>
                  <a:pt x="8800917" y="1245823"/>
                  <a:pt x="8658892" y="1342044"/>
                  <a:pt x="8556346" y="1328023"/>
                </a:cubicBezTo>
                <a:cubicBezTo>
                  <a:pt x="8417218" y="1327107"/>
                  <a:pt x="8317811" y="1335946"/>
                  <a:pt x="8111812" y="1328023"/>
                </a:cubicBezTo>
                <a:cubicBezTo>
                  <a:pt x="7905813" y="1320100"/>
                  <a:pt x="7602577" y="1318119"/>
                  <a:pt x="7333879" y="1328023"/>
                </a:cubicBezTo>
                <a:cubicBezTo>
                  <a:pt x="7065181" y="1337927"/>
                  <a:pt x="6781197" y="1355710"/>
                  <a:pt x="6472595" y="1328023"/>
                </a:cubicBezTo>
                <a:cubicBezTo>
                  <a:pt x="6163993" y="1300336"/>
                  <a:pt x="6023321" y="1347901"/>
                  <a:pt x="5861361" y="1328023"/>
                </a:cubicBezTo>
                <a:cubicBezTo>
                  <a:pt x="5699401" y="1308145"/>
                  <a:pt x="5491988" y="1311300"/>
                  <a:pt x="5333478" y="1328023"/>
                </a:cubicBezTo>
                <a:cubicBezTo>
                  <a:pt x="5174968" y="1344746"/>
                  <a:pt x="4940948" y="1324069"/>
                  <a:pt x="4722244" y="1328023"/>
                </a:cubicBezTo>
                <a:cubicBezTo>
                  <a:pt x="4503540" y="1331977"/>
                  <a:pt x="4307991" y="1357623"/>
                  <a:pt x="4111011" y="1328023"/>
                </a:cubicBezTo>
                <a:cubicBezTo>
                  <a:pt x="3914031" y="1298423"/>
                  <a:pt x="3518612" y="1310771"/>
                  <a:pt x="3249727" y="1328023"/>
                </a:cubicBezTo>
                <a:cubicBezTo>
                  <a:pt x="2980842" y="1345275"/>
                  <a:pt x="2960232" y="1338209"/>
                  <a:pt x="2805193" y="1328023"/>
                </a:cubicBezTo>
                <a:cubicBezTo>
                  <a:pt x="2650154" y="1317837"/>
                  <a:pt x="2416505" y="1307148"/>
                  <a:pt x="2277310" y="1328023"/>
                </a:cubicBezTo>
                <a:cubicBezTo>
                  <a:pt x="2138115" y="1348898"/>
                  <a:pt x="1808519" y="1338817"/>
                  <a:pt x="1666076" y="1328023"/>
                </a:cubicBezTo>
                <a:cubicBezTo>
                  <a:pt x="1523633" y="1317229"/>
                  <a:pt x="1251013" y="1360696"/>
                  <a:pt x="888142" y="1328023"/>
                </a:cubicBezTo>
                <a:cubicBezTo>
                  <a:pt x="525271" y="1295350"/>
                  <a:pt x="543551" y="1306213"/>
                  <a:pt x="221342" y="1328023"/>
                </a:cubicBezTo>
                <a:cubicBezTo>
                  <a:pt x="113047" y="1308833"/>
                  <a:pt x="8883" y="1255187"/>
                  <a:pt x="0" y="1106681"/>
                </a:cubicBezTo>
                <a:cubicBezTo>
                  <a:pt x="-5040" y="903001"/>
                  <a:pt x="3436" y="849900"/>
                  <a:pt x="0" y="646305"/>
                </a:cubicBezTo>
                <a:cubicBezTo>
                  <a:pt x="-3436" y="442710"/>
                  <a:pt x="4312" y="413894"/>
                  <a:pt x="0" y="221342"/>
                </a:cubicBezTo>
                <a:close/>
              </a:path>
            </a:pathLst>
          </a:custGeom>
          <a:solidFill>
            <a:srgbClr val="FFFFFF"/>
          </a:solidFill>
          <a:ln w="57150" cap="flat" cmpd="sng" algn="ctr">
            <a:solidFill>
              <a:srgbClr val="008C3E"/>
            </a:solidFill>
            <a:prstDash val="solid"/>
            <a:miter lim="800000"/>
          </a:ln>
          <a:effectLst/>
        </p:spPr>
        <p:txBody>
          <a:bodyPr wrap="square" rtlCol="0">
            <a:spAutoFit/>
          </a:bodyPr>
          <a:lstStyle/>
          <a:p>
            <a:pPr lvl="0" algn="ctr">
              <a:defRPr/>
            </a:pPr>
            <a:r>
              <a:rPr lang="en-US" sz="3600" kern="0">
                <a:solidFill>
                  <a:srgbClr val="002060"/>
                </a:solidFill>
                <a:latin typeface="Arial" panose="020B0604020202020204" pitchFamily="34" charset="0"/>
                <a:cs typeface="Arial" panose="020B0604020202020204" pitchFamily="34" charset="0"/>
              </a:rPr>
              <a:t>1. Đọc lời và xác định chủ đề cuộc trò chuyện của các nhân vật trong tranh.</a:t>
            </a:r>
            <a:endParaRPr kumimoji="0" lang="en-US" sz="3600" b="1" i="0" u="none" strike="noStrike" kern="0" cap="none" spc="0" normalizeH="0" baseline="0" noProof="0" dirty="0">
              <a:ln>
                <a:solidFill>
                  <a:srgbClr val="00B050"/>
                </a:solidFill>
              </a:ln>
              <a:solidFill>
                <a:srgbClr val="00B050"/>
              </a:solidFill>
              <a:effectLst/>
              <a:uLnTx/>
              <a:uFillTx/>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166641">
            <a:off x="8370593" y="2404852"/>
            <a:ext cx="3735973" cy="2747093"/>
          </a:xfrm>
          <a:prstGeom prst="rect">
            <a:avLst/>
          </a:prstGeom>
        </p:spPr>
      </p:pic>
      <p:grpSp>
        <p:nvGrpSpPr>
          <p:cNvPr id="14" name="Group 13"/>
          <p:cNvGrpSpPr/>
          <p:nvPr/>
        </p:nvGrpSpPr>
        <p:grpSpPr>
          <a:xfrm>
            <a:off x="8394216" y="2108832"/>
            <a:ext cx="2728183" cy="1814949"/>
            <a:chOff x="8394216" y="2108832"/>
            <a:chExt cx="2728183" cy="1814949"/>
          </a:xfrm>
        </p:grpSpPr>
        <p:pic>
          <p:nvPicPr>
            <p:cNvPr id="9" name="Picture 8" descr="Icon&#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4216" y="2108832"/>
              <a:ext cx="2728183" cy="1814949"/>
            </a:xfrm>
            <a:prstGeom prst="rect">
              <a:avLst/>
            </a:prstGeom>
          </p:spPr>
        </p:pic>
        <p:sp>
          <p:nvSpPr>
            <p:cNvPr id="13" name="TextBox 12"/>
            <p:cNvSpPr txBox="1"/>
            <p:nvPr/>
          </p:nvSpPr>
          <p:spPr>
            <a:xfrm>
              <a:off x="8394216" y="2673360"/>
              <a:ext cx="2728183" cy="523220"/>
            </a:xfrm>
            <a:prstGeom prst="rect">
              <a:avLst/>
            </a:prstGeom>
            <a:noFill/>
          </p:spPr>
          <p:txBody>
            <a:bodyPr wrap="square" rtlCol="0">
              <a:spAutoFit/>
            </a:bodyPr>
            <a:lstStyle/>
            <a:p>
              <a:pPr algn="ctr"/>
              <a:r>
                <a:rPr lang="en-US" sz="2800" b="1" dirty="0"/>
                <a:t>Yêu cầu đề bài</a:t>
              </a:r>
              <a:endParaRPr lang="en-US" sz="2800" b="1" dirty="0"/>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8" name="Picture 7"/>
          <p:cNvPicPr>
            <a:picLocks noChangeAspect="1"/>
          </p:cNvPicPr>
          <p:nvPr/>
        </p:nvPicPr>
        <p:blipFill>
          <a:blip r:embed="rId2">
            <a:alphaModFix amt="85000"/>
          </a:blip>
          <a:stretch>
            <a:fillRect/>
          </a:stretch>
        </p:blipFill>
        <p:spPr>
          <a:xfrm>
            <a:off x="0" y="2866292"/>
            <a:ext cx="12192000" cy="3991708"/>
          </a:xfrm>
          <a:prstGeom prst="rect">
            <a:avLst/>
          </a:prstGeom>
        </p:spPr>
      </p:pic>
      <p:sp>
        <p:nvSpPr>
          <p:cNvPr id="16" name="TextBox 15"/>
          <p:cNvSpPr txBox="1"/>
          <p:nvPr/>
        </p:nvSpPr>
        <p:spPr>
          <a:xfrm>
            <a:off x="695090" y="289148"/>
            <a:ext cx="10796632" cy="1464231"/>
          </a:xfrm>
          <a:custGeom>
            <a:avLst/>
            <a:gdLst>
              <a:gd name="connsiteX0" fmla="*/ 0 w 10796632"/>
              <a:gd name="connsiteY0" fmla="*/ 244043 h 1464231"/>
              <a:gd name="connsiteX1" fmla="*/ 244043 w 10796632"/>
              <a:gd name="connsiteY1" fmla="*/ 0 h 1464231"/>
              <a:gd name="connsiteX2" fmla="*/ 1034365 w 10796632"/>
              <a:gd name="connsiteY2" fmla="*/ 0 h 1464231"/>
              <a:gd name="connsiteX3" fmla="*/ 1515430 w 10796632"/>
              <a:gd name="connsiteY3" fmla="*/ 0 h 1464231"/>
              <a:gd name="connsiteX4" fmla="*/ 2408838 w 10796632"/>
              <a:gd name="connsiteY4" fmla="*/ 0 h 1464231"/>
              <a:gd name="connsiteX5" fmla="*/ 3302245 w 10796632"/>
              <a:gd name="connsiteY5" fmla="*/ 0 h 1464231"/>
              <a:gd name="connsiteX6" fmla="*/ 4195652 w 10796632"/>
              <a:gd name="connsiteY6" fmla="*/ 0 h 1464231"/>
              <a:gd name="connsiteX7" fmla="*/ 4985974 w 10796632"/>
              <a:gd name="connsiteY7" fmla="*/ 0 h 1464231"/>
              <a:gd name="connsiteX8" fmla="*/ 5363954 w 10796632"/>
              <a:gd name="connsiteY8" fmla="*/ 0 h 1464231"/>
              <a:gd name="connsiteX9" fmla="*/ 5845020 w 10796632"/>
              <a:gd name="connsiteY9" fmla="*/ 0 h 1464231"/>
              <a:gd name="connsiteX10" fmla="*/ 6635342 w 10796632"/>
              <a:gd name="connsiteY10" fmla="*/ 0 h 1464231"/>
              <a:gd name="connsiteX11" fmla="*/ 7425663 w 10796632"/>
              <a:gd name="connsiteY11" fmla="*/ 0 h 1464231"/>
              <a:gd name="connsiteX12" fmla="*/ 8009814 w 10796632"/>
              <a:gd name="connsiteY12" fmla="*/ 0 h 1464231"/>
              <a:gd name="connsiteX13" fmla="*/ 8800136 w 10796632"/>
              <a:gd name="connsiteY13" fmla="*/ 0 h 1464231"/>
              <a:gd name="connsiteX14" fmla="*/ 9487373 w 10796632"/>
              <a:gd name="connsiteY14" fmla="*/ 0 h 1464231"/>
              <a:gd name="connsiteX15" fmla="*/ 10552589 w 10796632"/>
              <a:gd name="connsiteY15" fmla="*/ 0 h 1464231"/>
              <a:gd name="connsiteX16" fmla="*/ 10796632 w 10796632"/>
              <a:gd name="connsiteY16" fmla="*/ 244043 h 1464231"/>
              <a:gd name="connsiteX17" fmla="*/ 10796632 w 10796632"/>
              <a:gd name="connsiteY17" fmla="*/ 741877 h 1464231"/>
              <a:gd name="connsiteX18" fmla="*/ 10796632 w 10796632"/>
              <a:gd name="connsiteY18" fmla="*/ 1220188 h 1464231"/>
              <a:gd name="connsiteX19" fmla="*/ 10552589 w 10796632"/>
              <a:gd name="connsiteY19" fmla="*/ 1464231 h 1464231"/>
              <a:gd name="connsiteX20" fmla="*/ 9659182 w 10796632"/>
              <a:gd name="connsiteY20" fmla="*/ 1464231 h 1464231"/>
              <a:gd name="connsiteX21" fmla="*/ 8868860 w 10796632"/>
              <a:gd name="connsiteY21" fmla="*/ 1464231 h 1464231"/>
              <a:gd name="connsiteX22" fmla="*/ 8490880 w 10796632"/>
              <a:gd name="connsiteY22" fmla="*/ 1464231 h 1464231"/>
              <a:gd name="connsiteX23" fmla="*/ 7700558 w 10796632"/>
              <a:gd name="connsiteY23" fmla="*/ 1464231 h 1464231"/>
              <a:gd name="connsiteX24" fmla="*/ 7219492 w 10796632"/>
              <a:gd name="connsiteY24" fmla="*/ 1464231 h 1464231"/>
              <a:gd name="connsiteX25" fmla="*/ 6429171 w 10796632"/>
              <a:gd name="connsiteY25" fmla="*/ 1464231 h 1464231"/>
              <a:gd name="connsiteX26" fmla="*/ 5845020 w 10796632"/>
              <a:gd name="connsiteY26" fmla="*/ 1464231 h 1464231"/>
              <a:gd name="connsiteX27" fmla="*/ 5157783 w 10796632"/>
              <a:gd name="connsiteY27" fmla="*/ 1464231 h 1464231"/>
              <a:gd name="connsiteX28" fmla="*/ 4470547 w 10796632"/>
              <a:gd name="connsiteY28" fmla="*/ 1464231 h 1464231"/>
              <a:gd name="connsiteX29" fmla="*/ 3886396 w 10796632"/>
              <a:gd name="connsiteY29" fmla="*/ 1464231 h 1464231"/>
              <a:gd name="connsiteX30" fmla="*/ 3199160 w 10796632"/>
              <a:gd name="connsiteY30" fmla="*/ 1464231 h 1464231"/>
              <a:gd name="connsiteX31" fmla="*/ 2821180 w 10796632"/>
              <a:gd name="connsiteY31" fmla="*/ 1464231 h 1464231"/>
              <a:gd name="connsiteX32" fmla="*/ 2443199 w 10796632"/>
              <a:gd name="connsiteY32" fmla="*/ 1464231 h 1464231"/>
              <a:gd name="connsiteX33" fmla="*/ 1962134 w 10796632"/>
              <a:gd name="connsiteY33" fmla="*/ 1464231 h 1464231"/>
              <a:gd name="connsiteX34" fmla="*/ 1171812 w 10796632"/>
              <a:gd name="connsiteY34" fmla="*/ 1464231 h 1464231"/>
              <a:gd name="connsiteX35" fmla="*/ 244043 w 10796632"/>
              <a:gd name="connsiteY35" fmla="*/ 1464231 h 1464231"/>
              <a:gd name="connsiteX36" fmla="*/ 0 w 10796632"/>
              <a:gd name="connsiteY36" fmla="*/ 1220188 h 1464231"/>
              <a:gd name="connsiteX37" fmla="*/ 0 w 10796632"/>
              <a:gd name="connsiteY37" fmla="*/ 712593 h 1464231"/>
              <a:gd name="connsiteX38" fmla="*/ 0 w 10796632"/>
              <a:gd name="connsiteY3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6632" h="1464231" fill="none" extrusionOk="0">
                <a:moveTo>
                  <a:pt x="0" y="244043"/>
                </a:moveTo>
                <a:cubicBezTo>
                  <a:pt x="-6242" y="105635"/>
                  <a:pt x="119823" y="26544"/>
                  <a:pt x="244043" y="0"/>
                </a:cubicBezTo>
                <a:cubicBezTo>
                  <a:pt x="605206" y="-21808"/>
                  <a:pt x="837164" y="-4025"/>
                  <a:pt x="1034365" y="0"/>
                </a:cubicBezTo>
                <a:cubicBezTo>
                  <a:pt x="1231566" y="4025"/>
                  <a:pt x="1372238" y="-13518"/>
                  <a:pt x="1515430" y="0"/>
                </a:cubicBezTo>
                <a:cubicBezTo>
                  <a:pt x="1658622" y="13518"/>
                  <a:pt x="2149926" y="38175"/>
                  <a:pt x="2408838" y="0"/>
                </a:cubicBezTo>
                <a:cubicBezTo>
                  <a:pt x="2667750" y="-38175"/>
                  <a:pt x="2880291" y="-12604"/>
                  <a:pt x="3302245" y="0"/>
                </a:cubicBezTo>
                <a:cubicBezTo>
                  <a:pt x="3724199" y="12604"/>
                  <a:pt x="3914862" y="-8959"/>
                  <a:pt x="4195652" y="0"/>
                </a:cubicBezTo>
                <a:cubicBezTo>
                  <a:pt x="4476442" y="8959"/>
                  <a:pt x="4775411" y="33448"/>
                  <a:pt x="4985974" y="0"/>
                </a:cubicBezTo>
                <a:cubicBezTo>
                  <a:pt x="5196537" y="-33448"/>
                  <a:pt x="5279116" y="9098"/>
                  <a:pt x="5363954" y="0"/>
                </a:cubicBezTo>
                <a:cubicBezTo>
                  <a:pt x="5448792" y="-9098"/>
                  <a:pt x="5606075" y="16894"/>
                  <a:pt x="5845020" y="0"/>
                </a:cubicBezTo>
                <a:cubicBezTo>
                  <a:pt x="6083965" y="-16894"/>
                  <a:pt x="6394843" y="-6966"/>
                  <a:pt x="6635342" y="0"/>
                </a:cubicBezTo>
                <a:cubicBezTo>
                  <a:pt x="6875841" y="6966"/>
                  <a:pt x="7237285" y="-22212"/>
                  <a:pt x="7425663" y="0"/>
                </a:cubicBezTo>
                <a:cubicBezTo>
                  <a:pt x="7614041" y="22212"/>
                  <a:pt x="7743566" y="16511"/>
                  <a:pt x="8009814" y="0"/>
                </a:cubicBezTo>
                <a:cubicBezTo>
                  <a:pt x="8276062" y="-16511"/>
                  <a:pt x="8494548" y="-32895"/>
                  <a:pt x="8800136" y="0"/>
                </a:cubicBezTo>
                <a:cubicBezTo>
                  <a:pt x="9105724" y="32895"/>
                  <a:pt x="9289686" y="16809"/>
                  <a:pt x="9487373" y="0"/>
                </a:cubicBezTo>
                <a:cubicBezTo>
                  <a:pt x="9685060" y="-16809"/>
                  <a:pt x="10277769" y="49543"/>
                  <a:pt x="10552589" y="0"/>
                </a:cubicBezTo>
                <a:cubicBezTo>
                  <a:pt x="10709055" y="14725"/>
                  <a:pt x="10802963" y="111421"/>
                  <a:pt x="10796632" y="244043"/>
                </a:cubicBezTo>
                <a:cubicBezTo>
                  <a:pt x="10812157" y="461644"/>
                  <a:pt x="10819851" y="633991"/>
                  <a:pt x="10796632" y="741877"/>
                </a:cubicBezTo>
                <a:cubicBezTo>
                  <a:pt x="10773413" y="849763"/>
                  <a:pt x="10773625" y="1029253"/>
                  <a:pt x="10796632" y="1220188"/>
                </a:cubicBezTo>
                <a:cubicBezTo>
                  <a:pt x="10805966" y="1328357"/>
                  <a:pt x="10691443" y="1452604"/>
                  <a:pt x="10552589" y="1464231"/>
                </a:cubicBezTo>
                <a:cubicBezTo>
                  <a:pt x="10373020" y="1485539"/>
                  <a:pt x="10035846" y="1448807"/>
                  <a:pt x="9659182" y="1464231"/>
                </a:cubicBezTo>
                <a:cubicBezTo>
                  <a:pt x="9282518" y="1479655"/>
                  <a:pt x="9125596" y="1486676"/>
                  <a:pt x="8868860" y="1464231"/>
                </a:cubicBezTo>
                <a:cubicBezTo>
                  <a:pt x="8612124" y="1441786"/>
                  <a:pt x="8622512" y="1450285"/>
                  <a:pt x="8490880" y="1464231"/>
                </a:cubicBezTo>
                <a:cubicBezTo>
                  <a:pt x="8359248" y="1478177"/>
                  <a:pt x="7878972" y="1478860"/>
                  <a:pt x="7700558" y="1464231"/>
                </a:cubicBezTo>
                <a:cubicBezTo>
                  <a:pt x="7522144" y="1449602"/>
                  <a:pt x="7450216" y="1456651"/>
                  <a:pt x="7219492" y="1464231"/>
                </a:cubicBezTo>
                <a:cubicBezTo>
                  <a:pt x="6988768" y="1471811"/>
                  <a:pt x="6617819" y="1495494"/>
                  <a:pt x="6429171" y="1464231"/>
                </a:cubicBezTo>
                <a:cubicBezTo>
                  <a:pt x="6240523" y="1432968"/>
                  <a:pt x="6130066" y="1445637"/>
                  <a:pt x="5845020" y="1464231"/>
                </a:cubicBezTo>
                <a:cubicBezTo>
                  <a:pt x="5559974" y="1482825"/>
                  <a:pt x="5317446" y="1481042"/>
                  <a:pt x="5157783" y="1464231"/>
                </a:cubicBezTo>
                <a:cubicBezTo>
                  <a:pt x="4998120" y="1447420"/>
                  <a:pt x="4810413" y="1464229"/>
                  <a:pt x="4470547" y="1464231"/>
                </a:cubicBezTo>
                <a:cubicBezTo>
                  <a:pt x="4130681" y="1464233"/>
                  <a:pt x="4145618" y="1449549"/>
                  <a:pt x="3886396" y="1464231"/>
                </a:cubicBezTo>
                <a:cubicBezTo>
                  <a:pt x="3627174" y="1478913"/>
                  <a:pt x="3341228" y="1433856"/>
                  <a:pt x="3199160" y="1464231"/>
                </a:cubicBezTo>
                <a:cubicBezTo>
                  <a:pt x="3057092" y="1494606"/>
                  <a:pt x="2966351" y="1478114"/>
                  <a:pt x="2821180" y="1464231"/>
                </a:cubicBezTo>
                <a:cubicBezTo>
                  <a:pt x="2676009" y="1450348"/>
                  <a:pt x="2521652" y="1460193"/>
                  <a:pt x="2443199" y="1464231"/>
                </a:cubicBezTo>
                <a:cubicBezTo>
                  <a:pt x="2364746" y="1468269"/>
                  <a:pt x="2201058" y="1483661"/>
                  <a:pt x="1962134" y="1464231"/>
                </a:cubicBezTo>
                <a:cubicBezTo>
                  <a:pt x="1723211" y="1444801"/>
                  <a:pt x="1463170" y="1478681"/>
                  <a:pt x="1171812" y="1464231"/>
                </a:cubicBezTo>
                <a:cubicBezTo>
                  <a:pt x="880454" y="1449781"/>
                  <a:pt x="570731" y="1438073"/>
                  <a:pt x="244043" y="1464231"/>
                </a:cubicBezTo>
                <a:cubicBezTo>
                  <a:pt x="96779" y="1472070"/>
                  <a:pt x="6014" y="1351981"/>
                  <a:pt x="0" y="1220188"/>
                </a:cubicBezTo>
                <a:cubicBezTo>
                  <a:pt x="7001" y="1087717"/>
                  <a:pt x="-12585" y="929398"/>
                  <a:pt x="0" y="712593"/>
                </a:cubicBezTo>
                <a:cubicBezTo>
                  <a:pt x="12585" y="495788"/>
                  <a:pt x="6987" y="415994"/>
                  <a:pt x="0" y="244043"/>
                </a:cubicBezTo>
                <a:close/>
              </a:path>
              <a:path w="10796632" h="1464231" stroke="0" extrusionOk="0">
                <a:moveTo>
                  <a:pt x="0" y="244043"/>
                </a:moveTo>
                <a:cubicBezTo>
                  <a:pt x="-31307" y="112429"/>
                  <a:pt x="118731" y="-19111"/>
                  <a:pt x="244043" y="0"/>
                </a:cubicBezTo>
                <a:cubicBezTo>
                  <a:pt x="436841" y="21037"/>
                  <a:pt x="613655" y="6446"/>
                  <a:pt x="725108" y="0"/>
                </a:cubicBezTo>
                <a:cubicBezTo>
                  <a:pt x="836562" y="-6446"/>
                  <a:pt x="1188106" y="-22744"/>
                  <a:pt x="1515430" y="0"/>
                </a:cubicBezTo>
                <a:cubicBezTo>
                  <a:pt x="1842754" y="22744"/>
                  <a:pt x="1728010" y="-13937"/>
                  <a:pt x="1893410" y="0"/>
                </a:cubicBezTo>
                <a:cubicBezTo>
                  <a:pt x="2058810" y="13937"/>
                  <a:pt x="2399618" y="-26673"/>
                  <a:pt x="2683732" y="0"/>
                </a:cubicBezTo>
                <a:cubicBezTo>
                  <a:pt x="2967846" y="26673"/>
                  <a:pt x="2991789" y="17535"/>
                  <a:pt x="3164798" y="0"/>
                </a:cubicBezTo>
                <a:cubicBezTo>
                  <a:pt x="3337807" y="-17535"/>
                  <a:pt x="3428015" y="6735"/>
                  <a:pt x="3645863" y="0"/>
                </a:cubicBezTo>
                <a:cubicBezTo>
                  <a:pt x="3863712" y="-6735"/>
                  <a:pt x="4080751" y="33083"/>
                  <a:pt x="4436185" y="0"/>
                </a:cubicBezTo>
                <a:cubicBezTo>
                  <a:pt x="4791619" y="-33083"/>
                  <a:pt x="4707986" y="-18130"/>
                  <a:pt x="4814165" y="0"/>
                </a:cubicBezTo>
                <a:cubicBezTo>
                  <a:pt x="4920344" y="18130"/>
                  <a:pt x="5319708" y="-4137"/>
                  <a:pt x="5501401" y="0"/>
                </a:cubicBezTo>
                <a:cubicBezTo>
                  <a:pt x="5683094" y="4137"/>
                  <a:pt x="5819128" y="20274"/>
                  <a:pt x="6085552" y="0"/>
                </a:cubicBezTo>
                <a:cubicBezTo>
                  <a:pt x="6351976" y="-20274"/>
                  <a:pt x="6462778" y="4476"/>
                  <a:pt x="6566618" y="0"/>
                </a:cubicBezTo>
                <a:cubicBezTo>
                  <a:pt x="6670458" y="-4476"/>
                  <a:pt x="6976363" y="18403"/>
                  <a:pt x="7150769" y="0"/>
                </a:cubicBezTo>
                <a:cubicBezTo>
                  <a:pt x="7325175" y="-18403"/>
                  <a:pt x="7580769" y="6646"/>
                  <a:pt x="7838005" y="0"/>
                </a:cubicBezTo>
                <a:cubicBezTo>
                  <a:pt x="8095241" y="-6646"/>
                  <a:pt x="8058189" y="6735"/>
                  <a:pt x="8215985" y="0"/>
                </a:cubicBezTo>
                <a:cubicBezTo>
                  <a:pt x="8373781" y="-6735"/>
                  <a:pt x="8493646" y="4158"/>
                  <a:pt x="8593965" y="0"/>
                </a:cubicBezTo>
                <a:cubicBezTo>
                  <a:pt x="8694284" y="-4158"/>
                  <a:pt x="9069988" y="-24624"/>
                  <a:pt x="9487373" y="0"/>
                </a:cubicBezTo>
                <a:cubicBezTo>
                  <a:pt x="9904758" y="24624"/>
                  <a:pt x="10091555" y="-16602"/>
                  <a:pt x="10552589" y="0"/>
                </a:cubicBezTo>
                <a:cubicBezTo>
                  <a:pt x="10708125" y="15098"/>
                  <a:pt x="10788021" y="115391"/>
                  <a:pt x="10796632" y="244043"/>
                </a:cubicBezTo>
                <a:cubicBezTo>
                  <a:pt x="10798090" y="465726"/>
                  <a:pt x="10791230" y="515355"/>
                  <a:pt x="10796632" y="702831"/>
                </a:cubicBezTo>
                <a:cubicBezTo>
                  <a:pt x="10802034" y="890307"/>
                  <a:pt x="10819815" y="974256"/>
                  <a:pt x="10796632" y="1220188"/>
                </a:cubicBezTo>
                <a:cubicBezTo>
                  <a:pt x="10814204" y="1354460"/>
                  <a:pt x="10713493" y="1459118"/>
                  <a:pt x="10552589" y="1464231"/>
                </a:cubicBezTo>
                <a:cubicBezTo>
                  <a:pt x="10375813" y="1448427"/>
                  <a:pt x="10258294" y="1453308"/>
                  <a:pt x="9968438" y="1464231"/>
                </a:cubicBezTo>
                <a:cubicBezTo>
                  <a:pt x="9678582" y="1475154"/>
                  <a:pt x="9647316" y="1486374"/>
                  <a:pt x="9384287" y="1464231"/>
                </a:cubicBezTo>
                <a:cubicBezTo>
                  <a:pt x="9121258" y="1442088"/>
                  <a:pt x="8922804" y="1483838"/>
                  <a:pt x="8800136" y="1464231"/>
                </a:cubicBezTo>
                <a:cubicBezTo>
                  <a:pt x="8677468" y="1444624"/>
                  <a:pt x="8101805" y="1495079"/>
                  <a:pt x="7906729" y="1464231"/>
                </a:cubicBezTo>
                <a:cubicBezTo>
                  <a:pt x="7711653" y="1433383"/>
                  <a:pt x="7703701" y="1458906"/>
                  <a:pt x="7528749" y="1464231"/>
                </a:cubicBezTo>
                <a:cubicBezTo>
                  <a:pt x="7353797" y="1469556"/>
                  <a:pt x="7169114" y="1470686"/>
                  <a:pt x="7047683" y="1464231"/>
                </a:cubicBezTo>
                <a:cubicBezTo>
                  <a:pt x="6926252" y="1457776"/>
                  <a:pt x="6664441" y="1490509"/>
                  <a:pt x="6463532" y="1464231"/>
                </a:cubicBezTo>
                <a:cubicBezTo>
                  <a:pt x="6262623" y="1437953"/>
                  <a:pt x="6007817" y="1483184"/>
                  <a:pt x="5673211" y="1464231"/>
                </a:cubicBezTo>
                <a:cubicBezTo>
                  <a:pt x="5338605" y="1445278"/>
                  <a:pt x="5186256" y="1463022"/>
                  <a:pt x="4779803" y="1464231"/>
                </a:cubicBezTo>
                <a:cubicBezTo>
                  <a:pt x="4373350" y="1465440"/>
                  <a:pt x="4394717" y="1454598"/>
                  <a:pt x="4195652" y="1464231"/>
                </a:cubicBezTo>
                <a:cubicBezTo>
                  <a:pt x="3996587" y="1473864"/>
                  <a:pt x="3837126" y="1459255"/>
                  <a:pt x="3714587" y="1464231"/>
                </a:cubicBezTo>
                <a:cubicBezTo>
                  <a:pt x="3592049" y="1469207"/>
                  <a:pt x="3280895" y="1456829"/>
                  <a:pt x="3027350" y="1464231"/>
                </a:cubicBezTo>
                <a:cubicBezTo>
                  <a:pt x="2773805" y="1471633"/>
                  <a:pt x="2733153" y="1464145"/>
                  <a:pt x="2649370" y="1464231"/>
                </a:cubicBezTo>
                <a:cubicBezTo>
                  <a:pt x="2565587" y="1464317"/>
                  <a:pt x="2437842" y="1452003"/>
                  <a:pt x="2271390" y="1464231"/>
                </a:cubicBezTo>
                <a:cubicBezTo>
                  <a:pt x="2104938" y="1476459"/>
                  <a:pt x="1782351" y="1427897"/>
                  <a:pt x="1481069" y="1464231"/>
                </a:cubicBezTo>
                <a:cubicBezTo>
                  <a:pt x="1179787" y="1500565"/>
                  <a:pt x="646110" y="1443486"/>
                  <a:pt x="244043" y="1464231"/>
                </a:cubicBezTo>
                <a:cubicBezTo>
                  <a:pt x="112010" y="1441620"/>
                  <a:pt x="-8152" y="1339827"/>
                  <a:pt x="0" y="1220188"/>
                </a:cubicBezTo>
                <a:cubicBezTo>
                  <a:pt x="-3028" y="1047278"/>
                  <a:pt x="-17547" y="878805"/>
                  <a:pt x="0" y="751638"/>
                </a:cubicBezTo>
                <a:cubicBezTo>
                  <a:pt x="17547" y="624471"/>
                  <a:pt x="10050" y="440413"/>
                  <a:pt x="0" y="244043"/>
                </a:cubicBezTo>
                <a:close/>
              </a:path>
            </a:pathLst>
          </a:custGeom>
          <a:solidFill>
            <a:srgbClr val="FFFFFF"/>
          </a:solidFill>
          <a:ln w="57150" cap="flat" cmpd="sng" algn="ctr">
            <a:solidFill>
              <a:srgbClr val="008C3E"/>
            </a:solidFill>
            <a:prstDash val="solid"/>
            <a:miter lim="800000"/>
          </a:ln>
          <a:effectLst/>
        </p:spPr>
        <p:txBody>
          <a:bodyPr wrap="square" rtlCol="0">
            <a:spAutoFit/>
          </a:bodyPr>
          <a:lstStyle/>
          <a:p>
            <a:pPr lvl="0">
              <a:defRPr/>
            </a:pPr>
            <a:r>
              <a:rPr lang="en-US" sz="4000" b="1" kern="0">
                <a:solidFill>
                  <a:srgbClr val="00B050"/>
                </a:solidFill>
                <a:cs typeface="Calibri" panose="020F0502020204030204" pitchFamily="34" charset="0"/>
              </a:rPr>
              <a:t>1. Đọc lời và xác định chủ đề cuộc trò chuyện của các nhân vật trong tranh.</a:t>
            </a:r>
            <a:endParaRPr lang="en-US" sz="4000" b="1" kern="0" dirty="0">
              <a:solidFill>
                <a:srgbClr val="00B050"/>
              </a:solidFill>
              <a:cs typeface="Calibri" panose="020F0502020204030204" pitchFamily="34" charset="0"/>
            </a:endParaRPr>
          </a:p>
        </p:txBody>
      </p:sp>
      <p:pic>
        <p:nvPicPr>
          <p:cNvPr id="13" name="Picture 12"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62047" y="5818510"/>
            <a:ext cx="659350" cy="659350"/>
          </a:xfrm>
          <a:prstGeom prst="rect">
            <a:avLst/>
          </a:prstGeom>
        </p:spPr>
      </p:pic>
      <p:pic>
        <p:nvPicPr>
          <p:cNvPr id="18" name="Picture 17"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3049" y="5818510"/>
            <a:ext cx="659350" cy="65935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3309"/>
          <a:stretch>
            <a:fillRect/>
          </a:stretch>
        </p:blipFill>
        <p:spPr>
          <a:xfrm>
            <a:off x="191369" y="2375982"/>
            <a:ext cx="11804073" cy="3218950"/>
          </a:xfrm>
          <a:prstGeom prst="rect">
            <a:avLst/>
          </a:prstGeom>
        </p:spPr>
      </p:pic>
      <p:sp>
        <p:nvSpPr>
          <p:cNvPr id="9" name="Rectangle 8"/>
          <p:cNvSpPr/>
          <p:nvPr/>
        </p:nvSpPr>
        <p:spPr>
          <a:xfrm>
            <a:off x="1104405" y="2280062"/>
            <a:ext cx="1199408" cy="26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0"/>
            <a:ext cx="12192000" cy="3429000"/>
          </a:xfrm>
          <a:prstGeom prst="rect">
            <a:avLst/>
          </a:prstGeom>
        </p:spPr>
      </p:pic>
      <p:pic>
        <p:nvPicPr>
          <p:cNvPr id="22" name="Picture 21" descr="Calenda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0951" y="714095"/>
            <a:ext cx="6735499" cy="6735499"/>
          </a:xfrm>
          <a:prstGeom prst="rect">
            <a:avLst/>
          </a:prstGeom>
        </p:spPr>
      </p:pic>
      <p:pic>
        <p:nvPicPr>
          <p:cNvPr id="25" name="Picture 24"/>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27" name="Picture 26" descr="Icon&#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28" name="Picture 27" descr="Icon&#10;&#10;Description automatically generated"/>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pic>
        <p:nvPicPr>
          <p:cNvPr id="31" name="Picture 3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13613" y="5427710"/>
            <a:ext cx="1638653" cy="1204916"/>
          </a:xfrm>
          <a:prstGeom prst="rect">
            <a:avLst/>
          </a:prstGeom>
        </p:spPr>
      </p:pic>
      <p:pic>
        <p:nvPicPr>
          <p:cNvPr id="32" name="Picture 31" descr="Icon&#10;&#10;Description automatically generated"/>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grpSp>
        <p:nvGrpSpPr>
          <p:cNvPr id="41" name="Group 40"/>
          <p:cNvGrpSpPr/>
          <p:nvPr/>
        </p:nvGrpSpPr>
        <p:grpSpPr>
          <a:xfrm>
            <a:off x="2082018" y="2232365"/>
            <a:ext cx="2013307" cy="1441968"/>
            <a:chOff x="100306" y="1330883"/>
            <a:chExt cx="2013307" cy="1441968"/>
          </a:xfrm>
        </p:grpSpPr>
        <p:pic>
          <p:nvPicPr>
            <p:cNvPr id="42" name="Picture 41" descr="Shape&#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1067" y="1330883"/>
              <a:ext cx="1992546" cy="1441968"/>
            </a:xfrm>
            <a:prstGeom prst="rect">
              <a:avLst/>
            </a:prstGeom>
          </p:spPr>
        </p:pic>
        <p:sp>
          <p:nvSpPr>
            <p:cNvPr id="43" name="TextBox 42"/>
            <p:cNvSpPr txBox="1"/>
            <p:nvPr/>
          </p:nvSpPr>
          <p:spPr>
            <a:xfrm>
              <a:off x="100306" y="1636368"/>
              <a:ext cx="1992546" cy="461665"/>
            </a:xfrm>
            <a:prstGeom prst="rect">
              <a:avLst/>
            </a:prstGeom>
            <a:noFill/>
          </p:spPr>
          <p:txBody>
            <a:bodyPr wrap="square" rtlCol="0">
              <a:spAutoFit/>
            </a:bodyPr>
            <a:lstStyle/>
            <a:p>
              <a:pPr algn="ctr"/>
              <a:r>
                <a:rPr lang="en-US" sz="2400" b="1"/>
                <a:t>THẢO LUẬN</a:t>
              </a:r>
              <a:endParaRPr lang="en-US" sz="2400" b="1" dirty="0"/>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18968"/>
            <a:ext cx="12192000" cy="3429000"/>
          </a:xfrm>
          <a:prstGeom prst="rect">
            <a:avLst/>
          </a:prstGeom>
        </p:spPr>
      </p:pic>
      <p:pic>
        <p:nvPicPr>
          <p:cNvPr id="8" name="Picture 7"/>
          <p:cNvPicPr>
            <a:picLocks noChangeAspect="1"/>
          </p:cNvPicPr>
          <p:nvPr/>
        </p:nvPicPr>
        <p:blipFill>
          <a:blip r:embed="rId2">
            <a:alphaModFix amt="85000"/>
          </a:blip>
          <a:stretch>
            <a:fillRect/>
          </a:stretch>
        </p:blipFill>
        <p:spPr>
          <a:xfrm>
            <a:off x="0" y="2866292"/>
            <a:ext cx="12192000" cy="3991708"/>
          </a:xfrm>
          <a:prstGeom prst="rect">
            <a:avLst/>
          </a:prstGeom>
        </p:spPr>
      </p:pic>
      <p:pic>
        <p:nvPicPr>
          <p:cNvPr id="13" name="Picture 12"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pic>
        <p:nvPicPr>
          <p:cNvPr id="12" name="Picture 11" descr="A group of balloons&#10;&#10;Description automatically generated with low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56" y="143667"/>
            <a:ext cx="7803052" cy="5839112"/>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4445" y="4932190"/>
            <a:ext cx="5072588" cy="1782143"/>
          </a:xfrm>
          <a:prstGeom prst="rect">
            <a:avLst/>
          </a:prstGeom>
        </p:spPr>
      </p:pic>
      <p:pic>
        <p:nvPicPr>
          <p:cNvPr id="36" name="Picture 35" descr="A picture containing text, wooden, wood, file&#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1808" y="1969634"/>
            <a:ext cx="4051436" cy="4325658"/>
          </a:xfrm>
          <a:prstGeom prst="rect">
            <a:avLst/>
          </a:prstGeom>
        </p:spPr>
      </p:pic>
      <p:sp>
        <p:nvSpPr>
          <p:cNvPr id="38" name="TextBox 37"/>
          <p:cNvSpPr txBox="1"/>
          <p:nvPr/>
        </p:nvSpPr>
        <p:spPr>
          <a:xfrm>
            <a:off x="8171473" y="2404134"/>
            <a:ext cx="3630221"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1" i="0" u="none" strike="noStrike" kern="0" cap="none" spc="0" normalizeH="0" baseline="0" noProof="0" dirty="0">
                <a:ln>
                  <a:solidFill>
                    <a:srgbClr val="70AD47"/>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Các nhóm khác </a:t>
            </a:r>
            <a:endParaRPr kumimoji="0" lang="en-US" sz="3500" b="1" i="0" u="none" strike="noStrike" kern="0" cap="none" spc="0" normalizeH="0" baseline="0" noProof="0" dirty="0">
              <a:ln>
                <a:solidFill>
                  <a:srgbClr val="70AD47"/>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1" i="0" u="none" strike="noStrike" kern="0" cap="none" spc="0" normalizeH="0" baseline="0" noProof="0" dirty="0">
                <a:ln>
                  <a:solidFill>
                    <a:srgbClr val="70AD47"/>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Lắng nghe – góp ý – bổ sung</a:t>
            </a:r>
            <a:endParaRPr kumimoji="0" lang="en-US" sz="3500" b="1" i="0" u="none" strike="noStrike" kern="0" cap="none" spc="0" normalizeH="0" baseline="0" noProof="0" dirty="0">
              <a:ln>
                <a:solidFill>
                  <a:srgbClr val="70AD47"/>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endParaRPr>
          </a:p>
        </p:txBody>
      </p:sp>
      <p:sp>
        <p:nvSpPr>
          <p:cNvPr id="39" name="TextBox 38"/>
          <p:cNvSpPr txBox="1"/>
          <p:nvPr/>
        </p:nvSpPr>
        <p:spPr>
          <a:xfrm>
            <a:off x="1233023" y="3034058"/>
            <a:ext cx="5875432" cy="107721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0" b="0" i="0" u="none" strike="noStrike" kern="1200" cap="none" spc="0" normalizeH="0" baseline="0" noProof="0" dirty="0" err="1">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Cùng</a:t>
            </a:r>
            <a:r>
              <a:rPr kumimoji="0" lang="en-US" sz="70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 chia </a:t>
            </a:r>
            <a:r>
              <a:rPr kumimoji="0" lang="en-US" sz="7000" b="0" i="0" u="none" strike="noStrike" kern="1200" cap="none" spc="0" normalizeH="0" baseline="0" noProof="0" dirty="0" err="1">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sẻ</a:t>
            </a:r>
            <a:endParaRPr kumimoji="0" lang="en-US" sz="70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30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anim calcmode="lin" valueType="num">
                                      <p:cBhvr>
                                        <p:cTn id="24" dur="1000" fill="hold"/>
                                        <p:tgtEl>
                                          <p:spTgt spid="38"/>
                                        </p:tgtEl>
                                        <p:attrNameLst>
                                          <p:attrName>ppt_x</p:attrName>
                                        </p:attrNameLst>
                                      </p:cBhvr>
                                      <p:tavLst>
                                        <p:tav tm="0">
                                          <p:val>
                                            <p:strVal val="#ppt_x"/>
                                          </p:val>
                                        </p:tav>
                                        <p:tav tm="100000">
                                          <p:val>
                                            <p:strVal val="#ppt_x"/>
                                          </p:val>
                                        </p:tav>
                                      </p:tavLst>
                                    </p:anim>
                                    <p:anim calcmode="lin" valueType="num">
                                      <p:cBhvr>
                                        <p:cTn id="2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18968"/>
            <a:ext cx="12192000" cy="3429000"/>
          </a:xfrm>
          <a:prstGeom prst="rect">
            <a:avLst/>
          </a:prstGeom>
        </p:spPr>
      </p:pic>
      <p:pic>
        <p:nvPicPr>
          <p:cNvPr id="8" name="Picture 7"/>
          <p:cNvPicPr>
            <a:picLocks noChangeAspect="1"/>
          </p:cNvPicPr>
          <p:nvPr/>
        </p:nvPicPr>
        <p:blipFill>
          <a:blip r:embed="rId2">
            <a:alphaModFix amt="85000"/>
          </a:blip>
          <a:stretch>
            <a:fillRect/>
          </a:stretch>
        </p:blipFill>
        <p:spPr>
          <a:xfrm>
            <a:off x="0" y="2866292"/>
            <a:ext cx="12192000" cy="3991708"/>
          </a:xfrm>
          <a:prstGeom prst="rect">
            <a:avLst/>
          </a:prstGeom>
        </p:spPr>
      </p:pic>
      <p:pic>
        <p:nvPicPr>
          <p:cNvPr id="13" name="Picture 12"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p:cNvGrpSpPr/>
          <p:nvPr/>
        </p:nvGrpSpPr>
        <p:grpSpPr>
          <a:xfrm>
            <a:off x="1670089" y="-128062"/>
            <a:ext cx="7803052" cy="5839112"/>
            <a:chOff x="1670089" y="-128062"/>
            <a:chExt cx="7803052" cy="5839112"/>
          </a:xfrm>
        </p:grpSpPr>
        <p:pic>
          <p:nvPicPr>
            <p:cNvPr id="12" name="Picture 11" descr="A group of balloons&#10;&#10;Description automatically generated with low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p:cNvSpPr txBox="1"/>
            <p:nvPr/>
          </p:nvSpPr>
          <p:spPr>
            <a:xfrm>
              <a:off x="2718859" y="2136800"/>
              <a:ext cx="5875432" cy="2215991"/>
            </a:xfrm>
            <a:prstGeom prst="rect">
              <a:avLst/>
            </a:prstGeom>
            <a:noFill/>
          </p:spPr>
          <p:txBody>
            <a:bodyPr wrap="square" lIns="0" tIns="0" rIns="0" bIns="0" rtlCol="0">
              <a:spAutoFit/>
            </a:bodyPr>
            <a:lstStyle/>
            <a:p>
              <a:pPr algn="ctr"/>
              <a:r>
                <a:rPr lang="en-US" sz="7200">
                  <a:ln w="25400">
                    <a:solidFill>
                      <a:schemeClr val="bg1"/>
                    </a:solidFill>
                  </a:ln>
                  <a:solidFill>
                    <a:sysClr val="windowText" lastClr="000000"/>
                  </a:solidFill>
                  <a:effectLst>
                    <a:outerShdw blurRad="50800" dist="38100" dir="2700000" algn="tl" rotWithShape="0">
                      <a:prstClr val="black">
                        <a:alpha val="40000"/>
                      </a:prstClr>
                    </a:outerShdw>
                  </a:effectLst>
                  <a:latin typeface="#9Slide07 Cadena" panose="02000503000000020004" pitchFamily="2" charset="0"/>
                </a:rPr>
                <a:t>Ích lợi của việc đọc sách.</a:t>
              </a:r>
              <a:endParaRPr lang="en-US" sz="7200" dirty="0">
                <a:ln w="25400">
                  <a:solidFill>
                    <a:schemeClr val="bg1"/>
                  </a:solidFill>
                </a:ln>
                <a:solidFill>
                  <a:sysClr val="windowText" lastClr="000000"/>
                </a:solidFill>
                <a:effectLst>
                  <a:outerShdw blurRad="50800" dist="38100" dir="2700000" algn="tl" rotWithShape="0">
                    <a:prstClr val="black">
                      <a:alpha val="40000"/>
                    </a:prstClr>
                  </a:outerShdw>
                </a:effectLst>
                <a:latin typeface="#9Slide07 Cadena" panose="02000503000000020004" pitchFamily="2" charset="0"/>
              </a:endParaRPr>
            </a:p>
          </p:txBody>
        </p:sp>
      </p:grpSp>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32898" b="48350"/>
          <a:stretch>
            <a:fillRect/>
          </a:stretch>
        </p:blipFill>
        <p:spPr>
          <a:xfrm>
            <a:off x="0" y="-18968"/>
            <a:ext cx="12192000" cy="3429000"/>
          </a:xfrm>
          <a:prstGeom prst="rect">
            <a:avLst/>
          </a:prstGeom>
        </p:spPr>
      </p:pic>
      <p:pic>
        <p:nvPicPr>
          <p:cNvPr id="8" name="Picture 7"/>
          <p:cNvPicPr>
            <a:picLocks noChangeAspect="1"/>
          </p:cNvPicPr>
          <p:nvPr/>
        </p:nvPicPr>
        <p:blipFill>
          <a:blip r:embed="rId2">
            <a:alphaModFix amt="85000"/>
          </a:blip>
          <a:stretch>
            <a:fillRect/>
          </a:stretch>
        </p:blipFill>
        <p:spPr>
          <a:xfrm>
            <a:off x="0" y="2866292"/>
            <a:ext cx="12192000" cy="3991708"/>
          </a:xfrm>
          <a:prstGeom prst="rect">
            <a:avLst/>
          </a:prstGeom>
        </p:spPr>
      </p:pic>
      <p:pic>
        <p:nvPicPr>
          <p:cNvPr id="13" name="Picture 12"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p:cNvGrpSpPr/>
          <p:nvPr/>
        </p:nvGrpSpPr>
        <p:grpSpPr>
          <a:xfrm>
            <a:off x="1670089" y="-128062"/>
            <a:ext cx="7803052" cy="5839112"/>
            <a:chOff x="1670089" y="-128062"/>
            <a:chExt cx="7803052" cy="5839112"/>
          </a:xfrm>
        </p:grpSpPr>
        <p:pic>
          <p:nvPicPr>
            <p:cNvPr id="12" name="Picture 11" descr="A group of balloons&#10;&#10;Description automatically generated with low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p:cNvSpPr txBox="1"/>
            <p:nvPr/>
          </p:nvSpPr>
          <p:spPr>
            <a:xfrm>
              <a:off x="2718859" y="2136800"/>
              <a:ext cx="5468211"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2. Thảo luận về ích lợi của việc đọc sách</a:t>
              </a:r>
              <a:endParaRPr kumimoji="0" lang="en-US" sz="54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grpSp>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2368</Words>
  <Application>WPS Presentation</Application>
  <PresentationFormat>Widescreen</PresentationFormat>
  <Paragraphs>99</Paragraphs>
  <Slides>24</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24</vt:i4>
      </vt:variant>
    </vt:vector>
  </HeadingPairs>
  <TitlesOfParts>
    <vt:vector size="42" baseType="lpstr">
      <vt:lpstr>Arial</vt:lpstr>
      <vt:lpstr>SimSun</vt:lpstr>
      <vt:lpstr>Wingdings</vt:lpstr>
      <vt:lpstr>#9Slide05 Phobia</vt:lpstr>
      <vt:lpstr>Yu Gothic UI</vt:lpstr>
      <vt:lpstr>SVN-Poky's</vt:lpstr>
      <vt:lpstr>Calibri</vt:lpstr>
      <vt:lpstr>UVN Banh Mi</vt:lpstr>
      <vt:lpstr>Segoe Print</vt:lpstr>
      <vt:lpstr>#9Slide07 Cadena</vt:lpstr>
      <vt:lpstr>Corbel</vt:lpstr>
      <vt:lpstr>Calibri</vt:lpstr>
      <vt:lpstr>等线</vt:lpstr>
      <vt:lpstr>Microsoft YaHei</vt:lpstr>
      <vt:lpstr>Arial Unicode MS</vt:lpstr>
      <vt:lpstr>UTM Fleur</vt:lpstr>
      <vt:lpstr>Calibri Light</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Thùy Linh</cp:lastModifiedBy>
  <cp:revision>30</cp:revision>
  <dcterms:created xsi:type="dcterms:W3CDTF">2022-07-05T12:27:00Z</dcterms:created>
  <dcterms:modified xsi:type="dcterms:W3CDTF">2025-10-06T07:30:41Z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D08DC930E8FF4B388C0407EA2A39175A_12</vt:lpwstr>
  </property>
  <property fmtid="{D5CDD505-2E9C-101B-9397-08002B2CF9AE}" pid="3" name="KSOProductBuildVer">
    <vt:lpwstr>1033-12.2.0.22549</vt:lpwstr>
  </property>
</Properties>
</file>