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79" r:id="rId5"/>
    <p:sldId id="278" r:id="rId6"/>
    <p:sldId id="281" r:id="rId7"/>
    <p:sldId id="263" r:id="rId8"/>
    <p:sldId id="270" r:id="rId9"/>
    <p:sldId id="282" r:id="rId10"/>
    <p:sldId id="273" r:id="rId11"/>
    <p:sldId id="275"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FF"/>
    <a:srgbClr val="00FF00"/>
    <a:srgbClr val="66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14" y="-5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BE0A03-6B78-6645-5E44-2A0F40CB07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59216BD-1749-D2BD-1FD6-BBEFE72BE7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CC7F5A9-A7E5-E5EF-567F-EB5EA99D0B7C}"/>
              </a:ext>
            </a:extLst>
          </p:cNvPr>
          <p:cNvSpPr>
            <a:spLocks noGrp="1"/>
          </p:cNvSpPr>
          <p:nvPr>
            <p:ph type="dt" sz="half" idx="10"/>
          </p:nvPr>
        </p:nvSpPr>
        <p:spPr/>
        <p:txBody>
          <a:bodyPr/>
          <a:lstStyle/>
          <a:p>
            <a:fld id="{F9BC2D4B-9FDE-4B74-AAC6-3F7C589A3D05}" type="datetimeFigureOut">
              <a:rPr lang="en-US" smtClean="0"/>
              <a:t>11/14/2024</a:t>
            </a:fld>
            <a:endParaRPr lang="en-US"/>
          </a:p>
        </p:txBody>
      </p:sp>
      <p:sp>
        <p:nvSpPr>
          <p:cNvPr id="5" name="Footer Placeholder 4">
            <a:extLst>
              <a:ext uri="{FF2B5EF4-FFF2-40B4-BE49-F238E27FC236}">
                <a16:creationId xmlns:a16="http://schemas.microsoft.com/office/drawing/2014/main" xmlns="" id="{DCF51A53-A026-B1DA-CFAF-5521DE046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495975-FBD9-756E-2E90-88984B58B1FE}"/>
              </a:ext>
            </a:extLst>
          </p:cNvPr>
          <p:cNvSpPr>
            <a:spLocks noGrp="1"/>
          </p:cNvSpPr>
          <p:nvPr>
            <p:ph type="sldNum" sz="quarter" idx="12"/>
          </p:nvPr>
        </p:nvSpPr>
        <p:spPr/>
        <p:txBody>
          <a:bodyPr/>
          <a:lstStyle/>
          <a:p>
            <a:fld id="{9C77213E-2203-48A1-A87C-6140CEC8C673}" type="slidenum">
              <a:rPr lang="en-US" smtClean="0"/>
              <a:t>‹#›</a:t>
            </a:fld>
            <a:endParaRPr lang="en-US"/>
          </a:p>
        </p:txBody>
      </p:sp>
    </p:spTree>
    <p:extLst>
      <p:ext uri="{BB962C8B-B14F-4D97-AF65-F5344CB8AC3E}">
        <p14:creationId xmlns:p14="http://schemas.microsoft.com/office/powerpoint/2010/main" val="331274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4E55E-392E-A7B7-F0EC-7BED812479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C0FCAD0-E52B-F213-63F3-EF2534423F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ABB7E2D-0FF5-D694-6DE5-F0F0730ADDAA}"/>
              </a:ext>
            </a:extLst>
          </p:cNvPr>
          <p:cNvSpPr>
            <a:spLocks noGrp="1"/>
          </p:cNvSpPr>
          <p:nvPr>
            <p:ph type="dt" sz="half" idx="10"/>
          </p:nvPr>
        </p:nvSpPr>
        <p:spPr/>
        <p:txBody>
          <a:bodyPr/>
          <a:lstStyle/>
          <a:p>
            <a:fld id="{F9BC2D4B-9FDE-4B74-AAC6-3F7C589A3D05}" type="datetimeFigureOut">
              <a:rPr lang="en-US" smtClean="0"/>
              <a:t>11/14/2024</a:t>
            </a:fld>
            <a:endParaRPr lang="en-US"/>
          </a:p>
        </p:txBody>
      </p:sp>
      <p:sp>
        <p:nvSpPr>
          <p:cNvPr id="5" name="Footer Placeholder 4">
            <a:extLst>
              <a:ext uri="{FF2B5EF4-FFF2-40B4-BE49-F238E27FC236}">
                <a16:creationId xmlns:a16="http://schemas.microsoft.com/office/drawing/2014/main" xmlns="" id="{EAD4D6BE-6A3A-DA03-AB49-6FD58DED3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0DF893-78B7-0AE3-66EF-239DD35A6BE4}"/>
              </a:ext>
            </a:extLst>
          </p:cNvPr>
          <p:cNvSpPr>
            <a:spLocks noGrp="1"/>
          </p:cNvSpPr>
          <p:nvPr>
            <p:ph type="sldNum" sz="quarter" idx="12"/>
          </p:nvPr>
        </p:nvSpPr>
        <p:spPr/>
        <p:txBody>
          <a:bodyPr/>
          <a:lstStyle/>
          <a:p>
            <a:fld id="{9C77213E-2203-48A1-A87C-6140CEC8C673}" type="slidenum">
              <a:rPr lang="en-US" smtClean="0"/>
              <a:t>‹#›</a:t>
            </a:fld>
            <a:endParaRPr lang="en-US"/>
          </a:p>
        </p:txBody>
      </p:sp>
    </p:spTree>
    <p:extLst>
      <p:ext uri="{BB962C8B-B14F-4D97-AF65-F5344CB8AC3E}">
        <p14:creationId xmlns:p14="http://schemas.microsoft.com/office/powerpoint/2010/main" val="227319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8E1699-8CB0-5F01-357B-141AC0E4BB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F4BE64C-40C9-F610-AA69-05B5337FA1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5428AA-FB3C-1568-A34F-81DF096E2C42}"/>
              </a:ext>
            </a:extLst>
          </p:cNvPr>
          <p:cNvSpPr>
            <a:spLocks noGrp="1"/>
          </p:cNvSpPr>
          <p:nvPr>
            <p:ph type="dt" sz="half" idx="10"/>
          </p:nvPr>
        </p:nvSpPr>
        <p:spPr/>
        <p:txBody>
          <a:bodyPr/>
          <a:lstStyle/>
          <a:p>
            <a:fld id="{F9BC2D4B-9FDE-4B74-AAC6-3F7C589A3D05}" type="datetimeFigureOut">
              <a:rPr lang="en-US" smtClean="0"/>
              <a:t>11/14/2024</a:t>
            </a:fld>
            <a:endParaRPr lang="en-US"/>
          </a:p>
        </p:txBody>
      </p:sp>
      <p:sp>
        <p:nvSpPr>
          <p:cNvPr id="5" name="Footer Placeholder 4">
            <a:extLst>
              <a:ext uri="{FF2B5EF4-FFF2-40B4-BE49-F238E27FC236}">
                <a16:creationId xmlns:a16="http://schemas.microsoft.com/office/drawing/2014/main" xmlns="" id="{6F87D631-8605-C73D-C504-5294FCCD0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34F13E-FFC9-D6B7-BA41-C2D34CA47CC1}"/>
              </a:ext>
            </a:extLst>
          </p:cNvPr>
          <p:cNvSpPr>
            <a:spLocks noGrp="1"/>
          </p:cNvSpPr>
          <p:nvPr>
            <p:ph type="sldNum" sz="quarter" idx="12"/>
          </p:nvPr>
        </p:nvSpPr>
        <p:spPr/>
        <p:txBody>
          <a:bodyPr/>
          <a:lstStyle/>
          <a:p>
            <a:fld id="{9C77213E-2203-48A1-A87C-6140CEC8C673}" type="slidenum">
              <a:rPr lang="en-US" smtClean="0"/>
              <a:t>‹#›</a:t>
            </a:fld>
            <a:endParaRPr lang="en-US"/>
          </a:p>
        </p:txBody>
      </p:sp>
    </p:spTree>
    <p:extLst>
      <p:ext uri="{BB962C8B-B14F-4D97-AF65-F5344CB8AC3E}">
        <p14:creationId xmlns:p14="http://schemas.microsoft.com/office/powerpoint/2010/main" val="57162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3AB3E8-68B9-7C20-842C-3AD10C4A1F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77EBF30-D42B-9069-83C7-7EC254D3E4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B42BDD-6876-88E7-6D8D-3A27EB937833}"/>
              </a:ext>
            </a:extLst>
          </p:cNvPr>
          <p:cNvSpPr>
            <a:spLocks noGrp="1"/>
          </p:cNvSpPr>
          <p:nvPr>
            <p:ph type="dt" sz="half" idx="10"/>
          </p:nvPr>
        </p:nvSpPr>
        <p:spPr/>
        <p:txBody>
          <a:bodyPr/>
          <a:lstStyle/>
          <a:p>
            <a:fld id="{F9BC2D4B-9FDE-4B74-AAC6-3F7C589A3D05}" type="datetimeFigureOut">
              <a:rPr lang="en-US" smtClean="0"/>
              <a:t>11/14/2024</a:t>
            </a:fld>
            <a:endParaRPr lang="en-US"/>
          </a:p>
        </p:txBody>
      </p:sp>
      <p:sp>
        <p:nvSpPr>
          <p:cNvPr id="5" name="Footer Placeholder 4">
            <a:extLst>
              <a:ext uri="{FF2B5EF4-FFF2-40B4-BE49-F238E27FC236}">
                <a16:creationId xmlns:a16="http://schemas.microsoft.com/office/drawing/2014/main" xmlns="" id="{32C9A569-36F5-C920-5E70-687DCE8EC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0F59833-5E82-B011-9B9D-A0C9D7F5DB1D}"/>
              </a:ext>
            </a:extLst>
          </p:cNvPr>
          <p:cNvSpPr>
            <a:spLocks noGrp="1"/>
          </p:cNvSpPr>
          <p:nvPr>
            <p:ph type="sldNum" sz="quarter" idx="12"/>
          </p:nvPr>
        </p:nvSpPr>
        <p:spPr/>
        <p:txBody>
          <a:bodyPr/>
          <a:lstStyle/>
          <a:p>
            <a:fld id="{9C77213E-2203-48A1-A87C-6140CEC8C673}" type="slidenum">
              <a:rPr lang="en-US" smtClean="0"/>
              <a:t>‹#›</a:t>
            </a:fld>
            <a:endParaRPr lang="en-US"/>
          </a:p>
        </p:txBody>
      </p:sp>
    </p:spTree>
    <p:extLst>
      <p:ext uri="{BB962C8B-B14F-4D97-AF65-F5344CB8AC3E}">
        <p14:creationId xmlns:p14="http://schemas.microsoft.com/office/powerpoint/2010/main" val="106350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533D9B-24D4-9064-1654-5A2CBAAF33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4A3BFC0-9CFB-14D8-3658-584CA3A4C1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2245AA8-7B62-0E03-E876-786E300FEA7E}"/>
              </a:ext>
            </a:extLst>
          </p:cNvPr>
          <p:cNvSpPr>
            <a:spLocks noGrp="1"/>
          </p:cNvSpPr>
          <p:nvPr>
            <p:ph type="dt" sz="half" idx="10"/>
          </p:nvPr>
        </p:nvSpPr>
        <p:spPr/>
        <p:txBody>
          <a:bodyPr/>
          <a:lstStyle/>
          <a:p>
            <a:fld id="{F9BC2D4B-9FDE-4B74-AAC6-3F7C589A3D05}" type="datetimeFigureOut">
              <a:rPr lang="en-US" smtClean="0"/>
              <a:t>11/14/2024</a:t>
            </a:fld>
            <a:endParaRPr lang="en-US"/>
          </a:p>
        </p:txBody>
      </p:sp>
      <p:sp>
        <p:nvSpPr>
          <p:cNvPr id="5" name="Footer Placeholder 4">
            <a:extLst>
              <a:ext uri="{FF2B5EF4-FFF2-40B4-BE49-F238E27FC236}">
                <a16:creationId xmlns:a16="http://schemas.microsoft.com/office/drawing/2014/main" xmlns="" id="{59A56B90-6830-9DA1-5823-4489E7AEC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0E0C5C-06C4-DED4-2DB7-1A26194DDBCC}"/>
              </a:ext>
            </a:extLst>
          </p:cNvPr>
          <p:cNvSpPr>
            <a:spLocks noGrp="1"/>
          </p:cNvSpPr>
          <p:nvPr>
            <p:ph type="sldNum" sz="quarter" idx="12"/>
          </p:nvPr>
        </p:nvSpPr>
        <p:spPr/>
        <p:txBody>
          <a:bodyPr/>
          <a:lstStyle/>
          <a:p>
            <a:fld id="{9C77213E-2203-48A1-A87C-6140CEC8C673}" type="slidenum">
              <a:rPr lang="en-US" smtClean="0"/>
              <a:t>‹#›</a:t>
            </a:fld>
            <a:endParaRPr lang="en-US"/>
          </a:p>
        </p:txBody>
      </p:sp>
    </p:spTree>
    <p:extLst>
      <p:ext uri="{BB962C8B-B14F-4D97-AF65-F5344CB8AC3E}">
        <p14:creationId xmlns:p14="http://schemas.microsoft.com/office/powerpoint/2010/main" val="60238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CFEB3F-7E44-5964-C3FD-5BF6D8DB00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89134FD-A555-0FE0-FF72-6DAB6DDC39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DDB3F60-A6A0-E11A-BDCE-8A1938B2BA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A787165-4B15-8F87-C587-B9687A39DFB2}"/>
              </a:ext>
            </a:extLst>
          </p:cNvPr>
          <p:cNvSpPr>
            <a:spLocks noGrp="1"/>
          </p:cNvSpPr>
          <p:nvPr>
            <p:ph type="dt" sz="half" idx="10"/>
          </p:nvPr>
        </p:nvSpPr>
        <p:spPr/>
        <p:txBody>
          <a:bodyPr/>
          <a:lstStyle/>
          <a:p>
            <a:fld id="{F9BC2D4B-9FDE-4B74-AAC6-3F7C589A3D05}" type="datetimeFigureOut">
              <a:rPr lang="en-US" smtClean="0"/>
              <a:t>11/14/2024</a:t>
            </a:fld>
            <a:endParaRPr lang="en-US"/>
          </a:p>
        </p:txBody>
      </p:sp>
      <p:sp>
        <p:nvSpPr>
          <p:cNvPr id="6" name="Footer Placeholder 5">
            <a:extLst>
              <a:ext uri="{FF2B5EF4-FFF2-40B4-BE49-F238E27FC236}">
                <a16:creationId xmlns:a16="http://schemas.microsoft.com/office/drawing/2014/main" xmlns="" id="{1D0EA130-91F8-B334-CD3B-C6C57F11BD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48ADCCC-0AC1-A2C3-D69E-F6E315F0BA16}"/>
              </a:ext>
            </a:extLst>
          </p:cNvPr>
          <p:cNvSpPr>
            <a:spLocks noGrp="1"/>
          </p:cNvSpPr>
          <p:nvPr>
            <p:ph type="sldNum" sz="quarter" idx="12"/>
          </p:nvPr>
        </p:nvSpPr>
        <p:spPr/>
        <p:txBody>
          <a:bodyPr/>
          <a:lstStyle/>
          <a:p>
            <a:fld id="{9C77213E-2203-48A1-A87C-6140CEC8C673}" type="slidenum">
              <a:rPr lang="en-US" smtClean="0"/>
              <a:t>‹#›</a:t>
            </a:fld>
            <a:endParaRPr lang="en-US"/>
          </a:p>
        </p:txBody>
      </p:sp>
    </p:spTree>
    <p:extLst>
      <p:ext uri="{BB962C8B-B14F-4D97-AF65-F5344CB8AC3E}">
        <p14:creationId xmlns:p14="http://schemas.microsoft.com/office/powerpoint/2010/main" val="2027916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FC3957-AEE7-3B48-9AB7-4626594D7D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9C3173-BCE7-8A19-132E-AA065C4A1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B0117F2-7733-C704-9FB8-19F12A4DED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36BF034-B9FD-004E-4C57-E6A8ED5746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9E1F13E-D9FD-26E0-A91E-563737E470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B9D4F56-E079-D6FC-980E-2F74661AAC29}"/>
              </a:ext>
            </a:extLst>
          </p:cNvPr>
          <p:cNvSpPr>
            <a:spLocks noGrp="1"/>
          </p:cNvSpPr>
          <p:nvPr>
            <p:ph type="dt" sz="half" idx="10"/>
          </p:nvPr>
        </p:nvSpPr>
        <p:spPr/>
        <p:txBody>
          <a:bodyPr/>
          <a:lstStyle/>
          <a:p>
            <a:fld id="{F9BC2D4B-9FDE-4B74-AAC6-3F7C589A3D05}" type="datetimeFigureOut">
              <a:rPr lang="en-US" smtClean="0"/>
              <a:t>11/14/2024</a:t>
            </a:fld>
            <a:endParaRPr lang="en-US"/>
          </a:p>
        </p:txBody>
      </p:sp>
      <p:sp>
        <p:nvSpPr>
          <p:cNvPr id="8" name="Footer Placeholder 7">
            <a:extLst>
              <a:ext uri="{FF2B5EF4-FFF2-40B4-BE49-F238E27FC236}">
                <a16:creationId xmlns:a16="http://schemas.microsoft.com/office/drawing/2014/main" xmlns="" id="{B9711D66-FF55-FFBE-9FBE-A523320F9B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8D0FA62-5601-492C-9E18-2A8D7E52B0EC}"/>
              </a:ext>
            </a:extLst>
          </p:cNvPr>
          <p:cNvSpPr>
            <a:spLocks noGrp="1"/>
          </p:cNvSpPr>
          <p:nvPr>
            <p:ph type="sldNum" sz="quarter" idx="12"/>
          </p:nvPr>
        </p:nvSpPr>
        <p:spPr/>
        <p:txBody>
          <a:bodyPr/>
          <a:lstStyle/>
          <a:p>
            <a:fld id="{9C77213E-2203-48A1-A87C-6140CEC8C673}" type="slidenum">
              <a:rPr lang="en-US" smtClean="0"/>
              <a:t>‹#›</a:t>
            </a:fld>
            <a:endParaRPr lang="en-US"/>
          </a:p>
        </p:txBody>
      </p:sp>
    </p:spTree>
    <p:extLst>
      <p:ext uri="{BB962C8B-B14F-4D97-AF65-F5344CB8AC3E}">
        <p14:creationId xmlns:p14="http://schemas.microsoft.com/office/powerpoint/2010/main" val="366748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5A728F-6944-A8E1-7E05-38DD3C32AC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360B60-1294-B2D9-D6A3-00CDDDD1A6E1}"/>
              </a:ext>
            </a:extLst>
          </p:cNvPr>
          <p:cNvSpPr>
            <a:spLocks noGrp="1"/>
          </p:cNvSpPr>
          <p:nvPr>
            <p:ph type="dt" sz="half" idx="10"/>
          </p:nvPr>
        </p:nvSpPr>
        <p:spPr/>
        <p:txBody>
          <a:bodyPr/>
          <a:lstStyle/>
          <a:p>
            <a:fld id="{F9BC2D4B-9FDE-4B74-AAC6-3F7C589A3D05}" type="datetimeFigureOut">
              <a:rPr lang="en-US" smtClean="0"/>
              <a:t>11/14/2024</a:t>
            </a:fld>
            <a:endParaRPr lang="en-US"/>
          </a:p>
        </p:txBody>
      </p:sp>
      <p:sp>
        <p:nvSpPr>
          <p:cNvPr id="4" name="Footer Placeholder 3">
            <a:extLst>
              <a:ext uri="{FF2B5EF4-FFF2-40B4-BE49-F238E27FC236}">
                <a16:creationId xmlns:a16="http://schemas.microsoft.com/office/drawing/2014/main" xmlns="" id="{1D5CF4CC-9547-9F75-5EFE-D8D552C0C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0045EDD-0F18-B607-F674-577FCCFFBFB0}"/>
              </a:ext>
            </a:extLst>
          </p:cNvPr>
          <p:cNvSpPr>
            <a:spLocks noGrp="1"/>
          </p:cNvSpPr>
          <p:nvPr>
            <p:ph type="sldNum" sz="quarter" idx="12"/>
          </p:nvPr>
        </p:nvSpPr>
        <p:spPr/>
        <p:txBody>
          <a:bodyPr/>
          <a:lstStyle/>
          <a:p>
            <a:fld id="{9C77213E-2203-48A1-A87C-6140CEC8C673}" type="slidenum">
              <a:rPr lang="en-US" smtClean="0"/>
              <a:t>‹#›</a:t>
            </a:fld>
            <a:endParaRPr lang="en-US"/>
          </a:p>
        </p:txBody>
      </p:sp>
    </p:spTree>
    <p:extLst>
      <p:ext uri="{BB962C8B-B14F-4D97-AF65-F5344CB8AC3E}">
        <p14:creationId xmlns:p14="http://schemas.microsoft.com/office/powerpoint/2010/main" val="53818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3043E08-4FB0-D151-35A6-B6ED2603AC87}"/>
              </a:ext>
            </a:extLst>
          </p:cNvPr>
          <p:cNvSpPr>
            <a:spLocks noGrp="1"/>
          </p:cNvSpPr>
          <p:nvPr>
            <p:ph type="dt" sz="half" idx="10"/>
          </p:nvPr>
        </p:nvSpPr>
        <p:spPr/>
        <p:txBody>
          <a:bodyPr/>
          <a:lstStyle/>
          <a:p>
            <a:fld id="{F9BC2D4B-9FDE-4B74-AAC6-3F7C589A3D05}" type="datetimeFigureOut">
              <a:rPr lang="en-US" smtClean="0"/>
              <a:t>11/14/2024</a:t>
            </a:fld>
            <a:endParaRPr lang="en-US"/>
          </a:p>
        </p:txBody>
      </p:sp>
      <p:sp>
        <p:nvSpPr>
          <p:cNvPr id="3" name="Footer Placeholder 2">
            <a:extLst>
              <a:ext uri="{FF2B5EF4-FFF2-40B4-BE49-F238E27FC236}">
                <a16:creationId xmlns:a16="http://schemas.microsoft.com/office/drawing/2014/main" xmlns="" id="{8B2D6EF1-CA2F-3E5F-DA91-07619969A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6670A0A-31B9-7570-DFFB-11AC6F409C17}"/>
              </a:ext>
            </a:extLst>
          </p:cNvPr>
          <p:cNvSpPr>
            <a:spLocks noGrp="1"/>
          </p:cNvSpPr>
          <p:nvPr>
            <p:ph type="sldNum" sz="quarter" idx="12"/>
          </p:nvPr>
        </p:nvSpPr>
        <p:spPr/>
        <p:txBody>
          <a:bodyPr/>
          <a:lstStyle/>
          <a:p>
            <a:fld id="{9C77213E-2203-48A1-A87C-6140CEC8C673}" type="slidenum">
              <a:rPr lang="en-US" smtClean="0"/>
              <a:t>‹#›</a:t>
            </a:fld>
            <a:endParaRPr lang="en-US"/>
          </a:p>
        </p:txBody>
      </p:sp>
    </p:spTree>
    <p:extLst>
      <p:ext uri="{BB962C8B-B14F-4D97-AF65-F5344CB8AC3E}">
        <p14:creationId xmlns:p14="http://schemas.microsoft.com/office/powerpoint/2010/main" val="1510581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06C800-C3F7-AFE2-3840-EB8F106AD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466608E-E62E-7D55-F20E-841F45A5FD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09EE326-FDC4-77A4-1052-1D08E9579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D080FD-5FBF-841B-DD80-D86F93310E73}"/>
              </a:ext>
            </a:extLst>
          </p:cNvPr>
          <p:cNvSpPr>
            <a:spLocks noGrp="1"/>
          </p:cNvSpPr>
          <p:nvPr>
            <p:ph type="dt" sz="half" idx="10"/>
          </p:nvPr>
        </p:nvSpPr>
        <p:spPr/>
        <p:txBody>
          <a:bodyPr/>
          <a:lstStyle/>
          <a:p>
            <a:fld id="{F9BC2D4B-9FDE-4B74-AAC6-3F7C589A3D05}" type="datetimeFigureOut">
              <a:rPr lang="en-US" smtClean="0"/>
              <a:t>11/14/2024</a:t>
            </a:fld>
            <a:endParaRPr lang="en-US"/>
          </a:p>
        </p:txBody>
      </p:sp>
      <p:sp>
        <p:nvSpPr>
          <p:cNvPr id="6" name="Footer Placeholder 5">
            <a:extLst>
              <a:ext uri="{FF2B5EF4-FFF2-40B4-BE49-F238E27FC236}">
                <a16:creationId xmlns:a16="http://schemas.microsoft.com/office/drawing/2014/main" xmlns="" id="{ABA2D110-AA1C-E6D1-8FDA-D3E817160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76C8890-F3D3-48A0-B671-0468BC5BB792}"/>
              </a:ext>
            </a:extLst>
          </p:cNvPr>
          <p:cNvSpPr>
            <a:spLocks noGrp="1"/>
          </p:cNvSpPr>
          <p:nvPr>
            <p:ph type="sldNum" sz="quarter" idx="12"/>
          </p:nvPr>
        </p:nvSpPr>
        <p:spPr/>
        <p:txBody>
          <a:bodyPr/>
          <a:lstStyle/>
          <a:p>
            <a:fld id="{9C77213E-2203-48A1-A87C-6140CEC8C673}" type="slidenum">
              <a:rPr lang="en-US" smtClean="0"/>
              <a:t>‹#›</a:t>
            </a:fld>
            <a:endParaRPr lang="en-US"/>
          </a:p>
        </p:txBody>
      </p:sp>
    </p:spTree>
    <p:extLst>
      <p:ext uri="{BB962C8B-B14F-4D97-AF65-F5344CB8AC3E}">
        <p14:creationId xmlns:p14="http://schemas.microsoft.com/office/powerpoint/2010/main" val="206344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7A598E-4576-0F7A-FF82-9102B429A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7A42897-4674-4243-120E-86DE44E262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B9A069A-D084-5DCA-0FAE-814BEFA03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D311E6-D9C1-4393-6165-604E1348F965}"/>
              </a:ext>
            </a:extLst>
          </p:cNvPr>
          <p:cNvSpPr>
            <a:spLocks noGrp="1"/>
          </p:cNvSpPr>
          <p:nvPr>
            <p:ph type="dt" sz="half" idx="10"/>
          </p:nvPr>
        </p:nvSpPr>
        <p:spPr/>
        <p:txBody>
          <a:bodyPr/>
          <a:lstStyle/>
          <a:p>
            <a:fld id="{F9BC2D4B-9FDE-4B74-AAC6-3F7C589A3D05}" type="datetimeFigureOut">
              <a:rPr lang="en-US" smtClean="0"/>
              <a:t>11/14/2024</a:t>
            </a:fld>
            <a:endParaRPr lang="en-US"/>
          </a:p>
        </p:txBody>
      </p:sp>
      <p:sp>
        <p:nvSpPr>
          <p:cNvPr id="6" name="Footer Placeholder 5">
            <a:extLst>
              <a:ext uri="{FF2B5EF4-FFF2-40B4-BE49-F238E27FC236}">
                <a16:creationId xmlns:a16="http://schemas.microsoft.com/office/drawing/2014/main" xmlns="" id="{5A2A3820-C99C-4BAC-72F2-A52441A6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8D55D72-FA96-A879-B01F-A2085E0A96A9}"/>
              </a:ext>
            </a:extLst>
          </p:cNvPr>
          <p:cNvSpPr>
            <a:spLocks noGrp="1"/>
          </p:cNvSpPr>
          <p:nvPr>
            <p:ph type="sldNum" sz="quarter" idx="12"/>
          </p:nvPr>
        </p:nvSpPr>
        <p:spPr/>
        <p:txBody>
          <a:bodyPr/>
          <a:lstStyle/>
          <a:p>
            <a:fld id="{9C77213E-2203-48A1-A87C-6140CEC8C673}" type="slidenum">
              <a:rPr lang="en-US" smtClean="0"/>
              <a:t>‹#›</a:t>
            </a:fld>
            <a:endParaRPr lang="en-US"/>
          </a:p>
        </p:txBody>
      </p:sp>
    </p:spTree>
    <p:extLst>
      <p:ext uri="{BB962C8B-B14F-4D97-AF65-F5344CB8AC3E}">
        <p14:creationId xmlns:p14="http://schemas.microsoft.com/office/powerpoint/2010/main" val="324243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23810A2-B004-8476-CA24-987160CCB5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52CEF03-6127-248B-83FD-FE5062EC15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EA3C91-C07F-A9D8-E86D-E1F774A2F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C2D4B-9FDE-4B74-AAC6-3F7C589A3D05}" type="datetimeFigureOut">
              <a:rPr lang="en-US" smtClean="0"/>
              <a:t>11/14/2024</a:t>
            </a:fld>
            <a:endParaRPr lang="en-US"/>
          </a:p>
        </p:txBody>
      </p:sp>
      <p:sp>
        <p:nvSpPr>
          <p:cNvPr id="5" name="Footer Placeholder 4">
            <a:extLst>
              <a:ext uri="{FF2B5EF4-FFF2-40B4-BE49-F238E27FC236}">
                <a16:creationId xmlns:a16="http://schemas.microsoft.com/office/drawing/2014/main" xmlns="" id="{08C56C92-F2AE-0231-0034-9E0E59F6D6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AB58626-4909-B283-CE9A-48B3F70AE2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7213E-2203-48A1-A87C-6140CEC8C673}" type="slidenum">
              <a:rPr lang="en-US" smtClean="0"/>
              <a:t>‹#›</a:t>
            </a:fld>
            <a:endParaRPr lang="en-US"/>
          </a:p>
        </p:txBody>
      </p:sp>
    </p:spTree>
    <p:extLst>
      <p:ext uri="{BB962C8B-B14F-4D97-AF65-F5344CB8AC3E}">
        <p14:creationId xmlns:p14="http://schemas.microsoft.com/office/powerpoint/2010/main" val="3672566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EC37843-C54D-9BF8-E0D0-56187B27F5FB}"/>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690834" y="2743200"/>
            <a:ext cx="2604083" cy="3262745"/>
          </a:xfrm>
          <a:prstGeom prst="rect">
            <a:avLst/>
          </a:prstGeom>
        </p:spPr>
      </p:pic>
      <p:grpSp>
        <p:nvGrpSpPr>
          <p:cNvPr id="3" name="Group 2">
            <a:extLst>
              <a:ext uri="{FF2B5EF4-FFF2-40B4-BE49-F238E27FC236}">
                <a16:creationId xmlns:a16="http://schemas.microsoft.com/office/drawing/2014/main" xmlns="" id="{6D63A046-771E-66F6-B9DA-54484EF8B12C}"/>
              </a:ext>
            </a:extLst>
          </p:cNvPr>
          <p:cNvGrpSpPr/>
          <p:nvPr/>
        </p:nvGrpSpPr>
        <p:grpSpPr>
          <a:xfrm>
            <a:off x="702291" y="-142183"/>
            <a:ext cx="10592626" cy="2093605"/>
            <a:chOff x="1971094" y="249381"/>
            <a:chExt cx="8021781" cy="3179619"/>
          </a:xfrm>
        </p:grpSpPr>
        <p:sp>
          <p:nvSpPr>
            <p:cNvPr id="2" name="TextBox 1">
              <a:extLst>
                <a:ext uri="{FF2B5EF4-FFF2-40B4-BE49-F238E27FC236}">
                  <a16:creationId xmlns:a16="http://schemas.microsoft.com/office/drawing/2014/main" xmlns="" id="{BDCC9EC3-D92F-5C86-D4EF-0A5A8430FDC2}"/>
                </a:ext>
              </a:extLst>
            </p:cNvPr>
            <p:cNvSpPr txBox="1"/>
            <p:nvPr/>
          </p:nvSpPr>
          <p:spPr>
            <a:xfrm>
              <a:off x="2416414" y="876746"/>
              <a:ext cx="1251285" cy="646331"/>
            </a:xfrm>
            <a:prstGeom prst="rect">
              <a:avLst/>
            </a:prstGeom>
            <a:noFill/>
          </p:spPr>
          <p:txBody>
            <a:bodyPr wrap="square" rtlCol="0">
              <a:spAutoFit/>
            </a:bodyPr>
            <a:lstStyle/>
            <a:p>
              <a:r>
                <a:rPr lang="en-SG" sz="1800" i="0" dirty="0">
                  <a:effectLst/>
                  <a:latin typeface="Arial" panose="020B0604020202020204" pitchFamily="34" charset="0"/>
                </a:rPr>
                <a:t>Lê </a:t>
              </a:r>
              <a:r>
                <a:rPr lang="en-SG" sz="1800" i="0" dirty="0" err="1">
                  <a:effectLst/>
                  <a:latin typeface="Arial" panose="020B0604020202020204" pitchFamily="34" charset="0"/>
                </a:rPr>
                <a:t>Thị</a:t>
              </a:r>
              <a:r>
                <a:rPr lang="en-SG" sz="1800" i="0" dirty="0">
                  <a:effectLst/>
                  <a:latin typeface="Arial" panose="020B0604020202020204" pitchFamily="34" charset="0"/>
                </a:rPr>
                <a:t> </a:t>
              </a:r>
              <a:r>
                <a:rPr lang="en-SG" sz="1800" i="0" dirty="0" err="1">
                  <a:effectLst/>
                  <a:latin typeface="Arial" panose="020B0604020202020204" pitchFamily="34" charset="0"/>
                </a:rPr>
                <a:t>Oanh</a:t>
              </a:r>
              <a:endParaRPr lang="en-SG" dirty="0"/>
            </a:p>
          </p:txBody>
        </p:sp>
        <p:sp>
          <p:nvSpPr>
            <p:cNvPr id="8" name="Rectangle: Rounded Corners 7">
              <a:extLst>
                <a:ext uri="{FF2B5EF4-FFF2-40B4-BE49-F238E27FC236}">
                  <a16:creationId xmlns:a16="http://schemas.microsoft.com/office/drawing/2014/main" xmlns="" id="{47AA7AFB-ADE6-B04A-6092-3A895B30FDF9}"/>
                </a:ext>
              </a:extLst>
            </p:cNvPr>
            <p:cNvSpPr/>
            <p:nvPr/>
          </p:nvSpPr>
          <p:spPr>
            <a:xfrm>
              <a:off x="1971094" y="249381"/>
              <a:ext cx="8021781" cy="3179619"/>
            </a:xfrm>
            <a:prstGeom prst="roundRect">
              <a:avLst/>
            </a:prstGeom>
            <a:solidFill>
              <a:schemeClr val="bg1"/>
            </a:solidFill>
            <a:ln>
              <a:noFill/>
            </a:ln>
            <a:effectLst>
              <a:glow rad="228600">
                <a:schemeClr val="bg1">
                  <a:lumMod val="9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xmlns="" id="{B9EAD083-984D-17C6-A1E0-DC49A9F50A8A}"/>
              </a:ext>
            </a:extLst>
          </p:cNvPr>
          <p:cNvSpPr txBox="1"/>
          <p:nvPr/>
        </p:nvSpPr>
        <p:spPr>
          <a:xfrm>
            <a:off x="2236835" y="-142183"/>
            <a:ext cx="8534400" cy="646331"/>
          </a:xfrm>
          <a:prstGeom prst="rect">
            <a:avLst/>
          </a:prstGeom>
          <a:noFill/>
        </p:spPr>
        <p:txBody>
          <a:bodyPr wrap="square" rtlCol="0">
            <a:spAutoFit/>
          </a:bodyPr>
          <a:lstStyle/>
          <a:p>
            <a:pPr algn="just"/>
            <a:r>
              <a:rPr lang="en-US" sz="3600" dirty="0" err="1">
                <a:latin typeface="UTM French Vanilla" panose="02040603050506020204" pitchFamily="18" charset="0"/>
              </a:rPr>
              <a:t>Thứ</a:t>
            </a:r>
            <a:r>
              <a:rPr lang="en-US" sz="3600" dirty="0">
                <a:latin typeface="UTM French Vanilla" panose="02040603050506020204" pitchFamily="18" charset="0"/>
              </a:rPr>
              <a:t> </a:t>
            </a:r>
            <a:r>
              <a:rPr lang="en-US" sz="3600" dirty="0" err="1" smtClean="0">
                <a:latin typeface="UTM French Vanilla" panose="02040603050506020204" pitchFamily="18" charset="0"/>
              </a:rPr>
              <a:t>năm</a:t>
            </a:r>
            <a:r>
              <a:rPr lang="en-US" sz="3600" dirty="0" smtClean="0">
                <a:latin typeface="UTM French Vanilla" panose="02040603050506020204" pitchFamily="18" charset="0"/>
              </a:rPr>
              <a:t> </a:t>
            </a:r>
            <a:r>
              <a:rPr lang="en-US" sz="3600" dirty="0" err="1">
                <a:latin typeface="UTM French Vanilla" panose="02040603050506020204" pitchFamily="18" charset="0"/>
              </a:rPr>
              <a:t>ngày</a:t>
            </a:r>
            <a:r>
              <a:rPr lang="en-US" sz="3600" dirty="0">
                <a:latin typeface="UTM French Vanilla" panose="02040603050506020204" pitchFamily="18" charset="0"/>
              </a:rPr>
              <a:t> </a:t>
            </a:r>
            <a:r>
              <a:rPr lang="en-US" sz="3600" dirty="0" smtClean="0">
                <a:latin typeface="UTM French Vanilla" panose="02040603050506020204" pitchFamily="18" charset="0"/>
              </a:rPr>
              <a:t>14 </a:t>
            </a:r>
            <a:r>
              <a:rPr lang="en-US" sz="3600" dirty="0" err="1">
                <a:latin typeface="UTM French Vanilla" panose="02040603050506020204" pitchFamily="18" charset="0"/>
              </a:rPr>
              <a:t>tháng</a:t>
            </a:r>
            <a:r>
              <a:rPr lang="en-US" sz="3600" dirty="0">
                <a:latin typeface="UTM French Vanilla" panose="02040603050506020204" pitchFamily="18" charset="0"/>
              </a:rPr>
              <a:t> </a:t>
            </a:r>
            <a:r>
              <a:rPr lang="en-US" sz="3600" dirty="0" smtClean="0">
                <a:latin typeface="UTM French Vanilla" panose="02040603050506020204" pitchFamily="18" charset="0"/>
              </a:rPr>
              <a:t>11 </a:t>
            </a:r>
            <a:r>
              <a:rPr lang="en-US" sz="3600" dirty="0" err="1">
                <a:latin typeface="UTM French Vanilla" panose="02040603050506020204" pitchFamily="18" charset="0"/>
              </a:rPr>
              <a:t>năm</a:t>
            </a:r>
            <a:r>
              <a:rPr lang="en-US" sz="3600" dirty="0">
                <a:latin typeface="UTM French Vanilla" panose="02040603050506020204" pitchFamily="18" charset="0"/>
              </a:rPr>
              <a:t> </a:t>
            </a:r>
            <a:r>
              <a:rPr lang="en-US" sz="3600" dirty="0" smtClean="0">
                <a:latin typeface="UTM French Vanilla" panose="02040603050506020204" pitchFamily="18" charset="0"/>
              </a:rPr>
              <a:t>2024 </a:t>
            </a:r>
            <a:endParaRPr lang="en-US" sz="3600" dirty="0">
              <a:latin typeface="UTM French Vanilla" panose="02040603050506020204" pitchFamily="18" charset="0"/>
            </a:endParaRPr>
          </a:p>
        </p:txBody>
      </p:sp>
      <p:sp>
        <p:nvSpPr>
          <p:cNvPr id="10" name="TextBox 9">
            <a:extLst>
              <a:ext uri="{FF2B5EF4-FFF2-40B4-BE49-F238E27FC236}">
                <a16:creationId xmlns:a16="http://schemas.microsoft.com/office/drawing/2014/main" xmlns="" id="{3F5B0078-C896-27A1-2721-8239B96C20D8}"/>
              </a:ext>
            </a:extLst>
          </p:cNvPr>
          <p:cNvSpPr txBox="1"/>
          <p:nvPr/>
        </p:nvSpPr>
        <p:spPr>
          <a:xfrm>
            <a:off x="4768642" y="481318"/>
            <a:ext cx="4056232" cy="646331"/>
          </a:xfrm>
          <a:prstGeom prst="rect">
            <a:avLst/>
          </a:prstGeom>
          <a:noFill/>
        </p:spPr>
        <p:txBody>
          <a:bodyPr wrap="square" rtlCol="0">
            <a:spAutoFit/>
          </a:bodyPr>
          <a:lstStyle/>
          <a:p>
            <a:r>
              <a:rPr lang="en-US" sz="3600" dirty="0" err="1" smtClean="0">
                <a:ln w="12700">
                  <a:solidFill>
                    <a:schemeClr val="bg1">
                      <a:lumMod val="50000"/>
                    </a:schemeClr>
                  </a:solidFill>
                </a:ln>
                <a:solidFill>
                  <a:srgbClr val="00B0F0"/>
                </a:solidFill>
                <a:latin typeface="#9Slide05 SVNClementine" panose="020F0502020204030203" pitchFamily="34" charset="0"/>
              </a:rPr>
              <a:t>Mĩ</a:t>
            </a:r>
            <a:r>
              <a:rPr lang="en-US" sz="3600" dirty="0" smtClean="0">
                <a:ln w="12700">
                  <a:solidFill>
                    <a:schemeClr val="bg1">
                      <a:lumMod val="50000"/>
                    </a:schemeClr>
                  </a:solidFill>
                </a:ln>
                <a:solidFill>
                  <a:srgbClr val="00B0F0"/>
                </a:solidFill>
                <a:latin typeface="#9Slide05 SVNClementine" panose="020F0502020204030203" pitchFamily="34" charset="0"/>
              </a:rPr>
              <a:t> </a:t>
            </a:r>
            <a:r>
              <a:rPr lang="en-US" sz="3600" dirty="0" err="1" smtClean="0">
                <a:ln w="12700">
                  <a:solidFill>
                    <a:schemeClr val="bg1">
                      <a:lumMod val="50000"/>
                    </a:schemeClr>
                  </a:solidFill>
                </a:ln>
                <a:solidFill>
                  <a:srgbClr val="00B0F0"/>
                </a:solidFill>
                <a:latin typeface="#9Slide05 SVNClementine" panose="020F0502020204030203" pitchFamily="34" charset="0"/>
              </a:rPr>
              <a:t>thuật</a:t>
            </a:r>
            <a:endParaRPr lang="en-US" sz="3600" dirty="0">
              <a:ln w="12700">
                <a:solidFill>
                  <a:schemeClr val="bg1">
                    <a:lumMod val="50000"/>
                  </a:schemeClr>
                </a:solidFill>
              </a:ln>
              <a:solidFill>
                <a:srgbClr val="00B0F0"/>
              </a:solidFill>
              <a:latin typeface="#9Slide05 SVNClementine" panose="020F0502020204030203" pitchFamily="34" charset="0"/>
            </a:endParaRPr>
          </a:p>
        </p:txBody>
      </p:sp>
      <p:sp>
        <p:nvSpPr>
          <p:cNvPr id="11" name="TextBox 10">
            <a:extLst>
              <a:ext uri="{FF2B5EF4-FFF2-40B4-BE49-F238E27FC236}">
                <a16:creationId xmlns:a16="http://schemas.microsoft.com/office/drawing/2014/main" xmlns="" id="{4E45BD3E-2494-41A6-A10F-F7F29DBDC874}"/>
              </a:ext>
            </a:extLst>
          </p:cNvPr>
          <p:cNvSpPr txBox="1"/>
          <p:nvPr/>
        </p:nvSpPr>
        <p:spPr>
          <a:xfrm>
            <a:off x="1345740" y="891878"/>
            <a:ext cx="9811657" cy="1323439"/>
          </a:xfrm>
          <a:prstGeom prst="rect">
            <a:avLst/>
          </a:prstGeom>
          <a:noFill/>
        </p:spPr>
        <p:txBody>
          <a:bodyPr wrap="square" rtlCol="0">
            <a:spAutoFit/>
          </a:bodyPr>
          <a:lstStyle/>
          <a:p>
            <a:pPr algn="ctr"/>
            <a:r>
              <a:rPr lang="en-US" sz="4800" dirty="0" err="1" smtClean="0">
                <a:ln w="12700">
                  <a:solidFill>
                    <a:srgbClr val="FF3300"/>
                  </a:solid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Sản</a:t>
            </a:r>
            <a:r>
              <a:rPr lang="en-US" sz="4800" dirty="0" smtClean="0">
                <a:ln w="12700">
                  <a:solidFill>
                    <a:srgbClr val="FF3300"/>
                  </a:solid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smtClean="0">
                <a:ln w="12700">
                  <a:solidFill>
                    <a:srgbClr val="FF3300"/>
                  </a:solid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phẩm</a:t>
            </a:r>
            <a:r>
              <a:rPr lang="en-US" sz="4800" dirty="0" smtClean="0">
                <a:ln w="12700">
                  <a:solidFill>
                    <a:srgbClr val="FF3300"/>
                  </a:solid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smtClean="0">
                <a:ln w="12700">
                  <a:solidFill>
                    <a:srgbClr val="FF3300"/>
                  </a:solid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mĩ</a:t>
            </a:r>
            <a:r>
              <a:rPr lang="en-US" sz="4800" dirty="0" smtClean="0">
                <a:ln w="12700">
                  <a:solidFill>
                    <a:srgbClr val="FF3300"/>
                  </a:solid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smtClean="0">
                <a:ln w="12700">
                  <a:solidFill>
                    <a:srgbClr val="FF3300"/>
                  </a:solid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thuật</a:t>
            </a:r>
            <a:r>
              <a:rPr lang="en-US" sz="4800" dirty="0" smtClean="0">
                <a:ln w="12700">
                  <a:solidFill>
                    <a:srgbClr val="FF3300"/>
                  </a:solid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smtClean="0">
                <a:ln w="12700">
                  <a:solidFill>
                    <a:srgbClr val="FF3300"/>
                  </a:solid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4800" dirty="0" smtClean="0">
                <a:ln w="12700">
                  <a:solidFill>
                    <a:srgbClr val="FF3300"/>
                  </a:solid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smtClean="0">
                <a:ln w="12700">
                  <a:solidFill>
                    <a:srgbClr val="FF3300"/>
                  </a:solid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4800" dirty="0" smtClean="0">
                <a:ln w="12700">
                  <a:solidFill>
                    <a:srgbClr val="FF3300"/>
                  </a:solid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smtClean="0">
                <a:ln w="12700">
                  <a:solidFill>
                    <a:srgbClr val="FF3300"/>
                  </a:solid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a:t>
            </a:r>
            <a:r>
              <a:rPr lang="en-US" sz="4800" dirty="0" smtClean="0">
                <a:ln w="12700">
                  <a:solidFill>
                    <a:srgbClr val="FF3300"/>
                  </a:solid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dirty="0" err="1" smtClean="0">
                <a:ln w="12700">
                  <a:solidFill>
                    <a:srgbClr val="FF3300"/>
                  </a:solid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cảnh</a:t>
            </a:r>
            <a:endParaRPr lang="en-US" sz="4800" dirty="0">
              <a:ln w="12700">
                <a:solidFill>
                  <a:srgbClr val="FF3300"/>
                </a:solidFill>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3200" dirty="0" smtClean="0">
                <a:solidFill>
                  <a:srgbClr val="7030A0"/>
                </a:solidFill>
                <a:latin typeface="#9Slide05 SVNClementine" panose="020F0502020204030203" pitchFamily="34" charset="0"/>
              </a:rPr>
              <a:t>(2 </a:t>
            </a:r>
            <a:r>
              <a:rPr lang="en-US" sz="3200" dirty="0" err="1">
                <a:solidFill>
                  <a:srgbClr val="7030A0"/>
                </a:solidFill>
                <a:latin typeface="#9Slide05 SVNClementine" panose="020F0502020204030203" pitchFamily="34" charset="0"/>
              </a:rPr>
              <a:t>tiết</a:t>
            </a:r>
            <a:r>
              <a:rPr lang="en-US" sz="3200" dirty="0">
                <a:solidFill>
                  <a:srgbClr val="7030A0"/>
                </a:solidFill>
                <a:latin typeface="#9Slide05 SVNClementine" panose="020F0502020204030203" pitchFamily="34" charset="0"/>
              </a:rPr>
              <a:t>) – </a:t>
            </a:r>
            <a:r>
              <a:rPr lang="en-US" sz="3200" dirty="0" err="1">
                <a:solidFill>
                  <a:srgbClr val="7030A0"/>
                </a:solidFill>
                <a:latin typeface="#9Slide05 SVNClementine" panose="020F0502020204030203" pitchFamily="34" charset="0"/>
              </a:rPr>
              <a:t>Tiết</a:t>
            </a:r>
            <a:r>
              <a:rPr lang="en-US" sz="3200" dirty="0">
                <a:solidFill>
                  <a:srgbClr val="7030A0"/>
                </a:solidFill>
                <a:latin typeface="#9Slide05 SVNClementine" panose="020F0502020204030203" pitchFamily="34" charset="0"/>
              </a:rPr>
              <a:t> </a:t>
            </a:r>
            <a:r>
              <a:rPr lang="en-US" sz="3200" dirty="0" smtClean="0">
                <a:solidFill>
                  <a:srgbClr val="7030A0"/>
                </a:solidFill>
                <a:latin typeface="#9Slide05 SVNClementine" panose="020F0502020204030203" pitchFamily="34" charset="0"/>
              </a:rPr>
              <a:t>2</a:t>
            </a:r>
            <a:endParaRPr lang="en-US" sz="3200" dirty="0">
              <a:solidFill>
                <a:srgbClr val="7030A0"/>
              </a:solidFill>
              <a:latin typeface="#9Slide05 SVNClementine" panose="020F0502020204030203" pitchFamily="34" charset="0"/>
            </a:endParaRPr>
          </a:p>
        </p:txBody>
      </p:sp>
    </p:spTree>
    <p:extLst>
      <p:ext uri="{BB962C8B-B14F-4D97-AF65-F5344CB8AC3E}">
        <p14:creationId xmlns:p14="http://schemas.microsoft.com/office/powerpoint/2010/main" val="5107762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32D6410-0C3F-C1E5-4E3B-1F2D1A079775}"/>
              </a:ext>
            </a:extLst>
          </p:cNvPr>
          <p:cNvPicPr>
            <a:picLocks noChangeAspect="1"/>
          </p:cNvPicPr>
          <p:nvPr/>
        </p:nvPicPr>
        <p:blipFill>
          <a:blip r:embed="rId3"/>
          <a:stretch>
            <a:fillRect/>
          </a:stretch>
        </p:blipFill>
        <p:spPr>
          <a:xfrm>
            <a:off x="1379096" y="610348"/>
            <a:ext cx="1652159" cy="1658256"/>
          </a:xfrm>
          <a:prstGeom prst="rect">
            <a:avLst/>
          </a:prstGeom>
        </p:spPr>
      </p:pic>
      <p:pic>
        <p:nvPicPr>
          <p:cNvPr id="3" name="Picture 2">
            <a:extLst>
              <a:ext uri="{FF2B5EF4-FFF2-40B4-BE49-F238E27FC236}">
                <a16:creationId xmlns:a16="http://schemas.microsoft.com/office/drawing/2014/main" xmlns="" id="{AD5A9CA7-EA9E-1B67-AB4F-94FC896E8428}"/>
              </a:ext>
            </a:extLst>
          </p:cNvPr>
          <p:cNvPicPr>
            <a:picLocks noChangeAspect="1"/>
          </p:cNvPicPr>
          <p:nvPr/>
        </p:nvPicPr>
        <p:blipFill>
          <a:blip r:embed="rId3"/>
          <a:stretch>
            <a:fillRect/>
          </a:stretch>
        </p:blipFill>
        <p:spPr>
          <a:xfrm>
            <a:off x="0" y="1439476"/>
            <a:ext cx="1652159" cy="1658256"/>
          </a:xfrm>
          <a:prstGeom prst="rect">
            <a:avLst/>
          </a:prstGeom>
        </p:spPr>
      </p:pic>
      <p:pic>
        <p:nvPicPr>
          <p:cNvPr id="4" name="Picture 3">
            <a:extLst>
              <a:ext uri="{FF2B5EF4-FFF2-40B4-BE49-F238E27FC236}">
                <a16:creationId xmlns:a16="http://schemas.microsoft.com/office/drawing/2014/main" xmlns="" id="{C98D03DA-A1D0-9A80-D9F8-FA4190CA701B}"/>
              </a:ext>
            </a:extLst>
          </p:cNvPr>
          <p:cNvPicPr>
            <a:picLocks noChangeAspect="1"/>
          </p:cNvPicPr>
          <p:nvPr/>
        </p:nvPicPr>
        <p:blipFill>
          <a:blip r:embed="rId3"/>
          <a:stretch>
            <a:fillRect/>
          </a:stretch>
        </p:blipFill>
        <p:spPr>
          <a:xfrm>
            <a:off x="10280072" y="897830"/>
            <a:ext cx="1652159" cy="1658256"/>
          </a:xfrm>
          <a:prstGeom prst="rect">
            <a:avLst/>
          </a:prstGeom>
        </p:spPr>
      </p:pic>
      <p:pic>
        <p:nvPicPr>
          <p:cNvPr id="4098" name="Picture 2" descr="Làm Thiệp Chúc Mừng, Thiệp 3D, Thiệp Giáng Sinh Bằng Laser CN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82" y="1"/>
            <a:ext cx="4847164" cy="44303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ách làm thiệp 3D bông h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3079" y="3696237"/>
            <a:ext cx="4842593" cy="333681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hiệp 3D handmade: &#10;Mỗi thiệp 3D handmade đều là một tác phẩm nghệ thuật tuyệt vời. Sự tỉ mỉ trong từng chi tiết, sự độc đáo trong mỗi đường cong và vật liệu tốt nhất đã được chọn lựa, tất cả đều tạo nên một tác phẩm đáng kinh ngạc. Hãy trao tặng món quà này để gửi lời chào đến những người bạn yêu thương của bạn khi không thể gặp mặt trực tiế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3077" y="-134290"/>
            <a:ext cx="6158923"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72324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104"/>
                                        </p:tgtEl>
                                        <p:attrNameLst>
                                          <p:attrName>style.visibility</p:attrName>
                                        </p:attrNameLst>
                                      </p:cBhvr>
                                      <p:to>
                                        <p:strVal val="visible"/>
                                      </p:to>
                                    </p:set>
                                    <p:animEffect transition="in" filter="circle(in)">
                                      <p:cBhvr>
                                        <p:cTn id="12" dur="2000"/>
                                        <p:tgtEl>
                                          <p:spTgt spid="410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circle(in)">
                                      <p:cBhvr>
                                        <p:cTn id="17"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C3ED47D-EBFD-96E8-0566-55EDAD01D297}"/>
              </a:ext>
            </a:extLst>
          </p:cNvPr>
          <p:cNvPicPr>
            <a:picLocks noChangeAspect="1"/>
          </p:cNvPicPr>
          <p:nvPr/>
        </p:nvPicPr>
        <p:blipFill>
          <a:blip r:embed="rId3"/>
          <a:stretch>
            <a:fillRect/>
          </a:stretch>
        </p:blipFill>
        <p:spPr>
          <a:xfrm>
            <a:off x="8832268" y="-226660"/>
            <a:ext cx="1652159" cy="1658256"/>
          </a:xfrm>
          <a:prstGeom prst="rect">
            <a:avLst/>
          </a:prstGeom>
        </p:spPr>
      </p:pic>
      <p:pic>
        <p:nvPicPr>
          <p:cNvPr id="3" name="图片 2">
            <a:extLst>
              <a:ext uri="{FF2B5EF4-FFF2-40B4-BE49-F238E27FC236}">
                <a16:creationId xmlns:a16="http://schemas.microsoft.com/office/drawing/2014/main" xmlns="" id="{2FE7DF86-32C1-27E6-1D88-9619C0CC9F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905817" y="-537984"/>
            <a:ext cx="2551471" cy="2551471"/>
          </a:xfrm>
          <a:prstGeom prst="rect">
            <a:avLst/>
          </a:prstGeom>
        </p:spPr>
      </p:pic>
      <p:pic>
        <p:nvPicPr>
          <p:cNvPr id="4" name="图片 3">
            <a:extLst>
              <a:ext uri="{FF2B5EF4-FFF2-40B4-BE49-F238E27FC236}">
                <a16:creationId xmlns:a16="http://schemas.microsoft.com/office/drawing/2014/main" xmlns="" id="{E3A184C9-C631-9A49-0F09-D538E55174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0" y="3680240"/>
            <a:ext cx="4718742" cy="3932284"/>
          </a:xfrm>
          <a:prstGeom prst="rect">
            <a:avLst/>
          </a:prstGeom>
        </p:spPr>
      </p:pic>
      <p:pic>
        <p:nvPicPr>
          <p:cNvPr id="9" name="Picture 8">
            <a:extLst>
              <a:ext uri="{FF2B5EF4-FFF2-40B4-BE49-F238E27FC236}">
                <a16:creationId xmlns:a16="http://schemas.microsoft.com/office/drawing/2014/main" xmlns="" id="{8F054365-E2DE-C461-1A07-B1D8E881D057}"/>
              </a:ext>
            </a:extLst>
          </p:cNvPr>
          <p:cNvPicPr>
            <a:picLocks noGrp="1" noRot="1" noChangeAspect="1" noMove="1" noResize="1" noEditPoints="1" noAdjustHandles="1" noChangeArrowheads="1" noChangeShapeType="1" noCrop="1"/>
          </p:cNvPicPr>
          <p:nvPr/>
        </p:nvPicPr>
        <p:blipFill>
          <a:blip r:embed="rId6"/>
          <a:stretch>
            <a:fillRect/>
          </a:stretch>
        </p:blipFill>
        <p:spPr>
          <a:xfrm>
            <a:off x="8473133" y="3992632"/>
            <a:ext cx="2865368" cy="2865368"/>
          </a:xfrm>
          <a:prstGeom prst="rect">
            <a:avLst/>
          </a:prstGeom>
        </p:spPr>
      </p:pic>
      <p:grpSp>
        <p:nvGrpSpPr>
          <p:cNvPr id="7" name="Group 6">
            <a:extLst>
              <a:ext uri="{FF2B5EF4-FFF2-40B4-BE49-F238E27FC236}">
                <a16:creationId xmlns:a16="http://schemas.microsoft.com/office/drawing/2014/main" xmlns="" id="{9241A701-F250-B2E6-9371-164CEB400D41}"/>
              </a:ext>
            </a:extLst>
          </p:cNvPr>
          <p:cNvGrpSpPr/>
          <p:nvPr/>
        </p:nvGrpSpPr>
        <p:grpSpPr>
          <a:xfrm>
            <a:off x="2971798" y="2013487"/>
            <a:ext cx="7076210" cy="2237971"/>
            <a:chOff x="2660071" y="737751"/>
            <a:chExt cx="7076210" cy="2237971"/>
          </a:xfrm>
        </p:grpSpPr>
        <p:sp>
          <p:nvSpPr>
            <p:cNvPr id="6" name="TextBox 5">
              <a:extLst>
                <a:ext uri="{FF2B5EF4-FFF2-40B4-BE49-F238E27FC236}">
                  <a16:creationId xmlns:a16="http://schemas.microsoft.com/office/drawing/2014/main" xmlns="" id="{0EB5D776-49BF-2A86-34CB-4D2F1CDD2A37}"/>
                </a:ext>
              </a:extLst>
            </p:cNvPr>
            <p:cNvSpPr txBox="1"/>
            <p:nvPr/>
          </p:nvSpPr>
          <p:spPr>
            <a:xfrm>
              <a:off x="2660072" y="759731"/>
              <a:ext cx="7076209" cy="2215991"/>
            </a:xfrm>
            <a:prstGeom prst="rect">
              <a:avLst/>
            </a:prstGeom>
            <a:noFill/>
          </p:spPr>
          <p:txBody>
            <a:bodyPr wrap="square" rtlCol="0">
              <a:spAutoFit/>
            </a:bodyPr>
            <a:lstStyle/>
            <a:p>
              <a:r>
                <a:rPr lang="en-US" sz="13800" dirty="0" err="1">
                  <a:ln w="431800">
                    <a:solidFill>
                      <a:schemeClr val="bg1"/>
                    </a:solidFill>
                  </a:ln>
                  <a:latin typeface="SVN-Poky's" panose="020B0606040200020203" pitchFamily="34" charset="0"/>
                </a:rPr>
                <a:t>Củng</a:t>
              </a:r>
              <a:r>
                <a:rPr lang="en-US" sz="13800" dirty="0">
                  <a:ln w="431800">
                    <a:solidFill>
                      <a:schemeClr val="bg1"/>
                    </a:solidFill>
                  </a:ln>
                  <a:latin typeface="SVN-Poky's" panose="020B0606040200020203" pitchFamily="34" charset="0"/>
                </a:rPr>
                <a:t> </a:t>
              </a:r>
              <a:r>
                <a:rPr lang="en-US" sz="13800" dirty="0" err="1">
                  <a:ln w="431800">
                    <a:solidFill>
                      <a:schemeClr val="bg1"/>
                    </a:solidFill>
                  </a:ln>
                  <a:latin typeface="SVN-Poky's" panose="020B0606040200020203" pitchFamily="34" charset="0"/>
                </a:rPr>
                <a:t>cố</a:t>
              </a:r>
              <a:endParaRPr lang="en-US" sz="13800" dirty="0">
                <a:ln w="431800">
                  <a:solidFill>
                    <a:schemeClr val="bg1"/>
                  </a:solidFill>
                </a:ln>
                <a:latin typeface="SVN-Poky's" panose="020B0606040200020203" pitchFamily="34" charset="0"/>
              </a:endParaRPr>
            </a:p>
          </p:txBody>
        </p:sp>
        <p:sp>
          <p:nvSpPr>
            <p:cNvPr id="11" name="TextBox 10">
              <a:extLst>
                <a:ext uri="{FF2B5EF4-FFF2-40B4-BE49-F238E27FC236}">
                  <a16:creationId xmlns:a16="http://schemas.microsoft.com/office/drawing/2014/main" xmlns="" id="{BA125390-A4C7-A99C-E304-D0AC4C09C33E}"/>
                </a:ext>
              </a:extLst>
            </p:cNvPr>
            <p:cNvSpPr txBox="1"/>
            <p:nvPr/>
          </p:nvSpPr>
          <p:spPr>
            <a:xfrm>
              <a:off x="2660071" y="737751"/>
              <a:ext cx="7076209" cy="2215991"/>
            </a:xfrm>
            <a:prstGeom prst="rect">
              <a:avLst/>
            </a:prstGeom>
            <a:noFill/>
          </p:spPr>
          <p:txBody>
            <a:bodyPr wrap="square" rtlCol="0">
              <a:spAutoFit/>
            </a:bodyPr>
            <a:lstStyle/>
            <a:p>
              <a:r>
                <a:rPr lang="en-US" sz="13800" dirty="0" err="1">
                  <a:solidFill>
                    <a:srgbClr val="FF99FF"/>
                  </a:solidFill>
                  <a:latin typeface="SVN-Poky's" panose="020B0606040200020203" pitchFamily="34" charset="0"/>
                </a:rPr>
                <a:t>Củng</a:t>
              </a:r>
              <a:r>
                <a:rPr lang="en-US" sz="13800" dirty="0">
                  <a:latin typeface="SVN-Poky's" panose="020B0606040200020203" pitchFamily="34" charset="0"/>
                </a:rPr>
                <a:t> </a:t>
              </a:r>
              <a:r>
                <a:rPr lang="en-US" sz="13800" dirty="0" err="1">
                  <a:solidFill>
                    <a:srgbClr val="00FF00"/>
                  </a:solidFill>
                  <a:latin typeface="SVN-Poky's" panose="020B0606040200020203" pitchFamily="34" charset="0"/>
                </a:rPr>
                <a:t>cố</a:t>
              </a:r>
              <a:endParaRPr lang="en-US" sz="13800" dirty="0">
                <a:solidFill>
                  <a:srgbClr val="00FF00"/>
                </a:solidFill>
                <a:latin typeface="SVN-Poky's" panose="020B0606040200020203" pitchFamily="34" charset="0"/>
              </a:endParaRPr>
            </a:p>
          </p:txBody>
        </p:sp>
      </p:grpSp>
    </p:spTree>
    <p:extLst>
      <p:ext uri="{BB962C8B-B14F-4D97-AF65-F5344CB8AC3E}">
        <p14:creationId xmlns:p14="http://schemas.microsoft.com/office/powerpoint/2010/main" val="142580140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2CC8DB9-4457-865E-2886-5D9D0B0BDD0C}"/>
              </a:ext>
            </a:extLst>
          </p:cNvPr>
          <p:cNvSpPr txBox="1"/>
          <p:nvPr/>
        </p:nvSpPr>
        <p:spPr>
          <a:xfrm rot="265388">
            <a:off x="1080219" y="880165"/>
            <a:ext cx="11089232" cy="3217502"/>
          </a:xfrm>
          <a:prstGeom prst="rect">
            <a:avLst/>
          </a:prstGeom>
          <a:noFill/>
        </p:spPr>
        <p:txBody>
          <a:bodyPr wrap="square" rtlCol="0">
            <a:prstTxWarp prst="textArchUp">
              <a:avLst/>
            </a:prstTxWarp>
            <a:spAutoFit/>
          </a:bodyPr>
          <a:lstStyle/>
          <a:p>
            <a:r>
              <a:rPr lang="en-US" sz="8000" dirty="0" err="1" smtClean="0">
                <a:ln w="19050">
                  <a:solidFill>
                    <a:schemeClr val="tx1"/>
                  </a:solidFill>
                </a:ln>
                <a:solidFill>
                  <a:srgbClr val="FF99FF"/>
                </a:solidFill>
                <a:latin typeface="SVN-Hole Hearted" panose="020B0A06020104020203" pitchFamily="34" charset="0"/>
              </a:rPr>
              <a:t>Tạm</a:t>
            </a:r>
            <a:r>
              <a:rPr lang="en-US" sz="8000" dirty="0" smtClean="0">
                <a:ln w="19050">
                  <a:solidFill>
                    <a:schemeClr val="tx1"/>
                  </a:solidFill>
                </a:ln>
                <a:solidFill>
                  <a:srgbClr val="FF99FF"/>
                </a:solidFill>
                <a:latin typeface="SVN-Hole Hearted" panose="020B0A06020104020203" pitchFamily="34" charset="0"/>
              </a:rPr>
              <a:t> </a:t>
            </a:r>
            <a:r>
              <a:rPr lang="en-US" sz="8000" dirty="0" err="1" smtClean="0">
                <a:ln w="19050">
                  <a:solidFill>
                    <a:schemeClr val="tx1"/>
                  </a:solidFill>
                </a:ln>
                <a:solidFill>
                  <a:srgbClr val="FF99FF"/>
                </a:solidFill>
                <a:latin typeface="SVN-Hole Hearted" panose="020B0A06020104020203" pitchFamily="34" charset="0"/>
              </a:rPr>
              <a:t>biệt</a:t>
            </a:r>
            <a:r>
              <a:rPr lang="en-US" sz="8000" dirty="0" smtClean="0">
                <a:ln w="19050">
                  <a:solidFill>
                    <a:schemeClr val="tx1"/>
                  </a:solidFill>
                </a:ln>
                <a:solidFill>
                  <a:srgbClr val="FF99FF"/>
                </a:solidFill>
                <a:latin typeface="SVN-Hole Hearted" panose="020B0A06020104020203" pitchFamily="34" charset="0"/>
              </a:rPr>
              <a:t> </a:t>
            </a:r>
            <a:r>
              <a:rPr lang="en-US" sz="8000" dirty="0" err="1" smtClean="0">
                <a:ln w="19050">
                  <a:solidFill>
                    <a:schemeClr val="tx1"/>
                  </a:solidFill>
                </a:ln>
                <a:solidFill>
                  <a:srgbClr val="FF99FF"/>
                </a:solidFill>
                <a:latin typeface="SVN-Hole Hearted" panose="020B0A06020104020203" pitchFamily="34" charset="0"/>
              </a:rPr>
              <a:t>và</a:t>
            </a:r>
            <a:r>
              <a:rPr lang="en-US" sz="8000" dirty="0" smtClean="0">
                <a:ln w="19050">
                  <a:solidFill>
                    <a:schemeClr val="tx1"/>
                  </a:solidFill>
                </a:ln>
                <a:solidFill>
                  <a:srgbClr val="FF99FF"/>
                </a:solidFill>
                <a:latin typeface="SVN-Hole Hearted" panose="020B0A06020104020203" pitchFamily="34" charset="0"/>
              </a:rPr>
              <a:t> </a:t>
            </a:r>
            <a:r>
              <a:rPr lang="en-US" sz="8000" dirty="0" err="1" smtClean="0">
                <a:ln w="19050">
                  <a:solidFill>
                    <a:schemeClr val="tx1"/>
                  </a:solidFill>
                </a:ln>
                <a:solidFill>
                  <a:srgbClr val="FF99FF"/>
                </a:solidFill>
                <a:latin typeface="SVN-Hole Hearted" panose="020B0A06020104020203" pitchFamily="34" charset="0"/>
              </a:rPr>
              <a:t>hiện</a:t>
            </a:r>
            <a:r>
              <a:rPr lang="en-US" sz="8000" dirty="0" smtClean="0">
                <a:ln w="19050">
                  <a:solidFill>
                    <a:schemeClr val="tx1"/>
                  </a:solidFill>
                </a:ln>
                <a:solidFill>
                  <a:srgbClr val="FF99FF"/>
                </a:solidFill>
                <a:latin typeface="SVN-Hole Hearted" panose="020B0A06020104020203" pitchFamily="34" charset="0"/>
              </a:rPr>
              <a:t> </a:t>
            </a:r>
            <a:r>
              <a:rPr lang="en-US" sz="8000" dirty="0" err="1" smtClean="0">
                <a:ln w="19050">
                  <a:solidFill>
                    <a:schemeClr val="tx1"/>
                  </a:solidFill>
                </a:ln>
                <a:solidFill>
                  <a:srgbClr val="FF99FF"/>
                </a:solidFill>
                <a:latin typeface="SVN-Hole Hearted" panose="020B0A06020104020203" pitchFamily="34" charset="0"/>
              </a:rPr>
              <a:t>gặp</a:t>
            </a:r>
            <a:r>
              <a:rPr lang="en-US" sz="8000" dirty="0" smtClean="0">
                <a:ln w="19050">
                  <a:solidFill>
                    <a:schemeClr val="tx1"/>
                  </a:solidFill>
                </a:ln>
                <a:solidFill>
                  <a:srgbClr val="FF99FF"/>
                </a:solidFill>
                <a:latin typeface="SVN-Hole Hearted" panose="020B0A06020104020203" pitchFamily="34" charset="0"/>
              </a:rPr>
              <a:t> </a:t>
            </a:r>
            <a:r>
              <a:rPr lang="en-US" sz="8000" dirty="0" err="1" smtClean="0">
                <a:ln w="19050">
                  <a:solidFill>
                    <a:schemeClr val="tx1"/>
                  </a:solidFill>
                </a:ln>
                <a:solidFill>
                  <a:srgbClr val="FF99FF"/>
                </a:solidFill>
                <a:latin typeface="SVN-Hole Hearted" panose="020B0A06020104020203" pitchFamily="34" charset="0"/>
              </a:rPr>
              <a:t>lại</a:t>
            </a:r>
            <a:endParaRPr lang="en-US" sz="8000" dirty="0">
              <a:ln w="19050">
                <a:solidFill>
                  <a:schemeClr val="tx1"/>
                </a:solidFill>
              </a:ln>
              <a:solidFill>
                <a:srgbClr val="FF99FF"/>
              </a:solidFill>
              <a:latin typeface="SVN-Hole Hearted" panose="020B0A06020104020203" pitchFamily="34" charset="0"/>
            </a:endParaRPr>
          </a:p>
        </p:txBody>
      </p:sp>
    </p:spTree>
    <p:extLst>
      <p:ext uri="{BB962C8B-B14F-4D97-AF65-F5344CB8AC3E}">
        <p14:creationId xmlns:p14="http://schemas.microsoft.com/office/powerpoint/2010/main" val="25839026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F054365-E2DE-C461-1A07-B1D8E881D057}"/>
              </a:ext>
            </a:extLst>
          </p:cNvPr>
          <p:cNvPicPr>
            <a:picLocks noGrp="1" noRot="1" noChangeAspect="1" noMove="1" noResize="1" noEditPoints="1" noAdjustHandles="1" noChangeArrowheads="1" noChangeShapeType="1" noCrop="1"/>
          </p:cNvPicPr>
          <p:nvPr/>
        </p:nvPicPr>
        <p:blipFill>
          <a:blip r:embed="rId3"/>
          <a:stretch>
            <a:fillRect/>
          </a:stretch>
        </p:blipFill>
        <p:spPr>
          <a:xfrm>
            <a:off x="8473133" y="3992632"/>
            <a:ext cx="2865368" cy="2865368"/>
          </a:xfrm>
          <a:prstGeom prst="rect">
            <a:avLst/>
          </a:prstGeom>
        </p:spPr>
      </p:pic>
      <p:pic>
        <p:nvPicPr>
          <p:cNvPr id="2" name="Picture 1">
            <a:extLst>
              <a:ext uri="{FF2B5EF4-FFF2-40B4-BE49-F238E27FC236}">
                <a16:creationId xmlns:a16="http://schemas.microsoft.com/office/drawing/2014/main" xmlns="" id="{6C3ED47D-EBFD-96E8-0566-55EDAD01D297}"/>
              </a:ext>
            </a:extLst>
          </p:cNvPr>
          <p:cNvPicPr>
            <a:picLocks noChangeAspect="1"/>
          </p:cNvPicPr>
          <p:nvPr/>
        </p:nvPicPr>
        <p:blipFill>
          <a:blip r:embed="rId4"/>
          <a:stretch>
            <a:fillRect/>
          </a:stretch>
        </p:blipFill>
        <p:spPr>
          <a:xfrm>
            <a:off x="8701639" y="-154604"/>
            <a:ext cx="1652159" cy="1658256"/>
          </a:xfrm>
          <a:prstGeom prst="rect">
            <a:avLst/>
          </a:prstGeom>
        </p:spPr>
      </p:pic>
      <p:pic>
        <p:nvPicPr>
          <p:cNvPr id="3" name="图片 2">
            <a:extLst>
              <a:ext uri="{FF2B5EF4-FFF2-40B4-BE49-F238E27FC236}">
                <a16:creationId xmlns:a16="http://schemas.microsoft.com/office/drawing/2014/main" xmlns="" id="{2FE7DF86-32C1-27E6-1D88-9619C0CC9F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9732232" y="-381061"/>
            <a:ext cx="2551471" cy="2551471"/>
          </a:xfrm>
          <a:prstGeom prst="rect">
            <a:avLst/>
          </a:prstGeom>
        </p:spPr>
      </p:pic>
      <p:pic>
        <p:nvPicPr>
          <p:cNvPr id="4" name="图片 3">
            <a:extLst>
              <a:ext uri="{FF2B5EF4-FFF2-40B4-BE49-F238E27FC236}">
                <a16:creationId xmlns:a16="http://schemas.microsoft.com/office/drawing/2014/main" xmlns="" id="{E3A184C9-C631-9A49-0F09-D538E55174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68087" y="3593154"/>
            <a:ext cx="4718742" cy="3932284"/>
          </a:xfrm>
          <a:prstGeom prst="rect">
            <a:avLst/>
          </a:prstGeom>
        </p:spPr>
      </p:pic>
      <p:sp>
        <p:nvSpPr>
          <p:cNvPr id="11" name="矩形 17">
            <a:extLst>
              <a:ext uri="{FF2B5EF4-FFF2-40B4-BE49-F238E27FC236}">
                <a16:creationId xmlns:a16="http://schemas.microsoft.com/office/drawing/2014/main" xmlns="" id="{24652566-F3A8-4BA3-CC3B-4E263A96208A}"/>
              </a:ext>
            </a:extLst>
          </p:cNvPr>
          <p:cNvSpPr/>
          <p:nvPr/>
        </p:nvSpPr>
        <p:spPr>
          <a:xfrm>
            <a:off x="2527458" y="1585635"/>
            <a:ext cx="1844234" cy="584775"/>
          </a:xfrm>
          <a:prstGeom prst="rect">
            <a:avLst/>
          </a:prstGeom>
        </p:spPr>
        <p:txBody>
          <a:bodyPr wrap="square">
            <a:spAutoFit/>
          </a:bodyPr>
          <a:lstStyle/>
          <a:p>
            <a:pPr algn="just"/>
            <a:endParaRPr lang="zh-CN" altLang="en-US" sz="3200" b="1" dirty="0">
              <a:cs typeface="+mn-ea"/>
              <a:sym typeface="+mn-lt"/>
            </a:endParaRPr>
          </a:p>
        </p:txBody>
      </p:sp>
      <p:grpSp>
        <p:nvGrpSpPr>
          <p:cNvPr id="13" name="Group 12">
            <a:extLst>
              <a:ext uri="{FF2B5EF4-FFF2-40B4-BE49-F238E27FC236}">
                <a16:creationId xmlns:a16="http://schemas.microsoft.com/office/drawing/2014/main" xmlns="" id="{C924085A-9246-E9A9-7CE8-D8A955A8F324}"/>
              </a:ext>
            </a:extLst>
          </p:cNvPr>
          <p:cNvGrpSpPr/>
          <p:nvPr/>
        </p:nvGrpSpPr>
        <p:grpSpPr>
          <a:xfrm>
            <a:off x="1995461" y="1549350"/>
            <a:ext cx="8647256" cy="4412220"/>
            <a:chOff x="2774373" y="1805452"/>
            <a:chExt cx="7042076" cy="4412220"/>
          </a:xfrm>
        </p:grpSpPr>
        <p:sp>
          <p:nvSpPr>
            <p:cNvPr id="27" name="TextBox 26">
              <a:extLst>
                <a:ext uri="{FF2B5EF4-FFF2-40B4-BE49-F238E27FC236}">
                  <a16:creationId xmlns:a16="http://schemas.microsoft.com/office/drawing/2014/main" xmlns="" id="{109E8BBA-E4AB-43D5-933C-58CB6E0BC549}"/>
                </a:ext>
              </a:extLst>
            </p:cNvPr>
            <p:cNvSpPr txBox="1"/>
            <p:nvPr/>
          </p:nvSpPr>
          <p:spPr>
            <a:xfrm>
              <a:off x="2774373" y="1878022"/>
              <a:ext cx="7042076" cy="4339650"/>
            </a:xfrm>
            <a:prstGeom prst="rect">
              <a:avLst/>
            </a:prstGeom>
            <a:noFill/>
          </p:spPr>
          <p:txBody>
            <a:bodyPr wrap="square" rtlCol="0">
              <a:spAutoFit/>
            </a:bodyPr>
            <a:lstStyle/>
            <a:p>
              <a:r>
                <a:rPr lang="en-US" sz="13800" dirty="0" err="1">
                  <a:ln w="390525">
                    <a:solidFill>
                      <a:schemeClr val="bg1"/>
                    </a:solidFill>
                  </a:ln>
                  <a:latin typeface="SVN-Poky's" panose="020B0606040200020203" pitchFamily="34" charset="0"/>
                </a:rPr>
                <a:t>Khởi</a:t>
              </a:r>
              <a:r>
                <a:rPr lang="en-US" sz="13800" dirty="0">
                  <a:ln w="390525">
                    <a:solidFill>
                      <a:schemeClr val="bg1"/>
                    </a:solidFill>
                  </a:ln>
                  <a:latin typeface="SVN-Poky's" panose="020B0606040200020203" pitchFamily="34" charset="0"/>
                </a:rPr>
                <a:t> </a:t>
              </a:r>
              <a:r>
                <a:rPr lang="en-US" sz="13800" dirty="0" err="1">
                  <a:ln w="390525">
                    <a:solidFill>
                      <a:schemeClr val="bg1"/>
                    </a:solidFill>
                  </a:ln>
                  <a:latin typeface="SVN-Poky's" panose="020B0606040200020203" pitchFamily="34" charset="0"/>
                </a:rPr>
                <a:t>động</a:t>
              </a:r>
              <a:r>
                <a:rPr lang="en-US" sz="13800" dirty="0">
                  <a:ln w="390525">
                    <a:solidFill>
                      <a:schemeClr val="bg1"/>
                    </a:solidFill>
                  </a:ln>
                  <a:latin typeface="SVN-Poky's" panose="020B0606040200020203" pitchFamily="34" charset="0"/>
                </a:rPr>
                <a:t> </a:t>
              </a:r>
            </a:p>
          </p:txBody>
        </p:sp>
        <p:sp>
          <p:nvSpPr>
            <p:cNvPr id="12" name="TextBox 11">
              <a:extLst>
                <a:ext uri="{FF2B5EF4-FFF2-40B4-BE49-F238E27FC236}">
                  <a16:creationId xmlns:a16="http://schemas.microsoft.com/office/drawing/2014/main" xmlns="" id="{F1DDD187-D592-8774-91B2-8673FDA1D212}"/>
                </a:ext>
              </a:extLst>
            </p:cNvPr>
            <p:cNvSpPr txBox="1"/>
            <p:nvPr/>
          </p:nvSpPr>
          <p:spPr>
            <a:xfrm>
              <a:off x="2774373" y="1805452"/>
              <a:ext cx="7042076" cy="4339650"/>
            </a:xfrm>
            <a:prstGeom prst="rect">
              <a:avLst/>
            </a:prstGeom>
            <a:noFill/>
          </p:spPr>
          <p:txBody>
            <a:bodyPr wrap="square" rtlCol="0">
              <a:spAutoFit/>
            </a:bodyPr>
            <a:lstStyle/>
            <a:p>
              <a:r>
                <a:rPr lang="en-US" sz="13800" dirty="0" err="1">
                  <a:ln w="19050">
                    <a:solidFill>
                      <a:schemeClr val="tx1"/>
                    </a:solidFill>
                  </a:ln>
                  <a:solidFill>
                    <a:srgbClr val="00FF00"/>
                  </a:solidFill>
                  <a:latin typeface="SVN-Poky's" panose="020B0606040200020203" pitchFamily="34" charset="0"/>
                </a:rPr>
                <a:t>K</a:t>
              </a:r>
              <a:r>
                <a:rPr lang="en-US" sz="13800" dirty="0" err="1">
                  <a:ln w="19050">
                    <a:solidFill>
                      <a:schemeClr val="tx1"/>
                    </a:solidFill>
                  </a:ln>
                  <a:solidFill>
                    <a:srgbClr val="FF99FF"/>
                  </a:solidFill>
                  <a:latin typeface="SVN-Poky's" panose="020B0606040200020203" pitchFamily="34" charset="0"/>
                </a:rPr>
                <a:t>h</a:t>
              </a:r>
              <a:r>
                <a:rPr lang="en-US" sz="13800" dirty="0" err="1">
                  <a:ln w="19050">
                    <a:solidFill>
                      <a:schemeClr val="tx1"/>
                    </a:solidFill>
                  </a:ln>
                  <a:solidFill>
                    <a:srgbClr val="66CCFF"/>
                  </a:solidFill>
                  <a:latin typeface="SVN-Poky's" panose="020B0606040200020203" pitchFamily="34" charset="0"/>
                </a:rPr>
                <a:t>ở</a:t>
              </a:r>
              <a:r>
                <a:rPr lang="en-US" sz="13800" dirty="0" err="1">
                  <a:ln w="19050">
                    <a:solidFill>
                      <a:schemeClr val="tx1"/>
                    </a:solidFill>
                  </a:ln>
                  <a:solidFill>
                    <a:srgbClr val="FFFF66"/>
                  </a:solidFill>
                  <a:latin typeface="SVN-Poky's" panose="020B0606040200020203" pitchFamily="34" charset="0"/>
                </a:rPr>
                <a:t>i</a:t>
              </a:r>
              <a:r>
                <a:rPr lang="en-US" sz="13800" dirty="0">
                  <a:ln w="19050">
                    <a:solidFill>
                      <a:schemeClr val="tx1"/>
                    </a:solidFill>
                  </a:ln>
                  <a:solidFill>
                    <a:srgbClr val="FFFF66"/>
                  </a:solidFill>
                  <a:latin typeface="SVN-Poky's" panose="020B0606040200020203" pitchFamily="34" charset="0"/>
                </a:rPr>
                <a:t> </a:t>
              </a:r>
              <a:r>
                <a:rPr lang="en-US" sz="13800" dirty="0" err="1">
                  <a:ln w="19050">
                    <a:solidFill>
                      <a:schemeClr val="tx1"/>
                    </a:solidFill>
                  </a:ln>
                  <a:solidFill>
                    <a:srgbClr val="00FF00"/>
                  </a:solidFill>
                  <a:latin typeface="SVN-Poky's" panose="020B0606040200020203" pitchFamily="34" charset="0"/>
                </a:rPr>
                <a:t>đ</a:t>
              </a:r>
              <a:r>
                <a:rPr lang="en-US" sz="13800" dirty="0" err="1">
                  <a:ln w="19050">
                    <a:solidFill>
                      <a:schemeClr val="tx1"/>
                    </a:solidFill>
                  </a:ln>
                  <a:solidFill>
                    <a:srgbClr val="FF99FF"/>
                  </a:solidFill>
                  <a:latin typeface="SVN-Poky's" panose="020B0606040200020203" pitchFamily="34" charset="0"/>
                </a:rPr>
                <a:t>ộ</a:t>
              </a:r>
              <a:r>
                <a:rPr lang="en-US" sz="13800" dirty="0" err="1">
                  <a:ln w="19050">
                    <a:solidFill>
                      <a:schemeClr val="tx1"/>
                    </a:solidFill>
                  </a:ln>
                  <a:solidFill>
                    <a:srgbClr val="66CCFF"/>
                  </a:solidFill>
                  <a:latin typeface="SVN-Poky's" panose="020B0606040200020203" pitchFamily="34" charset="0"/>
                </a:rPr>
                <a:t>n</a:t>
              </a:r>
              <a:r>
                <a:rPr lang="en-US" sz="13800" dirty="0" err="1">
                  <a:ln w="19050">
                    <a:solidFill>
                      <a:schemeClr val="tx1"/>
                    </a:solidFill>
                  </a:ln>
                  <a:solidFill>
                    <a:srgbClr val="FFFF66"/>
                  </a:solidFill>
                  <a:latin typeface="SVN-Poky's" panose="020B0606040200020203" pitchFamily="34" charset="0"/>
                </a:rPr>
                <a:t>g</a:t>
              </a:r>
              <a:r>
                <a:rPr lang="en-US" sz="13800" dirty="0">
                  <a:ln w="19050">
                    <a:solidFill>
                      <a:schemeClr val="tx1"/>
                    </a:solidFill>
                  </a:ln>
                  <a:latin typeface="SVN-Poky's" panose="020B0606040200020203" pitchFamily="34" charset="0"/>
                </a:rPr>
                <a:t> </a:t>
              </a:r>
            </a:p>
          </p:txBody>
        </p:sp>
      </p:grpSp>
    </p:spTree>
    <p:extLst>
      <p:ext uri="{BB962C8B-B14F-4D97-AF65-F5344CB8AC3E}">
        <p14:creationId xmlns:p14="http://schemas.microsoft.com/office/powerpoint/2010/main" val="12704491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3"/>
                                        </p:tgtEl>
                                        <p:attrNameLst>
                                          <p:attrName>r</p:attrName>
                                        </p:attrNameLst>
                                      </p:cBhvr>
                                    </p:animRot>
                                    <p:animRot by="-240000">
                                      <p:cBhvr>
                                        <p:cTn id="11" dur="200" fill="hold">
                                          <p:stCondLst>
                                            <p:cond delay="200"/>
                                          </p:stCondLst>
                                        </p:cTn>
                                        <p:tgtEl>
                                          <p:spTgt spid="13"/>
                                        </p:tgtEl>
                                        <p:attrNameLst>
                                          <p:attrName>r</p:attrName>
                                        </p:attrNameLst>
                                      </p:cBhvr>
                                    </p:animRot>
                                    <p:animRot by="240000">
                                      <p:cBhvr>
                                        <p:cTn id="12" dur="200" fill="hold">
                                          <p:stCondLst>
                                            <p:cond delay="400"/>
                                          </p:stCondLst>
                                        </p:cTn>
                                        <p:tgtEl>
                                          <p:spTgt spid="13"/>
                                        </p:tgtEl>
                                        <p:attrNameLst>
                                          <p:attrName>r</p:attrName>
                                        </p:attrNameLst>
                                      </p:cBhvr>
                                    </p:animRot>
                                    <p:animRot by="-240000">
                                      <p:cBhvr>
                                        <p:cTn id="13" dur="200" fill="hold">
                                          <p:stCondLst>
                                            <p:cond delay="600"/>
                                          </p:stCondLst>
                                        </p:cTn>
                                        <p:tgtEl>
                                          <p:spTgt spid="13"/>
                                        </p:tgtEl>
                                        <p:attrNameLst>
                                          <p:attrName>r</p:attrName>
                                        </p:attrNameLst>
                                      </p:cBhvr>
                                    </p:animRot>
                                    <p:animRot by="120000">
                                      <p:cBhvr>
                                        <p:cTn id="14"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C3ED47D-EBFD-96E8-0566-55EDAD01D297}"/>
              </a:ext>
            </a:extLst>
          </p:cNvPr>
          <p:cNvPicPr>
            <a:picLocks noChangeAspect="1"/>
          </p:cNvPicPr>
          <p:nvPr/>
        </p:nvPicPr>
        <p:blipFill>
          <a:blip r:embed="rId3"/>
          <a:stretch>
            <a:fillRect/>
          </a:stretch>
        </p:blipFill>
        <p:spPr>
          <a:xfrm>
            <a:off x="8832268" y="-226660"/>
            <a:ext cx="1652159" cy="1658256"/>
          </a:xfrm>
          <a:prstGeom prst="rect">
            <a:avLst/>
          </a:prstGeom>
        </p:spPr>
      </p:pic>
      <p:pic>
        <p:nvPicPr>
          <p:cNvPr id="3" name="图片 2">
            <a:extLst>
              <a:ext uri="{FF2B5EF4-FFF2-40B4-BE49-F238E27FC236}">
                <a16:creationId xmlns:a16="http://schemas.microsoft.com/office/drawing/2014/main" xmlns="" id="{2FE7DF86-32C1-27E6-1D88-9619C0CC9F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905817" y="-537984"/>
            <a:ext cx="2551471" cy="2551471"/>
          </a:xfrm>
          <a:prstGeom prst="rect">
            <a:avLst/>
          </a:prstGeom>
        </p:spPr>
      </p:pic>
      <p:pic>
        <p:nvPicPr>
          <p:cNvPr id="4" name="图片 3">
            <a:extLst>
              <a:ext uri="{FF2B5EF4-FFF2-40B4-BE49-F238E27FC236}">
                <a16:creationId xmlns:a16="http://schemas.microsoft.com/office/drawing/2014/main" xmlns="" id="{E3A184C9-C631-9A49-0F09-D538E55174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0" y="3680240"/>
            <a:ext cx="4718742" cy="3932284"/>
          </a:xfrm>
          <a:prstGeom prst="rect">
            <a:avLst/>
          </a:prstGeom>
        </p:spPr>
      </p:pic>
      <p:pic>
        <p:nvPicPr>
          <p:cNvPr id="9" name="Picture 8">
            <a:extLst>
              <a:ext uri="{FF2B5EF4-FFF2-40B4-BE49-F238E27FC236}">
                <a16:creationId xmlns:a16="http://schemas.microsoft.com/office/drawing/2014/main" xmlns="" id="{8F054365-E2DE-C461-1A07-B1D8E881D057}"/>
              </a:ext>
            </a:extLst>
          </p:cNvPr>
          <p:cNvPicPr>
            <a:picLocks noGrp="1" noRot="1" noChangeAspect="1" noMove="1" noResize="1" noEditPoints="1" noAdjustHandles="1" noChangeArrowheads="1" noChangeShapeType="1" noCrop="1"/>
          </p:cNvPicPr>
          <p:nvPr/>
        </p:nvPicPr>
        <p:blipFill>
          <a:blip r:embed="rId6"/>
          <a:stretch>
            <a:fillRect/>
          </a:stretch>
        </p:blipFill>
        <p:spPr>
          <a:xfrm>
            <a:off x="8473133" y="3992632"/>
            <a:ext cx="2865368" cy="2865368"/>
          </a:xfrm>
          <a:prstGeom prst="rect">
            <a:avLst/>
          </a:prstGeom>
        </p:spPr>
      </p:pic>
      <p:grpSp>
        <p:nvGrpSpPr>
          <p:cNvPr id="5" name="Group 4">
            <a:extLst>
              <a:ext uri="{FF2B5EF4-FFF2-40B4-BE49-F238E27FC236}">
                <a16:creationId xmlns:a16="http://schemas.microsoft.com/office/drawing/2014/main" xmlns="" id="{23D06813-260B-11A1-62C2-48282FA4D358}"/>
              </a:ext>
            </a:extLst>
          </p:cNvPr>
          <p:cNvGrpSpPr/>
          <p:nvPr/>
        </p:nvGrpSpPr>
        <p:grpSpPr>
          <a:xfrm>
            <a:off x="373487" y="1936333"/>
            <a:ext cx="12415234" cy="2215991"/>
            <a:chOff x="2031993" y="1694103"/>
            <a:chExt cx="9592583" cy="2215991"/>
          </a:xfrm>
        </p:grpSpPr>
        <p:sp>
          <p:nvSpPr>
            <p:cNvPr id="10" name="TextBox 9">
              <a:extLst>
                <a:ext uri="{FF2B5EF4-FFF2-40B4-BE49-F238E27FC236}">
                  <a16:creationId xmlns:a16="http://schemas.microsoft.com/office/drawing/2014/main" xmlns="" id="{119DBAAD-7A11-E1C2-52A2-1B48DB93BA1A}"/>
                </a:ext>
              </a:extLst>
            </p:cNvPr>
            <p:cNvSpPr txBox="1"/>
            <p:nvPr/>
          </p:nvSpPr>
          <p:spPr>
            <a:xfrm>
              <a:off x="2031993" y="1694103"/>
              <a:ext cx="8647256" cy="2215991"/>
            </a:xfrm>
            <a:prstGeom prst="rect">
              <a:avLst/>
            </a:prstGeom>
            <a:noFill/>
          </p:spPr>
          <p:txBody>
            <a:bodyPr wrap="square" rtlCol="0">
              <a:spAutoFit/>
            </a:bodyPr>
            <a:lstStyle/>
            <a:p>
              <a:r>
                <a:rPr lang="en-US" sz="13800" dirty="0" err="1">
                  <a:ln w="466725">
                    <a:solidFill>
                      <a:schemeClr val="bg1"/>
                    </a:solidFill>
                  </a:ln>
                  <a:solidFill>
                    <a:srgbClr val="00FF00"/>
                  </a:solidFill>
                  <a:latin typeface="SVN-Poky's" panose="020B0606040200020203" pitchFamily="34" charset="0"/>
                </a:rPr>
                <a:t>K</a:t>
              </a:r>
              <a:r>
                <a:rPr lang="en-US" sz="13800" dirty="0" err="1">
                  <a:ln w="466725">
                    <a:solidFill>
                      <a:schemeClr val="bg1"/>
                    </a:solidFill>
                  </a:ln>
                  <a:solidFill>
                    <a:srgbClr val="FF99FF"/>
                  </a:solidFill>
                  <a:latin typeface="SVN-Poky's" panose="020B0606040200020203" pitchFamily="34" charset="0"/>
                </a:rPr>
                <a:t>h</a:t>
              </a:r>
              <a:r>
                <a:rPr lang="en-US" sz="13800" dirty="0" err="1">
                  <a:ln w="466725">
                    <a:solidFill>
                      <a:schemeClr val="bg1"/>
                    </a:solidFill>
                  </a:ln>
                  <a:solidFill>
                    <a:srgbClr val="66CCFF"/>
                  </a:solidFill>
                  <a:latin typeface="SVN-Poky's" panose="020B0606040200020203" pitchFamily="34" charset="0"/>
                </a:rPr>
                <a:t>ám</a:t>
              </a:r>
              <a:r>
                <a:rPr lang="en-US" sz="13800" dirty="0">
                  <a:ln w="466725">
                    <a:solidFill>
                      <a:schemeClr val="bg1"/>
                    </a:solidFill>
                  </a:ln>
                  <a:solidFill>
                    <a:srgbClr val="66CCFF"/>
                  </a:solidFill>
                  <a:latin typeface="SVN-Poky's" panose="020B0606040200020203" pitchFamily="34" charset="0"/>
                </a:rPr>
                <a:t> </a:t>
              </a:r>
              <a:r>
                <a:rPr lang="en-US" sz="13800" dirty="0" err="1">
                  <a:ln w="466725">
                    <a:solidFill>
                      <a:schemeClr val="bg1"/>
                    </a:solidFill>
                  </a:ln>
                  <a:solidFill>
                    <a:srgbClr val="66CCFF"/>
                  </a:solidFill>
                  <a:latin typeface="SVN-Poky's" panose="020B0606040200020203" pitchFamily="34" charset="0"/>
                </a:rPr>
                <a:t>phá</a:t>
              </a:r>
              <a:endParaRPr lang="en-US" sz="13800" dirty="0">
                <a:ln w="466725">
                  <a:solidFill>
                    <a:schemeClr val="bg1"/>
                  </a:solidFill>
                </a:ln>
                <a:latin typeface="SVN-Poky's" panose="020B0606040200020203" pitchFamily="34" charset="0"/>
              </a:endParaRPr>
            </a:p>
          </p:txBody>
        </p:sp>
        <p:sp>
          <p:nvSpPr>
            <p:cNvPr id="12" name="TextBox 11">
              <a:extLst>
                <a:ext uri="{FF2B5EF4-FFF2-40B4-BE49-F238E27FC236}">
                  <a16:creationId xmlns:a16="http://schemas.microsoft.com/office/drawing/2014/main" xmlns="" id="{F1DDD187-D592-8774-91B2-8673FDA1D212}"/>
                </a:ext>
              </a:extLst>
            </p:cNvPr>
            <p:cNvSpPr txBox="1"/>
            <p:nvPr/>
          </p:nvSpPr>
          <p:spPr>
            <a:xfrm>
              <a:off x="2977320" y="2426963"/>
              <a:ext cx="8647256" cy="1323439"/>
            </a:xfrm>
            <a:prstGeom prst="rect">
              <a:avLst/>
            </a:prstGeom>
            <a:noFill/>
          </p:spPr>
          <p:txBody>
            <a:bodyPr wrap="square" rtlCol="0">
              <a:spAutoFit/>
            </a:bodyPr>
            <a:lstStyle/>
            <a:p>
              <a:r>
                <a:rPr lang="en-US" sz="8000" dirty="0" err="1" smtClean="0">
                  <a:ln w="19050">
                    <a:solidFill>
                      <a:schemeClr val="tx1"/>
                    </a:solidFill>
                  </a:ln>
                  <a:solidFill>
                    <a:srgbClr val="66CCFF"/>
                  </a:solidFill>
                  <a:latin typeface="SVN-Poky's" panose="020B0606040200020203" pitchFamily="34" charset="0"/>
                </a:rPr>
                <a:t>Hoạt</a:t>
              </a:r>
              <a:r>
                <a:rPr lang="en-US" sz="8000" dirty="0" smtClean="0">
                  <a:ln w="19050">
                    <a:solidFill>
                      <a:schemeClr val="tx1"/>
                    </a:solidFill>
                  </a:ln>
                  <a:solidFill>
                    <a:srgbClr val="66CCFF"/>
                  </a:solidFill>
                  <a:latin typeface="SVN-Poky's" panose="020B0606040200020203" pitchFamily="34" charset="0"/>
                </a:rPr>
                <a:t> </a:t>
              </a:r>
              <a:r>
                <a:rPr lang="en-US" sz="8000" dirty="0" err="1" smtClean="0">
                  <a:ln w="19050">
                    <a:solidFill>
                      <a:schemeClr val="tx1"/>
                    </a:solidFill>
                  </a:ln>
                  <a:solidFill>
                    <a:srgbClr val="66CCFF"/>
                  </a:solidFill>
                  <a:latin typeface="SVN-Poky's" panose="020B0606040200020203" pitchFamily="34" charset="0"/>
                </a:rPr>
                <a:t>động</a:t>
              </a:r>
              <a:r>
                <a:rPr lang="en-US" sz="8000" dirty="0" smtClean="0">
                  <a:ln w="19050">
                    <a:solidFill>
                      <a:schemeClr val="tx1"/>
                    </a:solidFill>
                  </a:ln>
                  <a:solidFill>
                    <a:srgbClr val="66CCFF"/>
                  </a:solidFill>
                  <a:latin typeface="SVN-Poky's" panose="020B0606040200020203" pitchFamily="34" charset="0"/>
                </a:rPr>
                <a:t> :</a:t>
              </a:r>
              <a:r>
                <a:rPr lang="en-US" sz="8000" dirty="0" err="1" smtClean="0">
                  <a:ln w="19050">
                    <a:solidFill>
                      <a:schemeClr val="tx1"/>
                    </a:solidFill>
                  </a:ln>
                  <a:solidFill>
                    <a:srgbClr val="66CCFF"/>
                  </a:solidFill>
                  <a:latin typeface="SVN-Poky's" panose="020B0606040200020203" pitchFamily="34" charset="0"/>
                </a:rPr>
                <a:t>Luyện</a:t>
              </a:r>
              <a:r>
                <a:rPr lang="en-US" sz="8000" dirty="0" smtClean="0">
                  <a:ln w="19050">
                    <a:solidFill>
                      <a:schemeClr val="tx1"/>
                    </a:solidFill>
                  </a:ln>
                  <a:solidFill>
                    <a:srgbClr val="66CCFF"/>
                  </a:solidFill>
                  <a:latin typeface="SVN-Poky's" panose="020B0606040200020203" pitchFamily="34" charset="0"/>
                </a:rPr>
                <a:t> </a:t>
              </a:r>
              <a:r>
                <a:rPr lang="en-US" sz="8000" dirty="0" err="1" smtClean="0">
                  <a:ln w="19050">
                    <a:solidFill>
                      <a:schemeClr val="tx1"/>
                    </a:solidFill>
                  </a:ln>
                  <a:solidFill>
                    <a:srgbClr val="66CCFF"/>
                  </a:solidFill>
                  <a:latin typeface="SVN-Poky's" panose="020B0606040200020203" pitchFamily="34" charset="0"/>
                </a:rPr>
                <a:t>tập</a:t>
              </a:r>
              <a:endParaRPr lang="en-US" sz="8000" dirty="0">
                <a:ln w="19050">
                  <a:solidFill>
                    <a:schemeClr val="tx1"/>
                  </a:solidFill>
                </a:ln>
                <a:solidFill>
                  <a:srgbClr val="FFC000"/>
                </a:solidFill>
                <a:latin typeface="SVN-Poky's" panose="020B0606040200020203" pitchFamily="34" charset="0"/>
              </a:endParaRPr>
            </a:p>
          </p:txBody>
        </p:sp>
      </p:grpSp>
    </p:spTree>
    <p:extLst>
      <p:ext uri="{BB962C8B-B14F-4D97-AF65-F5344CB8AC3E}">
        <p14:creationId xmlns:p14="http://schemas.microsoft.com/office/powerpoint/2010/main" val="4163116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32D6410-0C3F-C1E5-4E3B-1F2D1A079775}"/>
              </a:ext>
            </a:extLst>
          </p:cNvPr>
          <p:cNvPicPr>
            <a:picLocks noChangeAspect="1"/>
          </p:cNvPicPr>
          <p:nvPr/>
        </p:nvPicPr>
        <p:blipFill>
          <a:blip r:embed="rId3"/>
          <a:stretch>
            <a:fillRect/>
          </a:stretch>
        </p:blipFill>
        <p:spPr>
          <a:xfrm>
            <a:off x="1379096" y="610348"/>
            <a:ext cx="1652159" cy="1658256"/>
          </a:xfrm>
          <a:prstGeom prst="rect">
            <a:avLst/>
          </a:prstGeom>
        </p:spPr>
      </p:pic>
      <p:pic>
        <p:nvPicPr>
          <p:cNvPr id="3" name="Picture 2">
            <a:extLst>
              <a:ext uri="{FF2B5EF4-FFF2-40B4-BE49-F238E27FC236}">
                <a16:creationId xmlns:a16="http://schemas.microsoft.com/office/drawing/2014/main" xmlns="" id="{AD5A9CA7-EA9E-1B67-AB4F-94FC896E8428}"/>
              </a:ext>
            </a:extLst>
          </p:cNvPr>
          <p:cNvPicPr>
            <a:picLocks noChangeAspect="1"/>
          </p:cNvPicPr>
          <p:nvPr/>
        </p:nvPicPr>
        <p:blipFill>
          <a:blip r:embed="rId3"/>
          <a:stretch>
            <a:fillRect/>
          </a:stretch>
        </p:blipFill>
        <p:spPr>
          <a:xfrm>
            <a:off x="0" y="1439476"/>
            <a:ext cx="1652159" cy="1658256"/>
          </a:xfrm>
          <a:prstGeom prst="rect">
            <a:avLst/>
          </a:prstGeom>
        </p:spPr>
      </p:pic>
      <p:sp>
        <p:nvSpPr>
          <p:cNvPr id="17" name="Rectangle: Rounded Corners 4">
            <a:extLst>
              <a:ext uri="{FF2B5EF4-FFF2-40B4-BE49-F238E27FC236}">
                <a16:creationId xmlns:a16="http://schemas.microsoft.com/office/drawing/2014/main" xmlns="" id="{E505B8D5-BF5B-1C47-9334-09D6A81EC335}"/>
              </a:ext>
            </a:extLst>
          </p:cNvPr>
          <p:cNvSpPr/>
          <p:nvPr/>
        </p:nvSpPr>
        <p:spPr>
          <a:xfrm>
            <a:off x="1971249" y="-57928"/>
            <a:ext cx="9941709" cy="798491"/>
          </a:xfrm>
          <a:custGeom>
            <a:avLst/>
            <a:gdLst>
              <a:gd name="connsiteX0" fmla="*/ 0 w 3512127"/>
              <a:gd name="connsiteY0" fmla="*/ 372074 h 2232401"/>
              <a:gd name="connsiteX1" fmla="*/ 372074 w 3512127"/>
              <a:gd name="connsiteY1" fmla="*/ 0 h 2232401"/>
              <a:gd name="connsiteX2" fmla="*/ 897990 w 3512127"/>
              <a:gd name="connsiteY2" fmla="*/ 0 h 2232401"/>
              <a:gd name="connsiteX3" fmla="*/ 1396226 w 3512127"/>
              <a:gd name="connsiteY3" fmla="*/ 0 h 2232401"/>
              <a:gd name="connsiteX4" fmla="*/ 1922142 w 3512127"/>
              <a:gd name="connsiteY4" fmla="*/ 0 h 2232401"/>
              <a:gd name="connsiteX5" fmla="*/ 2420378 w 3512127"/>
              <a:gd name="connsiteY5" fmla="*/ 0 h 2232401"/>
              <a:gd name="connsiteX6" fmla="*/ 3140053 w 3512127"/>
              <a:gd name="connsiteY6" fmla="*/ 0 h 2232401"/>
              <a:gd name="connsiteX7" fmla="*/ 3512127 w 3512127"/>
              <a:gd name="connsiteY7" fmla="*/ 372074 h 2232401"/>
              <a:gd name="connsiteX8" fmla="*/ 3512127 w 3512127"/>
              <a:gd name="connsiteY8" fmla="*/ 897923 h 2232401"/>
              <a:gd name="connsiteX9" fmla="*/ 3512127 w 3512127"/>
              <a:gd name="connsiteY9" fmla="*/ 1423773 h 2232401"/>
              <a:gd name="connsiteX10" fmla="*/ 3512127 w 3512127"/>
              <a:gd name="connsiteY10" fmla="*/ 1860327 h 2232401"/>
              <a:gd name="connsiteX11" fmla="*/ 3140053 w 3512127"/>
              <a:gd name="connsiteY11" fmla="*/ 2232401 h 2232401"/>
              <a:gd name="connsiteX12" fmla="*/ 2586457 w 3512127"/>
              <a:gd name="connsiteY12" fmla="*/ 2232401 h 2232401"/>
              <a:gd name="connsiteX13" fmla="*/ 2032861 w 3512127"/>
              <a:gd name="connsiteY13" fmla="*/ 2232401 h 2232401"/>
              <a:gd name="connsiteX14" fmla="*/ 1562305 w 3512127"/>
              <a:gd name="connsiteY14" fmla="*/ 2232401 h 2232401"/>
              <a:gd name="connsiteX15" fmla="*/ 953350 w 3512127"/>
              <a:gd name="connsiteY15" fmla="*/ 2232401 h 2232401"/>
              <a:gd name="connsiteX16" fmla="*/ 372074 w 3512127"/>
              <a:gd name="connsiteY16" fmla="*/ 2232401 h 2232401"/>
              <a:gd name="connsiteX17" fmla="*/ 0 w 3512127"/>
              <a:gd name="connsiteY17" fmla="*/ 1860327 h 2232401"/>
              <a:gd name="connsiteX18" fmla="*/ 0 w 3512127"/>
              <a:gd name="connsiteY18" fmla="*/ 1364243 h 2232401"/>
              <a:gd name="connsiteX19" fmla="*/ 0 w 3512127"/>
              <a:gd name="connsiteY19" fmla="*/ 853276 h 2232401"/>
              <a:gd name="connsiteX20" fmla="*/ 0 w 3512127"/>
              <a:gd name="connsiteY20" fmla="*/ 372074 h 2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12127" h="2232401" fill="none" extrusionOk="0">
                <a:moveTo>
                  <a:pt x="0" y="372074"/>
                </a:moveTo>
                <a:cubicBezTo>
                  <a:pt x="-40071" y="184095"/>
                  <a:pt x="161272" y="12011"/>
                  <a:pt x="372074" y="0"/>
                </a:cubicBezTo>
                <a:cubicBezTo>
                  <a:pt x="484420" y="-52613"/>
                  <a:pt x="705655" y="58210"/>
                  <a:pt x="897990" y="0"/>
                </a:cubicBezTo>
                <a:cubicBezTo>
                  <a:pt x="1090325" y="-58210"/>
                  <a:pt x="1283174" y="37310"/>
                  <a:pt x="1396226" y="0"/>
                </a:cubicBezTo>
                <a:cubicBezTo>
                  <a:pt x="1509278" y="-37310"/>
                  <a:pt x="1673233" y="60826"/>
                  <a:pt x="1922142" y="0"/>
                </a:cubicBezTo>
                <a:cubicBezTo>
                  <a:pt x="2171051" y="-60826"/>
                  <a:pt x="2289574" y="18785"/>
                  <a:pt x="2420378" y="0"/>
                </a:cubicBezTo>
                <a:cubicBezTo>
                  <a:pt x="2551182" y="-18785"/>
                  <a:pt x="2820551" y="81242"/>
                  <a:pt x="3140053" y="0"/>
                </a:cubicBezTo>
                <a:cubicBezTo>
                  <a:pt x="3391124" y="2097"/>
                  <a:pt x="3508409" y="171871"/>
                  <a:pt x="3512127" y="372074"/>
                </a:cubicBezTo>
                <a:cubicBezTo>
                  <a:pt x="3565290" y="478285"/>
                  <a:pt x="3459406" y="738383"/>
                  <a:pt x="3512127" y="897923"/>
                </a:cubicBezTo>
                <a:cubicBezTo>
                  <a:pt x="3564848" y="1057463"/>
                  <a:pt x="3509211" y="1208601"/>
                  <a:pt x="3512127" y="1423773"/>
                </a:cubicBezTo>
                <a:cubicBezTo>
                  <a:pt x="3515043" y="1638945"/>
                  <a:pt x="3482688" y="1731974"/>
                  <a:pt x="3512127" y="1860327"/>
                </a:cubicBezTo>
                <a:cubicBezTo>
                  <a:pt x="3475407" y="2102246"/>
                  <a:pt x="3305300" y="2218364"/>
                  <a:pt x="3140053" y="2232401"/>
                </a:cubicBezTo>
                <a:cubicBezTo>
                  <a:pt x="2976041" y="2277195"/>
                  <a:pt x="2734915" y="2186423"/>
                  <a:pt x="2586457" y="2232401"/>
                </a:cubicBezTo>
                <a:cubicBezTo>
                  <a:pt x="2437999" y="2278379"/>
                  <a:pt x="2267613" y="2222853"/>
                  <a:pt x="2032861" y="2232401"/>
                </a:cubicBezTo>
                <a:cubicBezTo>
                  <a:pt x="1798109" y="2241949"/>
                  <a:pt x="1795598" y="2207024"/>
                  <a:pt x="1562305" y="2232401"/>
                </a:cubicBezTo>
                <a:cubicBezTo>
                  <a:pt x="1329012" y="2257778"/>
                  <a:pt x="1094463" y="2160496"/>
                  <a:pt x="953350" y="2232401"/>
                </a:cubicBezTo>
                <a:cubicBezTo>
                  <a:pt x="812238" y="2304306"/>
                  <a:pt x="532339" y="2173293"/>
                  <a:pt x="372074" y="2232401"/>
                </a:cubicBezTo>
                <a:cubicBezTo>
                  <a:pt x="119726" y="2195583"/>
                  <a:pt x="5448" y="2071063"/>
                  <a:pt x="0" y="1860327"/>
                </a:cubicBezTo>
                <a:cubicBezTo>
                  <a:pt x="-55270" y="1696102"/>
                  <a:pt x="20821" y="1562172"/>
                  <a:pt x="0" y="1364243"/>
                </a:cubicBezTo>
                <a:cubicBezTo>
                  <a:pt x="-20821" y="1166314"/>
                  <a:pt x="27812" y="1097468"/>
                  <a:pt x="0" y="853276"/>
                </a:cubicBezTo>
                <a:cubicBezTo>
                  <a:pt x="-27812" y="609084"/>
                  <a:pt x="52989" y="516973"/>
                  <a:pt x="0" y="372074"/>
                </a:cubicBezTo>
                <a:close/>
              </a:path>
              <a:path w="3512127" h="2232401" stroke="0" extrusionOk="0">
                <a:moveTo>
                  <a:pt x="0" y="372074"/>
                </a:moveTo>
                <a:cubicBezTo>
                  <a:pt x="-288" y="172533"/>
                  <a:pt x="192543" y="-15327"/>
                  <a:pt x="372074" y="0"/>
                </a:cubicBezTo>
                <a:cubicBezTo>
                  <a:pt x="642167" y="-51821"/>
                  <a:pt x="710039" y="63220"/>
                  <a:pt x="925670" y="0"/>
                </a:cubicBezTo>
                <a:cubicBezTo>
                  <a:pt x="1141301" y="-63220"/>
                  <a:pt x="1265321" y="49426"/>
                  <a:pt x="1396226" y="0"/>
                </a:cubicBezTo>
                <a:cubicBezTo>
                  <a:pt x="1527131" y="-49426"/>
                  <a:pt x="1718789" y="43530"/>
                  <a:pt x="1977502" y="0"/>
                </a:cubicBezTo>
                <a:cubicBezTo>
                  <a:pt x="2236215" y="-43530"/>
                  <a:pt x="2378808" y="8289"/>
                  <a:pt x="2558777" y="0"/>
                </a:cubicBezTo>
                <a:cubicBezTo>
                  <a:pt x="2738747" y="-8289"/>
                  <a:pt x="2945125" y="38079"/>
                  <a:pt x="3140053" y="0"/>
                </a:cubicBezTo>
                <a:cubicBezTo>
                  <a:pt x="3355015" y="-29047"/>
                  <a:pt x="3515935" y="156766"/>
                  <a:pt x="3512127" y="372074"/>
                </a:cubicBezTo>
                <a:cubicBezTo>
                  <a:pt x="3527982" y="579690"/>
                  <a:pt x="3502779" y="641293"/>
                  <a:pt x="3512127" y="868158"/>
                </a:cubicBezTo>
                <a:cubicBezTo>
                  <a:pt x="3521475" y="1095023"/>
                  <a:pt x="3487546" y="1191320"/>
                  <a:pt x="3512127" y="1334478"/>
                </a:cubicBezTo>
                <a:cubicBezTo>
                  <a:pt x="3536708" y="1477636"/>
                  <a:pt x="3484230" y="1635946"/>
                  <a:pt x="3512127" y="1860327"/>
                </a:cubicBezTo>
                <a:cubicBezTo>
                  <a:pt x="3487978" y="2054135"/>
                  <a:pt x="3384412" y="2215886"/>
                  <a:pt x="3140053" y="2232401"/>
                </a:cubicBezTo>
                <a:cubicBezTo>
                  <a:pt x="2989634" y="2266413"/>
                  <a:pt x="2806398" y="2200256"/>
                  <a:pt x="2669497" y="2232401"/>
                </a:cubicBezTo>
                <a:cubicBezTo>
                  <a:pt x="2532596" y="2264546"/>
                  <a:pt x="2359845" y="2231142"/>
                  <a:pt x="2143581" y="2232401"/>
                </a:cubicBezTo>
                <a:cubicBezTo>
                  <a:pt x="1927317" y="2233660"/>
                  <a:pt x="1793223" y="2222085"/>
                  <a:pt x="1673024" y="2232401"/>
                </a:cubicBezTo>
                <a:cubicBezTo>
                  <a:pt x="1552825" y="2242717"/>
                  <a:pt x="1274097" y="2206674"/>
                  <a:pt x="1147108" y="2232401"/>
                </a:cubicBezTo>
                <a:cubicBezTo>
                  <a:pt x="1020119" y="2258128"/>
                  <a:pt x="705261" y="2197770"/>
                  <a:pt x="372074" y="2232401"/>
                </a:cubicBezTo>
                <a:cubicBezTo>
                  <a:pt x="168844" y="2257250"/>
                  <a:pt x="6200" y="2076561"/>
                  <a:pt x="0" y="1860327"/>
                </a:cubicBezTo>
                <a:cubicBezTo>
                  <a:pt x="-24426" y="1704801"/>
                  <a:pt x="257" y="1550156"/>
                  <a:pt x="0" y="1394008"/>
                </a:cubicBezTo>
                <a:cubicBezTo>
                  <a:pt x="-257" y="1237860"/>
                  <a:pt x="45343" y="1055744"/>
                  <a:pt x="0" y="942571"/>
                </a:cubicBezTo>
                <a:cubicBezTo>
                  <a:pt x="-45343" y="829398"/>
                  <a:pt x="8309" y="493408"/>
                  <a:pt x="0" y="372074"/>
                </a:cubicBezTo>
                <a:close/>
              </a:path>
            </a:pathLst>
          </a:custGeom>
          <a:ln w="38100">
            <a:solidFill>
              <a:srgbClr val="FF99FF"/>
            </a:solidFill>
            <a:extLst>
              <a:ext uri="{C807C97D-BFC1-408E-A445-0C87EB9F89A2}">
                <ask:lineSketchStyleProps xmlns="" xmlns:ask="http://schemas.microsoft.com/office/drawing/2018/sketchyshapes" sd="2322411588">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err="1" smtClean="0"/>
              <a:t>Các</a:t>
            </a:r>
            <a:r>
              <a:rPr lang="en-US" sz="3200" dirty="0" smtClean="0"/>
              <a:t> </a:t>
            </a:r>
            <a:r>
              <a:rPr lang="en-US" sz="3200" dirty="0" err="1" smtClean="0"/>
              <a:t>bước</a:t>
            </a:r>
            <a:r>
              <a:rPr lang="en-US" sz="3200" dirty="0" smtClean="0"/>
              <a:t> </a:t>
            </a:r>
            <a:r>
              <a:rPr lang="en-US" sz="3200" dirty="0" err="1" smtClean="0"/>
              <a:t>tạo</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 </a:t>
            </a:r>
            <a:r>
              <a:rPr lang="en-US" sz="3200" dirty="0" err="1" smtClean="0"/>
              <a:t>với</a:t>
            </a:r>
            <a:r>
              <a:rPr lang="en-US" sz="3200" dirty="0" smtClean="0"/>
              <a:t> </a:t>
            </a:r>
            <a:r>
              <a:rPr lang="en-US" sz="3200" dirty="0" err="1" smtClean="0"/>
              <a:t>các</a:t>
            </a:r>
            <a:r>
              <a:rPr lang="en-US" sz="3200" dirty="0" smtClean="0"/>
              <a:t> </a:t>
            </a:r>
            <a:r>
              <a:rPr lang="en-US" sz="3200" dirty="0" err="1" smtClean="0"/>
              <a:t>lớp</a:t>
            </a:r>
            <a:r>
              <a:rPr lang="en-US" sz="3200" dirty="0" smtClean="0"/>
              <a:t> </a:t>
            </a:r>
            <a:r>
              <a:rPr lang="en-US" sz="3200" dirty="0" err="1" smtClean="0"/>
              <a:t>cảnh</a:t>
            </a:r>
            <a:endParaRPr lang="en-US" sz="3200" dirty="0"/>
          </a:p>
        </p:txBody>
      </p:sp>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508" y="1159098"/>
            <a:ext cx="2205175" cy="484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954" y="1187654"/>
            <a:ext cx="2061952" cy="484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4412" y="1187654"/>
            <a:ext cx="2156822" cy="484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73740" y="1187654"/>
            <a:ext cx="2163652" cy="484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07638" y="1277806"/>
            <a:ext cx="2252183" cy="484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6491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1E4883C5-0253-48CE-A872-0160DFD69B94}"/>
              </a:ext>
            </a:extLst>
          </p:cNvPr>
          <p:cNvPicPr>
            <a:picLocks noChangeAspect="1"/>
          </p:cNvPicPr>
          <p:nvPr/>
        </p:nvPicPr>
        <p:blipFill>
          <a:blip r:embed="rId3"/>
          <a:stretch>
            <a:fillRect/>
          </a:stretch>
        </p:blipFill>
        <p:spPr>
          <a:xfrm>
            <a:off x="1379096" y="610348"/>
            <a:ext cx="1652159" cy="1658256"/>
          </a:xfrm>
          <a:prstGeom prst="rect">
            <a:avLst/>
          </a:prstGeom>
        </p:spPr>
      </p:pic>
      <p:pic>
        <p:nvPicPr>
          <p:cNvPr id="16" name="Picture 15">
            <a:extLst>
              <a:ext uri="{FF2B5EF4-FFF2-40B4-BE49-F238E27FC236}">
                <a16:creationId xmlns:a16="http://schemas.microsoft.com/office/drawing/2014/main" xmlns="" id="{924D0525-F3F6-0B30-1EC3-6F32700915BA}"/>
              </a:ext>
            </a:extLst>
          </p:cNvPr>
          <p:cNvPicPr>
            <a:picLocks noChangeAspect="1"/>
          </p:cNvPicPr>
          <p:nvPr/>
        </p:nvPicPr>
        <p:blipFill>
          <a:blip r:embed="rId3"/>
          <a:stretch>
            <a:fillRect/>
          </a:stretch>
        </p:blipFill>
        <p:spPr>
          <a:xfrm>
            <a:off x="-45202" y="1460258"/>
            <a:ext cx="1652159" cy="1658256"/>
          </a:xfrm>
          <a:prstGeom prst="rect">
            <a:avLst/>
          </a:prstGeom>
        </p:spPr>
      </p:pic>
      <p:pic>
        <p:nvPicPr>
          <p:cNvPr id="17" name="Picture 16">
            <a:extLst>
              <a:ext uri="{FF2B5EF4-FFF2-40B4-BE49-F238E27FC236}">
                <a16:creationId xmlns:a16="http://schemas.microsoft.com/office/drawing/2014/main" xmlns="" id="{D2CAE6D8-CC2A-7CFA-0BC2-7291DA883182}"/>
              </a:ext>
            </a:extLst>
          </p:cNvPr>
          <p:cNvPicPr>
            <a:picLocks noChangeAspect="1"/>
          </p:cNvPicPr>
          <p:nvPr/>
        </p:nvPicPr>
        <p:blipFill>
          <a:blip r:embed="rId3"/>
          <a:stretch>
            <a:fillRect/>
          </a:stretch>
        </p:blipFill>
        <p:spPr>
          <a:xfrm>
            <a:off x="9928678" y="905949"/>
            <a:ext cx="1652159" cy="1658256"/>
          </a:xfrm>
          <a:prstGeom prst="rect">
            <a:avLst/>
          </a:prstGeom>
        </p:spPr>
      </p:pic>
      <p:pic>
        <p:nvPicPr>
          <p:cNvPr id="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3871" y="905949"/>
            <a:ext cx="3946386" cy="530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35378" y="905950"/>
            <a:ext cx="3982048" cy="530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5237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descr="51miz-E1021186-AC588185">
            <a:extLst>
              <a:ext uri="{FF2B5EF4-FFF2-40B4-BE49-F238E27FC236}">
                <a16:creationId xmlns:a16="http://schemas.microsoft.com/office/drawing/2014/main" xmlns="" id="{613073E7-BC09-D64E-BFF4-FF07C77A70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609833" y="1579792"/>
            <a:ext cx="5876439" cy="5876439"/>
          </a:xfrm>
          <a:prstGeom prst="rect">
            <a:avLst/>
          </a:prstGeom>
        </p:spPr>
      </p:pic>
      <p:grpSp>
        <p:nvGrpSpPr>
          <p:cNvPr id="21" name="Group 20">
            <a:extLst>
              <a:ext uri="{FF2B5EF4-FFF2-40B4-BE49-F238E27FC236}">
                <a16:creationId xmlns:a16="http://schemas.microsoft.com/office/drawing/2014/main" xmlns="" id="{48015F1B-98BB-6355-D718-957573230119}"/>
              </a:ext>
            </a:extLst>
          </p:cNvPr>
          <p:cNvGrpSpPr/>
          <p:nvPr/>
        </p:nvGrpSpPr>
        <p:grpSpPr>
          <a:xfrm>
            <a:off x="0" y="362976"/>
            <a:ext cx="8313773" cy="6036887"/>
            <a:chOff x="579214" y="1"/>
            <a:chExt cx="7071266" cy="6036887"/>
          </a:xfrm>
        </p:grpSpPr>
        <p:grpSp>
          <p:nvGrpSpPr>
            <p:cNvPr id="10" name="Group 9">
              <a:extLst>
                <a:ext uri="{FF2B5EF4-FFF2-40B4-BE49-F238E27FC236}">
                  <a16:creationId xmlns:a16="http://schemas.microsoft.com/office/drawing/2014/main" xmlns="" id="{4540473F-0ACA-38B7-A2C1-31DD8FEE1B73}"/>
                </a:ext>
              </a:extLst>
            </p:cNvPr>
            <p:cNvGrpSpPr/>
            <p:nvPr/>
          </p:nvGrpSpPr>
          <p:grpSpPr>
            <a:xfrm>
              <a:off x="579214" y="1"/>
              <a:ext cx="7071266" cy="6036887"/>
              <a:chOff x="1312432" y="235971"/>
              <a:chExt cx="5044158" cy="3590144"/>
            </a:xfrm>
          </p:grpSpPr>
          <p:pic>
            <p:nvPicPr>
              <p:cNvPr id="7" name="图片 12">
                <a:extLst>
                  <a:ext uri="{FF2B5EF4-FFF2-40B4-BE49-F238E27FC236}">
                    <a16:creationId xmlns:a16="http://schemas.microsoft.com/office/drawing/2014/main" xmlns="" id="{1685141D-FCC3-78A9-E8C9-0EC0ADC45C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1312432" y="986156"/>
                <a:ext cx="5044158" cy="2839959"/>
              </a:xfrm>
              <a:prstGeom prst="rect">
                <a:avLst/>
              </a:prstGeom>
            </p:spPr>
          </p:pic>
          <p:sp>
            <p:nvSpPr>
              <p:cNvPr id="9" name="TextBox 8">
                <a:extLst>
                  <a:ext uri="{FF2B5EF4-FFF2-40B4-BE49-F238E27FC236}">
                    <a16:creationId xmlns:a16="http://schemas.microsoft.com/office/drawing/2014/main" xmlns="" id="{DD9B7634-172A-10B1-5F55-62BFA1776AC8}"/>
                  </a:ext>
                </a:extLst>
              </p:cNvPr>
              <p:cNvSpPr txBox="1"/>
              <p:nvPr/>
            </p:nvSpPr>
            <p:spPr>
              <a:xfrm>
                <a:off x="2210200" y="235971"/>
                <a:ext cx="3037728" cy="860265"/>
              </a:xfrm>
              <a:prstGeom prst="rect">
                <a:avLst/>
              </a:prstGeom>
              <a:noFill/>
            </p:spPr>
            <p:txBody>
              <a:bodyPr wrap="square" rtlCol="0">
                <a:spAutoFit/>
              </a:bodyPr>
              <a:lstStyle/>
              <a:p>
                <a:r>
                  <a:rPr lang="en-US" sz="8800" dirty="0" err="1" smtClean="0">
                    <a:solidFill>
                      <a:srgbClr val="ED7D31">
                        <a:lumMod val="75000"/>
                      </a:srgbClr>
                    </a:solidFill>
                    <a:latin typeface="Times New Roman" panose="02020603050405020304" pitchFamily="18" charset="0"/>
                    <a:cs typeface="Times New Roman" panose="02020603050405020304" pitchFamily="18" charset="0"/>
                  </a:rPr>
                  <a:t>Gợi</a:t>
                </a:r>
                <a:r>
                  <a:rPr lang="en-US" sz="8800" dirty="0" smtClean="0">
                    <a:solidFill>
                      <a:srgbClr val="ED7D31">
                        <a:lumMod val="75000"/>
                      </a:srgbClr>
                    </a:solidFill>
                    <a:latin typeface="Times New Roman" panose="02020603050405020304" pitchFamily="18" charset="0"/>
                    <a:cs typeface="Times New Roman" panose="02020603050405020304" pitchFamily="18" charset="0"/>
                  </a:rPr>
                  <a:t> </a:t>
                </a:r>
                <a:r>
                  <a:rPr lang="en-US" sz="8800" dirty="0" err="1" smtClean="0">
                    <a:solidFill>
                      <a:srgbClr val="ED7D31">
                        <a:lumMod val="75000"/>
                      </a:srgbClr>
                    </a:solidFill>
                    <a:latin typeface="Times New Roman" panose="02020603050405020304" pitchFamily="18" charset="0"/>
                    <a:cs typeface="Times New Roman" panose="02020603050405020304" pitchFamily="18" charset="0"/>
                  </a:rPr>
                  <a:t>mở</a:t>
                </a:r>
                <a:endParaRPr lang="en-US" sz="8800" dirty="0">
                  <a:solidFill>
                    <a:srgbClr val="ED7D31">
                      <a:lumMod val="75000"/>
                    </a:srgbClr>
                  </a:solidFill>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xmlns="" id="{3348D30A-D9EE-906D-2C6D-6A222AC7856A}"/>
                </a:ext>
              </a:extLst>
            </p:cNvPr>
            <p:cNvSpPr txBox="1"/>
            <p:nvPr/>
          </p:nvSpPr>
          <p:spPr>
            <a:xfrm>
              <a:off x="1295884" y="2708000"/>
              <a:ext cx="5742095" cy="1815882"/>
            </a:xfrm>
            <a:prstGeom prst="rect">
              <a:avLst/>
            </a:prstGeom>
            <a:noFill/>
          </p:spPr>
          <p:txBody>
            <a:bodyPr wrap="square" rtlCol="0">
              <a:spAutoFit/>
            </a:bodyPr>
            <a:lstStyle/>
            <a:p>
              <a:pPr algn="ct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Mình</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chọn</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khung</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cảnh</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gì</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800" b="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ảnh</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hiện</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ở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mỗi</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cảnh</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Màu</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sắc</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thế</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trang</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thêm</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gì</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tạo</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chiều</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sâu</a:t>
              </a:r>
              <a:r>
                <a:rPr lang="en-US" sz="28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800" b="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xmlns="" id="{A753B2C0-F4C7-3353-C798-829E41D730CB}"/>
              </a:ext>
            </a:extLst>
          </p:cNvPr>
          <p:cNvGrpSpPr/>
          <p:nvPr/>
        </p:nvGrpSpPr>
        <p:grpSpPr>
          <a:xfrm>
            <a:off x="8583901" y="426008"/>
            <a:ext cx="1928301" cy="2806787"/>
            <a:chOff x="8132074" y="585665"/>
            <a:chExt cx="1928301" cy="2806787"/>
          </a:xfrm>
        </p:grpSpPr>
        <p:pic>
          <p:nvPicPr>
            <p:cNvPr id="18" name="图片 21" descr="51miz-E324246-63B9A8F8">
              <a:extLst>
                <a:ext uri="{FF2B5EF4-FFF2-40B4-BE49-F238E27FC236}">
                  <a16:creationId xmlns:a16="http://schemas.microsoft.com/office/drawing/2014/main" xmlns="" id="{A18053E4-09D3-51E5-649B-BE08E053B3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745574" y="626975"/>
              <a:ext cx="725170" cy="1905635"/>
            </a:xfrm>
            <a:prstGeom prst="rect">
              <a:avLst/>
            </a:prstGeom>
          </p:spPr>
        </p:pic>
        <p:pic>
          <p:nvPicPr>
            <p:cNvPr id="19" name="图片 21" descr="51miz-E324246-63B9A8F8">
              <a:extLst>
                <a:ext uri="{FF2B5EF4-FFF2-40B4-BE49-F238E27FC236}">
                  <a16:creationId xmlns:a16="http://schemas.microsoft.com/office/drawing/2014/main" xmlns="" id="{B577C24B-F5B3-123E-C7E0-F7D6384D64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153615" y="996384"/>
              <a:ext cx="725170" cy="1905635"/>
            </a:xfrm>
            <a:prstGeom prst="rect">
              <a:avLst/>
            </a:prstGeom>
          </p:spPr>
        </p:pic>
        <p:pic>
          <p:nvPicPr>
            <p:cNvPr id="13" name="图片 21" descr="51miz-E324246-63B9A8F8">
              <a:extLst>
                <a:ext uri="{FF2B5EF4-FFF2-40B4-BE49-F238E27FC236}">
                  <a16:creationId xmlns:a16="http://schemas.microsoft.com/office/drawing/2014/main" xmlns="" id="{44FD18F9-0283-BAF4-3BBD-A455711E59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9335205" y="1086768"/>
              <a:ext cx="725170" cy="1905635"/>
            </a:xfrm>
            <a:prstGeom prst="rect">
              <a:avLst/>
            </a:prstGeom>
          </p:spPr>
        </p:pic>
        <p:pic>
          <p:nvPicPr>
            <p:cNvPr id="14" name="图片 21" descr="51miz-E324246-63B9A8F8">
              <a:extLst>
                <a:ext uri="{FF2B5EF4-FFF2-40B4-BE49-F238E27FC236}">
                  <a16:creationId xmlns:a16="http://schemas.microsoft.com/office/drawing/2014/main" xmlns="" id="{3AB357B0-EE0F-9863-A481-FF783593CF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724033" y="585665"/>
              <a:ext cx="725170" cy="1905635"/>
            </a:xfrm>
            <a:prstGeom prst="rect">
              <a:avLst/>
            </a:prstGeom>
          </p:spPr>
        </p:pic>
        <p:pic>
          <p:nvPicPr>
            <p:cNvPr id="15" name="图片 21" descr="51miz-E324246-63B9A8F8">
              <a:extLst>
                <a:ext uri="{FF2B5EF4-FFF2-40B4-BE49-F238E27FC236}">
                  <a16:creationId xmlns:a16="http://schemas.microsoft.com/office/drawing/2014/main" xmlns="" id="{8914ED84-D025-5142-F64B-AC3BA0BD2E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132074" y="955074"/>
              <a:ext cx="725170" cy="1905635"/>
            </a:xfrm>
            <a:prstGeom prst="rect">
              <a:avLst/>
            </a:prstGeom>
          </p:spPr>
        </p:pic>
        <p:pic>
          <p:nvPicPr>
            <p:cNvPr id="16" name="图片 21" descr="51miz-E324246-63B9A8F8">
              <a:extLst>
                <a:ext uri="{FF2B5EF4-FFF2-40B4-BE49-F238E27FC236}">
                  <a16:creationId xmlns:a16="http://schemas.microsoft.com/office/drawing/2014/main" xmlns="" id="{FE6783F8-65D4-4AC0-92AC-9DBA011800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574296" y="1298176"/>
              <a:ext cx="725170" cy="1905635"/>
            </a:xfrm>
            <a:prstGeom prst="rect">
              <a:avLst/>
            </a:prstGeom>
          </p:spPr>
        </p:pic>
        <p:pic>
          <p:nvPicPr>
            <p:cNvPr id="17" name="图片 21" descr="51miz-E324246-63B9A8F8">
              <a:extLst>
                <a:ext uri="{FF2B5EF4-FFF2-40B4-BE49-F238E27FC236}">
                  <a16:creationId xmlns:a16="http://schemas.microsoft.com/office/drawing/2014/main" xmlns="" id="{4BD063C6-3C6B-82DB-683F-B16F7FD31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9125662" y="1486817"/>
              <a:ext cx="725170" cy="1905635"/>
            </a:xfrm>
            <a:prstGeom prst="rect">
              <a:avLst/>
            </a:prstGeom>
          </p:spPr>
        </p:pic>
      </p:grpSp>
    </p:spTree>
    <p:extLst>
      <p:ext uri="{BB962C8B-B14F-4D97-AF65-F5344CB8AC3E}">
        <p14:creationId xmlns:p14="http://schemas.microsoft.com/office/powerpoint/2010/main" val="35626890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ppt_w</p:attrName>
                                        </p:attrNameLst>
                                      </p:cBhvr>
                                      <p:tavLst>
                                        <p:tav tm="0" fmla="#ppt_w*sin(2.5*pi*$)">
                                          <p:val>
                                            <p:fltVal val="0"/>
                                          </p:val>
                                        </p:tav>
                                        <p:tav tm="100000">
                                          <p:val>
                                            <p:fltVal val="1"/>
                                          </p:val>
                                        </p:tav>
                                      </p:tavLst>
                                    </p:anim>
                                    <p:anim calcmode="lin" valueType="num">
                                      <p:cBhvr>
                                        <p:cTn id="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图片 2" descr="51miz-E1029694-0E3ADD4D">
            <a:extLst>
              <a:ext uri="{FF2B5EF4-FFF2-40B4-BE49-F238E27FC236}">
                <a16:creationId xmlns:a16="http://schemas.microsoft.com/office/drawing/2014/main" xmlns="" id="{9C2955A6-28CA-36FB-2DD6-9FD18459BF74}"/>
              </a:ext>
            </a:extLst>
          </p:cNvPr>
          <p:cNvPicPr>
            <a:picLocks noChangeAspect="1"/>
          </p:cNvPicPr>
          <p:nvPr/>
        </p:nvPicPr>
        <p:blipFill>
          <a:blip r:embed="rId3"/>
          <a:stretch>
            <a:fillRect/>
          </a:stretch>
        </p:blipFill>
        <p:spPr>
          <a:xfrm>
            <a:off x="2000248" y="4198620"/>
            <a:ext cx="8191500" cy="2659380"/>
          </a:xfrm>
          <a:prstGeom prst="rect">
            <a:avLst/>
          </a:prstGeom>
        </p:spPr>
      </p:pic>
      <p:sp>
        <p:nvSpPr>
          <p:cNvPr id="3" name="TextBox 2">
            <a:extLst>
              <a:ext uri="{FF2B5EF4-FFF2-40B4-BE49-F238E27FC236}">
                <a16:creationId xmlns:a16="http://schemas.microsoft.com/office/drawing/2014/main" xmlns="" id="{982B54B1-1D53-92B2-420E-05EA6C7D5F49}"/>
              </a:ext>
            </a:extLst>
          </p:cNvPr>
          <p:cNvSpPr txBox="1"/>
          <p:nvPr/>
        </p:nvSpPr>
        <p:spPr>
          <a:xfrm>
            <a:off x="825029" y="619849"/>
            <a:ext cx="10341735" cy="923330"/>
          </a:xfrm>
          <a:prstGeom prst="rect">
            <a:avLst/>
          </a:prstGeom>
          <a:noFill/>
        </p:spPr>
        <p:txBody>
          <a:bodyPr wrap="square" rtlCol="0">
            <a:spAutoFit/>
          </a:bodyPr>
          <a:lstStyle/>
          <a:p>
            <a:r>
              <a:rPr lang="en-US" sz="5400" dirty="0" err="1" smtClean="0">
                <a:ln>
                  <a:solidFill>
                    <a:schemeClr val="tx1"/>
                  </a:solidFill>
                </a:ln>
                <a:solidFill>
                  <a:srgbClr val="00FF00"/>
                </a:solidFill>
                <a:latin typeface="UVN Da Lat" panose="03060902030302020204" pitchFamily="66" charset="0"/>
              </a:rPr>
              <a:t>Hoạt</a:t>
            </a:r>
            <a:r>
              <a:rPr lang="en-US" sz="5400" dirty="0" smtClean="0">
                <a:ln>
                  <a:solidFill>
                    <a:schemeClr val="tx1"/>
                  </a:solidFill>
                </a:ln>
                <a:solidFill>
                  <a:srgbClr val="00FF00"/>
                </a:solidFill>
                <a:latin typeface="UVN Da Lat" panose="03060902030302020204" pitchFamily="66" charset="0"/>
              </a:rPr>
              <a:t> </a:t>
            </a:r>
            <a:r>
              <a:rPr lang="en-US" sz="5400" dirty="0" err="1" smtClean="0">
                <a:ln>
                  <a:solidFill>
                    <a:schemeClr val="tx1"/>
                  </a:solidFill>
                </a:ln>
                <a:solidFill>
                  <a:srgbClr val="00FF00"/>
                </a:solidFill>
                <a:latin typeface="UVN Da Lat" panose="03060902030302020204" pitchFamily="66" charset="0"/>
              </a:rPr>
              <a:t>động</a:t>
            </a:r>
            <a:r>
              <a:rPr lang="en-US" sz="5400" dirty="0" smtClean="0">
                <a:ln>
                  <a:solidFill>
                    <a:schemeClr val="tx1"/>
                  </a:solidFill>
                </a:ln>
                <a:solidFill>
                  <a:srgbClr val="00FF00"/>
                </a:solidFill>
                <a:latin typeface="UVN Da Lat" panose="03060902030302020204" pitchFamily="66" charset="0"/>
              </a:rPr>
              <a:t>: </a:t>
            </a:r>
            <a:r>
              <a:rPr lang="en-US" sz="5400" dirty="0" err="1" smtClean="0">
                <a:ln>
                  <a:solidFill>
                    <a:schemeClr val="tx1"/>
                  </a:solidFill>
                </a:ln>
                <a:solidFill>
                  <a:srgbClr val="00FF00"/>
                </a:solidFill>
                <a:latin typeface="UVN Da Lat" panose="03060902030302020204" pitchFamily="66" charset="0"/>
              </a:rPr>
              <a:t>Phân</a:t>
            </a:r>
            <a:r>
              <a:rPr lang="en-US" sz="5400" dirty="0" smtClean="0">
                <a:ln>
                  <a:solidFill>
                    <a:schemeClr val="tx1"/>
                  </a:solidFill>
                </a:ln>
                <a:solidFill>
                  <a:srgbClr val="00FF00"/>
                </a:solidFill>
                <a:latin typeface="UVN Da Lat" panose="03060902030302020204" pitchFamily="66" charset="0"/>
              </a:rPr>
              <a:t> </a:t>
            </a:r>
            <a:r>
              <a:rPr lang="en-US" sz="5400" dirty="0" err="1" smtClean="0">
                <a:ln>
                  <a:solidFill>
                    <a:schemeClr val="tx1"/>
                  </a:solidFill>
                </a:ln>
                <a:solidFill>
                  <a:srgbClr val="00FF00"/>
                </a:solidFill>
                <a:latin typeface="UVN Da Lat" panose="03060902030302020204" pitchFamily="66" charset="0"/>
              </a:rPr>
              <a:t>tích</a:t>
            </a:r>
            <a:r>
              <a:rPr lang="en-US" sz="5400" dirty="0" smtClean="0">
                <a:ln>
                  <a:solidFill>
                    <a:schemeClr val="tx1"/>
                  </a:solidFill>
                </a:ln>
                <a:solidFill>
                  <a:srgbClr val="00FF00"/>
                </a:solidFill>
                <a:latin typeface="UVN Da Lat" panose="03060902030302020204" pitchFamily="66" charset="0"/>
              </a:rPr>
              <a:t>- </a:t>
            </a:r>
            <a:r>
              <a:rPr lang="en-US" sz="5400" dirty="0" err="1" smtClean="0">
                <a:ln>
                  <a:solidFill>
                    <a:schemeClr val="tx1"/>
                  </a:solidFill>
                </a:ln>
                <a:solidFill>
                  <a:srgbClr val="00FF00"/>
                </a:solidFill>
                <a:latin typeface="UVN Da Lat" panose="03060902030302020204" pitchFamily="66" charset="0"/>
              </a:rPr>
              <a:t>đánh</a:t>
            </a:r>
            <a:r>
              <a:rPr lang="en-US" sz="5400" dirty="0" smtClean="0">
                <a:ln>
                  <a:solidFill>
                    <a:schemeClr val="tx1"/>
                  </a:solidFill>
                </a:ln>
                <a:solidFill>
                  <a:srgbClr val="00FF00"/>
                </a:solidFill>
                <a:latin typeface="UVN Da Lat" panose="03060902030302020204" pitchFamily="66" charset="0"/>
              </a:rPr>
              <a:t> </a:t>
            </a:r>
            <a:r>
              <a:rPr lang="en-US" sz="5400" dirty="0" err="1" smtClean="0">
                <a:ln>
                  <a:solidFill>
                    <a:schemeClr val="tx1"/>
                  </a:solidFill>
                </a:ln>
                <a:solidFill>
                  <a:srgbClr val="00FF00"/>
                </a:solidFill>
                <a:latin typeface="UVN Da Lat" panose="03060902030302020204" pitchFamily="66" charset="0"/>
              </a:rPr>
              <a:t>giá</a:t>
            </a:r>
            <a:endParaRPr lang="en-US" sz="5400" dirty="0">
              <a:ln>
                <a:solidFill>
                  <a:schemeClr val="tx1"/>
                </a:solidFill>
              </a:ln>
              <a:solidFill>
                <a:srgbClr val="00FF00"/>
              </a:solidFill>
              <a:latin typeface="UVN Da Lat" panose="03060902030302020204" pitchFamily="66" charset="0"/>
            </a:endParaRPr>
          </a:p>
        </p:txBody>
      </p:sp>
      <p:sp>
        <p:nvSpPr>
          <p:cNvPr id="5" name="Rectangle: Rounded Corners 4">
            <a:extLst>
              <a:ext uri="{FF2B5EF4-FFF2-40B4-BE49-F238E27FC236}">
                <a16:creationId xmlns:a16="http://schemas.microsoft.com/office/drawing/2014/main" xmlns="" id="{E505B8D5-BF5B-1C47-9334-09D6A81EC335}"/>
              </a:ext>
            </a:extLst>
          </p:cNvPr>
          <p:cNvSpPr/>
          <p:nvPr/>
        </p:nvSpPr>
        <p:spPr>
          <a:xfrm>
            <a:off x="606088" y="1543179"/>
            <a:ext cx="3512127" cy="2232401"/>
          </a:xfrm>
          <a:custGeom>
            <a:avLst/>
            <a:gdLst>
              <a:gd name="connsiteX0" fmla="*/ 0 w 3512127"/>
              <a:gd name="connsiteY0" fmla="*/ 372074 h 2232401"/>
              <a:gd name="connsiteX1" fmla="*/ 372074 w 3512127"/>
              <a:gd name="connsiteY1" fmla="*/ 0 h 2232401"/>
              <a:gd name="connsiteX2" fmla="*/ 897990 w 3512127"/>
              <a:gd name="connsiteY2" fmla="*/ 0 h 2232401"/>
              <a:gd name="connsiteX3" fmla="*/ 1396226 w 3512127"/>
              <a:gd name="connsiteY3" fmla="*/ 0 h 2232401"/>
              <a:gd name="connsiteX4" fmla="*/ 1922142 w 3512127"/>
              <a:gd name="connsiteY4" fmla="*/ 0 h 2232401"/>
              <a:gd name="connsiteX5" fmla="*/ 2420378 w 3512127"/>
              <a:gd name="connsiteY5" fmla="*/ 0 h 2232401"/>
              <a:gd name="connsiteX6" fmla="*/ 3140053 w 3512127"/>
              <a:gd name="connsiteY6" fmla="*/ 0 h 2232401"/>
              <a:gd name="connsiteX7" fmla="*/ 3512127 w 3512127"/>
              <a:gd name="connsiteY7" fmla="*/ 372074 h 2232401"/>
              <a:gd name="connsiteX8" fmla="*/ 3512127 w 3512127"/>
              <a:gd name="connsiteY8" fmla="*/ 897923 h 2232401"/>
              <a:gd name="connsiteX9" fmla="*/ 3512127 w 3512127"/>
              <a:gd name="connsiteY9" fmla="*/ 1423773 h 2232401"/>
              <a:gd name="connsiteX10" fmla="*/ 3512127 w 3512127"/>
              <a:gd name="connsiteY10" fmla="*/ 1860327 h 2232401"/>
              <a:gd name="connsiteX11" fmla="*/ 3140053 w 3512127"/>
              <a:gd name="connsiteY11" fmla="*/ 2232401 h 2232401"/>
              <a:gd name="connsiteX12" fmla="*/ 2586457 w 3512127"/>
              <a:gd name="connsiteY12" fmla="*/ 2232401 h 2232401"/>
              <a:gd name="connsiteX13" fmla="*/ 2032861 w 3512127"/>
              <a:gd name="connsiteY13" fmla="*/ 2232401 h 2232401"/>
              <a:gd name="connsiteX14" fmla="*/ 1562305 w 3512127"/>
              <a:gd name="connsiteY14" fmla="*/ 2232401 h 2232401"/>
              <a:gd name="connsiteX15" fmla="*/ 953350 w 3512127"/>
              <a:gd name="connsiteY15" fmla="*/ 2232401 h 2232401"/>
              <a:gd name="connsiteX16" fmla="*/ 372074 w 3512127"/>
              <a:gd name="connsiteY16" fmla="*/ 2232401 h 2232401"/>
              <a:gd name="connsiteX17" fmla="*/ 0 w 3512127"/>
              <a:gd name="connsiteY17" fmla="*/ 1860327 h 2232401"/>
              <a:gd name="connsiteX18" fmla="*/ 0 w 3512127"/>
              <a:gd name="connsiteY18" fmla="*/ 1364243 h 2232401"/>
              <a:gd name="connsiteX19" fmla="*/ 0 w 3512127"/>
              <a:gd name="connsiteY19" fmla="*/ 853276 h 2232401"/>
              <a:gd name="connsiteX20" fmla="*/ 0 w 3512127"/>
              <a:gd name="connsiteY20" fmla="*/ 372074 h 2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12127" h="2232401" fill="none" extrusionOk="0">
                <a:moveTo>
                  <a:pt x="0" y="372074"/>
                </a:moveTo>
                <a:cubicBezTo>
                  <a:pt x="-40071" y="184095"/>
                  <a:pt x="161272" y="12011"/>
                  <a:pt x="372074" y="0"/>
                </a:cubicBezTo>
                <a:cubicBezTo>
                  <a:pt x="484420" y="-52613"/>
                  <a:pt x="705655" y="58210"/>
                  <a:pt x="897990" y="0"/>
                </a:cubicBezTo>
                <a:cubicBezTo>
                  <a:pt x="1090325" y="-58210"/>
                  <a:pt x="1283174" y="37310"/>
                  <a:pt x="1396226" y="0"/>
                </a:cubicBezTo>
                <a:cubicBezTo>
                  <a:pt x="1509278" y="-37310"/>
                  <a:pt x="1673233" y="60826"/>
                  <a:pt x="1922142" y="0"/>
                </a:cubicBezTo>
                <a:cubicBezTo>
                  <a:pt x="2171051" y="-60826"/>
                  <a:pt x="2289574" y="18785"/>
                  <a:pt x="2420378" y="0"/>
                </a:cubicBezTo>
                <a:cubicBezTo>
                  <a:pt x="2551182" y="-18785"/>
                  <a:pt x="2820551" y="81242"/>
                  <a:pt x="3140053" y="0"/>
                </a:cubicBezTo>
                <a:cubicBezTo>
                  <a:pt x="3391124" y="2097"/>
                  <a:pt x="3508409" y="171871"/>
                  <a:pt x="3512127" y="372074"/>
                </a:cubicBezTo>
                <a:cubicBezTo>
                  <a:pt x="3565290" y="478285"/>
                  <a:pt x="3459406" y="738383"/>
                  <a:pt x="3512127" y="897923"/>
                </a:cubicBezTo>
                <a:cubicBezTo>
                  <a:pt x="3564848" y="1057463"/>
                  <a:pt x="3509211" y="1208601"/>
                  <a:pt x="3512127" y="1423773"/>
                </a:cubicBezTo>
                <a:cubicBezTo>
                  <a:pt x="3515043" y="1638945"/>
                  <a:pt x="3482688" y="1731974"/>
                  <a:pt x="3512127" y="1860327"/>
                </a:cubicBezTo>
                <a:cubicBezTo>
                  <a:pt x="3475407" y="2102246"/>
                  <a:pt x="3305300" y="2218364"/>
                  <a:pt x="3140053" y="2232401"/>
                </a:cubicBezTo>
                <a:cubicBezTo>
                  <a:pt x="2976041" y="2277195"/>
                  <a:pt x="2734915" y="2186423"/>
                  <a:pt x="2586457" y="2232401"/>
                </a:cubicBezTo>
                <a:cubicBezTo>
                  <a:pt x="2437999" y="2278379"/>
                  <a:pt x="2267613" y="2222853"/>
                  <a:pt x="2032861" y="2232401"/>
                </a:cubicBezTo>
                <a:cubicBezTo>
                  <a:pt x="1798109" y="2241949"/>
                  <a:pt x="1795598" y="2207024"/>
                  <a:pt x="1562305" y="2232401"/>
                </a:cubicBezTo>
                <a:cubicBezTo>
                  <a:pt x="1329012" y="2257778"/>
                  <a:pt x="1094463" y="2160496"/>
                  <a:pt x="953350" y="2232401"/>
                </a:cubicBezTo>
                <a:cubicBezTo>
                  <a:pt x="812238" y="2304306"/>
                  <a:pt x="532339" y="2173293"/>
                  <a:pt x="372074" y="2232401"/>
                </a:cubicBezTo>
                <a:cubicBezTo>
                  <a:pt x="119726" y="2195583"/>
                  <a:pt x="5448" y="2071063"/>
                  <a:pt x="0" y="1860327"/>
                </a:cubicBezTo>
                <a:cubicBezTo>
                  <a:pt x="-55270" y="1696102"/>
                  <a:pt x="20821" y="1562172"/>
                  <a:pt x="0" y="1364243"/>
                </a:cubicBezTo>
                <a:cubicBezTo>
                  <a:pt x="-20821" y="1166314"/>
                  <a:pt x="27812" y="1097468"/>
                  <a:pt x="0" y="853276"/>
                </a:cubicBezTo>
                <a:cubicBezTo>
                  <a:pt x="-27812" y="609084"/>
                  <a:pt x="52989" y="516973"/>
                  <a:pt x="0" y="372074"/>
                </a:cubicBezTo>
                <a:close/>
              </a:path>
              <a:path w="3512127" h="2232401" stroke="0" extrusionOk="0">
                <a:moveTo>
                  <a:pt x="0" y="372074"/>
                </a:moveTo>
                <a:cubicBezTo>
                  <a:pt x="-288" y="172533"/>
                  <a:pt x="192543" y="-15327"/>
                  <a:pt x="372074" y="0"/>
                </a:cubicBezTo>
                <a:cubicBezTo>
                  <a:pt x="642167" y="-51821"/>
                  <a:pt x="710039" y="63220"/>
                  <a:pt x="925670" y="0"/>
                </a:cubicBezTo>
                <a:cubicBezTo>
                  <a:pt x="1141301" y="-63220"/>
                  <a:pt x="1265321" y="49426"/>
                  <a:pt x="1396226" y="0"/>
                </a:cubicBezTo>
                <a:cubicBezTo>
                  <a:pt x="1527131" y="-49426"/>
                  <a:pt x="1718789" y="43530"/>
                  <a:pt x="1977502" y="0"/>
                </a:cubicBezTo>
                <a:cubicBezTo>
                  <a:pt x="2236215" y="-43530"/>
                  <a:pt x="2378808" y="8289"/>
                  <a:pt x="2558777" y="0"/>
                </a:cubicBezTo>
                <a:cubicBezTo>
                  <a:pt x="2738747" y="-8289"/>
                  <a:pt x="2945125" y="38079"/>
                  <a:pt x="3140053" y="0"/>
                </a:cubicBezTo>
                <a:cubicBezTo>
                  <a:pt x="3355015" y="-29047"/>
                  <a:pt x="3515935" y="156766"/>
                  <a:pt x="3512127" y="372074"/>
                </a:cubicBezTo>
                <a:cubicBezTo>
                  <a:pt x="3527982" y="579690"/>
                  <a:pt x="3502779" y="641293"/>
                  <a:pt x="3512127" y="868158"/>
                </a:cubicBezTo>
                <a:cubicBezTo>
                  <a:pt x="3521475" y="1095023"/>
                  <a:pt x="3487546" y="1191320"/>
                  <a:pt x="3512127" y="1334478"/>
                </a:cubicBezTo>
                <a:cubicBezTo>
                  <a:pt x="3536708" y="1477636"/>
                  <a:pt x="3484230" y="1635946"/>
                  <a:pt x="3512127" y="1860327"/>
                </a:cubicBezTo>
                <a:cubicBezTo>
                  <a:pt x="3487978" y="2054135"/>
                  <a:pt x="3384412" y="2215886"/>
                  <a:pt x="3140053" y="2232401"/>
                </a:cubicBezTo>
                <a:cubicBezTo>
                  <a:pt x="2989634" y="2266413"/>
                  <a:pt x="2806398" y="2200256"/>
                  <a:pt x="2669497" y="2232401"/>
                </a:cubicBezTo>
                <a:cubicBezTo>
                  <a:pt x="2532596" y="2264546"/>
                  <a:pt x="2359845" y="2231142"/>
                  <a:pt x="2143581" y="2232401"/>
                </a:cubicBezTo>
                <a:cubicBezTo>
                  <a:pt x="1927317" y="2233660"/>
                  <a:pt x="1793223" y="2222085"/>
                  <a:pt x="1673024" y="2232401"/>
                </a:cubicBezTo>
                <a:cubicBezTo>
                  <a:pt x="1552825" y="2242717"/>
                  <a:pt x="1274097" y="2206674"/>
                  <a:pt x="1147108" y="2232401"/>
                </a:cubicBezTo>
                <a:cubicBezTo>
                  <a:pt x="1020119" y="2258128"/>
                  <a:pt x="705261" y="2197770"/>
                  <a:pt x="372074" y="2232401"/>
                </a:cubicBezTo>
                <a:cubicBezTo>
                  <a:pt x="168844" y="2257250"/>
                  <a:pt x="6200" y="2076561"/>
                  <a:pt x="0" y="1860327"/>
                </a:cubicBezTo>
                <a:cubicBezTo>
                  <a:pt x="-24426" y="1704801"/>
                  <a:pt x="257" y="1550156"/>
                  <a:pt x="0" y="1394008"/>
                </a:cubicBezTo>
                <a:cubicBezTo>
                  <a:pt x="-257" y="1237860"/>
                  <a:pt x="45343" y="1055744"/>
                  <a:pt x="0" y="942571"/>
                </a:cubicBezTo>
                <a:cubicBezTo>
                  <a:pt x="-45343" y="829398"/>
                  <a:pt x="8309" y="493408"/>
                  <a:pt x="0" y="372074"/>
                </a:cubicBezTo>
                <a:close/>
              </a:path>
            </a:pathLst>
          </a:custGeom>
          <a:ln w="38100">
            <a:solidFill>
              <a:srgbClr val="FF99FF"/>
            </a:solidFill>
            <a:extLst>
              <a:ext uri="{C807C97D-BFC1-408E-A445-0C87EB9F89A2}">
                <ask:lineSketchStyleProps xmlns="" xmlns:ask="http://schemas.microsoft.com/office/drawing/2018/sketchyshapes" sd="2322411588">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err="1" smtClean="0"/>
              <a:t>Sản</a:t>
            </a:r>
            <a:r>
              <a:rPr lang="en-US" sz="3200" dirty="0" smtClean="0"/>
              <a:t> </a:t>
            </a:r>
            <a:r>
              <a:rPr lang="en-US" sz="3200" dirty="0" err="1" smtClean="0"/>
              <a:t>phẩm</a:t>
            </a:r>
            <a:r>
              <a:rPr lang="en-US" sz="3200" dirty="0" smtClean="0"/>
              <a:t> </a:t>
            </a:r>
            <a:r>
              <a:rPr lang="en-US" sz="3200" dirty="0" err="1" smtClean="0"/>
              <a:t>của</a:t>
            </a:r>
            <a:r>
              <a:rPr lang="en-US" sz="3200" dirty="0" smtClean="0"/>
              <a:t> </a:t>
            </a:r>
            <a:r>
              <a:rPr lang="en-US" sz="3200" dirty="0" err="1" smtClean="0"/>
              <a:t>bạn</a:t>
            </a:r>
            <a:r>
              <a:rPr lang="en-US" sz="3200" dirty="0" smtClean="0"/>
              <a:t> </a:t>
            </a:r>
            <a:r>
              <a:rPr lang="en-US" sz="3200" dirty="0" err="1" smtClean="0"/>
              <a:t>có</a:t>
            </a:r>
            <a:r>
              <a:rPr lang="en-US" sz="3200" dirty="0" smtClean="0"/>
              <a:t> </a:t>
            </a:r>
            <a:r>
              <a:rPr lang="en-US" sz="3200" dirty="0" err="1" smtClean="0"/>
              <a:t>đúng</a:t>
            </a:r>
            <a:r>
              <a:rPr lang="en-US" sz="3200" dirty="0" smtClean="0"/>
              <a:t> </a:t>
            </a:r>
            <a:r>
              <a:rPr lang="en-US" sz="3200" dirty="0" err="1" smtClean="0"/>
              <a:t>theo</a:t>
            </a:r>
            <a:r>
              <a:rPr lang="en-US" sz="3200" dirty="0" smtClean="0"/>
              <a:t> </a:t>
            </a:r>
            <a:r>
              <a:rPr lang="en-US" sz="3200" dirty="0" err="1" smtClean="0"/>
              <a:t>yêu</a:t>
            </a:r>
            <a:r>
              <a:rPr lang="en-US" sz="3200" dirty="0" smtClean="0"/>
              <a:t> </a:t>
            </a:r>
            <a:r>
              <a:rPr lang="en-US" sz="3200" dirty="0" err="1" smtClean="0"/>
              <a:t>cầu</a:t>
            </a:r>
            <a:r>
              <a:rPr lang="en-US" sz="3200" dirty="0" smtClean="0"/>
              <a:t> </a:t>
            </a:r>
            <a:r>
              <a:rPr lang="en-US" sz="3200" dirty="0" err="1" smtClean="0"/>
              <a:t>đưa</a:t>
            </a:r>
            <a:r>
              <a:rPr lang="en-US" sz="3200" dirty="0" smtClean="0"/>
              <a:t> </a:t>
            </a:r>
            <a:r>
              <a:rPr lang="en-US" sz="3200" dirty="0" err="1" smtClean="0"/>
              <a:t>ra</a:t>
            </a:r>
            <a:r>
              <a:rPr lang="en-US" sz="3200" dirty="0" smtClean="0"/>
              <a:t>?</a:t>
            </a:r>
            <a:endParaRPr lang="en-US" sz="3200" dirty="0"/>
          </a:p>
        </p:txBody>
      </p:sp>
      <p:sp>
        <p:nvSpPr>
          <p:cNvPr id="6" name="Rectangle: Rounded Corners 5">
            <a:extLst>
              <a:ext uri="{FF2B5EF4-FFF2-40B4-BE49-F238E27FC236}">
                <a16:creationId xmlns:a16="http://schemas.microsoft.com/office/drawing/2014/main" xmlns="" id="{097A6DD2-04B8-F1EE-2F68-490651943198}"/>
              </a:ext>
            </a:extLst>
          </p:cNvPr>
          <p:cNvSpPr/>
          <p:nvPr/>
        </p:nvSpPr>
        <p:spPr>
          <a:xfrm>
            <a:off x="4339934" y="2172281"/>
            <a:ext cx="3512127" cy="2232401"/>
          </a:xfrm>
          <a:custGeom>
            <a:avLst/>
            <a:gdLst>
              <a:gd name="connsiteX0" fmla="*/ 0 w 3512127"/>
              <a:gd name="connsiteY0" fmla="*/ 372074 h 2232401"/>
              <a:gd name="connsiteX1" fmla="*/ 372074 w 3512127"/>
              <a:gd name="connsiteY1" fmla="*/ 0 h 2232401"/>
              <a:gd name="connsiteX2" fmla="*/ 897990 w 3512127"/>
              <a:gd name="connsiteY2" fmla="*/ 0 h 2232401"/>
              <a:gd name="connsiteX3" fmla="*/ 1396226 w 3512127"/>
              <a:gd name="connsiteY3" fmla="*/ 0 h 2232401"/>
              <a:gd name="connsiteX4" fmla="*/ 1922142 w 3512127"/>
              <a:gd name="connsiteY4" fmla="*/ 0 h 2232401"/>
              <a:gd name="connsiteX5" fmla="*/ 2420378 w 3512127"/>
              <a:gd name="connsiteY5" fmla="*/ 0 h 2232401"/>
              <a:gd name="connsiteX6" fmla="*/ 3140053 w 3512127"/>
              <a:gd name="connsiteY6" fmla="*/ 0 h 2232401"/>
              <a:gd name="connsiteX7" fmla="*/ 3512127 w 3512127"/>
              <a:gd name="connsiteY7" fmla="*/ 372074 h 2232401"/>
              <a:gd name="connsiteX8" fmla="*/ 3512127 w 3512127"/>
              <a:gd name="connsiteY8" fmla="*/ 897923 h 2232401"/>
              <a:gd name="connsiteX9" fmla="*/ 3512127 w 3512127"/>
              <a:gd name="connsiteY9" fmla="*/ 1423773 h 2232401"/>
              <a:gd name="connsiteX10" fmla="*/ 3512127 w 3512127"/>
              <a:gd name="connsiteY10" fmla="*/ 1860327 h 2232401"/>
              <a:gd name="connsiteX11" fmla="*/ 3140053 w 3512127"/>
              <a:gd name="connsiteY11" fmla="*/ 2232401 h 2232401"/>
              <a:gd name="connsiteX12" fmla="*/ 2586457 w 3512127"/>
              <a:gd name="connsiteY12" fmla="*/ 2232401 h 2232401"/>
              <a:gd name="connsiteX13" fmla="*/ 2032861 w 3512127"/>
              <a:gd name="connsiteY13" fmla="*/ 2232401 h 2232401"/>
              <a:gd name="connsiteX14" fmla="*/ 1562305 w 3512127"/>
              <a:gd name="connsiteY14" fmla="*/ 2232401 h 2232401"/>
              <a:gd name="connsiteX15" fmla="*/ 953350 w 3512127"/>
              <a:gd name="connsiteY15" fmla="*/ 2232401 h 2232401"/>
              <a:gd name="connsiteX16" fmla="*/ 372074 w 3512127"/>
              <a:gd name="connsiteY16" fmla="*/ 2232401 h 2232401"/>
              <a:gd name="connsiteX17" fmla="*/ 0 w 3512127"/>
              <a:gd name="connsiteY17" fmla="*/ 1860327 h 2232401"/>
              <a:gd name="connsiteX18" fmla="*/ 0 w 3512127"/>
              <a:gd name="connsiteY18" fmla="*/ 1364243 h 2232401"/>
              <a:gd name="connsiteX19" fmla="*/ 0 w 3512127"/>
              <a:gd name="connsiteY19" fmla="*/ 853276 h 2232401"/>
              <a:gd name="connsiteX20" fmla="*/ 0 w 3512127"/>
              <a:gd name="connsiteY20" fmla="*/ 372074 h 2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12127" h="2232401" fill="none" extrusionOk="0">
                <a:moveTo>
                  <a:pt x="0" y="372074"/>
                </a:moveTo>
                <a:cubicBezTo>
                  <a:pt x="-40071" y="184095"/>
                  <a:pt x="161272" y="12011"/>
                  <a:pt x="372074" y="0"/>
                </a:cubicBezTo>
                <a:cubicBezTo>
                  <a:pt x="484420" y="-52613"/>
                  <a:pt x="705655" y="58210"/>
                  <a:pt x="897990" y="0"/>
                </a:cubicBezTo>
                <a:cubicBezTo>
                  <a:pt x="1090325" y="-58210"/>
                  <a:pt x="1283174" y="37310"/>
                  <a:pt x="1396226" y="0"/>
                </a:cubicBezTo>
                <a:cubicBezTo>
                  <a:pt x="1509278" y="-37310"/>
                  <a:pt x="1673233" y="60826"/>
                  <a:pt x="1922142" y="0"/>
                </a:cubicBezTo>
                <a:cubicBezTo>
                  <a:pt x="2171051" y="-60826"/>
                  <a:pt x="2289574" y="18785"/>
                  <a:pt x="2420378" y="0"/>
                </a:cubicBezTo>
                <a:cubicBezTo>
                  <a:pt x="2551182" y="-18785"/>
                  <a:pt x="2820551" y="81242"/>
                  <a:pt x="3140053" y="0"/>
                </a:cubicBezTo>
                <a:cubicBezTo>
                  <a:pt x="3391124" y="2097"/>
                  <a:pt x="3508409" y="171871"/>
                  <a:pt x="3512127" y="372074"/>
                </a:cubicBezTo>
                <a:cubicBezTo>
                  <a:pt x="3565290" y="478285"/>
                  <a:pt x="3459406" y="738383"/>
                  <a:pt x="3512127" y="897923"/>
                </a:cubicBezTo>
                <a:cubicBezTo>
                  <a:pt x="3564848" y="1057463"/>
                  <a:pt x="3509211" y="1208601"/>
                  <a:pt x="3512127" y="1423773"/>
                </a:cubicBezTo>
                <a:cubicBezTo>
                  <a:pt x="3515043" y="1638945"/>
                  <a:pt x="3482688" y="1731974"/>
                  <a:pt x="3512127" y="1860327"/>
                </a:cubicBezTo>
                <a:cubicBezTo>
                  <a:pt x="3475407" y="2102246"/>
                  <a:pt x="3305300" y="2218364"/>
                  <a:pt x="3140053" y="2232401"/>
                </a:cubicBezTo>
                <a:cubicBezTo>
                  <a:pt x="2976041" y="2277195"/>
                  <a:pt x="2734915" y="2186423"/>
                  <a:pt x="2586457" y="2232401"/>
                </a:cubicBezTo>
                <a:cubicBezTo>
                  <a:pt x="2437999" y="2278379"/>
                  <a:pt x="2267613" y="2222853"/>
                  <a:pt x="2032861" y="2232401"/>
                </a:cubicBezTo>
                <a:cubicBezTo>
                  <a:pt x="1798109" y="2241949"/>
                  <a:pt x="1795598" y="2207024"/>
                  <a:pt x="1562305" y="2232401"/>
                </a:cubicBezTo>
                <a:cubicBezTo>
                  <a:pt x="1329012" y="2257778"/>
                  <a:pt x="1094463" y="2160496"/>
                  <a:pt x="953350" y="2232401"/>
                </a:cubicBezTo>
                <a:cubicBezTo>
                  <a:pt x="812238" y="2304306"/>
                  <a:pt x="532339" y="2173293"/>
                  <a:pt x="372074" y="2232401"/>
                </a:cubicBezTo>
                <a:cubicBezTo>
                  <a:pt x="119726" y="2195583"/>
                  <a:pt x="5448" y="2071063"/>
                  <a:pt x="0" y="1860327"/>
                </a:cubicBezTo>
                <a:cubicBezTo>
                  <a:pt x="-55270" y="1696102"/>
                  <a:pt x="20821" y="1562172"/>
                  <a:pt x="0" y="1364243"/>
                </a:cubicBezTo>
                <a:cubicBezTo>
                  <a:pt x="-20821" y="1166314"/>
                  <a:pt x="27812" y="1097468"/>
                  <a:pt x="0" y="853276"/>
                </a:cubicBezTo>
                <a:cubicBezTo>
                  <a:pt x="-27812" y="609084"/>
                  <a:pt x="52989" y="516973"/>
                  <a:pt x="0" y="372074"/>
                </a:cubicBezTo>
                <a:close/>
              </a:path>
              <a:path w="3512127" h="2232401" stroke="0" extrusionOk="0">
                <a:moveTo>
                  <a:pt x="0" y="372074"/>
                </a:moveTo>
                <a:cubicBezTo>
                  <a:pt x="-288" y="172533"/>
                  <a:pt x="192543" y="-15327"/>
                  <a:pt x="372074" y="0"/>
                </a:cubicBezTo>
                <a:cubicBezTo>
                  <a:pt x="642167" y="-51821"/>
                  <a:pt x="710039" y="63220"/>
                  <a:pt x="925670" y="0"/>
                </a:cubicBezTo>
                <a:cubicBezTo>
                  <a:pt x="1141301" y="-63220"/>
                  <a:pt x="1265321" y="49426"/>
                  <a:pt x="1396226" y="0"/>
                </a:cubicBezTo>
                <a:cubicBezTo>
                  <a:pt x="1527131" y="-49426"/>
                  <a:pt x="1718789" y="43530"/>
                  <a:pt x="1977502" y="0"/>
                </a:cubicBezTo>
                <a:cubicBezTo>
                  <a:pt x="2236215" y="-43530"/>
                  <a:pt x="2378808" y="8289"/>
                  <a:pt x="2558777" y="0"/>
                </a:cubicBezTo>
                <a:cubicBezTo>
                  <a:pt x="2738747" y="-8289"/>
                  <a:pt x="2945125" y="38079"/>
                  <a:pt x="3140053" y="0"/>
                </a:cubicBezTo>
                <a:cubicBezTo>
                  <a:pt x="3355015" y="-29047"/>
                  <a:pt x="3515935" y="156766"/>
                  <a:pt x="3512127" y="372074"/>
                </a:cubicBezTo>
                <a:cubicBezTo>
                  <a:pt x="3527982" y="579690"/>
                  <a:pt x="3502779" y="641293"/>
                  <a:pt x="3512127" y="868158"/>
                </a:cubicBezTo>
                <a:cubicBezTo>
                  <a:pt x="3521475" y="1095023"/>
                  <a:pt x="3487546" y="1191320"/>
                  <a:pt x="3512127" y="1334478"/>
                </a:cubicBezTo>
                <a:cubicBezTo>
                  <a:pt x="3536708" y="1477636"/>
                  <a:pt x="3484230" y="1635946"/>
                  <a:pt x="3512127" y="1860327"/>
                </a:cubicBezTo>
                <a:cubicBezTo>
                  <a:pt x="3487978" y="2054135"/>
                  <a:pt x="3384412" y="2215886"/>
                  <a:pt x="3140053" y="2232401"/>
                </a:cubicBezTo>
                <a:cubicBezTo>
                  <a:pt x="2989634" y="2266413"/>
                  <a:pt x="2806398" y="2200256"/>
                  <a:pt x="2669497" y="2232401"/>
                </a:cubicBezTo>
                <a:cubicBezTo>
                  <a:pt x="2532596" y="2264546"/>
                  <a:pt x="2359845" y="2231142"/>
                  <a:pt x="2143581" y="2232401"/>
                </a:cubicBezTo>
                <a:cubicBezTo>
                  <a:pt x="1927317" y="2233660"/>
                  <a:pt x="1793223" y="2222085"/>
                  <a:pt x="1673024" y="2232401"/>
                </a:cubicBezTo>
                <a:cubicBezTo>
                  <a:pt x="1552825" y="2242717"/>
                  <a:pt x="1274097" y="2206674"/>
                  <a:pt x="1147108" y="2232401"/>
                </a:cubicBezTo>
                <a:cubicBezTo>
                  <a:pt x="1020119" y="2258128"/>
                  <a:pt x="705261" y="2197770"/>
                  <a:pt x="372074" y="2232401"/>
                </a:cubicBezTo>
                <a:cubicBezTo>
                  <a:pt x="168844" y="2257250"/>
                  <a:pt x="6200" y="2076561"/>
                  <a:pt x="0" y="1860327"/>
                </a:cubicBezTo>
                <a:cubicBezTo>
                  <a:pt x="-24426" y="1704801"/>
                  <a:pt x="257" y="1550156"/>
                  <a:pt x="0" y="1394008"/>
                </a:cubicBezTo>
                <a:cubicBezTo>
                  <a:pt x="-257" y="1237860"/>
                  <a:pt x="45343" y="1055744"/>
                  <a:pt x="0" y="942571"/>
                </a:cubicBezTo>
                <a:cubicBezTo>
                  <a:pt x="-45343" y="829398"/>
                  <a:pt x="8309" y="493408"/>
                  <a:pt x="0" y="372074"/>
                </a:cubicBezTo>
                <a:close/>
              </a:path>
            </a:pathLst>
          </a:custGeom>
          <a:ln w="38100">
            <a:solidFill>
              <a:srgbClr val="FF99FF"/>
            </a:solidFill>
            <a:extLst>
              <a:ext uri="{C807C97D-BFC1-408E-A445-0C87EB9F89A2}">
                <ask:lineSketchStyleProps xmlns="" xmlns:ask="http://schemas.microsoft.com/office/drawing/2018/sketchyshapes" sd="2322411588">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err="1" smtClean="0"/>
              <a:t>Các</a:t>
            </a:r>
            <a:r>
              <a:rPr lang="en-US" sz="3200" dirty="0" smtClean="0"/>
              <a:t> </a:t>
            </a:r>
            <a:r>
              <a:rPr lang="en-US" sz="3200" dirty="0" err="1" smtClean="0"/>
              <a:t>hình</a:t>
            </a:r>
            <a:r>
              <a:rPr lang="en-US" sz="3200" dirty="0" smtClean="0"/>
              <a:t> </a:t>
            </a:r>
            <a:r>
              <a:rPr lang="en-US" sz="3200" dirty="0" err="1" smtClean="0"/>
              <a:t>ảnh</a:t>
            </a:r>
            <a:r>
              <a:rPr lang="en-US" sz="3200" dirty="0" smtClean="0"/>
              <a:t> </a:t>
            </a:r>
            <a:r>
              <a:rPr lang="en-US" sz="3200" dirty="0" err="1" smtClean="0"/>
              <a:t>có</a:t>
            </a:r>
            <a:r>
              <a:rPr lang="en-US" sz="3200" dirty="0" smtClean="0"/>
              <a:t> </a:t>
            </a:r>
            <a:r>
              <a:rPr lang="en-US" sz="3200" dirty="0" err="1" smtClean="0"/>
              <a:t>phù</a:t>
            </a:r>
            <a:r>
              <a:rPr lang="en-US" sz="3200" dirty="0" smtClean="0"/>
              <a:t> </a:t>
            </a:r>
            <a:r>
              <a:rPr lang="en-US" sz="3200" dirty="0" err="1" smtClean="0"/>
              <a:t>hợp</a:t>
            </a:r>
            <a:r>
              <a:rPr lang="en-US" sz="3200" dirty="0" smtClean="0"/>
              <a:t> </a:t>
            </a:r>
            <a:r>
              <a:rPr lang="en-US" sz="3200" dirty="0" err="1" smtClean="0"/>
              <a:t>với</a:t>
            </a:r>
            <a:r>
              <a:rPr lang="en-US" sz="3200" dirty="0" smtClean="0"/>
              <a:t> </a:t>
            </a:r>
            <a:r>
              <a:rPr lang="en-US" sz="3200" dirty="0" err="1" smtClean="0"/>
              <a:t>khung</a:t>
            </a:r>
            <a:r>
              <a:rPr lang="en-US" sz="3200" dirty="0" smtClean="0"/>
              <a:t> </a:t>
            </a:r>
            <a:r>
              <a:rPr lang="en-US" sz="3200" dirty="0" err="1" smtClean="0"/>
              <a:t>cảnh</a:t>
            </a:r>
            <a:r>
              <a:rPr lang="en-US" sz="3200" dirty="0" smtClean="0"/>
              <a:t>?</a:t>
            </a:r>
            <a:endParaRPr lang="en-US" sz="3200" dirty="0"/>
          </a:p>
        </p:txBody>
      </p:sp>
      <p:sp>
        <p:nvSpPr>
          <p:cNvPr id="7" name="Rectangle: Rounded Corners 5">
            <a:extLst>
              <a:ext uri="{FF2B5EF4-FFF2-40B4-BE49-F238E27FC236}">
                <a16:creationId xmlns:a16="http://schemas.microsoft.com/office/drawing/2014/main" xmlns="" id="{097A6DD2-04B8-F1EE-2F68-490651943198}"/>
              </a:ext>
            </a:extLst>
          </p:cNvPr>
          <p:cNvSpPr/>
          <p:nvPr/>
        </p:nvSpPr>
        <p:spPr>
          <a:xfrm>
            <a:off x="7993293" y="2659379"/>
            <a:ext cx="3512127" cy="2232401"/>
          </a:xfrm>
          <a:custGeom>
            <a:avLst/>
            <a:gdLst>
              <a:gd name="connsiteX0" fmla="*/ 0 w 3512127"/>
              <a:gd name="connsiteY0" fmla="*/ 372074 h 2232401"/>
              <a:gd name="connsiteX1" fmla="*/ 372074 w 3512127"/>
              <a:gd name="connsiteY1" fmla="*/ 0 h 2232401"/>
              <a:gd name="connsiteX2" fmla="*/ 897990 w 3512127"/>
              <a:gd name="connsiteY2" fmla="*/ 0 h 2232401"/>
              <a:gd name="connsiteX3" fmla="*/ 1396226 w 3512127"/>
              <a:gd name="connsiteY3" fmla="*/ 0 h 2232401"/>
              <a:gd name="connsiteX4" fmla="*/ 1922142 w 3512127"/>
              <a:gd name="connsiteY4" fmla="*/ 0 h 2232401"/>
              <a:gd name="connsiteX5" fmla="*/ 2420378 w 3512127"/>
              <a:gd name="connsiteY5" fmla="*/ 0 h 2232401"/>
              <a:gd name="connsiteX6" fmla="*/ 3140053 w 3512127"/>
              <a:gd name="connsiteY6" fmla="*/ 0 h 2232401"/>
              <a:gd name="connsiteX7" fmla="*/ 3512127 w 3512127"/>
              <a:gd name="connsiteY7" fmla="*/ 372074 h 2232401"/>
              <a:gd name="connsiteX8" fmla="*/ 3512127 w 3512127"/>
              <a:gd name="connsiteY8" fmla="*/ 897923 h 2232401"/>
              <a:gd name="connsiteX9" fmla="*/ 3512127 w 3512127"/>
              <a:gd name="connsiteY9" fmla="*/ 1423773 h 2232401"/>
              <a:gd name="connsiteX10" fmla="*/ 3512127 w 3512127"/>
              <a:gd name="connsiteY10" fmla="*/ 1860327 h 2232401"/>
              <a:gd name="connsiteX11" fmla="*/ 3140053 w 3512127"/>
              <a:gd name="connsiteY11" fmla="*/ 2232401 h 2232401"/>
              <a:gd name="connsiteX12" fmla="*/ 2586457 w 3512127"/>
              <a:gd name="connsiteY12" fmla="*/ 2232401 h 2232401"/>
              <a:gd name="connsiteX13" fmla="*/ 2032861 w 3512127"/>
              <a:gd name="connsiteY13" fmla="*/ 2232401 h 2232401"/>
              <a:gd name="connsiteX14" fmla="*/ 1562305 w 3512127"/>
              <a:gd name="connsiteY14" fmla="*/ 2232401 h 2232401"/>
              <a:gd name="connsiteX15" fmla="*/ 953350 w 3512127"/>
              <a:gd name="connsiteY15" fmla="*/ 2232401 h 2232401"/>
              <a:gd name="connsiteX16" fmla="*/ 372074 w 3512127"/>
              <a:gd name="connsiteY16" fmla="*/ 2232401 h 2232401"/>
              <a:gd name="connsiteX17" fmla="*/ 0 w 3512127"/>
              <a:gd name="connsiteY17" fmla="*/ 1860327 h 2232401"/>
              <a:gd name="connsiteX18" fmla="*/ 0 w 3512127"/>
              <a:gd name="connsiteY18" fmla="*/ 1364243 h 2232401"/>
              <a:gd name="connsiteX19" fmla="*/ 0 w 3512127"/>
              <a:gd name="connsiteY19" fmla="*/ 853276 h 2232401"/>
              <a:gd name="connsiteX20" fmla="*/ 0 w 3512127"/>
              <a:gd name="connsiteY20" fmla="*/ 372074 h 2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12127" h="2232401" fill="none" extrusionOk="0">
                <a:moveTo>
                  <a:pt x="0" y="372074"/>
                </a:moveTo>
                <a:cubicBezTo>
                  <a:pt x="-40071" y="184095"/>
                  <a:pt x="161272" y="12011"/>
                  <a:pt x="372074" y="0"/>
                </a:cubicBezTo>
                <a:cubicBezTo>
                  <a:pt x="484420" y="-52613"/>
                  <a:pt x="705655" y="58210"/>
                  <a:pt x="897990" y="0"/>
                </a:cubicBezTo>
                <a:cubicBezTo>
                  <a:pt x="1090325" y="-58210"/>
                  <a:pt x="1283174" y="37310"/>
                  <a:pt x="1396226" y="0"/>
                </a:cubicBezTo>
                <a:cubicBezTo>
                  <a:pt x="1509278" y="-37310"/>
                  <a:pt x="1673233" y="60826"/>
                  <a:pt x="1922142" y="0"/>
                </a:cubicBezTo>
                <a:cubicBezTo>
                  <a:pt x="2171051" y="-60826"/>
                  <a:pt x="2289574" y="18785"/>
                  <a:pt x="2420378" y="0"/>
                </a:cubicBezTo>
                <a:cubicBezTo>
                  <a:pt x="2551182" y="-18785"/>
                  <a:pt x="2820551" y="81242"/>
                  <a:pt x="3140053" y="0"/>
                </a:cubicBezTo>
                <a:cubicBezTo>
                  <a:pt x="3391124" y="2097"/>
                  <a:pt x="3508409" y="171871"/>
                  <a:pt x="3512127" y="372074"/>
                </a:cubicBezTo>
                <a:cubicBezTo>
                  <a:pt x="3565290" y="478285"/>
                  <a:pt x="3459406" y="738383"/>
                  <a:pt x="3512127" y="897923"/>
                </a:cubicBezTo>
                <a:cubicBezTo>
                  <a:pt x="3564848" y="1057463"/>
                  <a:pt x="3509211" y="1208601"/>
                  <a:pt x="3512127" y="1423773"/>
                </a:cubicBezTo>
                <a:cubicBezTo>
                  <a:pt x="3515043" y="1638945"/>
                  <a:pt x="3482688" y="1731974"/>
                  <a:pt x="3512127" y="1860327"/>
                </a:cubicBezTo>
                <a:cubicBezTo>
                  <a:pt x="3475407" y="2102246"/>
                  <a:pt x="3305300" y="2218364"/>
                  <a:pt x="3140053" y="2232401"/>
                </a:cubicBezTo>
                <a:cubicBezTo>
                  <a:pt x="2976041" y="2277195"/>
                  <a:pt x="2734915" y="2186423"/>
                  <a:pt x="2586457" y="2232401"/>
                </a:cubicBezTo>
                <a:cubicBezTo>
                  <a:pt x="2437999" y="2278379"/>
                  <a:pt x="2267613" y="2222853"/>
                  <a:pt x="2032861" y="2232401"/>
                </a:cubicBezTo>
                <a:cubicBezTo>
                  <a:pt x="1798109" y="2241949"/>
                  <a:pt x="1795598" y="2207024"/>
                  <a:pt x="1562305" y="2232401"/>
                </a:cubicBezTo>
                <a:cubicBezTo>
                  <a:pt x="1329012" y="2257778"/>
                  <a:pt x="1094463" y="2160496"/>
                  <a:pt x="953350" y="2232401"/>
                </a:cubicBezTo>
                <a:cubicBezTo>
                  <a:pt x="812238" y="2304306"/>
                  <a:pt x="532339" y="2173293"/>
                  <a:pt x="372074" y="2232401"/>
                </a:cubicBezTo>
                <a:cubicBezTo>
                  <a:pt x="119726" y="2195583"/>
                  <a:pt x="5448" y="2071063"/>
                  <a:pt x="0" y="1860327"/>
                </a:cubicBezTo>
                <a:cubicBezTo>
                  <a:pt x="-55270" y="1696102"/>
                  <a:pt x="20821" y="1562172"/>
                  <a:pt x="0" y="1364243"/>
                </a:cubicBezTo>
                <a:cubicBezTo>
                  <a:pt x="-20821" y="1166314"/>
                  <a:pt x="27812" y="1097468"/>
                  <a:pt x="0" y="853276"/>
                </a:cubicBezTo>
                <a:cubicBezTo>
                  <a:pt x="-27812" y="609084"/>
                  <a:pt x="52989" y="516973"/>
                  <a:pt x="0" y="372074"/>
                </a:cubicBezTo>
                <a:close/>
              </a:path>
              <a:path w="3512127" h="2232401" stroke="0" extrusionOk="0">
                <a:moveTo>
                  <a:pt x="0" y="372074"/>
                </a:moveTo>
                <a:cubicBezTo>
                  <a:pt x="-288" y="172533"/>
                  <a:pt x="192543" y="-15327"/>
                  <a:pt x="372074" y="0"/>
                </a:cubicBezTo>
                <a:cubicBezTo>
                  <a:pt x="642167" y="-51821"/>
                  <a:pt x="710039" y="63220"/>
                  <a:pt x="925670" y="0"/>
                </a:cubicBezTo>
                <a:cubicBezTo>
                  <a:pt x="1141301" y="-63220"/>
                  <a:pt x="1265321" y="49426"/>
                  <a:pt x="1396226" y="0"/>
                </a:cubicBezTo>
                <a:cubicBezTo>
                  <a:pt x="1527131" y="-49426"/>
                  <a:pt x="1718789" y="43530"/>
                  <a:pt x="1977502" y="0"/>
                </a:cubicBezTo>
                <a:cubicBezTo>
                  <a:pt x="2236215" y="-43530"/>
                  <a:pt x="2378808" y="8289"/>
                  <a:pt x="2558777" y="0"/>
                </a:cubicBezTo>
                <a:cubicBezTo>
                  <a:pt x="2738747" y="-8289"/>
                  <a:pt x="2945125" y="38079"/>
                  <a:pt x="3140053" y="0"/>
                </a:cubicBezTo>
                <a:cubicBezTo>
                  <a:pt x="3355015" y="-29047"/>
                  <a:pt x="3515935" y="156766"/>
                  <a:pt x="3512127" y="372074"/>
                </a:cubicBezTo>
                <a:cubicBezTo>
                  <a:pt x="3527982" y="579690"/>
                  <a:pt x="3502779" y="641293"/>
                  <a:pt x="3512127" y="868158"/>
                </a:cubicBezTo>
                <a:cubicBezTo>
                  <a:pt x="3521475" y="1095023"/>
                  <a:pt x="3487546" y="1191320"/>
                  <a:pt x="3512127" y="1334478"/>
                </a:cubicBezTo>
                <a:cubicBezTo>
                  <a:pt x="3536708" y="1477636"/>
                  <a:pt x="3484230" y="1635946"/>
                  <a:pt x="3512127" y="1860327"/>
                </a:cubicBezTo>
                <a:cubicBezTo>
                  <a:pt x="3487978" y="2054135"/>
                  <a:pt x="3384412" y="2215886"/>
                  <a:pt x="3140053" y="2232401"/>
                </a:cubicBezTo>
                <a:cubicBezTo>
                  <a:pt x="2989634" y="2266413"/>
                  <a:pt x="2806398" y="2200256"/>
                  <a:pt x="2669497" y="2232401"/>
                </a:cubicBezTo>
                <a:cubicBezTo>
                  <a:pt x="2532596" y="2264546"/>
                  <a:pt x="2359845" y="2231142"/>
                  <a:pt x="2143581" y="2232401"/>
                </a:cubicBezTo>
                <a:cubicBezTo>
                  <a:pt x="1927317" y="2233660"/>
                  <a:pt x="1793223" y="2222085"/>
                  <a:pt x="1673024" y="2232401"/>
                </a:cubicBezTo>
                <a:cubicBezTo>
                  <a:pt x="1552825" y="2242717"/>
                  <a:pt x="1274097" y="2206674"/>
                  <a:pt x="1147108" y="2232401"/>
                </a:cubicBezTo>
                <a:cubicBezTo>
                  <a:pt x="1020119" y="2258128"/>
                  <a:pt x="705261" y="2197770"/>
                  <a:pt x="372074" y="2232401"/>
                </a:cubicBezTo>
                <a:cubicBezTo>
                  <a:pt x="168844" y="2257250"/>
                  <a:pt x="6200" y="2076561"/>
                  <a:pt x="0" y="1860327"/>
                </a:cubicBezTo>
                <a:cubicBezTo>
                  <a:pt x="-24426" y="1704801"/>
                  <a:pt x="257" y="1550156"/>
                  <a:pt x="0" y="1394008"/>
                </a:cubicBezTo>
                <a:cubicBezTo>
                  <a:pt x="-257" y="1237860"/>
                  <a:pt x="45343" y="1055744"/>
                  <a:pt x="0" y="942571"/>
                </a:cubicBezTo>
                <a:cubicBezTo>
                  <a:pt x="-45343" y="829398"/>
                  <a:pt x="8309" y="493408"/>
                  <a:pt x="0" y="372074"/>
                </a:cubicBezTo>
                <a:close/>
              </a:path>
            </a:pathLst>
          </a:custGeom>
          <a:ln w="38100">
            <a:solidFill>
              <a:srgbClr val="FF99FF"/>
            </a:solidFill>
            <a:extLst>
              <a:ext uri="{C807C97D-BFC1-408E-A445-0C87EB9F89A2}">
                <ask:lineSketchStyleProps xmlns="" xmlns:ask="http://schemas.microsoft.com/office/drawing/2018/sketchyshapes" sd="2322411588">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err="1" smtClean="0"/>
              <a:t>Màu</a:t>
            </a:r>
            <a:r>
              <a:rPr lang="en-US" sz="3200" dirty="0" smtClean="0"/>
              <a:t> </a:t>
            </a:r>
            <a:r>
              <a:rPr lang="en-US" sz="3200" dirty="0" err="1" smtClean="0"/>
              <a:t>sắc</a:t>
            </a:r>
            <a:r>
              <a:rPr lang="en-US" sz="3200" dirty="0" smtClean="0"/>
              <a:t> </a:t>
            </a:r>
            <a:r>
              <a:rPr lang="en-US" sz="3200" dirty="0" err="1" smtClean="0"/>
              <a:t>có</a:t>
            </a:r>
            <a:r>
              <a:rPr lang="en-US" sz="3200" dirty="0" smtClean="0"/>
              <a:t> </a:t>
            </a:r>
            <a:r>
              <a:rPr lang="en-US" sz="3200" dirty="0" err="1" smtClean="0"/>
              <a:t>phù</a:t>
            </a:r>
            <a:r>
              <a:rPr lang="en-US" sz="3200" dirty="0" smtClean="0"/>
              <a:t> </a:t>
            </a:r>
            <a:r>
              <a:rPr lang="en-US" sz="3200" dirty="0" err="1" smtClean="0"/>
              <a:t>hợp</a:t>
            </a:r>
            <a:r>
              <a:rPr lang="en-US" sz="3200" dirty="0" smtClean="0"/>
              <a:t>?</a:t>
            </a:r>
            <a:endParaRPr lang="en-US" sz="3200" dirty="0"/>
          </a:p>
        </p:txBody>
      </p:sp>
    </p:spTree>
    <p:extLst>
      <p:ext uri="{BB962C8B-B14F-4D97-AF65-F5344CB8AC3E}">
        <p14:creationId xmlns:p14="http://schemas.microsoft.com/office/powerpoint/2010/main" val="2391911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p:cTn id="2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16" descr="51miz-E1021186-AC588185">
            <a:extLst>
              <a:ext uri="{FF2B5EF4-FFF2-40B4-BE49-F238E27FC236}">
                <a16:creationId xmlns:a16="http://schemas.microsoft.com/office/drawing/2014/main" xmlns="" id="{613073E7-BC09-D64E-BFF4-FF07C77A70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546380" y="1402907"/>
            <a:ext cx="5876439" cy="5876439"/>
          </a:xfrm>
          <a:prstGeom prst="rect">
            <a:avLst/>
          </a:prstGeom>
        </p:spPr>
      </p:pic>
      <p:grpSp>
        <p:nvGrpSpPr>
          <p:cNvPr id="2" name="Group 1">
            <a:extLst>
              <a:ext uri="{FF2B5EF4-FFF2-40B4-BE49-F238E27FC236}">
                <a16:creationId xmlns:a16="http://schemas.microsoft.com/office/drawing/2014/main" xmlns="" id="{5C16590B-96CB-1410-73DE-D5467DF7AEE2}"/>
              </a:ext>
            </a:extLst>
          </p:cNvPr>
          <p:cNvGrpSpPr/>
          <p:nvPr/>
        </p:nvGrpSpPr>
        <p:grpSpPr>
          <a:xfrm>
            <a:off x="579214" y="294910"/>
            <a:ext cx="7071266" cy="5741978"/>
            <a:chOff x="579214" y="294910"/>
            <a:chExt cx="7071266" cy="5741978"/>
          </a:xfrm>
        </p:grpSpPr>
        <p:grpSp>
          <p:nvGrpSpPr>
            <p:cNvPr id="10" name="Group 9">
              <a:extLst>
                <a:ext uri="{FF2B5EF4-FFF2-40B4-BE49-F238E27FC236}">
                  <a16:creationId xmlns:a16="http://schemas.microsoft.com/office/drawing/2014/main" xmlns="" id="{4540473F-0ACA-38B7-A2C1-31DD8FEE1B73}"/>
                </a:ext>
              </a:extLst>
            </p:cNvPr>
            <p:cNvGrpSpPr/>
            <p:nvPr/>
          </p:nvGrpSpPr>
          <p:grpSpPr>
            <a:xfrm>
              <a:off x="579214" y="294910"/>
              <a:ext cx="7071266" cy="5741978"/>
              <a:chOff x="1312432" y="411354"/>
              <a:chExt cx="5044158" cy="3414761"/>
            </a:xfrm>
          </p:grpSpPr>
          <p:pic>
            <p:nvPicPr>
              <p:cNvPr id="7" name="图片 12">
                <a:extLst>
                  <a:ext uri="{FF2B5EF4-FFF2-40B4-BE49-F238E27FC236}">
                    <a16:creationId xmlns:a16="http://schemas.microsoft.com/office/drawing/2014/main" xmlns="" id="{1685141D-FCC3-78A9-E8C9-0EC0ADC45C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1312432" y="986156"/>
                <a:ext cx="5044158" cy="2839959"/>
              </a:xfrm>
              <a:prstGeom prst="rect">
                <a:avLst/>
              </a:prstGeom>
            </p:spPr>
          </p:pic>
          <p:sp>
            <p:nvSpPr>
              <p:cNvPr id="9" name="TextBox 8">
                <a:extLst>
                  <a:ext uri="{FF2B5EF4-FFF2-40B4-BE49-F238E27FC236}">
                    <a16:creationId xmlns:a16="http://schemas.microsoft.com/office/drawing/2014/main" xmlns="" id="{DD9B7634-172A-10B1-5F55-62BFA1776AC8}"/>
                  </a:ext>
                </a:extLst>
              </p:cNvPr>
              <p:cNvSpPr txBox="1"/>
              <p:nvPr/>
            </p:nvSpPr>
            <p:spPr>
              <a:xfrm>
                <a:off x="2210200" y="411354"/>
                <a:ext cx="3662952" cy="658927"/>
              </a:xfrm>
              <a:prstGeom prst="rect">
                <a:avLst/>
              </a:prstGeom>
              <a:noFill/>
            </p:spPr>
            <p:txBody>
              <a:bodyPr wrap="square" rtlCol="0">
                <a:spAutoFit/>
              </a:bodyPr>
              <a:lstStyle/>
              <a:p>
                <a:r>
                  <a:rPr lang="en-US" sz="6600" dirty="0" err="1">
                    <a:solidFill>
                      <a:srgbClr val="92D050"/>
                    </a:solidFill>
                    <a:latin typeface="SVN-Hole Hearted" panose="020B0A06020104020203" pitchFamily="34" charset="0"/>
                  </a:rPr>
                  <a:t>Hoạt</a:t>
                </a:r>
                <a:r>
                  <a:rPr lang="en-US" sz="6600" dirty="0">
                    <a:solidFill>
                      <a:srgbClr val="92D050"/>
                    </a:solidFill>
                    <a:latin typeface="SVN-Hole Hearted" panose="020B0A06020104020203" pitchFamily="34" charset="0"/>
                  </a:rPr>
                  <a:t> </a:t>
                </a:r>
                <a:r>
                  <a:rPr lang="en-US" sz="6600" dirty="0" err="1">
                    <a:solidFill>
                      <a:srgbClr val="92D050"/>
                    </a:solidFill>
                    <a:latin typeface="SVN-Hole Hearted" panose="020B0A06020104020203" pitchFamily="34" charset="0"/>
                  </a:rPr>
                  <a:t>động</a:t>
                </a:r>
                <a:r>
                  <a:rPr lang="en-US" sz="6600" dirty="0">
                    <a:solidFill>
                      <a:srgbClr val="92D050"/>
                    </a:solidFill>
                    <a:latin typeface="SVN-Hole Hearted" panose="020B0A06020104020203" pitchFamily="34" charset="0"/>
                  </a:rPr>
                  <a:t> </a:t>
                </a:r>
              </a:p>
            </p:txBody>
          </p:sp>
        </p:grpSp>
        <p:sp>
          <p:nvSpPr>
            <p:cNvPr id="12" name="TextBox 11">
              <a:extLst>
                <a:ext uri="{FF2B5EF4-FFF2-40B4-BE49-F238E27FC236}">
                  <a16:creationId xmlns:a16="http://schemas.microsoft.com/office/drawing/2014/main" xmlns="" id="{3348D30A-D9EE-906D-2C6D-6A222AC7856A}"/>
                </a:ext>
              </a:extLst>
            </p:cNvPr>
            <p:cNvSpPr txBox="1"/>
            <p:nvPr/>
          </p:nvSpPr>
          <p:spPr>
            <a:xfrm>
              <a:off x="1837771" y="2554330"/>
              <a:ext cx="5135410" cy="1569660"/>
            </a:xfrm>
            <a:prstGeom prst="rect">
              <a:avLst/>
            </a:prstGeom>
            <a:noFill/>
          </p:spPr>
          <p:txBody>
            <a:bodyPr wrap="square" rtlCol="0">
              <a:spAutoFit/>
            </a:bodyPr>
            <a:lstStyle/>
            <a:p>
              <a:r>
                <a:rPr lang="en-US" sz="9600" b="1" dirty="0" err="1">
                  <a:solidFill>
                    <a:srgbClr val="00B0F0"/>
                  </a:solidFill>
                  <a:effectLst>
                    <a:outerShdw blurRad="38100" dist="38100" dir="2700000" algn="tl">
                      <a:srgbClr val="000000">
                        <a:alpha val="43137"/>
                      </a:srgbClr>
                    </a:outerShdw>
                  </a:effectLst>
                  <a:latin typeface="#9Slide07 IcielLa Chic Pro Shad" panose="02000506090000020004" pitchFamily="2" charset="0"/>
                </a:rPr>
                <a:t>Vận</a:t>
              </a:r>
              <a:r>
                <a:rPr lang="en-US" sz="9600" b="1" dirty="0">
                  <a:solidFill>
                    <a:srgbClr val="00B0F0"/>
                  </a:solidFill>
                  <a:effectLst>
                    <a:outerShdw blurRad="38100" dist="38100" dir="2700000" algn="tl">
                      <a:srgbClr val="000000">
                        <a:alpha val="43137"/>
                      </a:srgbClr>
                    </a:outerShdw>
                  </a:effectLst>
                  <a:latin typeface="#9Slide07 IcielLa Chic Pro Shad" panose="02000506090000020004" pitchFamily="2" charset="0"/>
                </a:rPr>
                <a:t> </a:t>
              </a:r>
              <a:r>
                <a:rPr lang="en-US" sz="9600" b="1" dirty="0" err="1">
                  <a:solidFill>
                    <a:srgbClr val="00B0F0"/>
                  </a:solidFill>
                  <a:effectLst>
                    <a:outerShdw blurRad="38100" dist="38100" dir="2700000" algn="tl">
                      <a:srgbClr val="000000">
                        <a:alpha val="43137"/>
                      </a:srgbClr>
                    </a:outerShdw>
                  </a:effectLst>
                  <a:latin typeface="#9Slide07 IcielLa Chic Pro Shad" panose="02000506090000020004" pitchFamily="2" charset="0"/>
                </a:rPr>
                <a:t>dụng</a:t>
              </a:r>
              <a:endParaRPr lang="en-US" sz="9600" b="1" dirty="0">
                <a:solidFill>
                  <a:srgbClr val="00B0F0"/>
                </a:solidFill>
                <a:effectLst>
                  <a:outerShdw blurRad="38100" dist="38100" dir="2700000" algn="tl">
                    <a:srgbClr val="000000">
                      <a:alpha val="43137"/>
                    </a:srgbClr>
                  </a:outerShdw>
                </a:effectLst>
                <a:latin typeface="#9Slide07 IcielLa Chic Pro Shad" panose="02000506090000020004" pitchFamily="2" charset="0"/>
              </a:endParaRPr>
            </a:p>
          </p:txBody>
        </p:sp>
      </p:grpSp>
      <p:grpSp>
        <p:nvGrpSpPr>
          <p:cNvPr id="20" name="Group 19">
            <a:extLst>
              <a:ext uri="{FF2B5EF4-FFF2-40B4-BE49-F238E27FC236}">
                <a16:creationId xmlns:a16="http://schemas.microsoft.com/office/drawing/2014/main" xmlns="" id="{A753B2C0-F4C7-3353-C798-829E41D730CB}"/>
              </a:ext>
            </a:extLst>
          </p:cNvPr>
          <p:cNvGrpSpPr/>
          <p:nvPr/>
        </p:nvGrpSpPr>
        <p:grpSpPr>
          <a:xfrm>
            <a:off x="8132074" y="585665"/>
            <a:ext cx="1928301" cy="2806787"/>
            <a:chOff x="8132074" y="585665"/>
            <a:chExt cx="1928301" cy="2806787"/>
          </a:xfrm>
        </p:grpSpPr>
        <p:pic>
          <p:nvPicPr>
            <p:cNvPr id="18" name="图片 21" descr="51miz-E324246-63B9A8F8">
              <a:extLst>
                <a:ext uri="{FF2B5EF4-FFF2-40B4-BE49-F238E27FC236}">
                  <a16:creationId xmlns:a16="http://schemas.microsoft.com/office/drawing/2014/main" xmlns="" id="{A18053E4-09D3-51E5-649B-BE08E053B3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745574" y="626975"/>
              <a:ext cx="725170" cy="1905635"/>
            </a:xfrm>
            <a:prstGeom prst="rect">
              <a:avLst/>
            </a:prstGeom>
          </p:spPr>
        </p:pic>
        <p:pic>
          <p:nvPicPr>
            <p:cNvPr id="19" name="图片 21" descr="51miz-E324246-63B9A8F8">
              <a:extLst>
                <a:ext uri="{FF2B5EF4-FFF2-40B4-BE49-F238E27FC236}">
                  <a16:creationId xmlns:a16="http://schemas.microsoft.com/office/drawing/2014/main" xmlns="" id="{B577C24B-F5B3-123E-C7E0-F7D6384D64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153615" y="996384"/>
              <a:ext cx="725170" cy="1905635"/>
            </a:xfrm>
            <a:prstGeom prst="rect">
              <a:avLst/>
            </a:prstGeom>
          </p:spPr>
        </p:pic>
        <p:pic>
          <p:nvPicPr>
            <p:cNvPr id="13" name="图片 21" descr="51miz-E324246-63B9A8F8">
              <a:extLst>
                <a:ext uri="{FF2B5EF4-FFF2-40B4-BE49-F238E27FC236}">
                  <a16:creationId xmlns:a16="http://schemas.microsoft.com/office/drawing/2014/main" xmlns="" id="{44FD18F9-0283-BAF4-3BBD-A455711E59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9335205" y="1086768"/>
              <a:ext cx="725170" cy="1905635"/>
            </a:xfrm>
            <a:prstGeom prst="rect">
              <a:avLst/>
            </a:prstGeom>
          </p:spPr>
        </p:pic>
        <p:pic>
          <p:nvPicPr>
            <p:cNvPr id="14" name="图片 21" descr="51miz-E324246-63B9A8F8">
              <a:extLst>
                <a:ext uri="{FF2B5EF4-FFF2-40B4-BE49-F238E27FC236}">
                  <a16:creationId xmlns:a16="http://schemas.microsoft.com/office/drawing/2014/main" xmlns="" id="{3AB357B0-EE0F-9863-A481-FF783593CF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724033" y="585665"/>
              <a:ext cx="725170" cy="1905635"/>
            </a:xfrm>
            <a:prstGeom prst="rect">
              <a:avLst/>
            </a:prstGeom>
          </p:spPr>
        </p:pic>
        <p:pic>
          <p:nvPicPr>
            <p:cNvPr id="15" name="图片 21" descr="51miz-E324246-63B9A8F8">
              <a:extLst>
                <a:ext uri="{FF2B5EF4-FFF2-40B4-BE49-F238E27FC236}">
                  <a16:creationId xmlns:a16="http://schemas.microsoft.com/office/drawing/2014/main" xmlns="" id="{8914ED84-D025-5142-F64B-AC3BA0BD2E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132074" y="955074"/>
              <a:ext cx="725170" cy="1905635"/>
            </a:xfrm>
            <a:prstGeom prst="rect">
              <a:avLst/>
            </a:prstGeom>
          </p:spPr>
        </p:pic>
        <p:pic>
          <p:nvPicPr>
            <p:cNvPr id="16" name="图片 21" descr="51miz-E324246-63B9A8F8">
              <a:extLst>
                <a:ext uri="{FF2B5EF4-FFF2-40B4-BE49-F238E27FC236}">
                  <a16:creationId xmlns:a16="http://schemas.microsoft.com/office/drawing/2014/main" xmlns="" id="{FE6783F8-65D4-4AC0-92AC-9DBA011800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574296" y="1298176"/>
              <a:ext cx="725170" cy="1905635"/>
            </a:xfrm>
            <a:prstGeom prst="rect">
              <a:avLst/>
            </a:prstGeom>
          </p:spPr>
        </p:pic>
        <p:pic>
          <p:nvPicPr>
            <p:cNvPr id="17" name="图片 21" descr="51miz-E324246-63B9A8F8">
              <a:extLst>
                <a:ext uri="{FF2B5EF4-FFF2-40B4-BE49-F238E27FC236}">
                  <a16:creationId xmlns:a16="http://schemas.microsoft.com/office/drawing/2014/main" xmlns="" id="{4BD063C6-3C6B-82DB-683F-B16F7FD310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9125662" y="1486817"/>
              <a:ext cx="725170" cy="1905635"/>
            </a:xfrm>
            <a:prstGeom prst="rect">
              <a:avLst/>
            </a:prstGeom>
          </p:spPr>
        </p:pic>
      </p:grpSp>
    </p:spTree>
    <p:extLst>
      <p:ext uri="{BB962C8B-B14F-4D97-AF65-F5344CB8AC3E}">
        <p14:creationId xmlns:p14="http://schemas.microsoft.com/office/powerpoint/2010/main" val="35977893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32D6410-0C3F-C1E5-4E3B-1F2D1A079775}"/>
              </a:ext>
            </a:extLst>
          </p:cNvPr>
          <p:cNvPicPr>
            <a:picLocks noChangeAspect="1"/>
          </p:cNvPicPr>
          <p:nvPr/>
        </p:nvPicPr>
        <p:blipFill>
          <a:blip r:embed="rId3"/>
          <a:stretch>
            <a:fillRect/>
          </a:stretch>
        </p:blipFill>
        <p:spPr>
          <a:xfrm>
            <a:off x="1379096" y="610348"/>
            <a:ext cx="1652159" cy="1658256"/>
          </a:xfrm>
          <a:prstGeom prst="rect">
            <a:avLst/>
          </a:prstGeom>
        </p:spPr>
      </p:pic>
      <p:pic>
        <p:nvPicPr>
          <p:cNvPr id="3" name="Picture 2">
            <a:extLst>
              <a:ext uri="{FF2B5EF4-FFF2-40B4-BE49-F238E27FC236}">
                <a16:creationId xmlns:a16="http://schemas.microsoft.com/office/drawing/2014/main" xmlns="" id="{AD5A9CA7-EA9E-1B67-AB4F-94FC896E8428}"/>
              </a:ext>
            </a:extLst>
          </p:cNvPr>
          <p:cNvPicPr>
            <a:picLocks noChangeAspect="1"/>
          </p:cNvPicPr>
          <p:nvPr/>
        </p:nvPicPr>
        <p:blipFill>
          <a:blip r:embed="rId3"/>
          <a:stretch>
            <a:fillRect/>
          </a:stretch>
        </p:blipFill>
        <p:spPr>
          <a:xfrm>
            <a:off x="0" y="1439476"/>
            <a:ext cx="1652159" cy="1658256"/>
          </a:xfrm>
          <a:prstGeom prst="rect">
            <a:avLst/>
          </a:prstGeom>
        </p:spPr>
      </p:pic>
      <p:pic>
        <p:nvPicPr>
          <p:cNvPr id="4" name="Picture 3">
            <a:extLst>
              <a:ext uri="{FF2B5EF4-FFF2-40B4-BE49-F238E27FC236}">
                <a16:creationId xmlns:a16="http://schemas.microsoft.com/office/drawing/2014/main" xmlns="" id="{C98D03DA-A1D0-9A80-D9F8-FA4190CA701B}"/>
              </a:ext>
            </a:extLst>
          </p:cNvPr>
          <p:cNvPicPr>
            <a:picLocks noChangeAspect="1"/>
          </p:cNvPicPr>
          <p:nvPr/>
        </p:nvPicPr>
        <p:blipFill>
          <a:blip r:embed="rId3"/>
          <a:stretch>
            <a:fillRect/>
          </a:stretch>
        </p:blipFill>
        <p:spPr>
          <a:xfrm>
            <a:off x="10280072" y="897830"/>
            <a:ext cx="1652159" cy="1658256"/>
          </a:xfrm>
          <a:prstGeom prst="rect">
            <a:avLst/>
          </a:prstGeom>
        </p:spPr>
      </p:pic>
      <p:pic>
        <p:nvPicPr>
          <p:cNvPr id="3074" name="Picture 2" descr="https://thebookland.vn/contents/1665905175969_sach-pop-up-hay-cho-tre-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6001555" cy="5715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7">
            <a:extLst>
              <a:ext uri="{FF2B5EF4-FFF2-40B4-BE49-F238E27FC236}">
                <a16:creationId xmlns:a16="http://schemas.microsoft.com/office/drawing/2014/main" xmlns="" id="{EF97EB0C-357A-0D3D-6CC9-29FC170EC443}"/>
              </a:ext>
            </a:extLst>
          </p:cNvPr>
          <p:cNvSpPr/>
          <p:nvPr/>
        </p:nvSpPr>
        <p:spPr>
          <a:xfrm>
            <a:off x="4410351" y="147950"/>
            <a:ext cx="5227067" cy="819315"/>
          </a:xfrm>
          <a:custGeom>
            <a:avLst/>
            <a:gdLst>
              <a:gd name="connsiteX0" fmla="*/ 0 w 3512127"/>
              <a:gd name="connsiteY0" fmla="*/ 372074 h 2232401"/>
              <a:gd name="connsiteX1" fmla="*/ 372074 w 3512127"/>
              <a:gd name="connsiteY1" fmla="*/ 0 h 2232401"/>
              <a:gd name="connsiteX2" fmla="*/ 897990 w 3512127"/>
              <a:gd name="connsiteY2" fmla="*/ 0 h 2232401"/>
              <a:gd name="connsiteX3" fmla="*/ 1396226 w 3512127"/>
              <a:gd name="connsiteY3" fmla="*/ 0 h 2232401"/>
              <a:gd name="connsiteX4" fmla="*/ 1922142 w 3512127"/>
              <a:gd name="connsiteY4" fmla="*/ 0 h 2232401"/>
              <a:gd name="connsiteX5" fmla="*/ 2420378 w 3512127"/>
              <a:gd name="connsiteY5" fmla="*/ 0 h 2232401"/>
              <a:gd name="connsiteX6" fmla="*/ 3140053 w 3512127"/>
              <a:gd name="connsiteY6" fmla="*/ 0 h 2232401"/>
              <a:gd name="connsiteX7" fmla="*/ 3512127 w 3512127"/>
              <a:gd name="connsiteY7" fmla="*/ 372074 h 2232401"/>
              <a:gd name="connsiteX8" fmla="*/ 3512127 w 3512127"/>
              <a:gd name="connsiteY8" fmla="*/ 897923 h 2232401"/>
              <a:gd name="connsiteX9" fmla="*/ 3512127 w 3512127"/>
              <a:gd name="connsiteY9" fmla="*/ 1423773 h 2232401"/>
              <a:gd name="connsiteX10" fmla="*/ 3512127 w 3512127"/>
              <a:gd name="connsiteY10" fmla="*/ 1860327 h 2232401"/>
              <a:gd name="connsiteX11" fmla="*/ 3140053 w 3512127"/>
              <a:gd name="connsiteY11" fmla="*/ 2232401 h 2232401"/>
              <a:gd name="connsiteX12" fmla="*/ 2586457 w 3512127"/>
              <a:gd name="connsiteY12" fmla="*/ 2232401 h 2232401"/>
              <a:gd name="connsiteX13" fmla="*/ 2032861 w 3512127"/>
              <a:gd name="connsiteY13" fmla="*/ 2232401 h 2232401"/>
              <a:gd name="connsiteX14" fmla="*/ 1562305 w 3512127"/>
              <a:gd name="connsiteY14" fmla="*/ 2232401 h 2232401"/>
              <a:gd name="connsiteX15" fmla="*/ 953350 w 3512127"/>
              <a:gd name="connsiteY15" fmla="*/ 2232401 h 2232401"/>
              <a:gd name="connsiteX16" fmla="*/ 372074 w 3512127"/>
              <a:gd name="connsiteY16" fmla="*/ 2232401 h 2232401"/>
              <a:gd name="connsiteX17" fmla="*/ 0 w 3512127"/>
              <a:gd name="connsiteY17" fmla="*/ 1860327 h 2232401"/>
              <a:gd name="connsiteX18" fmla="*/ 0 w 3512127"/>
              <a:gd name="connsiteY18" fmla="*/ 1364243 h 2232401"/>
              <a:gd name="connsiteX19" fmla="*/ 0 w 3512127"/>
              <a:gd name="connsiteY19" fmla="*/ 853276 h 2232401"/>
              <a:gd name="connsiteX20" fmla="*/ 0 w 3512127"/>
              <a:gd name="connsiteY20" fmla="*/ 372074 h 2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12127" h="2232401" fill="none" extrusionOk="0">
                <a:moveTo>
                  <a:pt x="0" y="372074"/>
                </a:moveTo>
                <a:cubicBezTo>
                  <a:pt x="-40071" y="184095"/>
                  <a:pt x="161272" y="12011"/>
                  <a:pt x="372074" y="0"/>
                </a:cubicBezTo>
                <a:cubicBezTo>
                  <a:pt x="484420" y="-52613"/>
                  <a:pt x="705655" y="58210"/>
                  <a:pt x="897990" y="0"/>
                </a:cubicBezTo>
                <a:cubicBezTo>
                  <a:pt x="1090325" y="-58210"/>
                  <a:pt x="1283174" y="37310"/>
                  <a:pt x="1396226" y="0"/>
                </a:cubicBezTo>
                <a:cubicBezTo>
                  <a:pt x="1509278" y="-37310"/>
                  <a:pt x="1673233" y="60826"/>
                  <a:pt x="1922142" y="0"/>
                </a:cubicBezTo>
                <a:cubicBezTo>
                  <a:pt x="2171051" y="-60826"/>
                  <a:pt x="2289574" y="18785"/>
                  <a:pt x="2420378" y="0"/>
                </a:cubicBezTo>
                <a:cubicBezTo>
                  <a:pt x="2551182" y="-18785"/>
                  <a:pt x="2820551" y="81242"/>
                  <a:pt x="3140053" y="0"/>
                </a:cubicBezTo>
                <a:cubicBezTo>
                  <a:pt x="3391124" y="2097"/>
                  <a:pt x="3508409" y="171871"/>
                  <a:pt x="3512127" y="372074"/>
                </a:cubicBezTo>
                <a:cubicBezTo>
                  <a:pt x="3565290" y="478285"/>
                  <a:pt x="3459406" y="738383"/>
                  <a:pt x="3512127" y="897923"/>
                </a:cubicBezTo>
                <a:cubicBezTo>
                  <a:pt x="3564848" y="1057463"/>
                  <a:pt x="3509211" y="1208601"/>
                  <a:pt x="3512127" y="1423773"/>
                </a:cubicBezTo>
                <a:cubicBezTo>
                  <a:pt x="3515043" y="1638945"/>
                  <a:pt x="3482688" y="1731974"/>
                  <a:pt x="3512127" y="1860327"/>
                </a:cubicBezTo>
                <a:cubicBezTo>
                  <a:pt x="3475407" y="2102246"/>
                  <a:pt x="3305300" y="2218364"/>
                  <a:pt x="3140053" y="2232401"/>
                </a:cubicBezTo>
                <a:cubicBezTo>
                  <a:pt x="2976041" y="2277195"/>
                  <a:pt x="2734915" y="2186423"/>
                  <a:pt x="2586457" y="2232401"/>
                </a:cubicBezTo>
                <a:cubicBezTo>
                  <a:pt x="2437999" y="2278379"/>
                  <a:pt x="2267613" y="2222853"/>
                  <a:pt x="2032861" y="2232401"/>
                </a:cubicBezTo>
                <a:cubicBezTo>
                  <a:pt x="1798109" y="2241949"/>
                  <a:pt x="1795598" y="2207024"/>
                  <a:pt x="1562305" y="2232401"/>
                </a:cubicBezTo>
                <a:cubicBezTo>
                  <a:pt x="1329012" y="2257778"/>
                  <a:pt x="1094463" y="2160496"/>
                  <a:pt x="953350" y="2232401"/>
                </a:cubicBezTo>
                <a:cubicBezTo>
                  <a:pt x="812238" y="2304306"/>
                  <a:pt x="532339" y="2173293"/>
                  <a:pt x="372074" y="2232401"/>
                </a:cubicBezTo>
                <a:cubicBezTo>
                  <a:pt x="119726" y="2195583"/>
                  <a:pt x="5448" y="2071063"/>
                  <a:pt x="0" y="1860327"/>
                </a:cubicBezTo>
                <a:cubicBezTo>
                  <a:pt x="-55270" y="1696102"/>
                  <a:pt x="20821" y="1562172"/>
                  <a:pt x="0" y="1364243"/>
                </a:cubicBezTo>
                <a:cubicBezTo>
                  <a:pt x="-20821" y="1166314"/>
                  <a:pt x="27812" y="1097468"/>
                  <a:pt x="0" y="853276"/>
                </a:cubicBezTo>
                <a:cubicBezTo>
                  <a:pt x="-27812" y="609084"/>
                  <a:pt x="52989" y="516973"/>
                  <a:pt x="0" y="372074"/>
                </a:cubicBezTo>
                <a:close/>
              </a:path>
              <a:path w="3512127" h="2232401" stroke="0" extrusionOk="0">
                <a:moveTo>
                  <a:pt x="0" y="372074"/>
                </a:moveTo>
                <a:cubicBezTo>
                  <a:pt x="-288" y="172533"/>
                  <a:pt x="192543" y="-15327"/>
                  <a:pt x="372074" y="0"/>
                </a:cubicBezTo>
                <a:cubicBezTo>
                  <a:pt x="642167" y="-51821"/>
                  <a:pt x="710039" y="63220"/>
                  <a:pt x="925670" y="0"/>
                </a:cubicBezTo>
                <a:cubicBezTo>
                  <a:pt x="1141301" y="-63220"/>
                  <a:pt x="1265321" y="49426"/>
                  <a:pt x="1396226" y="0"/>
                </a:cubicBezTo>
                <a:cubicBezTo>
                  <a:pt x="1527131" y="-49426"/>
                  <a:pt x="1718789" y="43530"/>
                  <a:pt x="1977502" y="0"/>
                </a:cubicBezTo>
                <a:cubicBezTo>
                  <a:pt x="2236215" y="-43530"/>
                  <a:pt x="2378808" y="8289"/>
                  <a:pt x="2558777" y="0"/>
                </a:cubicBezTo>
                <a:cubicBezTo>
                  <a:pt x="2738747" y="-8289"/>
                  <a:pt x="2945125" y="38079"/>
                  <a:pt x="3140053" y="0"/>
                </a:cubicBezTo>
                <a:cubicBezTo>
                  <a:pt x="3355015" y="-29047"/>
                  <a:pt x="3515935" y="156766"/>
                  <a:pt x="3512127" y="372074"/>
                </a:cubicBezTo>
                <a:cubicBezTo>
                  <a:pt x="3527982" y="579690"/>
                  <a:pt x="3502779" y="641293"/>
                  <a:pt x="3512127" y="868158"/>
                </a:cubicBezTo>
                <a:cubicBezTo>
                  <a:pt x="3521475" y="1095023"/>
                  <a:pt x="3487546" y="1191320"/>
                  <a:pt x="3512127" y="1334478"/>
                </a:cubicBezTo>
                <a:cubicBezTo>
                  <a:pt x="3536708" y="1477636"/>
                  <a:pt x="3484230" y="1635946"/>
                  <a:pt x="3512127" y="1860327"/>
                </a:cubicBezTo>
                <a:cubicBezTo>
                  <a:pt x="3487978" y="2054135"/>
                  <a:pt x="3384412" y="2215886"/>
                  <a:pt x="3140053" y="2232401"/>
                </a:cubicBezTo>
                <a:cubicBezTo>
                  <a:pt x="2989634" y="2266413"/>
                  <a:pt x="2806398" y="2200256"/>
                  <a:pt x="2669497" y="2232401"/>
                </a:cubicBezTo>
                <a:cubicBezTo>
                  <a:pt x="2532596" y="2264546"/>
                  <a:pt x="2359845" y="2231142"/>
                  <a:pt x="2143581" y="2232401"/>
                </a:cubicBezTo>
                <a:cubicBezTo>
                  <a:pt x="1927317" y="2233660"/>
                  <a:pt x="1793223" y="2222085"/>
                  <a:pt x="1673024" y="2232401"/>
                </a:cubicBezTo>
                <a:cubicBezTo>
                  <a:pt x="1552825" y="2242717"/>
                  <a:pt x="1274097" y="2206674"/>
                  <a:pt x="1147108" y="2232401"/>
                </a:cubicBezTo>
                <a:cubicBezTo>
                  <a:pt x="1020119" y="2258128"/>
                  <a:pt x="705261" y="2197770"/>
                  <a:pt x="372074" y="2232401"/>
                </a:cubicBezTo>
                <a:cubicBezTo>
                  <a:pt x="168844" y="2257250"/>
                  <a:pt x="6200" y="2076561"/>
                  <a:pt x="0" y="1860327"/>
                </a:cubicBezTo>
                <a:cubicBezTo>
                  <a:pt x="-24426" y="1704801"/>
                  <a:pt x="257" y="1550156"/>
                  <a:pt x="0" y="1394008"/>
                </a:cubicBezTo>
                <a:cubicBezTo>
                  <a:pt x="-257" y="1237860"/>
                  <a:pt x="45343" y="1055744"/>
                  <a:pt x="0" y="942571"/>
                </a:cubicBezTo>
                <a:cubicBezTo>
                  <a:pt x="-45343" y="829398"/>
                  <a:pt x="8309" y="493408"/>
                  <a:pt x="0" y="372074"/>
                </a:cubicBezTo>
                <a:close/>
              </a:path>
            </a:pathLst>
          </a:custGeom>
          <a:ln w="38100">
            <a:solidFill>
              <a:srgbClr val="FF99FF"/>
            </a:solidFill>
            <a:extLst>
              <a:ext uri="{C807C97D-BFC1-408E-A445-0C87EB9F89A2}">
                <ask:lineSketchStyleProps xmlns="" xmlns:ask="http://schemas.microsoft.com/office/drawing/2018/sketchyshapes" sd="2322411588">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err="1" smtClean="0"/>
              <a:t>Sách</a:t>
            </a:r>
            <a:r>
              <a:rPr lang="en-US" sz="3200" dirty="0" smtClean="0"/>
              <a:t> Pop-up</a:t>
            </a:r>
            <a:endParaRPr lang="en-US" sz="3200" dirty="0"/>
          </a:p>
        </p:txBody>
      </p:sp>
      <p:pic>
        <p:nvPicPr>
          <p:cNvPr id="3076" name="Picture 4" descr="https://thebookland.vn/contents/1665905175970_sach-pop-up-hay-cho-tre-em-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405" y="1143000"/>
            <a:ext cx="585559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2926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circle(in)">
                                      <p:cBhvr>
                                        <p:cTn id="11" dur="2000"/>
                                        <p:tgtEl>
                                          <p:spTgt spid="307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076"/>
                                        </p:tgtEl>
                                        <p:attrNameLst>
                                          <p:attrName>style.visibility</p:attrName>
                                        </p:attrNameLst>
                                      </p:cBhvr>
                                      <p:to>
                                        <p:strVal val="visible"/>
                                      </p:to>
                                    </p:set>
                                    <p:animEffect transition="in" filter="circle(in)">
                                      <p:cBhvr>
                                        <p:cTn id="16"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136</Words>
  <Application>Microsoft Office PowerPoint</Application>
  <PresentationFormat>Custom</PresentationFormat>
  <Paragraphs>25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CAO THI TRIEU VI</dc:creator>
  <cp:lastModifiedBy>WIN10</cp:lastModifiedBy>
  <cp:revision>20</cp:revision>
  <dcterms:created xsi:type="dcterms:W3CDTF">2022-07-21T15:03:37Z</dcterms:created>
  <dcterms:modified xsi:type="dcterms:W3CDTF">2024-11-14T00:39:13Z</dcterms:modified>
</cp:coreProperties>
</file>